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5670550" cx="10080625"/>
  <p:notesSz cx="7559675" cy="10691800"/>
  <p:embeddedFontLst>
    <p:embeddedFont>
      <p:font typeface="Arial Narrow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ArialNarrow-italic.fntdata"/><Relationship Id="rId3" Type="http://schemas.openxmlformats.org/officeDocument/2006/relationships/slideMaster" Target="slideMasters/slideMaster1.xml"/><Relationship Id="rId7" Type="http://schemas.openxmlformats.org/officeDocument/2006/relationships/font" Target="fonts/ArialNarrow-bold.fntdata"/><Relationship Id="rId12" Type="http://schemas.openxmlformats.org/officeDocument/2006/relationships/customXml" Target="../customXml/item3.xml"/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6" Type="http://schemas.openxmlformats.org/officeDocument/2006/relationships/font" Target="fonts/ArialNarrow-regular.fntdata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font" Target="fonts/ArialNarrow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3.png"/><Relationship Id="rId11" Type="http://schemas.openxmlformats.org/officeDocument/2006/relationships/image" Target="../media/image7.png"/><Relationship Id="rId22" Type="http://schemas.openxmlformats.org/officeDocument/2006/relationships/image" Target="../media/image18.png"/><Relationship Id="rId10" Type="http://schemas.openxmlformats.org/officeDocument/2006/relationships/image" Target="../media/image10.png"/><Relationship Id="rId21" Type="http://schemas.openxmlformats.org/officeDocument/2006/relationships/image" Target="../media/image16.png"/><Relationship Id="rId13" Type="http://schemas.openxmlformats.org/officeDocument/2006/relationships/image" Target="../media/image8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5" Type="http://schemas.openxmlformats.org/officeDocument/2006/relationships/image" Target="../media/image20.png"/><Relationship Id="rId14" Type="http://schemas.openxmlformats.org/officeDocument/2006/relationships/image" Target="../media/image9.png"/><Relationship Id="rId17" Type="http://schemas.openxmlformats.org/officeDocument/2006/relationships/image" Target="../media/image17.png"/><Relationship Id="rId16" Type="http://schemas.openxmlformats.org/officeDocument/2006/relationships/image" Target="../media/image14.png"/><Relationship Id="rId5" Type="http://schemas.openxmlformats.org/officeDocument/2006/relationships/image" Target="../media/image1.png"/><Relationship Id="rId19" Type="http://schemas.openxmlformats.org/officeDocument/2006/relationships/image" Target="../media/image19.png"/><Relationship Id="rId6" Type="http://schemas.openxmlformats.org/officeDocument/2006/relationships/image" Target="../media/image4.png"/><Relationship Id="rId18" Type="http://schemas.openxmlformats.org/officeDocument/2006/relationships/image" Target="../media/image15.png"/><Relationship Id="rId7" Type="http://schemas.openxmlformats.org/officeDocument/2006/relationships/image" Target="../media/image5.pn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8285275" y="1166415"/>
            <a:ext cx="1737300" cy="4295100"/>
          </a:xfrm>
          <a:prstGeom prst="rect">
            <a:avLst/>
          </a:prstGeom>
          <a:noFill/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91450" y="1352150"/>
            <a:ext cx="9868200" cy="950400"/>
          </a:xfrm>
          <a:prstGeom prst="rect">
            <a:avLst/>
          </a:prstGeom>
          <a:noFill/>
          <a:ln cap="flat" cmpd="sng" w="12600">
            <a:solidFill>
              <a:srgbClr val="3465A4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08775" y="3740200"/>
            <a:ext cx="9868200" cy="1614900"/>
          </a:xfrm>
          <a:prstGeom prst="rect">
            <a:avLst/>
          </a:prstGeom>
          <a:noFill/>
          <a:ln cap="flat" cmpd="sng" w="12600">
            <a:solidFill>
              <a:srgbClr val="3465A4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00075" y="2459275"/>
            <a:ext cx="9868200" cy="1146900"/>
          </a:xfrm>
          <a:prstGeom prst="rect">
            <a:avLst/>
          </a:prstGeom>
          <a:noFill/>
          <a:ln cap="flat" cmpd="sng" w="12600">
            <a:solidFill>
              <a:srgbClr val="3465A4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504000" y="5148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latin typeface="Arial"/>
                <a:ea typeface="Arial"/>
                <a:cs typeface="Arial"/>
                <a:sym typeface="Arial"/>
              </a:rPr>
              <a:t>Simulaatio:</a:t>
            </a:r>
            <a:br>
              <a:rPr b="0" i="0" lang="en-US" sz="1800" u="none" cap="none" strike="noStrike"/>
            </a:br>
            <a:r>
              <a:rPr b="0" i="0" lang="en-US" sz="2600" u="none" cap="none" strike="noStrike">
                <a:solidFill>
                  <a:srgbClr val="304E88"/>
                </a:solidFill>
                <a:latin typeface="Arial Narrow"/>
                <a:ea typeface="Arial Narrow"/>
                <a:cs typeface="Arial Narrow"/>
                <a:sym typeface="Arial Narrow"/>
              </a:rPr>
              <a:t>Tiedonhallinnan ja informaatio-ohjauksen yhteistyön kokonaisuus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748080" y="1705560"/>
            <a:ext cx="1355100" cy="83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Verkosto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" name="Google Shape;69;p14"/>
          <p:cNvGrpSpPr/>
          <p:nvPr/>
        </p:nvGrpSpPr>
        <p:grpSpPr>
          <a:xfrm>
            <a:off x="960120" y="2597400"/>
            <a:ext cx="380520" cy="362520"/>
            <a:chOff x="960120" y="2597400"/>
            <a:chExt cx="380520" cy="362520"/>
          </a:xfrm>
        </p:grpSpPr>
        <p:sp>
          <p:nvSpPr>
            <p:cNvPr id="70" name="Google Shape;70;p14"/>
            <p:cNvSpPr/>
            <p:nvPr/>
          </p:nvSpPr>
          <p:spPr>
            <a:xfrm>
              <a:off x="960120" y="2597400"/>
              <a:ext cx="380160" cy="362520"/>
            </a:xfrm>
            <a:prstGeom prst="ellipse">
              <a:avLst/>
            </a:prstGeom>
            <a:solidFill>
              <a:srgbClr val="FFFFFF"/>
            </a:solidFill>
            <a:ln cap="flat" cmpd="sng" w="25550">
              <a:solidFill>
                <a:srgbClr val="5AB5EC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7674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1" name="Google Shape;71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60120" y="2658240"/>
              <a:ext cx="253440" cy="2415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3480" y="2658240"/>
              <a:ext cx="253440" cy="2415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87200" y="2658240"/>
              <a:ext cx="253440" cy="24156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" name="Google Shape;74;p14"/>
          <p:cNvGrpSpPr/>
          <p:nvPr/>
        </p:nvGrpSpPr>
        <p:grpSpPr>
          <a:xfrm>
            <a:off x="530834" y="4253592"/>
            <a:ext cx="255578" cy="241503"/>
            <a:chOff x="1250640" y="3825000"/>
            <a:chExt cx="323640" cy="287640"/>
          </a:xfrm>
        </p:grpSpPr>
        <p:sp>
          <p:nvSpPr>
            <p:cNvPr id="75" name="Google Shape;75;p14"/>
            <p:cNvSpPr/>
            <p:nvPr/>
          </p:nvSpPr>
          <p:spPr>
            <a:xfrm>
              <a:off x="1250640" y="3825000"/>
              <a:ext cx="323640" cy="287640"/>
            </a:xfrm>
            <a:prstGeom prst="ellipse">
              <a:avLst/>
            </a:prstGeom>
            <a:solidFill>
              <a:srgbClr val="FFFFFF"/>
            </a:solidFill>
            <a:ln cap="flat" cmpd="sng" w="25550">
              <a:solidFill>
                <a:srgbClr val="FF99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7674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6" name="Google Shape;76;p1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297080" y="3866040"/>
              <a:ext cx="231120" cy="2055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7" name="Google Shape;77;p14"/>
          <p:cNvSpPr/>
          <p:nvPr/>
        </p:nvSpPr>
        <p:spPr>
          <a:xfrm>
            <a:off x="121075" y="4482163"/>
            <a:ext cx="1128600" cy="241500"/>
          </a:xfrm>
          <a:prstGeom prst="rect">
            <a:avLst/>
          </a:prstGeom>
          <a:solidFill>
            <a:srgbClr val="FF9900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Kehittämisen</a:t>
            </a:r>
            <a:r>
              <a:rPr b="1" lang="en-US" sz="700">
                <a:solidFill>
                  <a:srgbClr val="FFFFFF"/>
                </a:solidFill>
              </a:rPr>
              <a:t> </a:t>
            </a: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ohjauksen yhteistyö</a:t>
            </a:r>
            <a:endParaRPr b="0" sz="7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8" name="Google Shape;78;p14"/>
          <p:cNvGrpSpPr/>
          <p:nvPr/>
        </p:nvGrpSpPr>
        <p:grpSpPr>
          <a:xfrm>
            <a:off x="545229" y="4822803"/>
            <a:ext cx="255597" cy="271791"/>
            <a:chOff x="1206720" y="4518000"/>
            <a:chExt cx="287640" cy="287640"/>
          </a:xfrm>
        </p:grpSpPr>
        <p:sp>
          <p:nvSpPr>
            <p:cNvPr id="79" name="Google Shape;79;p14"/>
            <p:cNvSpPr/>
            <p:nvPr/>
          </p:nvSpPr>
          <p:spPr>
            <a:xfrm>
              <a:off x="1206720" y="4518000"/>
              <a:ext cx="287640" cy="287640"/>
            </a:xfrm>
            <a:prstGeom prst="ellipse">
              <a:avLst/>
            </a:prstGeom>
            <a:solidFill>
              <a:srgbClr val="FFFFFF"/>
            </a:solidFill>
            <a:ln cap="flat" cmpd="sng" w="25550">
              <a:solidFill>
                <a:srgbClr val="7A9F29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7674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0" name="Google Shape;80;p1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47760" y="4559040"/>
              <a:ext cx="205560" cy="2055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Google Shape;81;p14"/>
          <p:cNvSpPr/>
          <p:nvPr/>
        </p:nvSpPr>
        <p:spPr>
          <a:xfrm>
            <a:off x="106675" y="5061475"/>
            <a:ext cx="1157400" cy="241500"/>
          </a:xfrm>
          <a:prstGeom prst="rect">
            <a:avLst/>
          </a:prstGeom>
          <a:solidFill>
            <a:srgbClr val="7A9F29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Arkkitehtuuriyhteistyö</a:t>
            </a:r>
            <a:endParaRPr b="0" sz="7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2" name="Google Shape;82;p14"/>
          <p:cNvGrpSpPr/>
          <p:nvPr/>
        </p:nvGrpSpPr>
        <p:grpSpPr>
          <a:xfrm>
            <a:off x="1792542" y="4428272"/>
            <a:ext cx="271307" cy="241503"/>
            <a:chOff x="1972800" y="4230000"/>
            <a:chExt cx="323640" cy="287640"/>
          </a:xfrm>
        </p:grpSpPr>
        <p:sp>
          <p:nvSpPr>
            <p:cNvPr id="83" name="Google Shape;83;p14"/>
            <p:cNvSpPr/>
            <p:nvPr/>
          </p:nvSpPr>
          <p:spPr>
            <a:xfrm>
              <a:off x="1972800" y="4230000"/>
              <a:ext cx="323640" cy="287640"/>
            </a:xfrm>
            <a:prstGeom prst="ellipse">
              <a:avLst/>
            </a:prstGeom>
            <a:solidFill>
              <a:srgbClr val="FFFFFF"/>
            </a:solidFill>
            <a:ln cap="flat" cmpd="sng" w="25550">
              <a:solidFill>
                <a:srgbClr val="A34E9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7674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4" name="Google Shape;84;p1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018880" y="4271040"/>
              <a:ext cx="231120" cy="2055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5" name="Google Shape;85;p14"/>
          <p:cNvSpPr/>
          <p:nvPr/>
        </p:nvSpPr>
        <p:spPr>
          <a:xfrm>
            <a:off x="1330150" y="4649988"/>
            <a:ext cx="1196100" cy="241500"/>
          </a:xfrm>
          <a:prstGeom prst="rect">
            <a:avLst/>
          </a:prstGeom>
          <a:solidFill>
            <a:srgbClr val="A34E96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Tietoturvallisuuden ja </a:t>
            </a:r>
            <a:endParaRPr b="0" sz="7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varautumisen yhteistyö</a:t>
            </a:r>
            <a:endParaRPr b="0" sz="7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6" name="Google Shape;86;p14"/>
          <p:cNvGrpSpPr/>
          <p:nvPr/>
        </p:nvGrpSpPr>
        <p:grpSpPr>
          <a:xfrm>
            <a:off x="537384" y="3686700"/>
            <a:ext cx="271302" cy="256719"/>
            <a:chOff x="468720" y="4205520"/>
            <a:chExt cx="287640" cy="287640"/>
          </a:xfrm>
        </p:grpSpPr>
        <p:sp>
          <p:nvSpPr>
            <p:cNvPr id="87" name="Google Shape;87;p14"/>
            <p:cNvSpPr/>
            <p:nvPr/>
          </p:nvSpPr>
          <p:spPr>
            <a:xfrm>
              <a:off x="468720" y="4205520"/>
              <a:ext cx="287640" cy="287640"/>
            </a:xfrm>
            <a:prstGeom prst="ellipse">
              <a:avLst/>
            </a:prstGeom>
            <a:solidFill>
              <a:srgbClr val="FFFFFF"/>
            </a:solidFill>
            <a:ln cap="flat" cmpd="sng" w="25550">
              <a:solidFill>
                <a:srgbClr val="A34E9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7674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8" name="Google Shape;88;p14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09760" y="4246560"/>
              <a:ext cx="205560" cy="2055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9" name="Google Shape;89;p14"/>
          <p:cNvSpPr/>
          <p:nvPr/>
        </p:nvSpPr>
        <p:spPr>
          <a:xfrm>
            <a:off x="108725" y="3912950"/>
            <a:ext cx="1128600" cy="241500"/>
          </a:xfrm>
          <a:prstGeom prst="rect">
            <a:avLst/>
          </a:prstGeom>
          <a:solidFill>
            <a:srgbClr val="ED2939"/>
          </a:solidFill>
          <a:ln cap="flat" cmpd="sng" w="255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Palvelutuotannon</a:t>
            </a:r>
            <a:endParaRPr b="0" sz="7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yhteistyö</a:t>
            </a:r>
            <a:endParaRPr b="0" sz="7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4"/>
          <p:cNvGrpSpPr/>
          <p:nvPr/>
        </p:nvGrpSpPr>
        <p:grpSpPr>
          <a:xfrm>
            <a:off x="838200" y="1464360"/>
            <a:ext cx="1005840" cy="548640"/>
            <a:chOff x="914400" y="1388160"/>
            <a:chExt cx="1005840" cy="548640"/>
          </a:xfrm>
        </p:grpSpPr>
        <p:pic>
          <p:nvPicPr>
            <p:cNvPr descr="Yhteydet" id="91" name="Google Shape;91;p14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612800" y="1388160"/>
              <a:ext cx="307440" cy="267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Yhteydet" id="92" name="Google Shape;92;p14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251360" y="1388160"/>
              <a:ext cx="307440" cy="267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Yhteydet" id="93" name="Google Shape;93;p14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017000" y="1669320"/>
              <a:ext cx="307440" cy="267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Yhteydet" id="94" name="Google Shape;94;p14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914400" y="1388160"/>
              <a:ext cx="307440" cy="267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Yhteydet" id="95" name="Google Shape;95;p14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395360" y="1669320"/>
              <a:ext cx="307440" cy="26748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6" name="Google Shape;96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409960" y="2479900"/>
            <a:ext cx="558360" cy="558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9436960" y="3032020"/>
            <a:ext cx="439920" cy="53964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7757615" y="2551285"/>
            <a:ext cx="1771800" cy="9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latin typeface="Arial"/>
                <a:ea typeface="Arial"/>
                <a:cs typeface="Arial"/>
                <a:sym typeface="Arial"/>
              </a:rPr>
              <a:t>Havainnoijat &amp; Skype-</a:t>
            </a:r>
            <a:br>
              <a:rPr b="0" lang="en-US" sz="2000" strike="noStrike">
                <a:latin typeface="Arial"/>
                <a:ea typeface="Arial"/>
                <a:cs typeface="Arial"/>
                <a:sym typeface="Arial"/>
              </a:rPr>
            </a:br>
            <a:r>
              <a:rPr b="0" lang="en-US" sz="2000" strike="noStrike">
                <a:latin typeface="Arial"/>
                <a:ea typeface="Arial"/>
                <a:cs typeface="Arial"/>
                <a:sym typeface="Arial"/>
              </a:rPr>
              <a:t>osallistujat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340650" y="4723680"/>
            <a:ext cx="1962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latin typeface="Arial"/>
                <a:ea typeface="Arial"/>
                <a:cs typeface="Arial"/>
                <a:sym typeface="Arial"/>
              </a:rPr>
              <a:t>Asetetut ryhmät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91600" y="2985480"/>
            <a:ext cx="2360100" cy="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latin typeface="Arial"/>
                <a:ea typeface="Arial"/>
                <a:cs typeface="Arial"/>
                <a:sym typeface="Arial"/>
              </a:rPr>
              <a:t>Koordinaatioryhmä 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strike="noStrike">
                <a:latin typeface="Arial"/>
                <a:ea typeface="Arial"/>
                <a:cs typeface="Arial"/>
                <a:sym typeface="Arial"/>
              </a:rPr>
              <a:t>/ Sihteeristö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667000" y="1234440"/>
            <a:ext cx="1099800" cy="114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944200" y="1381320"/>
            <a:ext cx="1099800" cy="114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809040" y="2601720"/>
            <a:ext cx="1099800" cy="114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487360" y="1198800"/>
            <a:ext cx="1099800" cy="114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846320" y="1278600"/>
            <a:ext cx="1099800" cy="114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5849640" y="4114800"/>
            <a:ext cx="1099800" cy="114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6575880" y="1383120"/>
            <a:ext cx="1099800" cy="11473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14"/>
          <p:cNvCxnSpPr>
            <a:stCxn id="104" idx="2"/>
            <a:endCxn id="103" idx="1"/>
          </p:cNvCxnSpPr>
          <p:nvPr/>
        </p:nvCxnSpPr>
        <p:spPr>
          <a:xfrm flipH="1" rot="-5400000">
            <a:off x="3008610" y="2374770"/>
            <a:ext cx="829200" cy="771900"/>
          </a:xfrm>
          <a:prstGeom prst="curvedConnector2">
            <a:avLst/>
          </a:prstGeom>
          <a:noFill/>
          <a:ln cap="flat" cmpd="sng" w="38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9" name="Google Shape;109;p14"/>
          <p:cNvCxnSpPr>
            <a:stCxn id="103" idx="3"/>
            <a:endCxn id="105" idx="2"/>
          </p:cNvCxnSpPr>
          <p:nvPr/>
        </p:nvCxnSpPr>
        <p:spPr>
          <a:xfrm flipH="1" rot="10800000">
            <a:off x="4908840" y="2425980"/>
            <a:ext cx="487500" cy="749400"/>
          </a:xfrm>
          <a:prstGeom prst="curvedConnector2">
            <a:avLst/>
          </a:prstGeom>
          <a:noFill/>
          <a:ln cap="flat" cmpd="sng" w="38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0" name="Google Shape;110;p14"/>
          <p:cNvCxnSpPr/>
          <p:nvPr/>
        </p:nvCxnSpPr>
        <p:spPr>
          <a:xfrm flipH="1" rot="-5400000">
            <a:off x="5160360" y="2648760"/>
            <a:ext cx="2112000" cy="584400"/>
          </a:xfrm>
          <a:prstGeom prst="curvedConnector3">
            <a:avLst>
              <a:gd fmla="val 50000" name="adj1"/>
            </a:avLst>
          </a:prstGeom>
          <a:noFill/>
          <a:ln cap="flat" cmpd="sng" w="38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1" name="Google Shape;111;p14"/>
          <p:cNvCxnSpPr/>
          <p:nvPr/>
        </p:nvCxnSpPr>
        <p:spPr>
          <a:xfrm rot="-5400000">
            <a:off x="6080580" y="3399240"/>
            <a:ext cx="1990200" cy="252600"/>
          </a:xfrm>
          <a:prstGeom prst="curvedConnector3">
            <a:avLst>
              <a:gd fmla="val 50000" name="adj1"/>
            </a:avLst>
          </a:prstGeom>
          <a:noFill/>
          <a:ln cap="flat" cmpd="sng" w="38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2" name="Google Shape;112;p14"/>
          <p:cNvSpPr txBox="1"/>
          <p:nvPr/>
        </p:nvSpPr>
        <p:spPr>
          <a:xfrm>
            <a:off x="2758440" y="1381320"/>
            <a:ext cx="790200" cy="7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 strike="noStrike">
                <a:latin typeface="Arial"/>
                <a:ea typeface="Arial"/>
                <a:cs typeface="Arial"/>
                <a:sym typeface="Arial"/>
              </a:rPr>
              <a:t>?</a:t>
            </a:r>
            <a:endParaRPr b="0" sz="44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4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008120" y="2830680"/>
            <a:ext cx="590760" cy="58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6710160" y="1518480"/>
            <a:ext cx="822961" cy="822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5923440" y="4169520"/>
            <a:ext cx="934560" cy="934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4980825" y="1431554"/>
            <a:ext cx="790200" cy="7932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7" name="Google Shape;117;p14"/>
          <p:cNvGrpSpPr/>
          <p:nvPr/>
        </p:nvGrpSpPr>
        <p:grpSpPr>
          <a:xfrm>
            <a:off x="1804857" y="3813371"/>
            <a:ext cx="246686" cy="241910"/>
            <a:chOff x="1340640" y="2600640"/>
            <a:chExt cx="380160" cy="362520"/>
          </a:xfrm>
        </p:grpSpPr>
        <p:sp>
          <p:nvSpPr>
            <p:cNvPr id="118" name="Google Shape;118;p14"/>
            <p:cNvSpPr/>
            <p:nvPr/>
          </p:nvSpPr>
          <p:spPr>
            <a:xfrm>
              <a:off x="1340640" y="2600640"/>
              <a:ext cx="380160" cy="362520"/>
            </a:xfrm>
            <a:prstGeom prst="ellipse">
              <a:avLst/>
            </a:prstGeom>
            <a:solidFill>
              <a:srgbClr val="FFFFFF"/>
            </a:solidFill>
            <a:ln cap="flat" cmpd="sng" w="25550">
              <a:solidFill>
                <a:srgbClr val="5AB5EC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7674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9" name="Google Shape;119;p14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1395000" y="2652480"/>
              <a:ext cx="271440" cy="259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0" name="Google Shape;120;p14"/>
          <p:cNvSpPr/>
          <p:nvPr/>
        </p:nvSpPr>
        <p:spPr>
          <a:xfrm>
            <a:off x="1330150" y="4055000"/>
            <a:ext cx="1210200" cy="287700"/>
          </a:xfrm>
          <a:prstGeom prst="chevron">
            <a:avLst>
              <a:gd fmla="val 0" name="adj"/>
            </a:avLst>
          </a:prstGeom>
          <a:solidFill>
            <a:srgbClr val="5AB5EC"/>
          </a:solidFill>
          <a:ln cap="flat" cmpd="sng" w="25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Tiedonhallinnan ja </a:t>
            </a:r>
            <a:endParaRPr sz="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palvelujen tuottamisen yhteistyö</a:t>
            </a:r>
            <a:endParaRPr sz="600"/>
          </a:p>
        </p:txBody>
      </p:sp>
      <p:grpSp>
        <p:nvGrpSpPr>
          <p:cNvPr id="121" name="Google Shape;121;p14"/>
          <p:cNvGrpSpPr/>
          <p:nvPr/>
        </p:nvGrpSpPr>
        <p:grpSpPr>
          <a:xfrm>
            <a:off x="1367317" y="2585235"/>
            <a:ext cx="334800" cy="362966"/>
            <a:chOff x="4217157" y="3563287"/>
            <a:chExt cx="432000" cy="432000"/>
          </a:xfrm>
        </p:grpSpPr>
        <p:sp>
          <p:nvSpPr>
            <p:cNvPr id="122" name="Google Shape;122;p14"/>
            <p:cNvSpPr/>
            <p:nvPr/>
          </p:nvSpPr>
          <p:spPr>
            <a:xfrm>
              <a:off x="4217157" y="3563287"/>
              <a:ext cx="432000" cy="432000"/>
            </a:xfrm>
            <a:prstGeom prst="ellipse">
              <a:avLst/>
            </a:prstGeom>
            <a:solidFill>
              <a:srgbClr val="FFFFFF"/>
            </a:solidFill>
            <a:ln cap="flat" cmpd="sng" w="25400">
              <a:solidFill>
                <a:srgbClr val="5AB5EC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900"/>
                <a:buFont typeface="Arial"/>
                <a:buNone/>
              </a:pPr>
              <a:r>
                <a:t/>
              </a:r>
              <a:endParaRPr b="1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3" name="Google Shape;123;p14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4278795" y="3624925"/>
              <a:ext cx="308725" cy="3087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4" name="Google Shape;124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07550" y="1516640"/>
            <a:ext cx="771899" cy="698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07550" y="4122315"/>
            <a:ext cx="771899" cy="698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73033-D5C4-4295-9077-43CB89F50DD1}"/>
</file>

<file path=customXml/itemProps2.xml><?xml version="1.0" encoding="utf-8"?>
<ds:datastoreItem xmlns:ds="http://schemas.openxmlformats.org/officeDocument/2006/customXml" ds:itemID="{EF01CAF7-3930-494A-B050-C9D8E1CC6E51}"/>
</file>

<file path=customXml/itemProps3.xml><?xml version="1.0" encoding="utf-8"?>
<ds:datastoreItem xmlns:ds="http://schemas.openxmlformats.org/officeDocument/2006/customXml" ds:itemID="{985B1241-96BB-4351-837F-68D37E70109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