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7" r:id="rId1"/>
    <p:sldMasterId id="2147483673" r:id="rId2"/>
    <p:sldMasterId id="2147483676" r:id="rId3"/>
  </p:sldMasterIdLst>
  <p:notesMasterIdLst>
    <p:notesMasterId r:id="rId10"/>
  </p:notesMasterIdLst>
  <p:handoutMasterIdLst>
    <p:handoutMasterId r:id="rId11"/>
  </p:handoutMasterIdLst>
  <p:sldIdLst>
    <p:sldId id="258" r:id="rId4"/>
    <p:sldId id="260" r:id="rId5"/>
    <p:sldId id="261" r:id="rId6"/>
    <p:sldId id="264" r:id="rId7"/>
    <p:sldId id="263" r:id="rId8"/>
    <p:sldId id="262" r:id="rId9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" userDrawn="1">
          <p15:clr>
            <a:srgbClr val="A4A3A4"/>
          </p15:clr>
        </p15:guide>
        <p15:guide id="2" pos="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164" y="56"/>
      </p:cViewPr>
      <p:guideLst>
        <p:guide orient="horz" pos="123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EB6E1-ED86-46FA-B943-92B1683E784D}" type="datetimeFigureOut">
              <a:rPr lang="fi-FI" smtClean="0"/>
              <a:t>19.2.2020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89997-A373-4275-AD67-28B9696393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034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12BE7-12CD-400C-A170-99CAD3E160EC}" type="datetimeFigureOut">
              <a:rPr lang="fi-FI" smtClean="0"/>
              <a:pPr/>
              <a:t>19.2.2020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D62EA-3D08-4FA1-B6F7-F9F9DF18C03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45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 smtClean="0"/>
              <a:t>Muokkaa tekstin perustyylejä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4587974"/>
            <a:ext cx="4176463" cy="225026"/>
          </a:xfrm>
        </p:spPr>
        <p:txBody>
          <a:bodyPr anchor="t" anchorCtr="0"/>
          <a:lstStyle>
            <a:lvl1pPr>
              <a:lnSpc>
                <a:spcPts val="975"/>
              </a:lnSpc>
              <a:defRPr sz="1200"/>
            </a:lvl1pPr>
          </a:lstStyle>
          <a:p>
            <a:pPr lvl="0"/>
            <a:r>
              <a:rPr lang="fi-FI" noProof="1" smtClean="0"/>
              <a:t>Muokkaa tekstin perustyylejä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4962600"/>
            <a:ext cx="2555836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5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10CE0D2C-5E23-47A5-9959-BC7167834D6C}" type="datetime1">
              <a:rPr lang="fi-FI" noProof="1" smtClean="0"/>
              <a:t>19.2.2020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83214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nsilehti teksti ja logo ruot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BC3EB261-79B8-AB43-80E5-988D4B1741E7}"/>
              </a:ext>
            </a:extLst>
          </p:cNvPr>
          <p:cNvSpPr/>
          <p:nvPr userDrawn="1"/>
        </p:nvSpPr>
        <p:spPr>
          <a:xfrm>
            <a:off x="-1" y="0"/>
            <a:ext cx="9144000" cy="399979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71000"/>
                </a:schemeClr>
              </a:gs>
              <a:gs pos="0">
                <a:schemeClr val="accent1"/>
              </a:gs>
              <a:gs pos="100000">
                <a:schemeClr val="accent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54B60-6DB7-9540-9156-E6F8139691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4608" y="1082381"/>
            <a:ext cx="4683729" cy="1272088"/>
          </a:xfrm>
        </p:spPr>
        <p:txBody>
          <a:bodyPr lIns="72000">
            <a:noAutofit/>
          </a:bodyPr>
          <a:lstStyle>
            <a:lvl1pPr marL="0" indent="0">
              <a:buFontTx/>
              <a:buNone/>
              <a:defRPr sz="3000" b="0" i="0">
                <a:solidFill>
                  <a:schemeClr val="bg1"/>
                </a:solidFill>
                <a:latin typeface="+mn-lt"/>
                <a:ea typeface="DIN 2014 Demi" panose="020B0504020202020204" pitchFamily="34" charset="77"/>
              </a:defRPr>
            </a:lvl1pPr>
          </a:lstStyle>
          <a:p>
            <a:pPr lvl="0"/>
            <a:r>
              <a:rPr lang="fi-FI" dirty="0"/>
              <a:t>Lisää otsikko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3A7417-6CC5-9C4F-85F2-8AF18565A7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4608" y="2563014"/>
            <a:ext cx="4698705" cy="466559"/>
          </a:xfrm>
          <a:ln>
            <a:noFill/>
          </a:ln>
        </p:spPr>
        <p:txBody>
          <a:bodyPr tIns="144000">
            <a:normAutofit/>
          </a:bodyPr>
          <a:lstStyle>
            <a:lvl1pPr marL="0" indent="0">
              <a:buFontTx/>
              <a:buNone/>
              <a:defRPr sz="1500" b="0" i="0">
                <a:solidFill>
                  <a:schemeClr val="bg1"/>
                </a:solidFill>
                <a:latin typeface="+mn-lt"/>
                <a:ea typeface="DIN 2014 Light" panose="020B0404020202020204" pitchFamily="34" charset="77"/>
              </a:defRPr>
            </a:lvl1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ACB304B-479F-1D4A-B008-3CAEB83E7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9086" y="0"/>
            <a:ext cx="2149141" cy="399979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3AF0B66-63F2-9B4D-9806-1429E2F939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0934" y="4248306"/>
            <a:ext cx="1574966" cy="6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lehti teksti ja log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BC3EB261-79B8-AB43-80E5-988D4B1741E7}"/>
              </a:ext>
            </a:extLst>
          </p:cNvPr>
          <p:cNvSpPr/>
          <p:nvPr userDrawn="1"/>
        </p:nvSpPr>
        <p:spPr>
          <a:xfrm>
            <a:off x="-1" y="0"/>
            <a:ext cx="9144000" cy="399979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71000"/>
                </a:schemeClr>
              </a:gs>
              <a:gs pos="0">
                <a:schemeClr val="accent1"/>
              </a:gs>
              <a:gs pos="100000">
                <a:schemeClr val="accent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54B60-6DB7-9540-9156-E6F8139691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4608" y="1082381"/>
            <a:ext cx="4683729" cy="1272088"/>
          </a:xfrm>
        </p:spPr>
        <p:txBody>
          <a:bodyPr lIns="72000">
            <a:noAutofit/>
          </a:bodyPr>
          <a:lstStyle>
            <a:lvl1pPr marL="0" indent="0">
              <a:buFontTx/>
              <a:buNone/>
              <a:defRPr sz="3000" b="0" i="0">
                <a:solidFill>
                  <a:schemeClr val="bg1"/>
                </a:solidFill>
                <a:latin typeface="+mn-lt"/>
                <a:ea typeface="DIN 2014 Demi" panose="020B0504020202020204" pitchFamily="34" charset="77"/>
              </a:defRPr>
            </a:lvl1pPr>
          </a:lstStyle>
          <a:p>
            <a:pPr lvl="0"/>
            <a:r>
              <a:rPr lang="fi-FI" dirty="0"/>
              <a:t>Lisää otsikko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3A7417-6CC5-9C4F-85F2-8AF18565A7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4608" y="2563014"/>
            <a:ext cx="4698705" cy="466559"/>
          </a:xfrm>
          <a:ln>
            <a:noFill/>
          </a:ln>
        </p:spPr>
        <p:txBody>
          <a:bodyPr tIns="144000">
            <a:normAutofit/>
          </a:bodyPr>
          <a:lstStyle>
            <a:lvl1pPr marL="0" indent="0">
              <a:buFontTx/>
              <a:buNone/>
              <a:defRPr sz="1500" b="0" i="0">
                <a:solidFill>
                  <a:schemeClr val="bg1"/>
                </a:solidFill>
                <a:latin typeface="+mn-lt"/>
                <a:ea typeface="DIN 2014 Light" panose="020B0404020202020204" pitchFamily="34" charset="77"/>
              </a:defRPr>
            </a:lvl1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3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ukuvari_otsikko">
    <p:bg>
      <p:bgPr>
        <a:gradFill>
          <a:gsLst>
            <a:gs pos="0">
              <a:schemeClr val="accent1">
                <a:lumMod val="71000"/>
              </a:schemeClr>
            </a:gs>
            <a:gs pos="0">
              <a:schemeClr val="accent1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DC29FE8-F3DE-AB4B-914D-BD7D37EA0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4947" y="1824440"/>
            <a:ext cx="3510153" cy="666512"/>
          </a:xfrm>
        </p:spPr>
        <p:txBody>
          <a:bodyPr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+mn-lt"/>
                <a:ea typeface="DIN 2014" panose="020B0504020202020204" pitchFamily="34" charset="77"/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D45D6B7-5EB5-9344-864E-627043456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4947" y="2490952"/>
            <a:ext cx="3510153" cy="551793"/>
          </a:xfrm>
        </p:spPr>
        <p:txBody>
          <a:bodyPr/>
          <a:lstStyle>
            <a:lvl2pPr marL="39291" indent="0">
              <a:buFontTx/>
              <a:buNone/>
              <a:tabLst/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fi-FI" dirty="0"/>
              <a:t>Lisää teksti</a:t>
            </a:r>
          </a:p>
        </p:txBody>
      </p: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D5BB5607-EEC8-3242-A825-1369E0BA4E25}"/>
              </a:ext>
            </a:extLst>
          </p:cNvPr>
          <p:cNvSpPr/>
          <p:nvPr userDrawn="1"/>
        </p:nvSpPr>
        <p:spPr>
          <a:xfrm rot="10800000">
            <a:off x="0" y="2385076"/>
            <a:ext cx="2709409" cy="2758424"/>
          </a:xfrm>
          <a:custGeom>
            <a:avLst/>
            <a:gdLst>
              <a:gd name="connsiteX0" fmla="*/ 4302951 w 4302951"/>
              <a:gd name="connsiteY0" fmla="*/ 4380795 h 4380795"/>
              <a:gd name="connsiteX1" fmla="*/ 4157276 w 4302951"/>
              <a:gd name="connsiteY1" fmla="*/ 4377111 h 4380795"/>
              <a:gd name="connsiteX2" fmla="*/ 0 w 4302951"/>
              <a:gd name="connsiteY2" fmla="*/ 0 h 4380795"/>
              <a:gd name="connsiteX3" fmla="*/ 937650 w 4302951"/>
              <a:gd name="connsiteY3" fmla="*/ 0 h 4380795"/>
              <a:gd name="connsiteX4" fmla="*/ 4205527 w 4302951"/>
              <a:gd name="connsiteY4" fmla="*/ 3440682 h 4380795"/>
              <a:gd name="connsiteX5" fmla="*/ 4302951 w 4302951"/>
              <a:gd name="connsiteY5" fmla="*/ 3443145 h 43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2951" h="4380795">
                <a:moveTo>
                  <a:pt x="4302951" y="4380795"/>
                </a:moveTo>
                <a:lnTo>
                  <a:pt x="4157276" y="4377111"/>
                </a:lnTo>
                <a:cubicBezTo>
                  <a:pt x="1841529" y="4259726"/>
                  <a:pt x="0" y="2344918"/>
                  <a:pt x="0" y="0"/>
                </a:cubicBezTo>
                <a:lnTo>
                  <a:pt x="937650" y="0"/>
                </a:lnTo>
                <a:cubicBezTo>
                  <a:pt x="937649" y="1843252"/>
                  <a:pt x="2385206" y="3348410"/>
                  <a:pt x="4205527" y="3440682"/>
                </a:cubicBezTo>
                <a:lnTo>
                  <a:pt x="4302951" y="344314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2" name="Freeform: Shape 5">
            <a:extLst>
              <a:ext uri="{FF2B5EF4-FFF2-40B4-BE49-F238E27FC236}">
                <a16:creationId xmlns:a16="http://schemas.microsoft.com/office/drawing/2014/main" id="{9F650DED-4EC7-634B-A67F-5242F1F6C393}"/>
              </a:ext>
            </a:extLst>
          </p:cNvPr>
          <p:cNvSpPr/>
          <p:nvPr userDrawn="1"/>
        </p:nvSpPr>
        <p:spPr>
          <a:xfrm rot="10800000" flipH="1" flipV="1">
            <a:off x="6723007" y="0"/>
            <a:ext cx="2420993" cy="2464791"/>
          </a:xfrm>
          <a:custGeom>
            <a:avLst/>
            <a:gdLst>
              <a:gd name="connsiteX0" fmla="*/ 4302951 w 4302951"/>
              <a:gd name="connsiteY0" fmla="*/ 4380795 h 4380795"/>
              <a:gd name="connsiteX1" fmla="*/ 4157276 w 4302951"/>
              <a:gd name="connsiteY1" fmla="*/ 4377111 h 4380795"/>
              <a:gd name="connsiteX2" fmla="*/ 0 w 4302951"/>
              <a:gd name="connsiteY2" fmla="*/ 0 h 4380795"/>
              <a:gd name="connsiteX3" fmla="*/ 937650 w 4302951"/>
              <a:gd name="connsiteY3" fmla="*/ 0 h 4380795"/>
              <a:gd name="connsiteX4" fmla="*/ 4205527 w 4302951"/>
              <a:gd name="connsiteY4" fmla="*/ 3440682 h 4380795"/>
              <a:gd name="connsiteX5" fmla="*/ 4302951 w 4302951"/>
              <a:gd name="connsiteY5" fmla="*/ 3443145 h 43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2951" h="4380795">
                <a:moveTo>
                  <a:pt x="4302951" y="4380795"/>
                </a:moveTo>
                <a:lnTo>
                  <a:pt x="4157276" y="4377111"/>
                </a:lnTo>
                <a:cubicBezTo>
                  <a:pt x="1841529" y="4259726"/>
                  <a:pt x="0" y="2344918"/>
                  <a:pt x="0" y="0"/>
                </a:cubicBezTo>
                <a:lnTo>
                  <a:pt x="937650" y="0"/>
                </a:lnTo>
                <a:cubicBezTo>
                  <a:pt x="937649" y="1843252"/>
                  <a:pt x="2385206" y="3348410"/>
                  <a:pt x="4205527" y="3440682"/>
                </a:cubicBezTo>
                <a:lnTo>
                  <a:pt x="4302951" y="344314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</p:spTree>
    <p:extLst>
      <p:ext uri="{BB962C8B-B14F-4D97-AF65-F5344CB8AC3E}">
        <p14:creationId xmlns:p14="http://schemas.microsoft.com/office/powerpoint/2010/main" val="264597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erusteksti ja logo_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01A4-81A8-A04B-8D6B-B218FCCD0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962" y="333523"/>
            <a:ext cx="6443020" cy="907031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0D31C-5D34-BE47-88FD-F7D57EB0A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961" y="1495129"/>
            <a:ext cx="7670468" cy="3215930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5pPr>
              <a:defRPr/>
            </a:lvl5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F21CF2D-93EE-A243-8D21-12619CD99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2601" y="445646"/>
            <a:ext cx="1409819" cy="6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1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erusteksti ja logo_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01A4-81A8-A04B-8D6B-B218FCCD0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962" y="333523"/>
            <a:ext cx="6200221" cy="907031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0D31C-5D34-BE47-88FD-F7D57EB0A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961" y="1495129"/>
            <a:ext cx="7670468" cy="3215930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5pPr>
              <a:defRPr/>
            </a:lvl5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F21CF2D-93EE-A243-8D21-12619CD99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26087" y="484168"/>
            <a:ext cx="1816900" cy="6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1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erusteksti ja logo_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01A4-81A8-A04B-8D6B-B218FCCD0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962" y="333523"/>
            <a:ext cx="6200221" cy="907031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0D31C-5D34-BE47-88FD-F7D57EB0A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961" y="1495129"/>
            <a:ext cx="7670468" cy="3215930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5pPr>
              <a:defRPr/>
            </a:lvl5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F21CF2D-93EE-A243-8D21-12619CD99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88136" y="462591"/>
            <a:ext cx="1603146" cy="6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2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01A4-81A8-A04B-8D6B-B218FCCD0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7" y="439352"/>
            <a:ext cx="7715243" cy="90703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0D31C-5D34-BE47-88FD-F7D57EB0A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507" y="1573208"/>
            <a:ext cx="8000986" cy="3097889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5pPr>
              <a:defRPr/>
            </a:lvl5pPr>
          </a:lstStyle>
          <a:p>
            <a:pPr lvl="0"/>
            <a:r>
              <a:rPr lang="fi-FI" dirty="0"/>
              <a:t>Lisää teksti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FCCAD518-FE7C-124D-ADDA-7DED2E446410}"/>
              </a:ext>
            </a:extLst>
          </p:cNvPr>
          <p:cNvCxnSpPr>
            <a:cxnSpLocks/>
          </p:cNvCxnSpPr>
          <p:nvPr userDrawn="1"/>
        </p:nvCxnSpPr>
        <p:spPr>
          <a:xfrm>
            <a:off x="571507" y="264405"/>
            <a:ext cx="7715243" cy="0"/>
          </a:xfrm>
          <a:prstGeom prst="line">
            <a:avLst/>
          </a:prstGeom>
          <a:ln w="41275">
            <a:gradFill>
              <a:gsLst>
                <a:gs pos="0">
                  <a:schemeClr val="accent2"/>
                </a:gs>
                <a:gs pos="100000">
                  <a:schemeClr val="accent1"/>
                </a:gs>
                <a:gs pos="52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4D7371E5-6D7B-0149-9807-398019B53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7225" y="264405"/>
            <a:ext cx="330535" cy="6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rialueilla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7A0A0-0EF9-3B4B-9355-040C1C561AC3}"/>
              </a:ext>
            </a:extLst>
          </p:cNvPr>
          <p:cNvSpPr/>
          <p:nvPr userDrawn="1"/>
        </p:nvSpPr>
        <p:spPr>
          <a:xfrm>
            <a:off x="6172200" y="0"/>
            <a:ext cx="2971801" cy="1751682"/>
          </a:xfrm>
          <a:prstGeom prst="rect">
            <a:avLst/>
          </a:prstGeom>
          <a:gradFill>
            <a:gsLst>
              <a:gs pos="0">
                <a:schemeClr val="accent1">
                  <a:lumMod val="71000"/>
                </a:schemeClr>
              </a:gs>
              <a:gs pos="0">
                <a:schemeClr val="accent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CA5B22-C504-6C44-884E-FF4DE7BA2EE9}"/>
              </a:ext>
            </a:extLst>
          </p:cNvPr>
          <p:cNvSpPr/>
          <p:nvPr userDrawn="1"/>
        </p:nvSpPr>
        <p:spPr>
          <a:xfrm>
            <a:off x="6172200" y="1751682"/>
            <a:ext cx="2971801" cy="3391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5C0DD0-C5D0-9B4D-9426-D33DFA19C5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2082" y="693420"/>
            <a:ext cx="2422597" cy="105799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C79AE1-9E5C-CC4B-86E5-F521B1D2F6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2082" y="1866900"/>
            <a:ext cx="2422597" cy="3055144"/>
          </a:xfrm>
        </p:spPr>
        <p:txBody>
          <a:bodyPr tIns="144000">
            <a:normAutofit/>
          </a:bodyPr>
          <a:lstStyle>
            <a:lvl3pPr marL="7144" indent="0">
              <a:buNone/>
              <a:tabLst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93D5AB-6524-B54B-AF22-9A5BB32036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7574" y="1751409"/>
            <a:ext cx="5320365" cy="3170635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5pPr>
              <a:defRPr/>
            </a:lvl5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35D49B2-7A73-494C-BB5C-041FEFF58E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574" y="693419"/>
            <a:ext cx="5320364" cy="779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+mn-lt"/>
                <a:ea typeface="DIN 2014 Demi" panose="020B0504020202020204" pitchFamily="34" charset="77"/>
              </a:defRPr>
            </a:lvl1pPr>
          </a:lstStyle>
          <a:p>
            <a:pPr lvl="0"/>
            <a:r>
              <a:rPr lang="fi-FI" dirty="0"/>
              <a:t>Lisää otsikko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rialueill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7A0A0-0EF9-3B4B-9355-040C1C561AC3}"/>
              </a:ext>
            </a:extLst>
          </p:cNvPr>
          <p:cNvSpPr/>
          <p:nvPr userDrawn="1"/>
        </p:nvSpPr>
        <p:spPr>
          <a:xfrm>
            <a:off x="1" y="0"/>
            <a:ext cx="2966987" cy="1751682"/>
          </a:xfrm>
          <a:prstGeom prst="rect">
            <a:avLst/>
          </a:prstGeom>
          <a:gradFill>
            <a:gsLst>
              <a:gs pos="0">
                <a:schemeClr val="accent1">
                  <a:lumMod val="71000"/>
                </a:schemeClr>
              </a:gs>
              <a:gs pos="0">
                <a:schemeClr val="accent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CA5B22-C504-6C44-884E-FF4DE7BA2EE9}"/>
              </a:ext>
            </a:extLst>
          </p:cNvPr>
          <p:cNvSpPr/>
          <p:nvPr userDrawn="1"/>
        </p:nvSpPr>
        <p:spPr>
          <a:xfrm>
            <a:off x="1" y="1751410"/>
            <a:ext cx="2966987" cy="3392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5C0DD0-C5D0-9B4D-9426-D33DFA19C5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377" y="693419"/>
            <a:ext cx="2284321" cy="105799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C79AE1-9E5C-CC4B-86E5-F521B1D2F6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377" y="1866900"/>
            <a:ext cx="2284321" cy="3055144"/>
          </a:xfrm>
        </p:spPr>
        <p:txBody>
          <a:bodyPr tIns="144000"/>
          <a:lstStyle>
            <a:lvl3pPr marL="7144" indent="0">
              <a:buNone/>
              <a:tabLst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C50A94-925E-C947-8F2F-F2014FBCA3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4561" y="1751810"/>
            <a:ext cx="5320365" cy="3170635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5pPr>
              <a:defRPr/>
            </a:lvl5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D5FD5A3-CD3D-DF45-B581-C8687B85DC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4562" y="693821"/>
            <a:ext cx="5320364" cy="779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+mn-lt"/>
                <a:ea typeface="DIN 2014 Demi" panose="020B0504020202020204" pitchFamily="34" charset="77"/>
              </a:defRPr>
            </a:lvl1pPr>
          </a:lstStyle>
          <a:p>
            <a:pPr lvl="0"/>
            <a:r>
              <a:rPr lang="fi-FI" dirty="0"/>
              <a:t>Lisää otsikko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87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26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 -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52000"/>
            <a:ext cx="4777200" cy="3345902"/>
          </a:xfrm>
        </p:spPr>
        <p:txBody>
          <a:bodyPr/>
          <a:lstStyle/>
          <a:p>
            <a:pPr lvl="0"/>
            <a:r>
              <a:rPr lang="fi-FI" noProof="1" smtClean="0"/>
              <a:t>Muokkaa tekstin perustyylejä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Esittäjän nimi </a:t>
            </a:r>
            <a:r>
              <a:rPr lang="fi-FI" dirty="0" err="1" smtClean="0"/>
              <a:t>alatunisteeseen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400093" y="1152000"/>
            <a:ext cx="3384376" cy="3345902"/>
          </a:xfrm>
        </p:spPr>
        <p:txBody>
          <a:bodyPr/>
          <a:lstStyle/>
          <a:p>
            <a:pPr lvl="0"/>
            <a:r>
              <a:rPr lang="fi-FI" noProof="1" smtClean="0"/>
              <a:t>Muokkaa tekstin perustyylejä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4587974"/>
            <a:ext cx="4777199" cy="225026"/>
          </a:xfrm>
        </p:spPr>
        <p:txBody>
          <a:bodyPr anchor="t" anchorCtr="0"/>
          <a:lstStyle>
            <a:lvl1pPr>
              <a:lnSpc>
                <a:spcPts val="975"/>
              </a:lnSpc>
              <a:defRPr sz="1200"/>
            </a:lvl1pPr>
          </a:lstStyle>
          <a:p>
            <a:pPr lvl="0"/>
            <a:r>
              <a:rPr lang="fi-FI" noProof="1" smtClean="0"/>
              <a:t>Muokkaa tekstin perustyylejä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4962600"/>
            <a:ext cx="2555836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5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10CE0D2C-5E23-47A5-9959-BC7167834D6C}" type="datetime1">
              <a:rPr lang="fi-FI" noProof="1" smtClean="0"/>
              <a:t>19.2.2020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8600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C16CB0F-2FE1-2C45-8703-3321068E22B6}"/>
              </a:ext>
            </a:extLst>
          </p:cNvPr>
          <p:cNvSpPr/>
          <p:nvPr userDrawn="1"/>
        </p:nvSpPr>
        <p:spPr>
          <a:xfrm>
            <a:off x="65555" y="70597"/>
            <a:ext cx="9001125" cy="4992221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2566486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ukuvari_otsikk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C16CB0F-2FE1-2C45-8703-3321068E22B6}"/>
              </a:ext>
            </a:extLst>
          </p:cNvPr>
          <p:cNvSpPr/>
          <p:nvPr userDrawn="1"/>
        </p:nvSpPr>
        <p:spPr>
          <a:xfrm>
            <a:off x="71438" y="36520"/>
            <a:ext cx="9001125" cy="4992221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2742A5B-0BDA-8E44-976A-F0199476E1CE}"/>
              </a:ext>
            </a:extLst>
          </p:cNvPr>
          <p:cNvSpPr/>
          <p:nvPr userDrawn="1"/>
        </p:nvSpPr>
        <p:spPr>
          <a:xfrm>
            <a:off x="2162516" y="335091"/>
            <a:ext cx="6904163" cy="383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100000">
                <a:schemeClr val="accent5"/>
              </a:gs>
              <a:gs pos="100000">
                <a:schemeClr val="accent5"/>
              </a:gs>
              <a:gs pos="100000">
                <a:schemeClr val="accent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986D250-40EF-5249-86E8-EDFF57FE1896}"/>
              </a:ext>
            </a:extLst>
          </p:cNvPr>
          <p:cNvSpPr/>
          <p:nvPr userDrawn="1"/>
        </p:nvSpPr>
        <p:spPr>
          <a:xfrm>
            <a:off x="0" y="333999"/>
            <a:ext cx="680757" cy="382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B97990-ECD4-A746-B95A-B02A65EFE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766" y="259671"/>
            <a:ext cx="1143740" cy="553919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D406E10-4631-144B-BBB3-064EBE177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8856" y="391717"/>
            <a:ext cx="6500813" cy="269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klikkaamalla</a:t>
            </a:r>
          </a:p>
        </p:txBody>
      </p:sp>
    </p:spTree>
    <p:extLst>
      <p:ext uri="{BB962C8B-B14F-4D97-AF65-F5344CB8AC3E}">
        <p14:creationId xmlns:p14="http://schemas.microsoft.com/office/powerpoint/2010/main" val="270067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ukuvari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C16CB0F-2FE1-2C45-8703-3321068E22B6}"/>
              </a:ext>
            </a:extLst>
          </p:cNvPr>
          <p:cNvSpPr/>
          <p:nvPr userDrawn="1"/>
        </p:nvSpPr>
        <p:spPr>
          <a:xfrm>
            <a:off x="65555" y="70597"/>
            <a:ext cx="9001125" cy="4992221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2742A5B-0BDA-8E44-976A-F0199476E1CE}"/>
              </a:ext>
            </a:extLst>
          </p:cNvPr>
          <p:cNvSpPr/>
          <p:nvPr userDrawn="1"/>
        </p:nvSpPr>
        <p:spPr>
          <a:xfrm>
            <a:off x="746312" y="335091"/>
            <a:ext cx="5992419" cy="3809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100000">
                <a:schemeClr val="accent5"/>
              </a:gs>
              <a:gs pos="100000">
                <a:schemeClr val="accent5"/>
              </a:gs>
              <a:gs pos="100000">
                <a:schemeClr val="accent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986D250-40EF-5249-86E8-EDFF57FE1896}"/>
              </a:ext>
            </a:extLst>
          </p:cNvPr>
          <p:cNvSpPr/>
          <p:nvPr userDrawn="1"/>
        </p:nvSpPr>
        <p:spPr>
          <a:xfrm>
            <a:off x="0" y="333999"/>
            <a:ext cx="680757" cy="382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EEA0640-645D-D94E-9EED-24E6AE085E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769" y="389335"/>
            <a:ext cx="5857875" cy="275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klikkaamalla</a:t>
            </a:r>
          </a:p>
        </p:txBody>
      </p:sp>
    </p:spTree>
    <p:extLst>
      <p:ext uri="{BB962C8B-B14F-4D97-AF65-F5344CB8AC3E}">
        <p14:creationId xmlns:p14="http://schemas.microsoft.com/office/powerpoint/2010/main" val="335977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ukuvari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C16CB0F-2FE1-2C45-8703-3321068E22B6}"/>
              </a:ext>
            </a:extLst>
          </p:cNvPr>
          <p:cNvSpPr/>
          <p:nvPr userDrawn="1"/>
        </p:nvSpPr>
        <p:spPr>
          <a:xfrm>
            <a:off x="65555" y="70597"/>
            <a:ext cx="9001125" cy="4992221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2742A5B-0BDA-8E44-976A-F0199476E1CE}"/>
              </a:ext>
            </a:extLst>
          </p:cNvPr>
          <p:cNvSpPr/>
          <p:nvPr userDrawn="1"/>
        </p:nvSpPr>
        <p:spPr>
          <a:xfrm>
            <a:off x="2496142" y="335091"/>
            <a:ext cx="4242589" cy="3809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100000">
                <a:schemeClr val="accent5"/>
              </a:gs>
              <a:gs pos="100000">
                <a:schemeClr val="accent5"/>
              </a:gs>
              <a:gs pos="100000">
                <a:schemeClr val="accent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986D250-40EF-5249-86E8-EDFF57FE1896}"/>
              </a:ext>
            </a:extLst>
          </p:cNvPr>
          <p:cNvSpPr/>
          <p:nvPr userDrawn="1"/>
        </p:nvSpPr>
        <p:spPr>
          <a:xfrm>
            <a:off x="0" y="333999"/>
            <a:ext cx="680757" cy="382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496A606E-8798-DB4F-AC2B-58DAE2840199}"/>
              </a:ext>
            </a:extLst>
          </p:cNvPr>
          <p:cNvSpPr/>
          <p:nvPr userDrawn="1"/>
        </p:nvSpPr>
        <p:spPr>
          <a:xfrm>
            <a:off x="746311" y="333998"/>
            <a:ext cx="1690196" cy="38096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3000">
                <a:schemeClr val="accent1"/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788443E-E1E1-574D-9670-A0134DDFD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769" y="392906"/>
            <a:ext cx="1546622" cy="271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6BC19E48-C1D0-B243-9E98-3A1800A7E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1985" y="392906"/>
            <a:ext cx="4132659" cy="271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teksti klikkaamalla</a:t>
            </a:r>
          </a:p>
        </p:txBody>
      </p:sp>
    </p:spTree>
    <p:extLst>
      <p:ext uri="{BB962C8B-B14F-4D97-AF65-F5344CB8AC3E}">
        <p14:creationId xmlns:p14="http://schemas.microsoft.com/office/powerpoint/2010/main" val="668944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DA04E-A20C-FC4D-8BD5-713500DEEF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0382" y="1496585"/>
            <a:ext cx="3942000" cy="617934"/>
          </a:xfrm>
          <a:prstGeom prst="roundRect">
            <a:avLst>
              <a:gd name="adj" fmla="val 6833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136922">
              <a:buNone/>
              <a:tabLst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7DD7FF-9BCA-8B4B-A742-D6072B3080C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20384" y="2219480"/>
            <a:ext cx="3931892" cy="2658480"/>
          </a:xfrm>
        </p:spPr>
        <p:txBody>
          <a:bodyPr lIns="144000" tIns="144000">
            <a:normAutofit/>
          </a:bodyPr>
          <a:lstStyle>
            <a:lvl1pPr>
              <a:defRPr sz="1500"/>
            </a:lvl1pPr>
            <a:lvl2pPr>
              <a:defRPr/>
            </a:lvl2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007CAA-A9D2-9443-9F43-728E87CCB40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81617" y="2219480"/>
            <a:ext cx="3942000" cy="2658480"/>
          </a:xfrm>
        </p:spPr>
        <p:txBody>
          <a:bodyPr lIns="144000" tIns="144000"/>
          <a:lstStyle>
            <a:lvl1pPr>
              <a:defRPr sz="1500"/>
            </a:lvl1pPr>
            <a:lvl2pPr>
              <a:defRPr/>
            </a:lvl2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5804ED-AFC6-544F-B7F1-8DCBF66A86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81617" y="1496585"/>
            <a:ext cx="3942000" cy="617934"/>
          </a:xfrm>
          <a:prstGeom prst="roundRect">
            <a:avLst>
              <a:gd name="adj" fmla="val 6833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136922">
              <a:buNone/>
              <a:tabLst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07A849-7873-7E4D-976E-D41FBF12A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382" y="457005"/>
            <a:ext cx="8103235" cy="73596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035288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aile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DA04E-A20C-FC4D-8BD5-713500DEEF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0380" y="1534685"/>
            <a:ext cx="2550478" cy="617934"/>
          </a:xfrm>
          <a:prstGeom prst="roundRect">
            <a:avLst>
              <a:gd name="adj" fmla="val 6833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7144">
              <a:buNone/>
              <a:tabLst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7DD7FF-9BCA-8B4B-A742-D6072B3080C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20382" y="2257580"/>
            <a:ext cx="2550476" cy="2658480"/>
          </a:xfrm>
          <a:solidFill>
            <a:schemeClr val="accent3">
              <a:lumMod val="20000"/>
              <a:lumOff val="80000"/>
              <a:alpha val="60000"/>
            </a:schemeClr>
          </a:solidFill>
        </p:spPr>
        <p:txBody>
          <a:bodyPr lIns="144000" tIns="144000">
            <a:normAutofit/>
          </a:bodyPr>
          <a:lstStyle>
            <a:lvl1pPr>
              <a:defRPr sz="1500"/>
            </a:lvl1pPr>
            <a:lvl2pPr>
              <a:defRPr/>
            </a:lvl2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9FABF5D-129F-CD41-9C82-4210FF04C41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96762" y="1534685"/>
            <a:ext cx="2550478" cy="617934"/>
          </a:xfrm>
          <a:prstGeom prst="roundRect">
            <a:avLst>
              <a:gd name="adj" fmla="val 6833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7144">
              <a:buNone/>
              <a:tabLst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EB5A535-B4D5-8543-B66B-6155CC3CEA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73144" y="1534685"/>
            <a:ext cx="2550478" cy="617934"/>
          </a:xfrm>
          <a:prstGeom prst="roundRect">
            <a:avLst>
              <a:gd name="adj" fmla="val 6833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7144">
              <a:buNone/>
              <a:tabLst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AC4AFD-ABFE-1D48-A278-F6F7271EB2B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96764" y="2259818"/>
            <a:ext cx="2550476" cy="2658480"/>
          </a:xfrm>
          <a:solidFill>
            <a:schemeClr val="accent3">
              <a:lumMod val="20000"/>
              <a:lumOff val="80000"/>
              <a:alpha val="60000"/>
            </a:schemeClr>
          </a:solidFill>
        </p:spPr>
        <p:txBody>
          <a:bodyPr lIns="144000" tIns="144000">
            <a:normAutofit/>
          </a:bodyPr>
          <a:lstStyle>
            <a:lvl1pPr>
              <a:defRPr sz="1500"/>
            </a:lvl1pPr>
            <a:lvl2pPr>
              <a:defRPr/>
            </a:lvl2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BC3552-BBDD-F549-AA1A-1157C6F05AB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73141" y="2281475"/>
            <a:ext cx="2550476" cy="2658480"/>
          </a:xfrm>
          <a:solidFill>
            <a:schemeClr val="accent3">
              <a:lumMod val="20000"/>
              <a:lumOff val="80000"/>
              <a:alpha val="60000"/>
            </a:schemeClr>
          </a:solidFill>
        </p:spPr>
        <p:txBody>
          <a:bodyPr lIns="144000" tIns="144000">
            <a:normAutofit/>
          </a:bodyPr>
          <a:lstStyle>
            <a:lvl1pPr>
              <a:defRPr sz="1500"/>
            </a:lvl1pPr>
            <a:lvl2pPr>
              <a:defRPr/>
            </a:lvl2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623D26-6584-CA42-86AD-5A4FDB07E5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382" y="352043"/>
            <a:ext cx="8103235" cy="1053787"/>
          </a:xfrm>
        </p:spPr>
        <p:txBody>
          <a:bodyPr>
            <a:normAutofit/>
          </a:bodyPr>
          <a:lstStyle>
            <a:lvl1pPr>
              <a:defRPr sz="1350" b="0" i="0">
                <a:solidFill>
                  <a:schemeClr val="tx1"/>
                </a:solidFill>
                <a:latin typeface="+mn-lt"/>
                <a:ea typeface="DIN 2014" panose="020B0504020202020204" pitchFamily="34" charset="77"/>
              </a:defRPr>
            </a:lvl1pPr>
          </a:lstStyle>
          <a:p>
            <a:r>
              <a:rPr lang="fi-FI" dirty="0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753397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aile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CA72CFF1-CAFC-7A45-A6CE-7FDC534A1871}"/>
              </a:ext>
            </a:extLst>
          </p:cNvPr>
          <p:cNvSpPr/>
          <p:nvPr userDrawn="1"/>
        </p:nvSpPr>
        <p:spPr>
          <a:xfrm>
            <a:off x="520379" y="1686911"/>
            <a:ext cx="2550478" cy="2728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DA04E-A20C-FC4D-8BD5-713500DEEF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807" y="4003565"/>
            <a:ext cx="1773621" cy="412226"/>
          </a:xfrm>
          <a:prstGeom prst="roundRect">
            <a:avLst>
              <a:gd name="adj" fmla="val 6833"/>
            </a:avLst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marL="0" indent="7144" algn="ctr">
              <a:buNone/>
              <a:tabLst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07A849-7873-7E4D-976E-D41FBF12A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382" y="352043"/>
            <a:ext cx="8103235" cy="1244499"/>
          </a:xfrm>
        </p:spPr>
        <p:txBody>
          <a:bodyPr>
            <a:normAutofit/>
          </a:bodyPr>
          <a:lstStyle>
            <a:lvl1pPr>
              <a:defRPr sz="1350" b="0" i="0">
                <a:solidFill>
                  <a:schemeClr val="tx1"/>
                </a:solidFill>
                <a:latin typeface="+mn-lt"/>
                <a:ea typeface="DIN 2014" panose="020B0504020202020204" pitchFamily="34" charset="77"/>
              </a:defRPr>
            </a:lvl1pPr>
          </a:lstStyle>
          <a:p>
            <a:r>
              <a:rPr lang="fi-FI" dirty="0"/>
              <a:t>Lisää tekstiä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80373FB-618A-114A-AC84-894BACABF241}"/>
              </a:ext>
            </a:extLst>
          </p:cNvPr>
          <p:cNvSpPr/>
          <p:nvPr userDrawn="1"/>
        </p:nvSpPr>
        <p:spPr>
          <a:xfrm>
            <a:off x="3296759" y="1686911"/>
            <a:ext cx="2550478" cy="272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029108-F1F6-6546-85DA-CA5B4B6BA2D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85187" y="4003565"/>
            <a:ext cx="1773621" cy="412226"/>
          </a:xfrm>
          <a:prstGeom prst="roundRect">
            <a:avLst>
              <a:gd name="adj" fmla="val 6833"/>
            </a:avLst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marL="0" indent="7144" algn="ctr">
              <a:buNone/>
              <a:tabLst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3DDD348C-52AA-094E-B9E8-5331CAD4BE6D}"/>
              </a:ext>
            </a:extLst>
          </p:cNvPr>
          <p:cNvSpPr/>
          <p:nvPr userDrawn="1"/>
        </p:nvSpPr>
        <p:spPr>
          <a:xfrm>
            <a:off x="6073139" y="1686911"/>
            <a:ext cx="2550478" cy="2728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24BFA4-3AC0-5746-8995-D784EFB3496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61567" y="4003565"/>
            <a:ext cx="1773621" cy="412226"/>
          </a:xfrm>
          <a:prstGeom prst="roundRect">
            <a:avLst>
              <a:gd name="adj" fmla="val 6833"/>
            </a:avLst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marL="0" indent="7144" algn="ctr">
              <a:buNone/>
              <a:tabLst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0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-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52000"/>
            <a:ext cx="3240000" cy="3291902"/>
          </a:xfrm>
        </p:spPr>
        <p:txBody>
          <a:bodyPr/>
          <a:lstStyle/>
          <a:p>
            <a:pPr lvl="0"/>
            <a:r>
              <a:rPr lang="fi-FI" noProof="1" smtClean="0"/>
              <a:t>Muokkaa tekstin perustyylejä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104000" y="1152000"/>
            <a:ext cx="4680000" cy="3033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03948" y="4245937"/>
            <a:ext cx="4068452" cy="197965"/>
          </a:xfrm>
        </p:spPr>
        <p:txBody>
          <a:bodyPr anchor="t" anchorCtr="0"/>
          <a:lstStyle>
            <a:lvl1pPr>
              <a:lnSpc>
                <a:spcPts val="975"/>
              </a:lnSpc>
              <a:defRPr sz="1200"/>
            </a:lvl1pPr>
          </a:lstStyle>
          <a:p>
            <a:pPr lvl="0"/>
            <a:r>
              <a:rPr lang="fi-FI" noProof="1" smtClean="0"/>
              <a:t>Muokkaa tekstin perustyylejä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4962600"/>
            <a:ext cx="2555836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5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10CE0D2C-5E23-47A5-9959-BC7167834D6C}" type="datetime1">
              <a:rPr lang="fi-FI" noProof="1" smtClean="0"/>
              <a:t>19.2.2020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27693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- pääll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52000"/>
            <a:ext cx="8244000" cy="1032997"/>
          </a:xfrm>
        </p:spPr>
        <p:txBody>
          <a:bodyPr/>
          <a:lstStyle/>
          <a:p>
            <a:pPr lvl="0"/>
            <a:r>
              <a:rPr lang="fi-FI" noProof="1" smtClean="0"/>
              <a:t>Muokkaa tekstin perustyylejä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553" y="2265997"/>
            <a:ext cx="8244448" cy="2283503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4" y="4596978"/>
            <a:ext cx="6733505" cy="188119"/>
          </a:xfrm>
        </p:spPr>
        <p:txBody>
          <a:bodyPr anchor="t" anchorCtr="0"/>
          <a:lstStyle>
            <a:lvl1pPr>
              <a:lnSpc>
                <a:spcPts val="1200"/>
              </a:lnSpc>
              <a:defRPr sz="1200"/>
            </a:lvl1pPr>
          </a:lstStyle>
          <a:p>
            <a:pPr lvl="0"/>
            <a:r>
              <a:rPr lang="fi-FI" noProof="1" smtClean="0"/>
              <a:t>Muokkaa tekstin perustyylejä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4962600"/>
            <a:ext cx="2555836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5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10CE0D2C-5E23-47A5-9959-BC7167834D6C}" type="datetime1">
              <a:rPr lang="fi-FI" noProof="1" smtClean="0"/>
              <a:t>19.2.2020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256143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270000"/>
            <a:ext cx="8424000" cy="42255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9536" y="4536003"/>
            <a:ext cx="6733505" cy="188119"/>
          </a:xfrm>
        </p:spPr>
        <p:txBody>
          <a:bodyPr anchor="t" anchorCtr="0"/>
          <a:lstStyle>
            <a:lvl1pPr>
              <a:lnSpc>
                <a:spcPts val="1200"/>
              </a:lnSpc>
              <a:defRPr sz="1200"/>
            </a:lvl1pPr>
          </a:lstStyle>
          <a:p>
            <a:pPr lvl="0"/>
            <a:r>
              <a:rPr lang="fi-FI" noProof="1" smtClean="0"/>
              <a:t>Muokkaa tekstin perustyylejä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4962600"/>
            <a:ext cx="2555836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5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10CE0D2C-5E23-47A5-9959-BC7167834D6C}" type="datetime1">
              <a:rPr lang="fi-FI" noProof="1" smtClean="0"/>
              <a:t>19.2.2020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8761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804" y="2103698"/>
            <a:ext cx="4572000" cy="1116125"/>
          </a:xfrm>
        </p:spPr>
        <p:txBody>
          <a:bodyPr anchor="b" anchorCtr="0"/>
          <a:lstStyle>
            <a:lvl1pPr>
              <a:lnSpc>
                <a:spcPts val="36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noProof="1" smtClean="0"/>
              <a:t>Click to edit Master title style</a:t>
            </a:r>
            <a:endParaRPr lang="fi-FI" noProof="1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636" y="3638436"/>
            <a:ext cx="4626000" cy="949538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rgbClr val="FFFFFF"/>
                </a:solidFill>
              </a:defRPr>
            </a:lvl1pPr>
            <a:lvl2pPr>
              <a:lnSpc>
                <a:spcPts val="2000"/>
              </a:lnSpc>
              <a:defRPr sz="1800">
                <a:solidFill>
                  <a:srgbClr val="FFFFFF"/>
                </a:solidFill>
              </a:defRPr>
            </a:lvl2pPr>
            <a:lvl3pPr>
              <a:lnSpc>
                <a:spcPts val="2000"/>
              </a:lnSpc>
              <a:defRPr sz="1800">
                <a:solidFill>
                  <a:srgbClr val="FFFFFF"/>
                </a:solidFill>
              </a:defRPr>
            </a:lvl3pPr>
            <a:lvl4pPr>
              <a:lnSpc>
                <a:spcPts val="2000"/>
              </a:lnSpc>
              <a:defRPr sz="1800">
                <a:solidFill>
                  <a:srgbClr val="FFFFFF"/>
                </a:solidFill>
              </a:defRPr>
            </a:lvl4pPr>
            <a:lvl5pPr>
              <a:lnSpc>
                <a:spcPts val="2000"/>
              </a:lnSpc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95637" y="3410100"/>
            <a:ext cx="4608512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9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kal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804" y="2103698"/>
            <a:ext cx="4572000" cy="1116125"/>
          </a:xfrm>
        </p:spPr>
        <p:txBody>
          <a:bodyPr anchor="b" anchorCtr="0"/>
          <a:lstStyle>
            <a:lvl1pPr>
              <a:lnSpc>
                <a:spcPts val="36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noProof="1" smtClean="0"/>
              <a:t>Click to edit Master title style</a:t>
            </a:r>
            <a:endParaRPr lang="fi-FI" noProof="1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95636" y="3638436"/>
            <a:ext cx="4626000" cy="949538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rgbClr val="FFFFFF"/>
                </a:solidFill>
              </a:defRPr>
            </a:lvl1pPr>
            <a:lvl2pPr>
              <a:lnSpc>
                <a:spcPts val="2000"/>
              </a:lnSpc>
              <a:defRPr sz="1800">
                <a:solidFill>
                  <a:srgbClr val="FFFFFF"/>
                </a:solidFill>
              </a:defRPr>
            </a:lvl2pPr>
            <a:lvl3pPr>
              <a:lnSpc>
                <a:spcPts val="2000"/>
              </a:lnSpc>
              <a:defRPr sz="1800">
                <a:solidFill>
                  <a:srgbClr val="FFFFFF"/>
                </a:solidFill>
              </a:defRPr>
            </a:lvl3pPr>
            <a:lvl4pPr>
              <a:lnSpc>
                <a:spcPts val="2000"/>
              </a:lnSpc>
              <a:defRPr sz="1800">
                <a:solidFill>
                  <a:srgbClr val="FFFFFF"/>
                </a:solidFill>
              </a:defRPr>
            </a:lvl4pPr>
            <a:lvl5pPr>
              <a:lnSpc>
                <a:spcPts val="2000"/>
              </a:lnSpc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95637" y="3410100"/>
            <a:ext cx="4608512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70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teksti ja logo SUOM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BC3EB261-79B8-AB43-80E5-988D4B1741E7}"/>
              </a:ext>
            </a:extLst>
          </p:cNvPr>
          <p:cNvSpPr/>
          <p:nvPr userDrawn="1"/>
        </p:nvSpPr>
        <p:spPr>
          <a:xfrm>
            <a:off x="-1" y="0"/>
            <a:ext cx="9144000" cy="399979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71000"/>
                </a:schemeClr>
              </a:gs>
              <a:gs pos="0">
                <a:schemeClr val="accent1"/>
              </a:gs>
              <a:gs pos="100000">
                <a:schemeClr val="accent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54B60-6DB7-9540-9156-E6F8139691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4608" y="1082381"/>
            <a:ext cx="4683729" cy="1272088"/>
          </a:xfrm>
        </p:spPr>
        <p:txBody>
          <a:bodyPr lIns="72000">
            <a:noAutofit/>
          </a:bodyPr>
          <a:lstStyle>
            <a:lvl1pPr marL="0" indent="0">
              <a:buFontTx/>
              <a:buNone/>
              <a:defRPr sz="3000" b="0" i="0">
                <a:solidFill>
                  <a:schemeClr val="bg1"/>
                </a:solidFill>
                <a:latin typeface="+mn-lt"/>
                <a:ea typeface="DIN 2014 Demi" panose="020B0504020202020204" pitchFamily="34" charset="77"/>
              </a:defRPr>
            </a:lvl1pPr>
          </a:lstStyle>
          <a:p>
            <a:pPr lvl="0"/>
            <a:r>
              <a:rPr lang="fi-FI" dirty="0"/>
              <a:t>Lisää otsikko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3A7417-6CC5-9C4F-85F2-8AF18565A7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4608" y="2563014"/>
            <a:ext cx="4698705" cy="466559"/>
          </a:xfrm>
          <a:ln>
            <a:noFill/>
          </a:ln>
        </p:spPr>
        <p:txBody>
          <a:bodyPr tIns="144000">
            <a:normAutofit/>
          </a:bodyPr>
          <a:lstStyle>
            <a:lvl1pPr marL="0" indent="0">
              <a:buFontTx/>
              <a:buNone/>
              <a:defRPr sz="1500" b="0" i="0">
                <a:solidFill>
                  <a:schemeClr val="bg1"/>
                </a:solidFill>
                <a:latin typeface="+mn-lt"/>
                <a:ea typeface="DIN 2014 Light" panose="020B0404020202020204" pitchFamily="34" charset="77"/>
              </a:defRPr>
            </a:lvl1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ACB304B-479F-1D4A-B008-3CAEB83E7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9086" y="0"/>
            <a:ext cx="2149141" cy="399979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3AF0B66-63F2-9B4D-9806-1429E2F939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95" y="4209784"/>
            <a:ext cx="1409819" cy="6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lehti teksti ja logo englan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BC3EB261-79B8-AB43-80E5-988D4B1741E7}"/>
              </a:ext>
            </a:extLst>
          </p:cNvPr>
          <p:cNvSpPr/>
          <p:nvPr userDrawn="1"/>
        </p:nvSpPr>
        <p:spPr>
          <a:xfrm>
            <a:off x="-1" y="0"/>
            <a:ext cx="9144000" cy="399979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71000"/>
                </a:schemeClr>
              </a:gs>
              <a:gs pos="0">
                <a:schemeClr val="accent1"/>
              </a:gs>
              <a:gs pos="100000">
                <a:schemeClr val="accent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54B60-6DB7-9540-9156-E6F8139691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4608" y="1082381"/>
            <a:ext cx="4683729" cy="1272088"/>
          </a:xfrm>
        </p:spPr>
        <p:txBody>
          <a:bodyPr lIns="72000">
            <a:noAutofit/>
          </a:bodyPr>
          <a:lstStyle>
            <a:lvl1pPr marL="0" indent="0">
              <a:buFontTx/>
              <a:buNone/>
              <a:defRPr sz="3000" b="0" i="0">
                <a:solidFill>
                  <a:schemeClr val="bg1"/>
                </a:solidFill>
                <a:latin typeface="+mn-lt"/>
                <a:ea typeface="DIN 2014 Demi" panose="020B0504020202020204" pitchFamily="34" charset="77"/>
              </a:defRPr>
            </a:lvl1pPr>
          </a:lstStyle>
          <a:p>
            <a:pPr lvl="0"/>
            <a:r>
              <a:rPr lang="fi-FI" dirty="0"/>
              <a:t>Lisää otsikko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3A7417-6CC5-9C4F-85F2-8AF18565A7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4608" y="2563014"/>
            <a:ext cx="4698705" cy="466559"/>
          </a:xfrm>
          <a:ln>
            <a:noFill/>
          </a:ln>
        </p:spPr>
        <p:txBody>
          <a:bodyPr tIns="144000">
            <a:normAutofit/>
          </a:bodyPr>
          <a:lstStyle>
            <a:lvl1pPr marL="0" indent="0">
              <a:buFontTx/>
              <a:buNone/>
              <a:defRPr sz="1500" b="0" i="0">
                <a:solidFill>
                  <a:schemeClr val="bg1"/>
                </a:solidFill>
                <a:latin typeface="+mn-lt"/>
                <a:ea typeface="DIN 2014 Light" panose="020B0404020202020204" pitchFamily="34" charset="77"/>
              </a:defRPr>
            </a:lvl1pPr>
          </a:lstStyle>
          <a:p>
            <a:pPr lvl="0"/>
            <a:r>
              <a:rPr lang="fi-FI" dirty="0"/>
              <a:t>Lisää teksti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ACB304B-479F-1D4A-B008-3CAEB83E7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9086" y="0"/>
            <a:ext cx="2149141" cy="399979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3AF0B66-63F2-9B4D-9806-1429E2F939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5935" y="4248306"/>
            <a:ext cx="1784963" cy="6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4334400"/>
            <a:ext cx="9144019" cy="8107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3" y="396000"/>
            <a:ext cx="8245225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152000"/>
            <a:ext cx="8244000" cy="3381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4962600"/>
            <a:ext cx="2555836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5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10CE0D2C-5E23-47A5-9959-BC7167834D6C}" type="datetime1">
              <a:rPr lang="fi-FI" noProof="1" smtClean="0"/>
              <a:t>19.2.2020</a:t>
            </a:fld>
            <a:endParaRPr lang="fi-FI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8000" y="4962600"/>
            <a:ext cx="230412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5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noProof="1" smtClean="0"/>
              <a:t>Esittäjän nimi alatunnisteeseen</a:t>
            </a:r>
            <a:endParaRPr lang="fi-FI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4" y="4962600"/>
            <a:ext cx="2232025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50"/>
              </a:lnSpc>
              <a:defRPr sz="1000" b="1">
                <a:solidFill>
                  <a:schemeClr val="bg1"/>
                </a:solidFill>
              </a:defRPr>
            </a:lvl1pPr>
          </a:lstStyle>
          <a:p>
            <a:fld id="{B63888E4-B065-43EF-8E16-5918655F770D}" type="slidenum">
              <a:rPr lang="fi-FI" noProof="1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17106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70" r:id="rId3"/>
    <p:sldLayoutId id="2147483671" r:id="rId4"/>
    <p:sldLayoutId id="214748366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685783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26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685783" rtl="0" eaLnBrk="1" latinLnBrk="0" hangingPunct="1">
        <a:lnSpc>
          <a:spcPts val="26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685783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685783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685783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36" y="2166705"/>
            <a:ext cx="8245225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1" smtClean="0"/>
              <a:t>Click to edit Master title style</a:t>
            </a:r>
            <a:endParaRPr lang="fi-FI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3111810"/>
            <a:ext cx="8244000" cy="1437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342901"/>
            <a:ext cx="2528321" cy="6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685783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26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996" indent="-188996" algn="l" defTabSz="685783" rtl="0" eaLnBrk="1" latinLnBrk="0" hangingPunct="1">
        <a:lnSpc>
          <a:spcPts val="26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77990" indent="-188996" algn="l" defTabSz="685783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66986" indent="-188996" algn="l" defTabSz="685783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55981" indent="-188996" algn="l" defTabSz="685783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B98FA9F-6D93-1243-8CCD-1914FAE8A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dirty="0" err="1"/>
              <a:t>Lisää</a:t>
            </a:r>
            <a:r>
              <a:rPr lang="en-US" altLang="fi-FI" dirty="0"/>
              <a:t> </a:t>
            </a:r>
            <a:r>
              <a:rPr lang="en-US" altLang="fi-FI" dirty="0" err="1"/>
              <a:t>otsikko</a:t>
            </a:r>
            <a:endParaRPr lang="fi-FI" altLang="fi-FI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82C3119-1258-A141-8920-40D218CE3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dirty="0" err="1"/>
              <a:t>Lisää</a:t>
            </a:r>
            <a:r>
              <a:rPr lang="en-US" altLang="fi-FI" dirty="0"/>
              <a:t> </a:t>
            </a:r>
            <a:r>
              <a:rPr lang="en-US" altLang="fi-FI" dirty="0" err="1"/>
              <a:t>teksti</a:t>
            </a:r>
            <a:endParaRPr lang="en-US" altLang="fi-FI" dirty="0"/>
          </a:p>
          <a:p>
            <a:pPr lvl="1"/>
            <a:r>
              <a:rPr lang="en-US" altLang="fi-FI" dirty="0" err="1"/>
              <a:t>Lisää</a:t>
            </a:r>
            <a:r>
              <a:rPr lang="en-US" altLang="fi-FI" dirty="0"/>
              <a:t> </a:t>
            </a:r>
            <a:r>
              <a:rPr lang="en-US" altLang="fi-FI" dirty="0" err="1"/>
              <a:t>teksti</a:t>
            </a:r>
            <a:endParaRPr lang="en-US" altLang="fi-FI" dirty="0"/>
          </a:p>
          <a:p>
            <a:pPr lvl="2"/>
            <a:r>
              <a:rPr lang="en-US" altLang="fi-FI" dirty="0" err="1"/>
              <a:t>Kolmas</a:t>
            </a:r>
            <a:r>
              <a:rPr lang="en-US" altLang="fi-FI" dirty="0"/>
              <a:t> </a:t>
            </a:r>
            <a:r>
              <a:rPr lang="en-US" altLang="fi-FI" dirty="0" err="1"/>
              <a:t>taso</a:t>
            </a:r>
            <a:endParaRPr lang="en-US" altLang="fi-FI" dirty="0"/>
          </a:p>
          <a:p>
            <a:pPr lvl="3"/>
            <a:r>
              <a:rPr lang="en-US" altLang="fi-FI" dirty="0" err="1"/>
              <a:t>Neljäs</a:t>
            </a:r>
            <a:r>
              <a:rPr lang="en-US" altLang="fi-FI" dirty="0"/>
              <a:t> </a:t>
            </a:r>
            <a:r>
              <a:rPr lang="en-US" altLang="fi-FI" dirty="0" err="1"/>
              <a:t>taso</a:t>
            </a:r>
            <a:endParaRPr lang="en-US" altLang="fi-FI" dirty="0"/>
          </a:p>
          <a:p>
            <a:pPr lvl="4"/>
            <a:r>
              <a:rPr lang="en-US" altLang="fi-FI" dirty="0" err="1"/>
              <a:t>Lähdetiedot</a:t>
            </a:r>
            <a:r>
              <a:rPr lang="en-US" altLang="fi-FI" dirty="0"/>
              <a:t> </a:t>
            </a:r>
            <a:r>
              <a:rPr lang="en-US" altLang="fi-FI" dirty="0" err="1"/>
              <a:t>tekstityyli</a:t>
            </a:r>
            <a:endParaRPr lang="fi-FI" alt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6A3D2-2594-3A43-B1DC-2D84CA11C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8D88F-8EED-FD4C-965D-B2E04FF6A11B}" type="datetimeFigureOut">
              <a:rPr lang="fi-FI"/>
              <a:pPr>
                <a:defRPr/>
              </a:pPr>
              <a:t>19.2.2020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4A352-FDB2-3042-B614-7C0B51334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FDB0F-D4C2-5E42-A322-3881EC1A6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2986" y="4767263"/>
            <a:ext cx="7823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FDA27D-8A80-C44B-AEC5-7F486E17D55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73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i="0" kern="1200">
          <a:solidFill>
            <a:schemeClr val="accent1"/>
          </a:solidFill>
          <a:latin typeface="+mn-lt"/>
          <a:ea typeface="DIN 2014 Demi" panose="020B0504020202020204" pitchFamily="34" charset="77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2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2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2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2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2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2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2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2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defRPr sz="1500" b="0" i="0" kern="1200">
          <a:solidFill>
            <a:schemeClr val="tx1"/>
          </a:solidFill>
          <a:latin typeface="+mn-lt"/>
          <a:ea typeface="DIN 2014" panose="020B0504020202020204" pitchFamily="34" charset="77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DIN 2014" panose="020B0504020202020204" pitchFamily="34" charset="77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DIN 2014" panose="020B0504020202020204" pitchFamily="34" charset="77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50" b="0" i="0" kern="1200">
          <a:solidFill>
            <a:schemeClr val="tx1"/>
          </a:solidFill>
          <a:latin typeface="+mn-lt"/>
          <a:ea typeface="DIN 2014" panose="020B0504020202020204" pitchFamily="34" charset="77"/>
          <a:cs typeface="+mn-cs"/>
        </a:defRPr>
      </a:lvl4pPr>
      <a:lvl5pPr marL="13716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1050" b="0" i="0" kern="1200">
          <a:solidFill>
            <a:schemeClr val="tx1"/>
          </a:solidFill>
          <a:latin typeface="+mn-lt"/>
          <a:ea typeface="DIN 2014" panose="020B0504020202020204" pitchFamily="34" charset="77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untaliitto/kuntagml" TargetMode="External"/><Relationship Id="rId2" Type="http://schemas.openxmlformats.org/officeDocument/2006/relationships/hyperlink" Target="https://yhteentoimiva.suomi.fi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jhs-suositukset.fi/web/guest" TargetMode="External"/><Relationship Id="rId5" Type="http://schemas.openxmlformats.org/officeDocument/2006/relationships/hyperlink" Target="https://www.finlex.fi/fi" TargetMode="External"/><Relationship Id="rId4" Type="http://schemas.openxmlformats.org/officeDocument/2006/relationships/hyperlink" Target="https://www.ym.fi/yhteentoimivu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Case 1: Rakennetun ympäristön tiedon </a:t>
            </a:r>
            <a:r>
              <a:rPr lang="fi-FI" dirty="0" err="1" smtClean="0"/>
              <a:t>yhteentoimivuuden</a:t>
            </a:r>
            <a:r>
              <a:rPr lang="fi-FI" dirty="0" smtClean="0"/>
              <a:t> yhteistyöryhmä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pPr lvl="1"/>
            <a:r>
              <a:rPr lang="fi-FI" dirty="0" smtClean="0"/>
              <a:t>Miten seuraavan dian rakenne toimii osana kaavailtua verkostoyhteistyötä?</a:t>
            </a:r>
          </a:p>
          <a:p>
            <a:pPr lvl="1"/>
            <a:endParaRPr lang="fi-FI" dirty="0" smtClean="0"/>
          </a:p>
          <a:p>
            <a:pPr lvl="1"/>
            <a:r>
              <a:rPr lang="fi-FI" dirty="0" smtClean="0"/>
              <a:t>Miten vältetään päällekkäisyyksiä ja toisaalta varmistetaan riittävä osallistuminen ja tietoisuus?</a:t>
            </a:r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CE0D2C-5E23-47A5-9959-BC7167834D6C}" type="datetime1">
              <a:rPr lang="fi-FI" noProof="1" smtClean="0"/>
              <a:t>19.2.2020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75210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02B22693-265B-394D-BBFD-A87D6F43425B}"/>
              </a:ext>
            </a:extLst>
          </p:cNvPr>
          <p:cNvSpPr/>
          <p:nvPr/>
        </p:nvSpPr>
        <p:spPr>
          <a:xfrm>
            <a:off x="3379132" y="1338340"/>
            <a:ext cx="2152670" cy="3633836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CC81FB2-DE14-BB43-BF0F-2457652CBC42}"/>
              </a:ext>
            </a:extLst>
          </p:cNvPr>
          <p:cNvSpPr/>
          <p:nvPr/>
        </p:nvSpPr>
        <p:spPr>
          <a:xfrm>
            <a:off x="5758731" y="1338340"/>
            <a:ext cx="2179932" cy="3633836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75">
            <a:extLst>
              <a:ext uri="{FF2B5EF4-FFF2-40B4-BE49-F238E27FC236}">
                <a16:creationId xmlns:a16="http://schemas.microsoft.com/office/drawing/2014/main" id="{6BF8163A-4EA7-4A41-8D2F-1D612BCCEA69}"/>
              </a:ext>
            </a:extLst>
          </p:cNvPr>
          <p:cNvSpPr/>
          <p:nvPr/>
        </p:nvSpPr>
        <p:spPr>
          <a:xfrm>
            <a:off x="3836232" y="1386828"/>
            <a:ext cx="3483772" cy="3483772"/>
          </a:xfrm>
          <a:prstGeom prst="ellipse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74">
            <a:extLst>
              <a:ext uri="{FF2B5EF4-FFF2-40B4-BE49-F238E27FC236}">
                <a16:creationId xmlns:a16="http://schemas.microsoft.com/office/drawing/2014/main" id="{2BD34FD5-A46A-BD4C-8D5A-0D163D79A310}"/>
              </a:ext>
            </a:extLst>
          </p:cNvPr>
          <p:cNvGrpSpPr/>
          <p:nvPr/>
        </p:nvGrpSpPr>
        <p:grpSpPr>
          <a:xfrm>
            <a:off x="5193946" y="2811382"/>
            <a:ext cx="744290" cy="748607"/>
            <a:chOff x="5100456" y="2199647"/>
            <a:chExt cx="992386" cy="998142"/>
          </a:xfrm>
        </p:grpSpPr>
        <p:sp>
          <p:nvSpPr>
            <p:cNvPr id="42" name="Oval 72">
              <a:extLst>
                <a:ext uri="{FF2B5EF4-FFF2-40B4-BE49-F238E27FC236}">
                  <a16:creationId xmlns:a16="http://schemas.microsoft.com/office/drawing/2014/main" id="{E87B0508-1057-894C-9009-6403E0265B56}"/>
                </a:ext>
              </a:extLst>
            </p:cNvPr>
            <p:cNvSpPr/>
            <p:nvPr/>
          </p:nvSpPr>
          <p:spPr>
            <a:xfrm>
              <a:off x="5100456" y="2199647"/>
              <a:ext cx="992386" cy="9923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kstiruutu 166">
              <a:extLst>
                <a:ext uri="{FF2B5EF4-FFF2-40B4-BE49-F238E27FC236}">
                  <a16:creationId xmlns:a16="http://schemas.microsoft.com/office/drawing/2014/main" id="{779E81BF-353B-7F48-971F-68B64C87CC6D}"/>
                </a:ext>
              </a:extLst>
            </p:cNvPr>
            <p:cNvSpPr txBox="1"/>
            <p:nvPr/>
          </p:nvSpPr>
          <p:spPr>
            <a:xfrm>
              <a:off x="5159451" y="2705347"/>
              <a:ext cx="90533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Kehittäjä</a:t>
              </a:r>
              <a:br>
                <a:rPr kumimoji="0" lang="fi-FI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fi-FI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yhteisö</a:t>
              </a:r>
            </a:p>
          </p:txBody>
        </p:sp>
        <p:pic>
          <p:nvPicPr>
            <p:cNvPr id="44" name="Kuva 33" descr="Pyörä ja ihmisiä">
              <a:extLst>
                <a:ext uri="{FF2B5EF4-FFF2-40B4-BE49-F238E27FC236}">
                  <a16:creationId xmlns:a16="http://schemas.microsoft.com/office/drawing/2014/main" id="{10F87866-9C40-CB48-9B28-ECE9B2208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333657" y="2263862"/>
              <a:ext cx="505179" cy="505179"/>
            </a:xfrm>
            <a:prstGeom prst="rect">
              <a:avLst/>
            </a:prstGeom>
          </p:spPr>
        </p:pic>
      </p:grp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4710A8-BFDB-EE4F-9890-03FE7705E8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Rakennetun ympäristön tiedon </a:t>
            </a:r>
            <a:r>
              <a:rPr lang="fi-FI" dirty="0" err="1"/>
              <a:t>yhteentoimivuuden</a:t>
            </a:r>
            <a:r>
              <a:rPr lang="fi-FI" dirty="0"/>
              <a:t> yhteistyöryhmä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57F7CBA-B74F-6542-8C50-CB5963B986C9}"/>
              </a:ext>
            </a:extLst>
          </p:cNvPr>
          <p:cNvSpPr/>
          <p:nvPr/>
        </p:nvSpPr>
        <p:spPr>
          <a:xfrm>
            <a:off x="826243" y="1338342"/>
            <a:ext cx="2348999" cy="3633834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95">
            <a:extLst>
              <a:ext uri="{FF2B5EF4-FFF2-40B4-BE49-F238E27FC236}">
                <a16:creationId xmlns:a16="http://schemas.microsoft.com/office/drawing/2014/main" id="{F96DEBBA-550C-924E-88D7-B2472A1BA2CA}"/>
              </a:ext>
            </a:extLst>
          </p:cNvPr>
          <p:cNvSpPr/>
          <p:nvPr/>
        </p:nvSpPr>
        <p:spPr>
          <a:xfrm>
            <a:off x="1106485" y="2656428"/>
            <a:ext cx="1749113" cy="2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KIRA-ala 7</a:t>
            </a:r>
          </a:p>
        </p:txBody>
      </p:sp>
      <p:sp>
        <p:nvSpPr>
          <p:cNvPr id="8" name="Rectangle 50">
            <a:extLst>
              <a:ext uri="{FF2B5EF4-FFF2-40B4-BE49-F238E27FC236}">
                <a16:creationId xmlns:a16="http://schemas.microsoft.com/office/drawing/2014/main" id="{D5B7E8C9-467B-564D-B5BB-92ED31CA4D39}"/>
              </a:ext>
            </a:extLst>
          </p:cNvPr>
          <p:cNvSpPr/>
          <p:nvPr/>
        </p:nvSpPr>
        <p:spPr>
          <a:xfrm>
            <a:off x="1354836" y="925006"/>
            <a:ext cx="1826527" cy="3624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Yhteistyöryhmä</a:t>
            </a:r>
          </a:p>
        </p:txBody>
      </p:sp>
      <p:sp>
        <p:nvSpPr>
          <p:cNvPr id="9" name="Rectangle 56">
            <a:extLst>
              <a:ext uri="{FF2B5EF4-FFF2-40B4-BE49-F238E27FC236}">
                <a16:creationId xmlns:a16="http://schemas.microsoft.com/office/drawing/2014/main" id="{C3921B16-9A1C-EE4A-B77B-1EA91DE8EFEB}"/>
              </a:ext>
            </a:extLst>
          </p:cNvPr>
          <p:cNvSpPr/>
          <p:nvPr/>
        </p:nvSpPr>
        <p:spPr>
          <a:xfrm>
            <a:off x="3836232" y="925006"/>
            <a:ext cx="1708698" cy="36245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Sihteeristö</a:t>
            </a:r>
          </a:p>
        </p:txBody>
      </p:sp>
      <p:sp>
        <p:nvSpPr>
          <p:cNvPr id="10" name="Rectangle 95">
            <a:extLst>
              <a:ext uri="{FF2B5EF4-FFF2-40B4-BE49-F238E27FC236}">
                <a16:creationId xmlns:a16="http://schemas.microsoft.com/office/drawing/2014/main" id="{E13C1DC2-599B-9548-ADE7-F2ADA7C0D38B}"/>
              </a:ext>
            </a:extLst>
          </p:cNvPr>
          <p:cNvSpPr/>
          <p:nvPr/>
        </p:nvSpPr>
        <p:spPr>
          <a:xfrm>
            <a:off x="1106485" y="3055517"/>
            <a:ext cx="1749113" cy="2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Kuntaliitto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</a:p>
        </p:txBody>
      </p:sp>
      <p:sp>
        <p:nvSpPr>
          <p:cNvPr id="11" name="Rectangle 95">
            <a:extLst>
              <a:ext uri="{FF2B5EF4-FFF2-40B4-BE49-F238E27FC236}">
                <a16:creationId xmlns:a16="http://schemas.microsoft.com/office/drawing/2014/main" id="{0AD630A8-ED4B-3D40-BB47-7C6F67E0B78A}"/>
              </a:ext>
            </a:extLst>
          </p:cNvPr>
          <p:cNvSpPr/>
          <p:nvPr/>
        </p:nvSpPr>
        <p:spPr>
          <a:xfrm>
            <a:off x="1106485" y="3454607"/>
            <a:ext cx="1749113" cy="2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Kunnat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12" name="Rectangle 95">
            <a:extLst>
              <a:ext uri="{FF2B5EF4-FFF2-40B4-BE49-F238E27FC236}">
                <a16:creationId xmlns:a16="http://schemas.microsoft.com/office/drawing/2014/main" id="{AE5C7842-991C-D041-88A3-534BAE5B284E}"/>
              </a:ext>
            </a:extLst>
          </p:cNvPr>
          <p:cNvSpPr/>
          <p:nvPr/>
        </p:nvSpPr>
        <p:spPr>
          <a:xfrm>
            <a:off x="1106485" y="3853696"/>
            <a:ext cx="1749113" cy="4318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Ministeriöt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(LVM, MMM, SM, TEM, OKM, VM)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ministeriö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5">
            <a:extLst>
              <a:ext uri="{FF2B5EF4-FFF2-40B4-BE49-F238E27FC236}">
                <a16:creationId xmlns:a16="http://schemas.microsoft.com/office/drawing/2014/main" id="{C026B0D9-BCA0-5449-BE33-D2105938F856}"/>
              </a:ext>
            </a:extLst>
          </p:cNvPr>
          <p:cNvSpPr/>
          <p:nvPr/>
        </p:nvSpPr>
        <p:spPr>
          <a:xfrm>
            <a:off x="1106484" y="1857951"/>
            <a:ext cx="1749113" cy="2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Sihteeristön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pääsihteeri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vara-ps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95">
            <a:extLst>
              <a:ext uri="{FF2B5EF4-FFF2-40B4-BE49-F238E27FC236}">
                <a16:creationId xmlns:a16="http://schemas.microsoft.com/office/drawing/2014/main" id="{256FEF06-5939-5D4A-A3B0-53F6A26BA748}"/>
              </a:ext>
            </a:extLst>
          </p:cNvPr>
          <p:cNvSpPr/>
          <p:nvPr/>
        </p:nvSpPr>
        <p:spPr>
          <a:xfrm>
            <a:off x="1106483" y="4414590"/>
            <a:ext cx="1749113" cy="2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YM/TIHA,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pysyvä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asiantuntija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CB1979D-2B29-CD42-B50D-3C90442A4CE2}"/>
              </a:ext>
            </a:extLst>
          </p:cNvPr>
          <p:cNvSpPr/>
          <p:nvPr/>
        </p:nvSpPr>
        <p:spPr>
          <a:xfrm>
            <a:off x="5970150" y="1801053"/>
            <a:ext cx="1762125" cy="6754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130969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Sanastot </a:t>
            </a:r>
          </a:p>
          <a:p>
            <a:pPr marL="266700" marR="0" lvl="0" indent="-130969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Koodistot</a:t>
            </a:r>
          </a:p>
          <a:p>
            <a:pPr marL="266700" marR="0" lvl="0" indent="-130969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Tietomallit</a:t>
            </a:r>
          </a:p>
          <a:p>
            <a:pPr marL="266700" marR="0" lvl="0" indent="-130969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Yhteentoimivuusalustan</a:t>
            </a: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käyttö </a:t>
            </a:r>
          </a:p>
        </p:txBody>
      </p:sp>
      <p:sp>
        <p:nvSpPr>
          <p:cNvPr id="17" name="Rectangle 95">
            <a:extLst>
              <a:ext uri="{FF2B5EF4-FFF2-40B4-BE49-F238E27FC236}">
                <a16:creationId xmlns:a16="http://schemas.microsoft.com/office/drawing/2014/main" id="{4EA64DBA-5F47-F044-8EDB-CCACB28F7E15}"/>
              </a:ext>
            </a:extLst>
          </p:cNvPr>
          <p:cNvSpPr/>
          <p:nvPr/>
        </p:nvSpPr>
        <p:spPr>
          <a:xfrm>
            <a:off x="3679699" y="1585362"/>
            <a:ext cx="1469087" cy="27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Pääsihteeri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(YM/RYMO)</a:t>
            </a:r>
          </a:p>
        </p:txBody>
      </p:sp>
      <p:sp>
        <p:nvSpPr>
          <p:cNvPr id="18" name="Rectangle 95">
            <a:extLst>
              <a:ext uri="{FF2B5EF4-FFF2-40B4-BE49-F238E27FC236}">
                <a16:creationId xmlns:a16="http://schemas.microsoft.com/office/drawing/2014/main" id="{2491656D-4512-4B4E-9108-35B2F6420229}"/>
              </a:ext>
            </a:extLst>
          </p:cNvPr>
          <p:cNvSpPr/>
          <p:nvPr/>
        </p:nvSpPr>
        <p:spPr>
          <a:xfrm>
            <a:off x="3679699" y="1970835"/>
            <a:ext cx="1469087" cy="27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Varapääsihteeri (teema pj.)</a:t>
            </a:r>
          </a:p>
        </p:txBody>
      </p:sp>
      <p:sp>
        <p:nvSpPr>
          <p:cNvPr id="19" name="Rectangle 95">
            <a:extLst>
              <a:ext uri="{FF2B5EF4-FFF2-40B4-BE49-F238E27FC236}">
                <a16:creationId xmlns:a16="http://schemas.microsoft.com/office/drawing/2014/main" id="{345F266F-059A-E146-8756-5B8B6DA6E215}"/>
              </a:ext>
            </a:extLst>
          </p:cNvPr>
          <p:cNvSpPr/>
          <p:nvPr/>
        </p:nvSpPr>
        <p:spPr>
          <a:xfrm>
            <a:off x="3679699" y="2682201"/>
            <a:ext cx="1469087" cy="27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Teemaryhmien </a:t>
            </a:r>
            <a:b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</a:b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vetäjät (</a:t>
            </a:r>
            <a:r>
              <a:rPr kumimoji="0" lang="fi-FI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Pj:t</a:t>
            </a: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)</a:t>
            </a:r>
          </a:p>
        </p:txBody>
      </p:sp>
      <p:sp>
        <p:nvSpPr>
          <p:cNvPr id="21" name="Rectangle 95">
            <a:extLst>
              <a:ext uri="{FF2B5EF4-FFF2-40B4-BE49-F238E27FC236}">
                <a16:creationId xmlns:a16="http://schemas.microsoft.com/office/drawing/2014/main" id="{95CCF5F8-4CE3-0B4C-95CE-AA2FAAD4226E}"/>
              </a:ext>
            </a:extLst>
          </p:cNvPr>
          <p:cNvSpPr/>
          <p:nvPr/>
        </p:nvSpPr>
        <p:spPr>
          <a:xfrm>
            <a:off x="3671796" y="3454607"/>
            <a:ext cx="1469087" cy="27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Kuntaliitto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E194D6FF-F9CE-CD46-9061-7AB0BF578A98}"/>
              </a:ext>
            </a:extLst>
          </p:cNvPr>
          <p:cNvSpPr/>
          <p:nvPr/>
        </p:nvSpPr>
        <p:spPr>
          <a:xfrm>
            <a:off x="5970665" y="1488134"/>
            <a:ext cx="1762125" cy="2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Semanttinen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yhteentoimivuus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333E538C-91B8-1F42-8998-0D49AFB0B0FC}"/>
              </a:ext>
            </a:extLst>
          </p:cNvPr>
          <p:cNvSpPr/>
          <p:nvPr/>
        </p:nvSpPr>
        <p:spPr>
          <a:xfrm>
            <a:off x="5974238" y="2888912"/>
            <a:ext cx="1762125" cy="6754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216" marR="0" lvl="0" indent="-65485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kokonaisprosessit </a:t>
            </a:r>
          </a:p>
          <a:p>
            <a:pPr marL="201216" marR="0" lvl="0" indent="-65485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tietovirrat</a:t>
            </a:r>
          </a:p>
          <a:p>
            <a:pPr marL="214313" marR="0" lvl="0" indent="-214313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9ED90C7A-EDE2-6B40-9BC4-6557BAE48B5F}"/>
              </a:ext>
            </a:extLst>
          </p:cNvPr>
          <p:cNvSpPr/>
          <p:nvPr/>
        </p:nvSpPr>
        <p:spPr>
          <a:xfrm>
            <a:off x="5974753" y="2575993"/>
            <a:ext cx="1762125" cy="2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Kokonaisarkkitehtuuri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D638C1E8-0930-A04B-AC40-FAB15D3AFED5}"/>
              </a:ext>
            </a:extLst>
          </p:cNvPr>
          <p:cNvSpPr/>
          <p:nvPr/>
        </p:nvSpPr>
        <p:spPr>
          <a:xfrm>
            <a:off x="5970150" y="3964680"/>
            <a:ext cx="1762125" cy="6754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78581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kansalliset ja kansainväliset standardit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D307F6DD-50EE-8440-9BD4-06B83FCA4E33}"/>
              </a:ext>
            </a:extLst>
          </p:cNvPr>
          <p:cNvSpPr/>
          <p:nvPr/>
        </p:nvSpPr>
        <p:spPr>
          <a:xfrm>
            <a:off x="5970665" y="3651761"/>
            <a:ext cx="1762125" cy="2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Standardisointi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595FABCE-1F89-1E42-8AAE-DDEC07E91E2C}"/>
              </a:ext>
            </a:extLst>
          </p:cNvPr>
          <p:cNvSpPr/>
          <p:nvPr/>
        </p:nvSpPr>
        <p:spPr>
          <a:xfrm>
            <a:off x="822266" y="925007"/>
            <a:ext cx="497169" cy="362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DBF65B28-D081-DC4B-B343-145F51DD4D84}"/>
              </a:ext>
            </a:extLst>
          </p:cNvPr>
          <p:cNvSpPr/>
          <p:nvPr/>
        </p:nvSpPr>
        <p:spPr>
          <a:xfrm>
            <a:off x="3366004" y="925005"/>
            <a:ext cx="436268" cy="3624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Kuva 28" descr="Nuija">
            <a:extLst>
              <a:ext uri="{FF2B5EF4-FFF2-40B4-BE49-F238E27FC236}">
                <a16:creationId xmlns:a16="http://schemas.microsoft.com/office/drawing/2014/main" id="{162605EB-4FA0-4A48-9A4A-C29884939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1051" y="962832"/>
            <a:ext cx="244435" cy="244435"/>
          </a:xfrm>
          <a:prstGeom prst="rect">
            <a:avLst/>
          </a:prstGeom>
        </p:spPr>
      </p:pic>
      <p:sp>
        <p:nvSpPr>
          <p:cNvPr id="30" name="Rectangle 56">
            <a:extLst>
              <a:ext uri="{FF2B5EF4-FFF2-40B4-BE49-F238E27FC236}">
                <a16:creationId xmlns:a16="http://schemas.microsoft.com/office/drawing/2014/main" id="{D89D2AC9-D200-5349-8EF5-9766908495AD}"/>
              </a:ext>
            </a:extLst>
          </p:cNvPr>
          <p:cNvSpPr/>
          <p:nvPr/>
        </p:nvSpPr>
        <p:spPr>
          <a:xfrm>
            <a:off x="6229965" y="925006"/>
            <a:ext cx="1708698" cy="3624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Teemaryhmät</a:t>
            </a: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A4239DD1-F0DF-5A40-8C0C-4C4482FA7E9C}"/>
              </a:ext>
            </a:extLst>
          </p:cNvPr>
          <p:cNvSpPr/>
          <p:nvPr/>
        </p:nvSpPr>
        <p:spPr>
          <a:xfrm>
            <a:off x="5759737" y="926800"/>
            <a:ext cx="436268" cy="362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Kuva 31" descr="Käyttäjät">
            <a:extLst>
              <a:ext uri="{FF2B5EF4-FFF2-40B4-BE49-F238E27FC236}">
                <a16:creationId xmlns:a16="http://schemas.microsoft.com/office/drawing/2014/main" id="{2BE1657A-1986-7042-BCAA-FAA2742286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8840" y="978104"/>
            <a:ext cx="229163" cy="229163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05623D44-9DC3-FA4F-B346-6E5FCE9C0F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381" y="962986"/>
            <a:ext cx="153648" cy="286490"/>
          </a:xfrm>
          <a:prstGeom prst="rect">
            <a:avLst/>
          </a:prstGeom>
        </p:spPr>
      </p:pic>
      <p:sp>
        <p:nvSpPr>
          <p:cNvPr id="37" name="Rectangle 95">
            <a:extLst>
              <a:ext uri="{FF2B5EF4-FFF2-40B4-BE49-F238E27FC236}">
                <a16:creationId xmlns:a16="http://schemas.microsoft.com/office/drawing/2014/main" id="{345F266F-059A-E146-8756-5B8B6DA6E215}"/>
              </a:ext>
            </a:extLst>
          </p:cNvPr>
          <p:cNvSpPr/>
          <p:nvPr/>
        </p:nvSpPr>
        <p:spPr>
          <a:xfrm>
            <a:off x="3679699" y="3066972"/>
            <a:ext cx="1469087" cy="27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KIRAHub</a:t>
            </a:r>
            <a:endParaRPr kumimoji="0" lang="fi-FI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8" name="Rectangle 95">
            <a:extLst>
              <a:ext uri="{FF2B5EF4-FFF2-40B4-BE49-F238E27FC236}">
                <a16:creationId xmlns:a16="http://schemas.microsoft.com/office/drawing/2014/main" id="{C026B0D9-BCA0-5449-BE33-D2105938F856}"/>
              </a:ext>
            </a:extLst>
          </p:cNvPr>
          <p:cNvSpPr/>
          <p:nvPr/>
        </p:nvSpPr>
        <p:spPr>
          <a:xfrm>
            <a:off x="1106484" y="2256114"/>
            <a:ext cx="1749113" cy="2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Teemaryhmien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vetäjät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Pj:t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9" name="Rectangle 95">
            <a:extLst>
              <a:ext uri="{FF2B5EF4-FFF2-40B4-BE49-F238E27FC236}">
                <a16:creationId xmlns:a16="http://schemas.microsoft.com/office/drawing/2014/main" id="{C026B0D9-BCA0-5449-BE33-D2105938F856}"/>
              </a:ext>
            </a:extLst>
          </p:cNvPr>
          <p:cNvSpPr/>
          <p:nvPr/>
        </p:nvSpPr>
        <p:spPr>
          <a:xfrm>
            <a:off x="1106484" y="1420745"/>
            <a:ext cx="1749113" cy="343238"/>
          </a:xfrm>
          <a:prstGeom prst="rect">
            <a:avLst/>
          </a:prstGeom>
          <a:solidFill>
            <a:srgbClr val="1359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Puheenjohtaja</a:t>
            </a: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(YM/RYMO) </a:t>
            </a:r>
            <a:r>
              <a:rPr kumimoji="0" lang="en-US" sz="825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Varapuheenjohtaja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95">
            <a:extLst>
              <a:ext uri="{FF2B5EF4-FFF2-40B4-BE49-F238E27FC236}">
                <a16:creationId xmlns:a16="http://schemas.microsoft.com/office/drawing/2014/main" id="{2491656D-4512-4B4E-9108-35B2F6420229}"/>
              </a:ext>
            </a:extLst>
          </p:cNvPr>
          <p:cNvSpPr/>
          <p:nvPr/>
        </p:nvSpPr>
        <p:spPr>
          <a:xfrm>
            <a:off x="3679699" y="2325288"/>
            <a:ext cx="1469087" cy="27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RY rekisteri ja alusta –hanke</a:t>
            </a:r>
            <a:b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</a:br>
            <a: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ohjelmapäällikkö</a:t>
            </a:r>
          </a:p>
        </p:txBody>
      </p:sp>
    </p:spTree>
    <p:extLst>
      <p:ext uri="{BB962C8B-B14F-4D97-AF65-F5344CB8AC3E}">
        <p14:creationId xmlns:p14="http://schemas.microsoft.com/office/powerpoint/2010/main" val="29057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Case 2: tietoaluetyö ja erityisesti kansallisen tason ryhmät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1325223"/>
            <a:ext cx="8243888" cy="3035979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CE0D2C-5E23-47A5-9959-BC7167834D6C}" type="datetime1">
              <a:rPr lang="fi-FI" noProof="1" smtClean="0"/>
              <a:t>19.2.2020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63380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Case 2: tietoaluetyö ja erityisesti kansallisen tason ryhmät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088" y="1152525"/>
            <a:ext cx="6055212" cy="3381375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CE0D2C-5E23-47A5-9959-BC7167834D6C}" type="datetime1">
              <a:rPr lang="fi-FI" noProof="1" smtClean="0"/>
              <a:t>19.2.2020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6966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Case 2: tietoaluetyö ja erityisesti kansallisen tason ryhmät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CE0D2C-5E23-47A5-9959-BC7167834D6C}" type="datetime1">
              <a:rPr lang="fi-FI" noProof="1" smtClean="0"/>
              <a:t>19.2.2020</a:t>
            </a:fld>
            <a:endParaRPr lang="fi-FI" noProof="1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993424"/>
            <a:ext cx="8244000" cy="3381906"/>
          </a:xfrm>
        </p:spPr>
        <p:txBody>
          <a:bodyPr/>
          <a:lstStyle/>
          <a:p>
            <a:endParaRPr lang="fi-FI" dirty="0" smtClean="0"/>
          </a:p>
          <a:p>
            <a:pPr lvl="1"/>
            <a:r>
              <a:rPr lang="fi-FI" dirty="0" smtClean="0"/>
              <a:t>Miten eri tietoalueiden tarvitsemat ja käyttämät tiedot määritellään organisaatioriippumattomasti (esim. omistaja, osoite, rahoitus) ?</a:t>
            </a:r>
          </a:p>
          <a:p>
            <a:pPr lvl="1"/>
            <a:endParaRPr lang="fi-FI" dirty="0" smtClean="0"/>
          </a:p>
          <a:p>
            <a:pPr lvl="1"/>
            <a:r>
              <a:rPr lang="fi-FI" dirty="0" smtClean="0"/>
              <a:t>Miten YM:n toimialalla syntyvät kansallisen tason tiedot (esimerkiksi rakennusta koskevat) määritellään yhteistyössä niin, että ne tulevat käyttöön muilla </a:t>
            </a:r>
            <a:r>
              <a:rPr lang="fi-FI" dirty="0" err="1" smtClean="0"/>
              <a:t>tomialoilla</a:t>
            </a:r>
            <a:r>
              <a:rPr lang="fi-FI" dirty="0" smtClean="0"/>
              <a:t>?</a:t>
            </a:r>
          </a:p>
          <a:p>
            <a:pPr lvl="1"/>
            <a:endParaRPr lang="fi-FI" dirty="0"/>
          </a:p>
          <a:p>
            <a:pPr lvl="1"/>
            <a:r>
              <a:rPr lang="fi-FI" dirty="0" smtClean="0"/>
              <a:t>Eli miten edellisen dian toimintamalli saadaan toimimaan käytännössä liittyen muihin verkostoihin?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87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Case 3: rakennetun ympäristön </a:t>
            </a:r>
            <a:r>
              <a:rPr lang="fi-FI" dirty="0" err="1" smtClean="0"/>
              <a:t>yhteentoimivuuteen</a:t>
            </a:r>
            <a:r>
              <a:rPr lang="fi-FI" dirty="0" smtClean="0"/>
              <a:t> liittyvät tiedot eri lähteissä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pPr>
              <a:lnSpc>
                <a:spcPct val="100000"/>
              </a:lnSpc>
            </a:pPr>
            <a:r>
              <a:rPr lang="fi-FI" sz="2000" b="1" dirty="0" smtClean="0"/>
              <a:t>Esimerkkinä yleiskaavoitus (kunnan tehtävä)</a:t>
            </a:r>
          </a:p>
          <a:p>
            <a:pPr lvl="1">
              <a:lnSpc>
                <a:spcPct val="100000"/>
              </a:lnSpc>
            </a:pPr>
            <a:r>
              <a:rPr lang="fi-FI" sz="2000" dirty="0" smtClean="0"/>
              <a:t>Informaatio-ohjauksen </a:t>
            </a:r>
            <a:r>
              <a:rPr lang="fi-FI" sz="2000" dirty="0"/>
              <a:t>näkökulmasta kunnan tiedon tuottajana tulisi olla tietoinen ainakin seuraavista asioista (esimerkiksi </a:t>
            </a:r>
            <a:r>
              <a:rPr lang="fi-FI" sz="2000" dirty="0" smtClean="0"/>
              <a:t>järjestäessään tai kilpailuttaessaan </a:t>
            </a:r>
            <a:r>
              <a:rPr lang="fi-FI" sz="2000" dirty="0"/>
              <a:t>tiedonhallintaansa</a:t>
            </a:r>
            <a:r>
              <a:rPr lang="fi-FI" sz="2000" dirty="0" smtClean="0"/>
              <a:t>):</a:t>
            </a:r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yleiskaavoitukseen </a:t>
            </a:r>
            <a:r>
              <a:rPr lang="fi-FI" sz="1600" dirty="0"/>
              <a:t>liittyvät sanastot, koodistot ja loogiset tietomallit/soveltamisprofiilit (löytyvät nyt osin </a:t>
            </a:r>
            <a:r>
              <a:rPr lang="fi-FI" sz="1600" dirty="0" smtClean="0">
                <a:hlinkClick r:id="rId2"/>
              </a:rPr>
              <a:t>https://yhteentoimiva.suomi.fi</a:t>
            </a:r>
            <a:r>
              <a:rPr lang="fi-FI" sz="1600" dirty="0" smtClean="0"/>
              <a:t>, </a:t>
            </a:r>
            <a:r>
              <a:rPr lang="fi-FI" sz="1600" dirty="0"/>
              <a:t>jatkossa toivottavasti kattavammin)</a:t>
            </a:r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nykyiset </a:t>
            </a:r>
            <a:r>
              <a:rPr lang="fi-FI" sz="1600" dirty="0"/>
              <a:t>käytössä olevat fyysiset tietomallit (XML-skeemat) löytyvät </a:t>
            </a:r>
            <a:r>
              <a:rPr lang="fi-FI" sz="1600" dirty="0">
                <a:hlinkClick r:id="rId3"/>
              </a:rPr>
              <a:t>GitHubista</a:t>
            </a:r>
            <a:endParaRPr lang="fi-FI" sz="1600" dirty="0"/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yllä </a:t>
            </a:r>
            <a:r>
              <a:rPr lang="fi-FI" sz="1600" dirty="0"/>
              <a:t>olevien hallintamallit (tällä hetkellä </a:t>
            </a:r>
            <a:r>
              <a:rPr lang="fi-FI" sz="1600" dirty="0" smtClean="0"/>
              <a:t>ei kootusti </a:t>
            </a:r>
            <a:r>
              <a:rPr lang="fi-FI" sz="1600" dirty="0"/>
              <a:t>mistään, mahdollisia paikkoja esim. avoindata.fi, </a:t>
            </a:r>
            <a:r>
              <a:rPr lang="fi-FI" sz="1600" dirty="0">
                <a:hlinkClick r:id="rId4"/>
              </a:rPr>
              <a:t>YM:n verkkosivut</a:t>
            </a:r>
            <a:r>
              <a:rPr lang="fi-FI" sz="1600" dirty="0"/>
              <a:t>)</a:t>
            </a:r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asiaan </a:t>
            </a:r>
            <a:r>
              <a:rPr lang="fi-FI" sz="1600" dirty="0"/>
              <a:t>liittyvä sääntely (esimerkiksi </a:t>
            </a:r>
            <a:r>
              <a:rPr lang="fi-FI" sz="1600" dirty="0" smtClean="0">
                <a:hlinkClick r:id="rId5"/>
              </a:rPr>
              <a:t>FINLEX</a:t>
            </a:r>
            <a:r>
              <a:rPr lang="fi-FI" sz="1600" dirty="0" smtClean="0"/>
              <a:t>)</a:t>
            </a:r>
            <a:endParaRPr lang="fi-FI" sz="1600" dirty="0"/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tiedonhallintakartan </a:t>
            </a:r>
            <a:r>
              <a:rPr lang="fi-FI" sz="1600" dirty="0"/>
              <a:t>(missä paikassa ja muodossa se sitten julkaistaankaan) mahdollisesti kertomat </a:t>
            </a:r>
            <a:r>
              <a:rPr lang="fi-FI" sz="1600" dirty="0" smtClean="0"/>
              <a:t>asiat</a:t>
            </a:r>
          </a:p>
          <a:p>
            <a:pPr lvl="2">
              <a:lnSpc>
                <a:spcPct val="100000"/>
              </a:lnSpc>
            </a:pPr>
            <a:r>
              <a:rPr lang="fi-FI" sz="1600" dirty="0" smtClean="0">
                <a:hlinkClick r:id="rId6"/>
              </a:rPr>
              <a:t>Julkisen hallinnon suositukset</a:t>
            </a:r>
            <a:r>
              <a:rPr lang="fi-FI" sz="1600" dirty="0" smtClean="0"/>
              <a:t> tai niiden seuraajat </a:t>
            </a:r>
            <a:endParaRPr lang="fi-FI" sz="1600" dirty="0"/>
          </a:p>
          <a:p>
            <a:pPr lvl="2">
              <a:lnSpc>
                <a:spcPct val="100000"/>
              </a:lnSpc>
            </a:pPr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CE0D2C-5E23-47A5-9959-BC7167834D6C}" type="datetime1">
              <a:rPr lang="fi-FI" noProof="1" smtClean="0"/>
              <a:t>19.2.2020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980658562"/>
      </p:ext>
    </p:extLst>
  </p:cSld>
  <p:clrMapOvr>
    <a:masterClrMapping/>
  </p:clrMapOvr>
</p:sld>
</file>

<file path=ppt/theme/theme1.xml><?xml version="1.0" encoding="utf-8"?>
<a:theme xmlns:a="http://schemas.openxmlformats.org/drawingml/2006/main" name="YM_powerpoint_16_9">
  <a:themeElements>
    <a:clrScheme name="Ympäristöministeriö">
      <a:dk1>
        <a:sysClr val="windowText" lastClr="000000"/>
      </a:dk1>
      <a:lt1>
        <a:sysClr val="window" lastClr="FFFFFF"/>
      </a:lt1>
      <a:dk2>
        <a:srgbClr val="0065BD"/>
      </a:dk2>
      <a:lt2>
        <a:srgbClr val="FFFFFF"/>
      </a:lt2>
      <a:accent1>
        <a:srgbClr val="0065BD"/>
      </a:accent1>
      <a:accent2>
        <a:srgbClr val="78BE20"/>
      </a:accent2>
      <a:accent3>
        <a:srgbClr val="00A3E0"/>
      </a:accent3>
      <a:accent4>
        <a:srgbClr val="F2A900"/>
      </a:accent4>
      <a:accent5>
        <a:srgbClr val="7474C1"/>
      </a:accent5>
      <a:accent6>
        <a:srgbClr val="BFB800"/>
      </a:accent6>
      <a:hlink>
        <a:srgbClr val="0065BD"/>
      </a:hlink>
      <a:folHlink>
        <a:srgbClr val="7474C1"/>
      </a:folHlink>
    </a:clrScheme>
    <a:fontScheme name="Ympäristöministeriö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_pohja_kuvasuhde_16_9_1057.pptx" id="{04B00D23-EC9B-48D3-9FC9-016FE27E8972}" vid="{9C7993E6-6D32-460A-B570-1421200B595A}"/>
    </a:ext>
  </a:extLst>
</a:theme>
</file>

<file path=ppt/theme/theme2.xml><?xml version="1.0" encoding="utf-8"?>
<a:theme xmlns:a="http://schemas.openxmlformats.org/drawingml/2006/main" name="Ympäristöministeriö_kannet">
  <a:themeElements>
    <a:clrScheme name="Ympäristöministeriö">
      <a:dk1>
        <a:sysClr val="windowText" lastClr="000000"/>
      </a:dk1>
      <a:lt1>
        <a:sysClr val="window" lastClr="FFFFFF"/>
      </a:lt1>
      <a:dk2>
        <a:srgbClr val="0065BD"/>
      </a:dk2>
      <a:lt2>
        <a:srgbClr val="FFFFFF"/>
      </a:lt2>
      <a:accent1>
        <a:srgbClr val="0065BD"/>
      </a:accent1>
      <a:accent2>
        <a:srgbClr val="78BE20"/>
      </a:accent2>
      <a:accent3>
        <a:srgbClr val="00A3E0"/>
      </a:accent3>
      <a:accent4>
        <a:srgbClr val="F2A900"/>
      </a:accent4>
      <a:accent5>
        <a:srgbClr val="7474C1"/>
      </a:accent5>
      <a:accent6>
        <a:srgbClr val="BFB800"/>
      </a:accent6>
      <a:hlink>
        <a:srgbClr val="0065BD"/>
      </a:hlink>
      <a:folHlink>
        <a:srgbClr val="7474C1"/>
      </a:folHlink>
    </a:clrScheme>
    <a:fontScheme name="Ympäristöministeriö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_pohja_kuvasuhde_16_9_1057.pptx" id="{04B00D23-EC9B-48D3-9FC9-016FE27E8972}" vid="{6F05EE13-B5DE-46F1-99C6-33F004FD84F6}"/>
    </a:ext>
  </a:extLst>
</a:theme>
</file>

<file path=ppt/theme/theme3.xml><?xml version="1.0" encoding="utf-8"?>
<a:theme xmlns:a="http://schemas.openxmlformats.org/drawingml/2006/main" name="Tekstislidet">
  <a:themeElements>
    <a:clrScheme name="Ryyti">
      <a:dk1>
        <a:srgbClr val="000000"/>
      </a:dk1>
      <a:lt1>
        <a:srgbClr val="FFFFFF"/>
      </a:lt1>
      <a:dk2>
        <a:srgbClr val="445369"/>
      </a:dk2>
      <a:lt2>
        <a:srgbClr val="E6E5E5"/>
      </a:lt2>
      <a:accent1>
        <a:srgbClr val="135998"/>
      </a:accent1>
      <a:accent2>
        <a:srgbClr val="1381C7"/>
      </a:accent2>
      <a:accent3>
        <a:srgbClr val="4D9EDC"/>
      </a:accent3>
      <a:accent4>
        <a:srgbClr val="90E1F1"/>
      </a:accent4>
      <a:accent5>
        <a:srgbClr val="57C2BF"/>
      </a:accent5>
      <a:accent6>
        <a:srgbClr val="3EAEAC"/>
      </a:accent6>
      <a:hlink>
        <a:srgbClr val="1381C7"/>
      </a:hlink>
      <a:folHlink>
        <a:srgbClr val="FE85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yyti_prese_ohjeistus" id="{06A576F4-7371-5140-BFCA-570957E1EFB6}" vid="{99A8DBA4-75E5-244D-89D8-50BD0B8E53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EC42B9-22CF-4C7A-86D2-6DD5CA592B68}"/>
</file>

<file path=customXml/itemProps2.xml><?xml version="1.0" encoding="utf-8"?>
<ds:datastoreItem xmlns:ds="http://schemas.openxmlformats.org/officeDocument/2006/customXml" ds:itemID="{E95CB0C7-207B-41CF-A9BF-AE04494B83D5}"/>
</file>

<file path=customXml/itemProps3.xml><?xml version="1.0" encoding="utf-8"?>
<ds:datastoreItem xmlns:ds="http://schemas.openxmlformats.org/officeDocument/2006/customXml" ds:itemID="{8B790738-4AE8-4DFE-858F-A83E7C6CB975}"/>
</file>

<file path=docProps/app.xml><?xml version="1.0" encoding="utf-8"?>
<Properties xmlns="http://schemas.openxmlformats.org/officeDocument/2006/extended-properties" xmlns:vt="http://schemas.openxmlformats.org/officeDocument/2006/docPropsVTypes">
  <Template>YM_powerpoint_16_9</Template>
  <TotalTime>0</TotalTime>
  <Words>317</Words>
  <Application>Microsoft Office PowerPoint</Application>
  <PresentationFormat>Näytössä katseltava esitys (16:9)</PresentationFormat>
  <Paragraphs>63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DIN 2014</vt:lpstr>
      <vt:lpstr>DIN 2014 Demi</vt:lpstr>
      <vt:lpstr>DIN 2014 Light</vt:lpstr>
      <vt:lpstr>YM_powerpoint_16_9</vt:lpstr>
      <vt:lpstr>Ympäristöministeriö_kannet</vt:lpstr>
      <vt:lpstr>Tekstislidet</vt:lpstr>
      <vt:lpstr>Case 1: Rakennetun ympäristön tiedon yhteentoimivuuden yhteistyöryhmä</vt:lpstr>
      <vt:lpstr>PowerPoint-esitys</vt:lpstr>
      <vt:lpstr>Case 2: tietoaluetyö ja erityisesti kansallisen tason ryhmät</vt:lpstr>
      <vt:lpstr>Case 2: tietoaluetyö ja erityisesti kansallisen tason ryhmät</vt:lpstr>
      <vt:lpstr>Case 2: tietoaluetyö ja erityisesti kansallisen tason ryhmät</vt:lpstr>
      <vt:lpstr>Case 3: rakennetun ympäristön yhteentoimivuuteen liittyvät tiedot eri lähteissä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2020-02-13T08:38:25Z</dcterms:created>
  <dcterms:modified xsi:type="dcterms:W3CDTF">2020-02-19T10:41:51Z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