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rial Narrow" panose="020B0606020202030204" pitchFamily="3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17">
          <p15:clr>
            <a:srgbClr val="A4A3A4"/>
          </p15:clr>
        </p15:guide>
        <p15:guide id="2" pos="573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2" roundtripDataSignature="AMtx7mjiWOcep1jXp4q07FejZLh27wSa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02" y="63"/>
      </p:cViewPr>
      <p:guideLst>
        <p:guide orient="horz" pos="3117"/>
        <p:guide pos="57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customschemas.google.com/relationships/presentationmetadata" Target="metadata"/><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7" name="Google Shape;137;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sivu">
  <p:cSld name="Otsikkosivu">
    <p:spTree>
      <p:nvGrpSpPr>
        <p:cNvPr id="1" name="Shape 17"/>
        <p:cNvGrpSpPr/>
        <p:nvPr/>
      </p:nvGrpSpPr>
      <p:grpSpPr>
        <a:xfrm>
          <a:off x="0" y="0"/>
          <a:ext cx="0" cy="0"/>
          <a:chOff x="0" y="0"/>
          <a:chExt cx="0" cy="0"/>
        </a:xfrm>
      </p:grpSpPr>
      <p:pic>
        <p:nvPicPr>
          <p:cNvPr id="18" name="Google Shape;18;p9"/>
          <p:cNvPicPr preferRelativeResize="0"/>
          <p:nvPr/>
        </p:nvPicPr>
        <p:blipFill rotWithShape="1">
          <a:blip r:embed="rId2">
            <a:alphaModFix/>
          </a:blip>
          <a:srcRect/>
          <a:stretch/>
        </p:blipFill>
        <p:spPr>
          <a:xfrm>
            <a:off x="-2790" y="1501504"/>
            <a:ext cx="9146790" cy="3641996"/>
          </a:xfrm>
          <a:prstGeom prst="rect">
            <a:avLst/>
          </a:prstGeom>
          <a:noFill/>
          <a:ln>
            <a:noFill/>
          </a:ln>
        </p:spPr>
      </p:pic>
      <p:sp>
        <p:nvSpPr>
          <p:cNvPr id="19" name="Google Shape;19;p9"/>
          <p:cNvSpPr txBox="1">
            <a:spLocks noGrp="1"/>
          </p:cNvSpPr>
          <p:nvPr>
            <p:ph type="ctrTitle"/>
          </p:nvPr>
        </p:nvSpPr>
        <p:spPr>
          <a:xfrm>
            <a:off x="1115616" y="1347615"/>
            <a:ext cx="7200800" cy="12241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000"/>
              <a:buFont typeface="Arial Narrow"/>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9"/>
          <p:cNvSpPr txBox="1">
            <a:spLocks noGrp="1"/>
          </p:cNvSpPr>
          <p:nvPr>
            <p:ph type="body" idx="1"/>
          </p:nvPr>
        </p:nvSpPr>
        <p:spPr>
          <a:xfrm>
            <a:off x="1146629" y="4548978"/>
            <a:ext cx="4865804" cy="321128"/>
          </a:xfrm>
          <a:prstGeom prst="rect">
            <a:avLst/>
          </a:prstGeom>
          <a:noFill/>
          <a:ln>
            <a:noFill/>
          </a:ln>
        </p:spPr>
        <p:txBody>
          <a:bodyPr spcFirstLastPara="1" wrap="square" lIns="91425" tIns="0" rIns="91425" bIns="0" anchor="ctr" anchorCtr="0">
            <a:noAutofit/>
          </a:bodyPr>
          <a:lstStyle>
            <a:lvl1pPr marL="457200" lvl="0" indent="-228600" algn="l">
              <a:spcBef>
                <a:spcPts val="0"/>
              </a:spcBef>
              <a:spcAft>
                <a:spcPts val="0"/>
              </a:spcAft>
              <a:buClr>
                <a:schemeClr val="lt1"/>
              </a:buClr>
              <a:buSzPts val="1600"/>
              <a:buNone/>
              <a:defRPr sz="1600">
                <a:solidFill>
                  <a:schemeClr val="lt1"/>
                </a:solidFill>
                <a:latin typeface="Arial Narrow"/>
                <a:ea typeface="Arial Narrow"/>
                <a:cs typeface="Arial Narrow"/>
                <a:sym typeface="Arial Narrow"/>
              </a:defRPr>
            </a:lvl1pPr>
            <a:lvl2pPr marL="914400" lvl="1" indent="-342900" algn="l">
              <a:spcBef>
                <a:spcPts val="80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9"/>
          <p:cNvSpPr txBox="1">
            <a:spLocks noGrp="1"/>
          </p:cNvSpPr>
          <p:nvPr>
            <p:ph type="body" idx="2"/>
          </p:nvPr>
        </p:nvSpPr>
        <p:spPr>
          <a:xfrm>
            <a:off x="1115616" y="2643758"/>
            <a:ext cx="7200800" cy="351437"/>
          </a:xfrm>
          <a:prstGeom prst="rect">
            <a:avLst/>
          </a:prstGeom>
          <a:noFill/>
          <a:ln>
            <a:noFill/>
          </a:ln>
        </p:spPr>
        <p:txBody>
          <a:bodyPr spcFirstLastPara="1" wrap="square" lIns="91425" tIns="0" rIns="91425" bIns="0" anchor="t" anchorCtr="0">
            <a:noAutofit/>
          </a:bodyPr>
          <a:lstStyle>
            <a:lvl1pPr marL="457200" lvl="0" indent="-228600" algn="l">
              <a:lnSpc>
                <a:spcPct val="120000"/>
              </a:lnSpc>
              <a:spcBef>
                <a:spcPts val="0"/>
              </a:spcBef>
              <a:spcAft>
                <a:spcPts val="0"/>
              </a:spcAft>
              <a:buClr>
                <a:schemeClr val="dk1"/>
              </a:buClr>
              <a:buSzPts val="1000"/>
              <a:buNone/>
              <a:defRPr sz="1000">
                <a:solidFill>
                  <a:schemeClr val="dk1"/>
                </a:solidFill>
                <a:latin typeface="Arial"/>
                <a:ea typeface="Arial"/>
                <a:cs typeface="Arial"/>
                <a:sym typeface="Arial"/>
              </a:defRPr>
            </a:lvl1pPr>
            <a:lvl2pPr marL="914400" lvl="1" indent="-342900" algn="l">
              <a:spcBef>
                <a:spcPts val="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 name="Google Shape;22;p9"/>
          <p:cNvPicPr preferRelativeResize="0"/>
          <p:nvPr/>
        </p:nvPicPr>
        <p:blipFill rotWithShape="1">
          <a:blip r:embed="rId3">
            <a:alphaModFix/>
          </a:blip>
          <a:srcRect/>
          <a:stretch/>
        </p:blipFill>
        <p:spPr>
          <a:xfrm>
            <a:off x="416025" y="336807"/>
            <a:ext cx="3416400" cy="8555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ekstilaatikot">
  <p:cSld name="Tekstilaatikot">
    <p:spTree>
      <p:nvGrpSpPr>
        <p:cNvPr id="1" name="Shape 77"/>
        <p:cNvGrpSpPr/>
        <p:nvPr/>
      </p:nvGrpSpPr>
      <p:grpSpPr>
        <a:xfrm>
          <a:off x="0" y="0"/>
          <a:ext cx="0" cy="0"/>
          <a:chOff x="0" y="0"/>
          <a:chExt cx="0" cy="0"/>
        </a:xfrm>
      </p:grpSpPr>
      <p:pic>
        <p:nvPicPr>
          <p:cNvPr id="78" name="Google Shape;78;p18"/>
          <p:cNvPicPr preferRelativeResize="0"/>
          <p:nvPr/>
        </p:nvPicPr>
        <p:blipFill rotWithShape="1">
          <a:blip r:embed="rId2">
            <a:alphaModFix/>
          </a:blip>
          <a:srcRect/>
          <a:stretch/>
        </p:blipFill>
        <p:spPr>
          <a:xfrm>
            <a:off x="7164288" y="4867200"/>
            <a:ext cx="1595701" cy="129600"/>
          </a:xfrm>
          <a:prstGeom prst="rect">
            <a:avLst/>
          </a:prstGeom>
          <a:noFill/>
          <a:ln>
            <a:noFill/>
          </a:ln>
        </p:spPr>
      </p:pic>
      <p:sp>
        <p:nvSpPr>
          <p:cNvPr id="79" name="Google Shape;79;p18"/>
          <p:cNvSpPr txBox="1">
            <a:spLocks noGrp="1"/>
          </p:cNvSpPr>
          <p:nvPr>
            <p:ph type="title"/>
          </p:nvPr>
        </p:nvSpPr>
        <p:spPr>
          <a:xfrm>
            <a:off x="503992" y="108858"/>
            <a:ext cx="7380376" cy="8898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dt" idx="10"/>
          </p:nvPr>
        </p:nvSpPr>
        <p:spPr>
          <a:xfrm>
            <a:off x="503992" y="4822372"/>
            <a:ext cx="975264" cy="2187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3124200" y="4822372"/>
            <a:ext cx="2895600" cy="218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83" name="Google Shape;83;p18"/>
          <p:cNvSpPr txBox="1">
            <a:spLocks noGrp="1"/>
          </p:cNvSpPr>
          <p:nvPr>
            <p:ph type="body" idx="1"/>
          </p:nvPr>
        </p:nvSpPr>
        <p:spPr>
          <a:xfrm>
            <a:off x="612000" y="1113235"/>
            <a:ext cx="3816000" cy="1674019"/>
          </a:xfrm>
          <a:prstGeom prst="rect">
            <a:avLst/>
          </a:prstGeom>
          <a:solidFill>
            <a:schemeClr val="accent3"/>
          </a:solidFill>
          <a:ln>
            <a:noFill/>
          </a:ln>
        </p:spPr>
        <p:txBody>
          <a:bodyPr spcFirstLastPara="1" wrap="square" lIns="252000" tIns="468000" rIns="180000" bIns="180000" anchor="t" anchorCtr="0">
            <a:normAutofit/>
          </a:bodyPr>
          <a:lstStyle>
            <a:lvl1pPr marL="457200" lvl="0" indent="-304800" algn="l">
              <a:spcBef>
                <a:spcPts val="0"/>
              </a:spcBef>
              <a:spcAft>
                <a:spcPts val="0"/>
              </a:spcAft>
              <a:buClr>
                <a:schemeClr val="lt1"/>
              </a:buClr>
              <a:buSzPts val="1200"/>
              <a:buChar char="‒"/>
              <a:defRPr sz="1200">
                <a:solidFill>
                  <a:schemeClr val="lt1"/>
                </a:solidFill>
              </a:defRPr>
            </a:lvl1pPr>
            <a:lvl2pPr marL="914400" lvl="1" indent="-304800" algn="l">
              <a:spcBef>
                <a:spcPts val="600"/>
              </a:spcBef>
              <a:spcAft>
                <a:spcPts val="0"/>
              </a:spcAft>
              <a:buClr>
                <a:schemeClr val="lt1"/>
              </a:buClr>
              <a:buSzPts val="1200"/>
              <a:buChar char="‒"/>
              <a:defRPr sz="1200">
                <a:solidFill>
                  <a:schemeClr val="lt1"/>
                </a:solidFill>
              </a:defRPr>
            </a:lvl2pPr>
            <a:lvl3pPr marL="1371600" lvl="2" indent="-342900" algn="l">
              <a:spcBef>
                <a:spcPts val="6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8"/>
          <p:cNvSpPr txBox="1">
            <a:spLocks noGrp="1"/>
          </p:cNvSpPr>
          <p:nvPr>
            <p:ph type="body" idx="2"/>
          </p:nvPr>
        </p:nvSpPr>
        <p:spPr>
          <a:xfrm>
            <a:off x="4726800" y="1113235"/>
            <a:ext cx="3816000" cy="1674019"/>
          </a:xfrm>
          <a:prstGeom prst="rect">
            <a:avLst/>
          </a:prstGeom>
          <a:solidFill>
            <a:schemeClr val="accent1"/>
          </a:solidFill>
          <a:ln>
            <a:noFill/>
          </a:ln>
        </p:spPr>
        <p:txBody>
          <a:bodyPr spcFirstLastPara="1" wrap="square" lIns="252000" tIns="468000" rIns="180000" bIns="180000" anchor="t" anchorCtr="0">
            <a:normAutofit/>
          </a:bodyPr>
          <a:lstStyle>
            <a:lvl1pPr marL="457200" lvl="0" indent="-304800" algn="l">
              <a:spcBef>
                <a:spcPts val="0"/>
              </a:spcBef>
              <a:spcAft>
                <a:spcPts val="0"/>
              </a:spcAft>
              <a:buClr>
                <a:schemeClr val="lt1"/>
              </a:buClr>
              <a:buSzPts val="1200"/>
              <a:buChar char="‒"/>
              <a:defRPr sz="1200">
                <a:solidFill>
                  <a:schemeClr val="lt1"/>
                </a:solidFill>
              </a:defRPr>
            </a:lvl1pPr>
            <a:lvl2pPr marL="914400" lvl="1" indent="-304800" algn="l">
              <a:spcBef>
                <a:spcPts val="600"/>
              </a:spcBef>
              <a:spcAft>
                <a:spcPts val="0"/>
              </a:spcAft>
              <a:buClr>
                <a:schemeClr val="lt1"/>
              </a:buClr>
              <a:buSzPts val="1200"/>
              <a:buChar char="‒"/>
              <a:defRPr sz="1200">
                <a:solidFill>
                  <a:schemeClr val="lt1"/>
                </a:solidFill>
              </a:defRPr>
            </a:lvl2pPr>
            <a:lvl3pPr marL="1371600" lvl="2" indent="-342900" algn="l">
              <a:spcBef>
                <a:spcPts val="6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8"/>
          <p:cNvSpPr txBox="1">
            <a:spLocks noGrp="1"/>
          </p:cNvSpPr>
          <p:nvPr>
            <p:ph type="body" idx="3"/>
          </p:nvPr>
        </p:nvSpPr>
        <p:spPr>
          <a:xfrm>
            <a:off x="612000" y="3057804"/>
            <a:ext cx="3816000" cy="1674019"/>
          </a:xfrm>
          <a:prstGeom prst="rect">
            <a:avLst/>
          </a:prstGeom>
          <a:solidFill>
            <a:schemeClr val="accent2"/>
          </a:solidFill>
          <a:ln>
            <a:noFill/>
          </a:ln>
        </p:spPr>
        <p:txBody>
          <a:bodyPr spcFirstLastPara="1" wrap="square" lIns="252000" tIns="468000" rIns="180000" bIns="180000" anchor="t" anchorCtr="0">
            <a:normAutofit/>
          </a:bodyPr>
          <a:lstStyle>
            <a:lvl1pPr marL="457200" lvl="0" indent="-304800" algn="l">
              <a:spcBef>
                <a:spcPts val="0"/>
              </a:spcBef>
              <a:spcAft>
                <a:spcPts val="0"/>
              </a:spcAft>
              <a:buClr>
                <a:schemeClr val="lt1"/>
              </a:buClr>
              <a:buSzPts val="1200"/>
              <a:buChar char="‒"/>
              <a:defRPr sz="1200">
                <a:solidFill>
                  <a:schemeClr val="lt1"/>
                </a:solidFill>
              </a:defRPr>
            </a:lvl1pPr>
            <a:lvl2pPr marL="914400" lvl="1" indent="-304800" algn="l">
              <a:spcBef>
                <a:spcPts val="600"/>
              </a:spcBef>
              <a:spcAft>
                <a:spcPts val="0"/>
              </a:spcAft>
              <a:buClr>
                <a:schemeClr val="lt1"/>
              </a:buClr>
              <a:buSzPts val="1200"/>
              <a:buChar char="‒"/>
              <a:defRPr sz="1200">
                <a:solidFill>
                  <a:schemeClr val="lt1"/>
                </a:solidFill>
              </a:defRPr>
            </a:lvl2pPr>
            <a:lvl3pPr marL="1371600" lvl="2" indent="-342900" algn="l">
              <a:spcBef>
                <a:spcPts val="6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8"/>
          <p:cNvSpPr txBox="1">
            <a:spLocks noGrp="1"/>
          </p:cNvSpPr>
          <p:nvPr>
            <p:ph type="body" idx="4"/>
          </p:nvPr>
        </p:nvSpPr>
        <p:spPr>
          <a:xfrm>
            <a:off x="4726800" y="3057804"/>
            <a:ext cx="3816000" cy="1674019"/>
          </a:xfrm>
          <a:prstGeom prst="rect">
            <a:avLst/>
          </a:prstGeom>
          <a:solidFill>
            <a:schemeClr val="accent4"/>
          </a:solidFill>
          <a:ln>
            <a:noFill/>
          </a:ln>
        </p:spPr>
        <p:txBody>
          <a:bodyPr spcFirstLastPara="1" wrap="square" lIns="252000" tIns="468000" rIns="180000" bIns="180000" anchor="t" anchorCtr="0">
            <a:normAutofit/>
          </a:bodyPr>
          <a:lstStyle>
            <a:lvl1pPr marL="457200" lvl="0" indent="-304800" algn="l">
              <a:spcBef>
                <a:spcPts val="0"/>
              </a:spcBef>
              <a:spcAft>
                <a:spcPts val="0"/>
              </a:spcAft>
              <a:buClr>
                <a:schemeClr val="lt1"/>
              </a:buClr>
              <a:buSzPts val="1200"/>
              <a:buChar char="‒"/>
              <a:defRPr sz="1200">
                <a:solidFill>
                  <a:schemeClr val="lt1"/>
                </a:solidFill>
              </a:defRPr>
            </a:lvl1pPr>
            <a:lvl2pPr marL="914400" lvl="1" indent="-304800" algn="l">
              <a:spcBef>
                <a:spcPts val="600"/>
              </a:spcBef>
              <a:spcAft>
                <a:spcPts val="0"/>
              </a:spcAft>
              <a:buClr>
                <a:schemeClr val="lt1"/>
              </a:buClr>
              <a:buSzPts val="1200"/>
              <a:buChar char="‒"/>
              <a:defRPr sz="1200">
                <a:solidFill>
                  <a:schemeClr val="lt1"/>
                </a:solidFill>
              </a:defRPr>
            </a:lvl2pPr>
            <a:lvl3pPr marL="1371600" lvl="2" indent="-342900" algn="l">
              <a:spcBef>
                <a:spcPts val="6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8"/>
          <p:cNvSpPr txBox="1">
            <a:spLocks noGrp="1"/>
          </p:cNvSpPr>
          <p:nvPr>
            <p:ph type="body" idx="5"/>
          </p:nvPr>
        </p:nvSpPr>
        <p:spPr>
          <a:xfrm>
            <a:off x="619320" y="1113235"/>
            <a:ext cx="3816000" cy="378395"/>
          </a:xfrm>
          <a:prstGeom prst="rect">
            <a:avLst/>
          </a:prstGeom>
          <a:noFill/>
          <a:ln>
            <a:noFill/>
          </a:ln>
        </p:spPr>
        <p:txBody>
          <a:bodyPr spcFirstLastPara="1" wrap="square" lIns="252000" tIns="108000" rIns="180000" bIns="144000" anchor="t" anchorCtr="0">
            <a:noAutofit/>
          </a:bodyPr>
          <a:lstStyle>
            <a:lvl1pPr marL="457200" lvl="0" indent="-228600" algn="l">
              <a:spcBef>
                <a:spcPts val="0"/>
              </a:spcBef>
              <a:spcAft>
                <a:spcPts val="0"/>
              </a:spcAft>
              <a:buClr>
                <a:schemeClr val="lt1"/>
              </a:buClr>
              <a:buSzPts val="1600"/>
              <a:buFont typeface="Arial"/>
              <a:buNone/>
              <a:defRPr sz="1600" b="1">
                <a:solidFill>
                  <a:schemeClr val="lt1"/>
                </a:solidFill>
              </a:defRPr>
            </a:lvl1pPr>
            <a:lvl2pPr marL="914400" lvl="1" indent="-342900" algn="l">
              <a:spcBef>
                <a:spcPts val="80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8"/>
          <p:cNvSpPr txBox="1">
            <a:spLocks noGrp="1"/>
          </p:cNvSpPr>
          <p:nvPr>
            <p:ph type="body" idx="6"/>
          </p:nvPr>
        </p:nvSpPr>
        <p:spPr>
          <a:xfrm>
            <a:off x="4726800" y="1113235"/>
            <a:ext cx="3816000" cy="378395"/>
          </a:xfrm>
          <a:prstGeom prst="rect">
            <a:avLst/>
          </a:prstGeom>
          <a:noFill/>
          <a:ln>
            <a:noFill/>
          </a:ln>
        </p:spPr>
        <p:txBody>
          <a:bodyPr spcFirstLastPara="1" wrap="square" lIns="252000" tIns="108000" rIns="180000" bIns="144000" anchor="t" anchorCtr="0">
            <a:noAutofit/>
          </a:bodyPr>
          <a:lstStyle>
            <a:lvl1pPr marL="457200" lvl="0" indent="-228600" algn="l">
              <a:spcBef>
                <a:spcPts val="0"/>
              </a:spcBef>
              <a:spcAft>
                <a:spcPts val="0"/>
              </a:spcAft>
              <a:buClr>
                <a:schemeClr val="lt1"/>
              </a:buClr>
              <a:buSzPts val="1600"/>
              <a:buFont typeface="Arial"/>
              <a:buNone/>
              <a:defRPr sz="1600" b="1">
                <a:solidFill>
                  <a:schemeClr val="lt1"/>
                </a:solidFill>
              </a:defRPr>
            </a:lvl1pPr>
            <a:lvl2pPr marL="914400" lvl="1" indent="-342900" algn="l">
              <a:spcBef>
                <a:spcPts val="80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8"/>
          <p:cNvSpPr txBox="1">
            <a:spLocks noGrp="1"/>
          </p:cNvSpPr>
          <p:nvPr>
            <p:ph type="body" idx="7"/>
          </p:nvPr>
        </p:nvSpPr>
        <p:spPr>
          <a:xfrm>
            <a:off x="612000" y="3059101"/>
            <a:ext cx="3816000" cy="378395"/>
          </a:xfrm>
          <a:prstGeom prst="rect">
            <a:avLst/>
          </a:prstGeom>
          <a:noFill/>
          <a:ln>
            <a:noFill/>
          </a:ln>
        </p:spPr>
        <p:txBody>
          <a:bodyPr spcFirstLastPara="1" wrap="square" lIns="252000" tIns="108000" rIns="180000" bIns="144000" anchor="t" anchorCtr="0">
            <a:noAutofit/>
          </a:bodyPr>
          <a:lstStyle>
            <a:lvl1pPr marL="457200" lvl="0" indent="-228600" algn="l">
              <a:spcBef>
                <a:spcPts val="0"/>
              </a:spcBef>
              <a:spcAft>
                <a:spcPts val="0"/>
              </a:spcAft>
              <a:buClr>
                <a:schemeClr val="lt1"/>
              </a:buClr>
              <a:buSzPts val="1600"/>
              <a:buFont typeface="Arial"/>
              <a:buNone/>
              <a:defRPr sz="1600" b="1">
                <a:solidFill>
                  <a:schemeClr val="lt1"/>
                </a:solidFill>
              </a:defRPr>
            </a:lvl1pPr>
            <a:lvl2pPr marL="914400" lvl="1" indent="-342900" algn="l">
              <a:spcBef>
                <a:spcPts val="80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8"/>
          <p:cNvSpPr txBox="1">
            <a:spLocks noGrp="1"/>
          </p:cNvSpPr>
          <p:nvPr>
            <p:ph type="body" idx="8"/>
          </p:nvPr>
        </p:nvSpPr>
        <p:spPr>
          <a:xfrm>
            <a:off x="4726800" y="3059101"/>
            <a:ext cx="3816000" cy="378395"/>
          </a:xfrm>
          <a:prstGeom prst="rect">
            <a:avLst/>
          </a:prstGeom>
          <a:noFill/>
          <a:ln>
            <a:noFill/>
          </a:ln>
        </p:spPr>
        <p:txBody>
          <a:bodyPr spcFirstLastPara="1" wrap="square" lIns="252000" tIns="108000" rIns="180000" bIns="144000" anchor="t" anchorCtr="0">
            <a:noAutofit/>
          </a:bodyPr>
          <a:lstStyle>
            <a:lvl1pPr marL="457200" lvl="0" indent="-228600" algn="l">
              <a:spcBef>
                <a:spcPts val="0"/>
              </a:spcBef>
              <a:spcAft>
                <a:spcPts val="0"/>
              </a:spcAft>
              <a:buClr>
                <a:schemeClr val="lt1"/>
              </a:buClr>
              <a:buSzPts val="1600"/>
              <a:buFont typeface="Arial"/>
              <a:buNone/>
              <a:defRPr sz="1600" b="1">
                <a:solidFill>
                  <a:schemeClr val="lt1"/>
                </a:solidFill>
              </a:defRPr>
            </a:lvl1pPr>
            <a:lvl2pPr marL="914400" lvl="1" indent="-342900" algn="l">
              <a:spcBef>
                <a:spcPts val="80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leijonalla" type="titleOnly">
  <p:cSld name="TITLE_ONLY">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503992" y="108858"/>
            <a:ext cx="7380376" cy="8898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9"/>
          <p:cNvSpPr txBox="1">
            <a:spLocks noGrp="1"/>
          </p:cNvSpPr>
          <p:nvPr>
            <p:ph type="dt" idx="10"/>
          </p:nvPr>
        </p:nvSpPr>
        <p:spPr>
          <a:xfrm>
            <a:off x="503992" y="4822372"/>
            <a:ext cx="975264" cy="2187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4822372"/>
            <a:ext cx="2895600" cy="218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ain otsikko ilman leijonaa">
  <p:cSld name="Vain otsikko ilman leijonaa">
    <p:spTree>
      <p:nvGrpSpPr>
        <p:cNvPr id="1" name="Shape 96"/>
        <p:cNvGrpSpPr/>
        <p:nvPr/>
      </p:nvGrpSpPr>
      <p:grpSpPr>
        <a:xfrm>
          <a:off x="0" y="0"/>
          <a:ext cx="0" cy="0"/>
          <a:chOff x="0" y="0"/>
          <a:chExt cx="0" cy="0"/>
        </a:xfrm>
      </p:grpSpPr>
      <p:pic>
        <p:nvPicPr>
          <p:cNvPr id="97" name="Google Shape;97;p20"/>
          <p:cNvPicPr preferRelativeResize="0"/>
          <p:nvPr/>
        </p:nvPicPr>
        <p:blipFill rotWithShape="1">
          <a:blip r:embed="rId2">
            <a:alphaModFix/>
          </a:blip>
          <a:srcRect/>
          <a:stretch/>
        </p:blipFill>
        <p:spPr>
          <a:xfrm>
            <a:off x="7164288" y="4867200"/>
            <a:ext cx="1595701" cy="129600"/>
          </a:xfrm>
          <a:prstGeom prst="rect">
            <a:avLst/>
          </a:prstGeom>
          <a:noFill/>
          <a:ln>
            <a:noFill/>
          </a:ln>
        </p:spPr>
      </p:pic>
      <p:sp>
        <p:nvSpPr>
          <p:cNvPr id="98" name="Google Shape;98;p20"/>
          <p:cNvSpPr txBox="1">
            <a:spLocks noGrp="1"/>
          </p:cNvSpPr>
          <p:nvPr>
            <p:ph type="title"/>
          </p:nvPr>
        </p:nvSpPr>
        <p:spPr>
          <a:xfrm>
            <a:off x="503992" y="108858"/>
            <a:ext cx="7380376" cy="8898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0"/>
          <p:cNvSpPr txBox="1">
            <a:spLocks noGrp="1"/>
          </p:cNvSpPr>
          <p:nvPr>
            <p:ph type="dt" idx="10"/>
          </p:nvPr>
        </p:nvSpPr>
        <p:spPr>
          <a:xfrm>
            <a:off x="503992" y="4822372"/>
            <a:ext cx="975264" cy="2187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0"/>
          <p:cNvSpPr txBox="1">
            <a:spLocks noGrp="1"/>
          </p:cNvSpPr>
          <p:nvPr>
            <p:ph type="ftr" idx="11"/>
          </p:nvPr>
        </p:nvSpPr>
        <p:spPr>
          <a:xfrm>
            <a:off x="3124200" y="4822372"/>
            <a:ext cx="2895600" cy="218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0"/>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yhjä" type="blank">
  <p:cSld name="BLANK">
    <p:spTree>
      <p:nvGrpSpPr>
        <p:cNvPr id="1" name="Shape 102"/>
        <p:cNvGrpSpPr/>
        <p:nvPr/>
      </p:nvGrpSpPr>
      <p:grpSpPr>
        <a:xfrm>
          <a:off x="0" y="0"/>
          <a:ext cx="0" cy="0"/>
          <a:chOff x="0" y="0"/>
          <a:chExt cx="0" cy="0"/>
        </a:xfrm>
      </p:grpSpPr>
      <p:pic>
        <p:nvPicPr>
          <p:cNvPr id="103" name="Google Shape;103;p21"/>
          <p:cNvPicPr preferRelativeResize="0"/>
          <p:nvPr/>
        </p:nvPicPr>
        <p:blipFill rotWithShape="1">
          <a:blip r:embed="rId2">
            <a:alphaModFix/>
          </a:blip>
          <a:srcRect/>
          <a:stretch/>
        </p:blipFill>
        <p:spPr>
          <a:xfrm>
            <a:off x="7164288" y="4867200"/>
            <a:ext cx="1595701" cy="129600"/>
          </a:xfrm>
          <a:prstGeom prst="rect">
            <a:avLst/>
          </a:prstGeom>
          <a:noFill/>
          <a:ln>
            <a:noFill/>
          </a:ln>
        </p:spPr>
      </p:pic>
      <p:sp>
        <p:nvSpPr>
          <p:cNvPr id="104" name="Google Shape;104;p21"/>
          <p:cNvSpPr txBox="1">
            <a:spLocks noGrp="1"/>
          </p:cNvSpPr>
          <p:nvPr>
            <p:ph type="dt" idx="10"/>
          </p:nvPr>
        </p:nvSpPr>
        <p:spPr>
          <a:xfrm>
            <a:off x="503992" y="4822372"/>
            <a:ext cx="975264" cy="2187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ftr" idx="11"/>
          </p:nvPr>
        </p:nvSpPr>
        <p:spPr>
          <a:xfrm>
            <a:off x="3124200" y="4822372"/>
            <a:ext cx="2895600" cy="218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1"/>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äliotsikko sininen">
  <p:cSld name="Väliotsikko sininen">
    <p:spTree>
      <p:nvGrpSpPr>
        <p:cNvPr id="1" name="Shape 107"/>
        <p:cNvGrpSpPr/>
        <p:nvPr/>
      </p:nvGrpSpPr>
      <p:grpSpPr>
        <a:xfrm>
          <a:off x="0" y="0"/>
          <a:ext cx="0" cy="0"/>
          <a:chOff x="0" y="0"/>
          <a:chExt cx="0" cy="0"/>
        </a:xfrm>
      </p:grpSpPr>
      <p:sp>
        <p:nvSpPr>
          <p:cNvPr id="108" name="Google Shape;108;p22"/>
          <p:cNvSpPr/>
          <p:nvPr/>
        </p:nvSpPr>
        <p:spPr>
          <a:xfrm>
            <a:off x="210458" y="206478"/>
            <a:ext cx="8715829" cy="47253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 name="Google Shape;109;p22"/>
          <p:cNvSpPr txBox="1">
            <a:spLocks noGrp="1"/>
          </p:cNvSpPr>
          <p:nvPr>
            <p:ph type="ctrTitle"/>
          </p:nvPr>
        </p:nvSpPr>
        <p:spPr>
          <a:xfrm>
            <a:off x="1153886" y="1905000"/>
            <a:ext cx="6923314" cy="131482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Väliotsikko syaani">
  <p:cSld name="Väliotsikko syaani">
    <p:spTree>
      <p:nvGrpSpPr>
        <p:cNvPr id="1" name="Shape 110"/>
        <p:cNvGrpSpPr/>
        <p:nvPr/>
      </p:nvGrpSpPr>
      <p:grpSpPr>
        <a:xfrm>
          <a:off x="0" y="0"/>
          <a:ext cx="0" cy="0"/>
          <a:chOff x="0" y="0"/>
          <a:chExt cx="0" cy="0"/>
        </a:xfrm>
      </p:grpSpPr>
      <p:sp>
        <p:nvSpPr>
          <p:cNvPr id="111" name="Google Shape;111;p23"/>
          <p:cNvSpPr/>
          <p:nvPr/>
        </p:nvSpPr>
        <p:spPr>
          <a:xfrm>
            <a:off x="210458" y="205200"/>
            <a:ext cx="8715829" cy="4726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23"/>
          <p:cNvSpPr txBox="1">
            <a:spLocks noGrp="1"/>
          </p:cNvSpPr>
          <p:nvPr>
            <p:ph type="ctrTitle"/>
          </p:nvPr>
        </p:nvSpPr>
        <p:spPr>
          <a:xfrm>
            <a:off x="1153886" y="1905000"/>
            <a:ext cx="6923314" cy="131482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Väliotsikko lila">
  <p:cSld name="Väliotsikko lila">
    <p:spTree>
      <p:nvGrpSpPr>
        <p:cNvPr id="1" name="Shape 113"/>
        <p:cNvGrpSpPr/>
        <p:nvPr/>
      </p:nvGrpSpPr>
      <p:grpSpPr>
        <a:xfrm>
          <a:off x="0" y="0"/>
          <a:ext cx="0" cy="0"/>
          <a:chOff x="0" y="0"/>
          <a:chExt cx="0" cy="0"/>
        </a:xfrm>
      </p:grpSpPr>
      <p:sp>
        <p:nvSpPr>
          <p:cNvPr id="114" name="Google Shape;114;p24"/>
          <p:cNvSpPr/>
          <p:nvPr/>
        </p:nvSpPr>
        <p:spPr>
          <a:xfrm>
            <a:off x="210458" y="205200"/>
            <a:ext cx="8715829" cy="4726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24"/>
          <p:cNvSpPr txBox="1">
            <a:spLocks noGrp="1"/>
          </p:cNvSpPr>
          <p:nvPr>
            <p:ph type="ctrTitle"/>
          </p:nvPr>
        </p:nvSpPr>
        <p:spPr>
          <a:xfrm>
            <a:off x="1153886" y="1905000"/>
            <a:ext cx="6923314" cy="131482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Lopetus">
  <p:cSld name="Lopetus">
    <p:spTree>
      <p:nvGrpSpPr>
        <p:cNvPr id="1" name="Shape 116"/>
        <p:cNvGrpSpPr/>
        <p:nvPr/>
      </p:nvGrpSpPr>
      <p:grpSpPr>
        <a:xfrm>
          <a:off x="0" y="0"/>
          <a:ext cx="0" cy="0"/>
          <a:chOff x="0" y="0"/>
          <a:chExt cx="0" cy="0"/>
        </a:xfrm>
      </p:grpSpPr>
      <p:pic>
        <p:nvPicPr>
          <p:cNvPr id="117" name="Google Shape;117;p25"/>
          <p:cNvPicPr preferRelativeResize="0"/>
          <p:nvPr/>
        </p:nvPicPr>
        <p:blipFill rotWithShape="1">
          <a:blip r:embed="rId2">
            <a:alphaModFix/>
          </a:blip>
          <a:srcRect/>
          <a:stretch/>
        </p:blipFill>
        <p:spPr>
          <a:xfrm>
            <a:off x="-2790" y="1501504"/>
            <a:ext cx="9146790" cy="3641996"/>
          </a:xfrm>
          <a:prstGeom prst="rect">
            <a:avLst/>
          </a:prstGeom>
          <a:noFill/>
          <a:ln>
            <a:noFill/>
          </a:ln>
        </p:spPr>
      </p:pic>
      <p:pic>
        <p:nvPicPr>
          <p:cNvPr id="118" name="Google Shape;118;p25"/>
          <p:cNvPicPr preferRelativeResize="0"/>
          <p:nvPr/>
        </p:nvPicPr>
        <p:blipFill rotWithShape="1">
          <a:blip r:embed="rId3">
            <a:alphaModFix/>
          </a:blip>
          <a:srcRect/>
          <a:stretch/>
        </p:blipFill>
        <p:spPr>
          <a:xfrm>
            <a:off x="416025" y="336807"/>
            <a:ext cx="3416400" cy="855545"/>
          </a:xfrm>
          <a:prstGeom prst="rect">
            <a:avLst/>
          </a:prstGeom>
          <a:noFill/>
          <a:ln>
            <a:noFill/>
          </a:ln>
        </p:spPr>
      </p:pic>
      <p:sp>
        <p:nvSpPr>
          <p:cNvPr id="119" name="Google Shape;119;p25"/>
          <p:cNvSpPr txBox="1">
            <a:spLocks noGrp="1"/>
          </p:cNvSpPr>
          <p:nvPr>
            <p:ph type="body" idx="1"/>
          </p:nvPr>
        </p:nvSpPr>
        <p:spPr>
          <a:xfrm>
            <a:off x="1146630" y="1491630"/>
            <a:ext cx="3209346" cy="140415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1"/>
              </a:buClr>
              <a:buSzPts val="1200"/>
              <a:buNone/>
              <a:defRPr sz="1200"/>
            </a:lvl1pPr>
            <a:lvl2pPr marL="914400" lvl="1" indent="-228600" algn="l">
              <a:spcBef>
                <a:spcPts val="0"/>
              </a:spcBef>
              <a:spcAft>
                <a:spcPts val="0"/>
              </a:spcAft>
              <a:buClr>
                <a:schemeClr val="dk1"/>
              </a:buClr>
              <a:buSzPts val="1200"/>
              <a:buNone/>
              <a:defRPr sz="1200"/>
            </a:lvl2pPr>
            <a:lvl3pPr marL="1371600" lvl="2" indent="-228600" algn="l">
              <a:spcBef>
                <a:spcPts val="800"/>
              </a:spcBef>
              <a:spcAft>
                <a:spcPts val="0"/>
              </a:spcAft>
              <a:buClr>
                <a:schemeClr val="dk1"/>
              </a:buClr>
              <a:buSzPts val="1200"/>
              <a:buNone/>
              <a:defRPr sz="1200"/>
            </a:lvl3pPr>
            <a:lvl4pPr marL="1828800" lvl="3" indent="-228600" algn="l">
              <a:spcBef>
                <a:spcPts val="800"/>
              </a:spcBef>
              <a:spcAft>
                <a:spcPts val="0"/>
              </a:spcAft>
              <a:buClr>
                <a:schemeClr val="dk1"/>
              </a:buClr>
              <a:buSzPts val="1200"/>
              <a:buNone/>
              <a:defRPr sz="1200"/>
            </a:lvl4pPr>
            <a:lvl5pPr marL="2286000" lvl="4" indent="-228600" algn="l">
              <a:spcBef>
                <a:spcPts val="800"/>
              </a:spcBef>
              <a:spcAft>
                <a:spcPts val="0"/>
              </a:spcAft>
              <a:buClr>
                <a:schemeClr val="dk1"/>
              </a:buClr>
              <a:buSzPts val="1200"/>
              <a:buNone/>
              <a:defRPr sz="1200"/>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0" name="Google Shape;120;p25"/>
          <p:cNvSpPr txBox="1">
            <a:spLocks noGrp="1"/>
          </p:cNvSpPr>
          <p:nvPr>
            <p:ph type="body" idx="2"/>
          </p:nvPr>
        </p:nvSpPr>
        <p:spPr>
          <a:xfrm>
            <a:off x="4528458" y="1491630"/>
            <a:ext cx="4220006" cy="1404156"/>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Clr>
                <a:schemeClr val="dk1"/>
              </a:buClr>
              <a:buSzPts val="1200"/>
              <a:buNone/>
              <a:defRPr sz="1200"/>
            </a:lvl1pPr>
            <a:lvl2pPr marL="914400" lvl="1" indent="-228600" algn="l">
              <a:spcBef>
                <a:spcPts val="0"/>
              </a:spcBef>
              <a:spcAft>
                <a:spcPts val="0"/>
              </a:spcAft>
              <a:buClr>
                <a:schemeClr val="dk1"/>
              </a:buClr>
              <a:buSzPts val="1200"/>
              <a:buNone/>
              <a:defRPr sz="1200"/>
            </a:lvl2pPr>
            <a:lvl3pPr marL="1371600" lvl="2" indent="-228600" algn="l">
              <a:spcBef>
                <a:spcPts val="800"/>
              </a:spcBef>
              <a:spcAft>
                <a:spcPts val="0"/>
              </a:spcAft>
              <a:buClr>
                <a:schemeClr val="dk1"/>
              </a:buClr>
              <a:buSzPts val="1200"/>
              <a:buNone/>
              <a:defRPr sz="1200"/>
            </a:lvl3pPr>
            <a:lvl4pPr marL="1828800" lvl="3" indent="-228600" algn="l">
              <a:spcBef>
                <a:spcPts val="800"/>
              </a:spcBef>
              <a:spcAft>
                <a:spcPts val="0"/>
              </a:spcAft>
              <a:buClr>
                <a:schemeClr val="dk1"/>
              </a:buClr>
              <a:buSzPts val="1200"/>
              <a:buNone/>
              <a:defRPr sz="1200"/>
            </a:lvl4pPr>
            <a:lvl5pPr marL="2286000" lvl="4" indent="-228600" algn="l">
              <a:spcBef>
                <a:spcPts val="800"/>
              </a:spcBef>
              <a:spcAft>
                <a:spcPts val="0"/>
              </a:spcAft>
              <a:buClr>
                <a:schemeClr val="dk1"/>
              </a:buClr>
              <a:buSzPts val="1200"/>
              <a:buNone/>
              <a:defRPr sz="1200"/>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503992" y="108858"/>
            <a:ext cx="7380376" cy="8898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503992" y="1039586"/>
            <a:ext cx="7380376" cy="3584392"/>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80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0"/>
          <p:cNvSpPr txBox="1">
            <a:spLocks noGrp="1"/>
          </p:cNvSpPr>
          <p:nvPr>
            <p:ph type="dt" idx="10"/>
          </p:nvPr>
        </p:nvSpPr>
        <p:spPr>
          <a:xfrm>
            <a:off x="503992" y="4822372"/>
            <a:ext cx="975264" cy="2187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3124200" y="4822372"/>
            <a:ext cx="2895600" cy="218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457172" y="205067"/>
            <a:ext cx="8228763" cy="858473"/>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2"/>
              </a:buClr>
              <a:buSzPts val="1400"/>
              <a:buFont typeface="Arial Narrow"/>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subTitle" idx="1"/>
          </p:nvPr>
        </p:nvSpPr>
        <p:spPr>
          <a:xfrm>
            <a:off x="457172" y="1203299"/>
            <a:ext cx="8228763" cy="2982614"/>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Otsikkosivu hanketunnus">
  <p:cSld name="Otsikkosivu hanketunnus">
    <p:spTree>
      <p:nvGrpSpPr>
        <p:cNvPr id="1" name="Shape 32"/>
        <p:cNvGrpSpPr/>
        <p:nvPr/>
      </p:nvGrpSpPr>
      <p:grpSpPr>
        <a:xfrm>
          <a:off x="0" y="0"/>
          <a:ext cx="0" cy="0"/>
          <a:chOff x="0" y="0"/>
          <a:chExt cx="0" cy="0"/>
        </a:xfrm>
      </p:grpSpPr>
      <p:pic>
        <p:nvPicPr>
          <p:cNvPr id="33" name="Google Shape;33;p12"/>
          <p:cNvPicPr preferRelativeResize="0"/>
          <p:nvPr/>
        </p:nvPicPr>
        <p:blipFill rotWithShape="1">
          <a:blip r:embed="rId2">
            <a:alphaModFix/>
          </a:blip>
          <a:srcRect/>
          <a:stretch/>
        </p:blipFill>
        <p:spPr>
          <a:xfrm>
            <a:off x="-2790" y="1501504"/>
            <a:ext cx="9146790" cy="3641996"/>
          </a:xfrm>
          <a:prstGeom prst="rect">
            <a:avLst/>
          </a:prstGeom>
          <a:noFill/>
          <a:ln>
            <a:noFill/>
          </a:ln>
        </p:spPr>
      </p:pic>
      <p:sp>
        <p:nvSpPr>
          <p:cNvPr id="34" name="Google Shape;34;p12"/>
          <p:cNvSpPr txBox="1">
            <a:spLocks noGrp="1"/>
          </p:cNvSpPr>
          <p:nvPr>
            <p:ph type="ctrTitle"/>
          </p:nvPr>
        </p:nvSpPr>
        <p:spPr>
          <a:xfrm>
            <a:off x="1115616" y="1329612"/>
            <a:ext cx="7200800" cy="109812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000"/>
              <a:buFont typeface="Arial Narrow"/>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subTitle" idx="1"/>
          </p:nvPr>
        </p:nvSpPr>
        <p:spPr>
          <a:xfrm>
            <a:off x="1115616" y="2427734"/>
            <a:ext cx="7200800" cy="36004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1600"/>
              <a:buNone/>
              <a:defRPr sz="1600">
                <a:solidFill>
                  <a:schemeClr val="dk2"/>
                </a:solidFill>
              </a:defRPr>
            </a:lvl1pPr>
            <a:lvl2pPr lvl="1" algn="ctr">
              <a:spcBef>
                <a:spcPts val="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400"/>
              <a:buNone/>
              <a:defRPr>
                <a:solidFill>
                  <a:srgbClr val="888888"/>
                </a:solidFill>
              </a:defRPr>
            </a:lvl3pPr>
            <a:lvl4pPr lvl="3" algn="ctr">
              <a:spcBef>
                <a:spcPts val="800"/>
              </a:spcBef>
              <a:spcAft>
                <a:spcPts val="0"/>
              </a:spcAft>
              <a:buClr>
                <a:srgbClr val="888888"/>
              </a:buClr>
              <a:buSzPts val="1400"/>
              <a:buNone/>
              <a:defRPr>
                <a:solidFill>
                  <a:srgbClr val="888888"/>
                </a:solidFill>
              </a:defRPr>
            </a:lvl4pPr>
            <a:lvl5pPr lvl="4" algn="ctr">
              <a:spcBef>
                <a:spcPts val="800"/>
              </a:spcBef>
              <a:spcAft>
                <a:spcPts val="0"/>
              </a:spcAft>
              <a:buClr>
                <a:srgbClr val="888888"/>
              </a:buClr>
              <a:buSzPts val="1400"/>
              <a:buNone/>
              <a:defRPr>
                <a:solidFill>
                  <a:srgbClr val="888888"/>
                </a:solidFill>
              </a:defRPr>
            </a:lvl5pPr>
            <a:lvl6pPr lvl="5" algn="ctr">
              <a:spcBef>
                <a:spcPts val="8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6" name="Google Shape;36;p12"/>
          <p:cNvSpPr txBox="1">
            <a:spLocks noGrp="1"/>
          </p:cNvSpPr>
          <p:nvPr>
            <p:ph type="body" idx="2"/>
          </p:nvPr>
        </p:nvSpPr>
        <p:spPr>
          <a:xfrm>
            <a:off x="1146629" y="4550400"/>
            <a:ext cx="4865804" cy="321128"/>
          </a:xfrm>
          <a:prstGeom prst="rect">
            <a:avLst/>
          </a:prstGeom>
          <a:noFill/>
          <a:ln>
            <a:noFill/>
          </a:ln>
        </p:spPr>
        <p:txBody>
          <a:bodyPr spcFirstLastPara="1" wrap="square" lIns="91425" tIns="0" rIns="91425" bIns="0" anchor="ctr" anchorCtr="0">
            <a:noAutofit/>
          </a:bodyPr>
          <a:lstStyle>
            <a:lvl1pPr marL="457200" lvl="0" indent="-228600" algn="l">
              <a:spcBef>
                <a:spcPts val="0"/>
              </a:spcBef>
              <a:spcAft>
                <a:spcPts val="0"/>
              </a:spcAft>
              <a:buClr>
                <a:schemeClr val="lt1"/>
              </a:buClr>
              <a:buSzPts val="1600"/>
              <a:buNone/>
              <a:defRPr sz="1600">
                <a:solidFill>
                  <a:schemeClr val="lt1"/>
                </a:solidFill>
                <a:latin typeface="Arial Narrow"/>
                <a:ea typeface="Arial Narrow"/>
                <a:cs typeface="Arial Narrow"/>
                <a:sym typeface="Arial Narrow"/>
              </a:defRPr>
            </a:lvl1pPr>
            <a:lvl2pPr marL="914400" lvl="1" indent="-342900" algn="l">
              <a:spcBef>
                <a:spcPts val="80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12"/>
          <p:cNvSpPr txBox="1">
            <a:spLocks noGrp="1"/>
          </p:cNvSpPr>
          <p:nvPr>
            <p:ph type="body" idx="3"/>
          </p:nvPr>
        </p:nvSpPr>
        <p:spPr>
          <a:xfrm>
            <a:off x="1115616" y="2787775"/>
            <a:ext cx="7200800" cy="288032"/>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Clr>
                <a:schemeClr val="dk1"/>
              </a:buClr>
              <a:buSzPts val="1000"/>
              <a:buNone/>
              <a:defRPr sz="1000">
                <a:solidFill>
                  <a:schemeClr val="dk1"/>
                </a:solidFill>
                <a:latin typeface="Arial"/>
                <a:ea typeface="Arial"/>
                <a:cs typeface="Arial"/>
                <a:sym typeface="Arial"/>
              </a:defRPr>
            </a:lvl1pPr>
            <a:lvl2pPr marL="914400" lvl="1" indent="-342900" algn="l">
              <a:spcBef>
                <a:spcPts val="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12"/>
          <p:cNvSpPr>
            <a:spLocks noGrp="1"/>
          </p:cNvSpPr>
          <p:nvPr>
            <p:ph type="pic" idx="4"/>
          </p:nvPr>
        </p:nvSpPr>
        <p:spPr>
          <a:xfrm>
            <a:off x="7668448" y="303610"/>
            <a:ext cx="936000" cy="936000"/>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rgbClr val="A5A5A5"/>
              </a:buClr>
              <a:buSzPts val="900"/>
              <a:buFont typeface="Verdana"/>
              <a:buNone/>
              <a:defRPr sz="900" b="0" i="0" u="none" strike="noStrike" cap="none">
                <a:solidFill>
                  <a:srgbClr val="A5A5A5"/>
                </a:solidFill>
                <a:latin typeface="Arial"/>
                <a:ea typeface="Arial"/>
                <a:cs typeface="Arial"/>
                <a:sym typeface="Arial"/>
              </a:defRPr>
            </a:lvl1pPr>
            <a:lvl2pPr marR="0" lvl="1" algn="l" rtl="0">
              <a:spcBef>
                <a:spcPts val="0"/>
              </a:spcBef>
              <a:spcAft>
                <a:spcPts val="0"/>
              </a:spcAft>
              <a:buClr>
                <a:schemeClr val="dk1"/>
              </a:buClr>
              <a:buSzPts val="1600"/>
              <a:buFont typeface="Verdana"/>
              <a:buChar char="‒"/>
              <a:defRPr sz="1600" b="0" i="0" u="none" strike="noStrike" cap="none">
                <a:solidFill>
                  <a:schemeClr val="dk1"/>
                </a:solidFill>
                <a:latin typeface="Arial"/>
                <a:ea typeface="Arial"/>
                <a:cs typeface="Arial"/>
                <a:sym typeface="Arial"/>
              </a:defRPr>
            </a:lvl2pPr>
            <a:lvl3pPr marR="0" lvl="2"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9" name="Google Shape;39;p12"/>
          <p:cNvPicPr preferRelativeResize="0"/>
          <p:nvPr/>
        </p:nvPicPr>
        <p:blipFill rotWithShape="1">
          <a:blip r:embed="rId3">
            <a:alphaModFix/>
          </a:blip>
          <a:srcRect/>
          <a:stretch/>
        </p:blipFill>
        <p:spPr>
          <a:xfrm>
            <a:off x="416025" y="336807"/>
            <a:ext cx="3416400" cy="85554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ja sisältö väliotsikolla">
  <p:cSld name="Otsikko ja sisältö väliotsikolla">
    <p:spTree>
      <p:nvGrpSpPr>
        <p:cNvPr id="1" name="Shape 40"/>
        <p:cNvGrpSpPr/>
        <p:nvPr/>
      </p:nvGrpSpPr>
      <p:grpSpPr>
        <a:xfrm>
          <a:off x="0" y="0"/>
          <a:ext cx="0" cy="0"/>
          <a:chOff x="0" y="0"/>
          <a:chExt cx="0" cy="0"/>
        </a:xfrm>
      </p:grpSpPr>
      <p:sp>
        <p:nvSpPr>
          <p:cNvPr id="41" name="Google Shape;41;p13"/>
          <p:cNvSpPr txBox="1">
            <a:spLocks noGrp="1"/>
          </p:cNvSpPr>
          <p:nvPr>
            <p:ph type="body" idx="1"/>
          </p:nvPr>
        </p:nvSpPr>
        <p:spPr>
          <a:xfrm>
            <a:off x="504000" y="1377043"/>
            <a:ext cx="7380000" cy="321758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80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503992" y="4822372"/>
            <a:ext cx="975264" cy="2187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3124200" y="4822372"/>
            <a:ext cx="2895600" cy="218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45" name="Google Shape;45;p13"/>
          <p:cNvSpPr txBox="1">
            <a:spLocks noGrp="1"/>
          </p:cNvSpPr>
          <p:nvPr>
            <p:ph type="body" idx="2"/>
          </p:nvPr>
        </p:nvSpPr>
        <p:spPr>
          <a:xfrm>
            <a:off x="504000" y="1043868"/>
            <a:ext cx="7380000" cy="377428"/>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2000"/>
              <a:buNone/>
              <a:defRPr b="1"/>
            </a:lvl1pPr>
            <a:lvl2pPr marL="914400" lvl="1" indent="-342900" algn="l">
              <a:spcBef>
                <a:spcPts val="80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13"/>
          <p:cNvSpPr txBox="1">
            <a:spLocks noGrp="1"/>
          </p:cNvSpPr>
          <p:nvPr>
            <p:ph type="title"/>
          </p:nvPr>
        </p:nvSpPr>
        <p:spPr>
          <a:xfrm>
            <a:off x="503992" y="108858"/>
            <a:ext cx="7380376" cy="8898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503992" y="108858"/>
            <a:ext cx="7380376" cy="8898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576000" y="1039500"/>
            <a:ext cx="3780000" cy="3584478"/>
          </a:xfrm>
          <a:prstGeom prst="rect">
            <a:avLst/>
          </a:prstGeom>
          <a:noFill/>
          <a:ln>
            <a:noFill/>
          </a:ln>
        </p:spPr>
        <p:txBody>
          <a:bodyPr spcFirstLastPara="1" wrap="square" lIns="91425" tIns="45700" rIns="91425" bIns="45700" anchor="t" anchorCtr="0">
            <a:normAutofit/>
          </a:bodyPr>
          <a:lstStyle>
            <a:lvl1pPr marL="457200" lvl="0" indent="-317500" algn="l">
              <a:spcBef>
                <a:spcPts val="0"/>
              </a:spcBef>
              <a:spcAft>
                <a:spcPts val="0"/>
              </a:spcAft>
              <a:buClr>
                <a:schemeClr val="dk1"/>
              </a:buClr>
              <a:buSzPts val="1400"/>
              <a:buChar char="‒"/>
              <a:defRPr sz="1400"/>
            </a:lvl1pPr>
            <a:lvl2pPr marL="914400" lvl="1" indent="-317500" algn="l">
              <a:spcBef>
                <a:spcPts val="1200"/>
              </a:spcBef>
              <a:spcAft>
                <a:spcPts val="0"/>
              </a:spcAft>
              <a:buClr>
                <a:schemeClr val="dk1"/>
              </a:buClr>
              <a:buSzPts val="1400"/>
              <a:buChar char="‒"/>
              <a:defRPr sz="1400"/>
            </a:lvl2pPr>
            <a:lvl3pPr marL="1371600" lvl="2" indent="-317500" algn="l">
              <a:spcBef>
                <a:spcPts val="1200"/>
              </a:spcBef>
              <a:spcAft>
                <a:spcPts val="0"/>
              </a:spcAft>
              <a:buClr>
                <a:schemeClr val="dk1"/>
              </a:buClr>
              <a:buSzPts val="1400"/>
              <a:buChar char="‒"/>
              <a:defRPr sz="1400"/>
            </a:lvl3pPr>
            <a:lvl4pPr marL="1828800" lvl="3" indent="-317500" algn="l">
              <a:spcBef>
                <a:spcPts val="1200"/>
              </a:spcBef>
              <a:spcAft>
                <a:spcPts val="0"/>
              </a:spcAft>
              <a:buClr>
                <a:schemeClr val="dk1"/>
              </a:buClr>
              <a:buSzPts val="1400"/>
              <a:buChar char="‒"/>
              <a:defRPr sz="1400"/>
            </a:lvl4pPr>
            <a:lvl5pPr marL="2286000" lvl="4" indent="-317500" algn="l">
              <a:spcBef>
                <a:spcPts val="1200"/>
              </a:spcBef>
              <a:spcAft>
                <a:spcPts val="0"/>
              </a:spcAft>
              <a:buClr>
                <a:schemeClr val="dk1"/>
              </a:buClr>
              <a:buSzPts val="1400"/>
              <a:buChar char="‒"/>
              <a:defRPr sz="1400"/>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0" name="Google Shape;50;p14"/>
          <p:cNvSpPr txBox="1">
            <a:spLocks noGrp="1"/>
          </p:cNvSpPr>
          <p:nvPr>
            <p:ph type="body" idx="2"/>
          </p:nvPr>
        </p:nvSpPr>
        <p:spPr>
          <a:xfrm>
            <a:off x="4283968" y="1039500"/>
            <a:ext cx="3816000" cy="3584478"/>
          </a:xfrm>
          <a:prstGeom prst="rect">
            <a:avLst/>
          </a:prstGeom>
          <a:noFill/>
          <a:ln>
            <a:noFill/>
          </a:ln>
        </p:spPr>
        <p:txBody>
          <a:bodyPr spcFirstLastPara="1" wrap="square" lIns="91425" tIns="45700" rIns="91425" bIns="45700" anchor="t" anchorCtr="0">
            <a:normAutofit/>
          </a:bodyPr>
          <a:lstStyle>
            <a:lvl1pPr marL="457200" lvl="0" indent="-317500" algn="l">
              <a:spcBef>
                <a:spcPts val="0"/>
              </a:spcBef>
              <a:spcAft>
                <a:spcPts val="0"/>
              </a:spcAft>
              <a:buClr>
                <a:schemeClr val="dk1"/>
              </a:buClr>
              <a:buSzPts val="1400"/>
              <a:buChar char="‒"/>
              <a:defRPr sz="1400"/>
            </a:lvl1pPr>
            <a:lvl2pPr marL="914400" lvl="1" indent="-317500" algn="l">
              <a:spcBef>
                <a:spcPts val="1200"/>
              </a:spcBef>
              <a:spcAft>
                <a:spcPts val="0"/>
              </a:spcAft>
              <a:buClr>
                <a:schemeClr val="dk1"/>
              </a:buClr>
              <a:buSzPts val="1400"/>
              <a:buChar char="‒"/>
              <a:defRPr sz="1400"/>
            </a:lvl2pPr>
            <a:lvl3pPr marL="1371600" lvl="2" indent="-317500" algn="l">
              <a:spcBef>
                <a:spcPts val="1200"/>
              </a:spcBef>
              <a:spcAft>
                <a:spcPts val="0"/>
              </a:spcAft>
              <a:buClr>
                <a:schemeClr val="dk1"/>
              </a:buClr>
              <a:buSzPts val="1400"/>
              <a:buChar char="‒"/>
              <a:defRPr sz="1400"/>
            </a:lvl3pPr>
            <a:lvl4pPr marL="1828800" lvl="3" indent="-317500" algn="l">
              <a:spcBef>
                <a:spcPts val="1200"/>
              </a:spcBef>
              <a:spcAft>
                <a:spcPts val="0"/>
              </a:spcAft>
              <a:buClr>
                <a:schemeClr val="dk1"/>
              </a:buClr>
              <a:buSzPts val="1400"/>
              <a:buChar char="‒"/>
              <a:defRPr sz="1400"/>
            </a:lvl4pPr>
            <a:lvl5pPr marL="2286000" lvl="4" indent="-317500" algn="l">
              <a:spcBef>
                <a:spcPts val="1200"/>
              </a:spcBef>
              <a:spcAft>
                <a:spcPts val="0"/>
              </a:spcAft>
              <a:buClr>
                <a:schemeClr val="dk1"/>
              </a:buClr>
              <a:buSzPts val="1400"/>
              <a:buChar char="‒"/>
              <a:defRPr sz="1400"/>
            </a:lvl5pPr>
            <a:lvl6pPr marL="2743200" lvl="5" indent="-342900" algn="l">
              <a:spcBef>
                <a:spcPts val="12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1" name="Google Shape;51;p14"/>
          <p:cNvSpPr txBox="1">
            <a:spLocks noGrp="1"/>
          </p:cNvSpPr>
          <p:nvPr>
            <p:ph type="dt" idx="10"/>
          </p:nvPr>
        </p:nvSpPr>
        <p:spPr>
          <a:xfrm>
            <a:off x="503992" y="4822372"/>
            <a:ext cx="975264" cy="2187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4822372"/>
            <a:ext cx="2895600" cy="218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ja sisältö">
  <p:cSld name="Kuva ja sisältö">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503992" y="108858"/>
            <a:ext cx="7380376" cy="8898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4283968" y="1039586"/>
            <a:ext cx="3816000" cy="3584392"/>
          </a:xfrm>
          <a:prstGeom prst="rect">
            <a:avLst/>
          </a:prstGeom>
          <a:noFill/>
          <a:ln>
            <a:noFill/>
          </a:ln>
        </p:spPr>
        <p:txBody>
          <a:bodyPr spcFirstLastPara="1" wrap="square" lIns="91425" tIns="45700" rIns="91425" bIns="45700" anchor="t" anchorCtr="0">
            <a:normAutofit/>
          </a:bodyPr>
          <a:lstStyle>
            <a:lvl1pPr marL="457200" lvl="0" indent="-317500" algn="l">
              <a:spcBef>
                <a:spcPts val="0"/>
              </a:spcBef>
              <a:spcAft>
                <a:spcPts val="0"/>
              </a:spcAft>
              <a:buClr>
                <a:schemeClr val="dk1"/>
              </a:buClr>
              <a:buSzPts val="1400"/>
              <a:buChar char="‒"/>
              <a:defRPr sz="1400"/>
            </a:lvl1pPr>
            <a:lvl2pPr marL="914400" lvl="1" indent="-317500" algn="l">
              <a:spcBef>
                <a:spcPts val="1200"/>
              </a:spcBef>
              <a:spcAft>
                <a:spcPts val="0"/>
              </a:spcAft>
              <a:buClr>
                <a:schemeClr val="dk1"/>
              </a:buClr>
              <a:buSzPts val="1400"/>
              <a:buChar char="‒"/>
              <a:defRPr sz="1400"/>
            </a:lvl2pPr>
            <a:lvl3pPr marL="1371600" lvl="2" indent="-317500" algn="l">
              <a:spcBef>
                <a:spcPts val="1200"/>
              </a:spcBef>
              <a:spcAft>
                <a:spcPts val="0"/>
              </a:spcAft>
              <a:buClr>
                <a:schemeClr val="dk1"/>
              </a:buClr>
              <a:buSzPts val="1400"/>
              <a:buChar char="‒"/>
              <a:defRPr sz="1400"/>
            </a:lvl3pPr>
            <a:lvl4pPr marL="1828800" lvl="3" indent="-317500" algn="l">
              <a:spcBef>
                <a:spcPts val="1200"/>
              </a:spcBef>
              <a:spcAft>
                <a:spcPts val="0"/>
              </a:spcAft>
              <a:buClr>
                <a:schemeClr val="dk1"/>
              </a:buClr>
              <a:buSzPts val="1400"/>
              <a:buChar char="‒"/>
              <a:defRPr sz="1400"/>
            </a:lvl4pPr>
            <a:lvl5pPr marL="2286000" lvl="4" indent="-317500" algn="l">
              <a:spcBef>
                <a:spcPts val="1200"/>
              </a:spcBef>
              <a:spcAft>
                <a:spcPts val="0"/>
              </a:spcAft>
              <a:buClr>
                <a:schemeClr val="dk1"/>
              </a:buClr>
              <a:buSzPts val="1400"/>
              <a:buChar char="‒"/>
              <a:defRPr sz="14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15"/>
          <p:cNvSpPr txBox="1">
            <a:spLocks noGrp="1"/>
          </p:cNvSpPr>
          <p:nvPr>
            <p:ph type="dt" idx="10"/>
          </p:nvPr>
        </p:nvSpPr>
        <p:spPr>
          <a:xfrm>
            <a:off x="503992" y="4822372"/>
            <a:ext cx="975264" cy="2187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5"/>
          <p:cNvSpPr txBox="1">
            <a:spLocks noGrp="1"/>
          </p:cNvSpPr>
          <p:nvPr>
            <p:ph type="ftr" idx="11"/>
          </p:nvPr>
        </p:nvSpPr>
        <p:spPr>
          <a:xfrm>
            <a:off x="3124200" y="4822372"/>
            <a:ext cx="2895600" cy="218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60" name="Google Shape;60;p15"/>
          <p:cNvSpPr>
            <a:spLocks noGrp="1"/>
          </p:cNvSpPr>
          <p:nvPr>
            <p:ph type="pic" idx="2"/>
          </p:nvPr>
        </p:nvSpPr>
        <p:spPr>
          <a:xfrm>
            <a:off x="612000" y="1107000"/>
            <a:ext cx="3455988" cy="3456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600"/>
              <a:buFont typeface="Verdana"/>
              <a:buNone/>
              <a:defRPr sz="16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Verdana"/>
              <a:buChar char="‒"/>
              <a:defRPr sz="1600" b="0" i="0" u="none" strike="noStrike" cap="none">
                <a:solidFill>
                  <a:schemeClr val="dk1"/>
                </a:solidFill>
                <a:latin typeface="Arial"/>
                <a:ea typeface="Arial"/>
                <a:cs typeface="Arial"/>
                <a:sym typeface="Arial"/>
              </a:defRPr>
            </a:lvl2pPr>
            <a:lvl3pPr marR="0" lvl="2"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ia ja sisältö">
  <p:cSld name="Kuvia ja sisältö">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503992" y="108858"/>
            <a:ext cx="7380376" cy="8898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txBox="1">
            <a:spLocks noGrp="1"/>
          </p:cNvSpPr>
          <p:nvPr>
            <p:ph type="body" idx="1"/>
          </p:nvPr>
        </p:nvSpPr>
        <p:spPr>
          <a:xfrm>
            <a:off x="4283968" y="1039586"/>
            <a:ext cx="3816000" cy="3584392"/>
          </a:xfrm>
          <a:prstGeom prst="rect">
            <a:avLst/>
          </a:prstGeom>
          <a:noFill/>
          <a:ln>
            <a:noFill/>
          </a:ln>
        </p:spPr>
        <p:txBody>
          <a:bodyPr spcFirstLastPara="1" wrap="square" lIns="91425" tIns="45700" rIns="91425" bIns="45700" anchor="t" anchorCtr="0">
            <a:normAutofit/>
          </a:bodyPr>
          <a:lstStyle>
            <a:lvl1pPr marL="457200" lvl="0" indent="-317500" algn="l">
              <a:spcBef>
                <a:spcPts val="0"/>
              </a:spcBef>
              <a:spcAft>
                <a:spcPts val="0"/>
              </a:spcAft>
              <a:buClr>
                <a:schemeClr val="dk1"/>
              </a:buClr>
              <a:buSzPts val="1400"/>
              <a:buChar char="‒"/>
              <a:defRPr sz="1400"/>
            </a:lvl1pPr>
            <a:lvl2pPr marL="914400" lvl="1" indent="-317500" algn="l">
              <a:spcBef>
                <a:spcPts val="1200"/>
              </a:spcBef>
              <a:spcAft>
                <a:spcPts val="0"/>
              </a:spcAft>
              <a:buClr>
                <a:schemeClr val="dk1"/>
              </a:buClr>
              <a:buSzPts val="1400"/>
              <a:buChar char="‒"/>
              <a:defRPr sz="1400"/>
            </a:lvl2pPr>
            <a:lvl3pPr marL="1371600" lvl="2" indent="-317500" algn="l">
              <a:spcBef>
                <a:spcPts val="1200"/>
              </a:spcBef>
              <a:spcAft>
                <a:spcPts val="0"/>
              </a:spcAft>
              <a:buClr>
                <a:schemeClr val="dk1"/>
              </a:buClr>
              <a:buSzPts val="1400"/>
              <a:buChar char="‒"/>
              <a:defRPr sz="1400"/>
            </a:lvl3pPr>
            <a:lvl4pPr marL="1828800" lvl="3" indent="-317500" algn="l">
              <a:spcBef>
                <a:spcPts val="1200"/>
              </a:spcBef>
              <a:spcAft>
                <a:spcPts val="0"/>
              </a:spcAft>
              <a:buClr>
                <a:schemeClr val="dk1"/>
              </a:buClr>
              <a:buSzPts val="1400"/>
              <a:buChar char="‒"/>
              <a:defRPr sz="1400"/>
            </a:lvl4pPr>
            <a:lvl5pPr marL="2286000" lvl="4" indent="-317500" algn="l">
              <a:spcBef>
                <a:spcPts val="1200"/>
              </a:spcBef>
              <a:spcAft>
                <a:spcPts val="0"/>
              </a:spcAft>
              <a:buClr>
                <a:schemeClr val="dk1"/>
              </a:buClr>
              <a:buSzPts val="1400"/>
              <a:buChar char="‒"/>
              <a:defRPr sz="1400"/>
            </a:lvl5pPr>
            <a:lvl6pPr marL="2743200" lvl="5" indent="-342900" algn="l">
              <a:spcBef>
                <a:spcPts val="12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16"/>
          <p:cNvSpPr txBox="1">
            <a:spLocks noGrp="1"/>
          </p:cNvSpPr>
          <p:nvPr>
            <p:ph type="dt" idx="10"/>
          </p:nvPr>
        </p:nvSpPr>
        <p:spPr>
          <a:xfrm>
            <a:off x="503992" y="4822372"/>
            <a:ext cx="975264" cy="2187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6"/>
          <p:cNvSpPr txBox="1">
            <a:spLocks noGrp="1"/>
          </p:cNvSpPr>
          <p:nvPr>
            <p:ph type="ftr" idx="11"/>
          </p:nvPr>
        </p:nvSpPr>
        <p:spPr>
          <a:xfrm>
            <a:off x="3124200" y="4822372"/>
            <a:ext cx="2895600" cy="218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67" name="Google Shape;67;p16"/>
          <p:cNvSpPr>
            <a:spLocks noGrp="1"/>
          </p:cNvSpPr>
          <p:nvPr>
            <p:ph type="pic" idx="2"/>
          </p:nvPr>
        </p:nvSpPr>
        <p:spPr>
          <a:xfrm>
            <a:off x="611560" y="1106999"/>
            <a:ext cx="3456000" cy="100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600"/>
              <a:buFont typeface="Verdana"/>
              <a:buNone/>
              <a:defRPr sz="16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Verdana"/>
              <a:buChar char="‒"/>
              <a:defRPr sz="1600" b="0" i="0" u="none" strike="noStrike" cap="none">
                <a:solidFill>
                  <a:schemeClr val="dk1"/>
                </a:solidFill>
                <a:latin typeface="Arial"/>
                <a:ea typeface="Arial"/>
                <a:cs typeface="Arial"/>
                <a:sym typeface="Arial"/>
              </a:defRPr>
            </a:lvl2pPr>
            <a:lvl3pPr marR="0" lvl="2"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16"/>
          <p:cNvSpPr>
            <a:spLocks noGrp="1"/>
          </p:cNvSpPr>
          <p:nvPr>
            <p:ph type="pic" idx="3"/>
          </p:nvPr>
        </p:nvSpPr>
        <p:spPr>
          <a:xfrm>
            <a:off x="611560" y="2355726"/>
            <a:ext cx="3456000" cy="100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600"/>
              <a:buFont typeface="Verdana"/>
              <a:buNone/>
              <a:defRPr sz="16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Verdana"/>
              <a:buChar char="‒"/>
              <a:defRPr sz="1600" b="0" i="0" u="none" strike="noStrike" cap="none">
                <a:solidFill>
                  <a:schemeClr val="dk1"/>
                </a:solidFill>
                <a:latin typeface="Arial"/>
                <a:ea typeface="Arial"/>
                <a:cs typeface="Arial"/>
                <a:sym typeface="Arial"/>
              </a:defRPr>
            </a:lvl2pPr>
            <a:lvl3pPr marR="0" lvl="2"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6"/>
          <p:cNvSpPr>
            <a:spLocks noGrp="1"/>
          </p:cNvSpPr>
          <p:nvPr>
            <p:ph type="pic" idx="4"/>
          </p:nvPr>
        </p:nvSpPr>
        <p:spPr>
          <a:xfrm>
            <a:off x="611560" y="3571289"/>
            <a:ext cx="3456000" cy="100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600"/>
              <a:buFont typeface="Verdana"/>
              <a:buNone/>
              <a:defRPr sz="16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Verdana"/>
              <a:buChar char="‒"/>
              <a:defRPr sz="1600" b="0" i="0" u="none" strike="noStrike" cap="none">
                <a:solidFill>
                  <a:schemeClr val="dk1"/>
                </a:solidFill>
                <a:latin typeface="Arial"/>
                <a:ea typeface="Arial"/>
                <a:cs typeface="Arial"/>
                <a:sym typeface="Arial"/>
              </a:defRPr>
            </a:lvl2pPr>
            <a:lvl3pPr marR="0" lvl="2"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Kuva iso">
  <p:cSld name="Kuva iso">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a:stretch/>
        </p:blipFill>
        <p:spPr>
          <a:xfrm>
            <a:off x="7164288" y="4867200"/>
            <a:ext cx="1595701" cy="129600"/>
          </a:xfrm>
          <a:prstGeom prst="rect">
            <a:avLst/>
          </a:prstGeom>
          <a:noFill/>
          <a:ln>
            <a:noFill/>
          </a:ln>
        </p:spPr>
      </p:pic>
      <p:sp>
        <p:nvSpPr>
          <p:cNvPr id="72" name="Google Shape;72;p17"/>
          <p:cNvSpPr txBox="1">
            <a:spLocks noGrp="1"/>
          </p:cNvSpPr>
          <p:nvPr>
            <p:ph type="title"/>
          </p:nvPr>
        </p:nvSpPr>
        <p:spPr>
          <a:xfrm>
            <a:off x="503992" y="108858"/>
            <a:ext cx="7380376" cy="88987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
          <p:cNvSpPr txBox="1">
            <a:spLocks noGrp="1"/>
          </p:cNvSpPr>
          <p:nvPr>
            <p:ph type="dt" idx="10"/>
          </p:nvPr>
        </p:nvSpPr>
        <p:spPr>
          <a:xfrm>
            <a:off x="503992" y="4822372"/>
            <a:ext cx="975264" cy="2187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7"/>
          <p:cNvSpPr txBox="1">
            <a:spLocks noGrp="1"/>
          </p:cNvSpPr>
          <p:nvPr>
            <p:ph type="ftr" idx="11"/>
          </p:nvPr>
        </p:nvSpPr>
        <p:spPr>
          <a:xfrm>
            <a:off x="3124200" y="4822372"/>
            <a:ext cx="2895600" cy="2187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76" name="Google Shape;76;p17"/>
          <p:cNvSpPr>
            <a:spLocks noGrp="1"/>
          </p:cNvSpPr>
          <p:nvPr>
            <p:ph type="pic" idx="2"/>
          </p:nvPr>
        </p:nvSpPr>
        <p:spPr>
          <a:xfrm>
            <a:off x="612000" y="1107000"/>
            <a:ext cx="7920000" cy="3456000"/>
          </a:xfrm>
          <a:prstGeom prst="rect">
            <a:avLst/>
          </a:prstGeom>
          <a:solidFill>
            <a:srgbClr val="D8D8D8"/>
          </a:solid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Verdana"/>
              <a:buChar char="‒"/>
              <a:defRPr sz="1600" b="0" i="0" u="none" strike="noStrike" cap="none">
                <a:solidFill>
                  <a:schemeClr val="dk1"/>
                </a:solidFill>
                <a:latin typeface="Arial"/>
                <a:ea typeface="Arial"/>
                <a:cs typeface="Arial"/>
                <a:sym typeface="Arial"/>
              </a:defRPr>
            </a:lvl2pPr>
            <a:lvl3pPr marR="0" lvl="2"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19">
            <a:alphaModFix/>
          </a:blip>
          <a:srcRect/>
          <a:stretch/>
        </p:blipFill>
        <p:spPr>
          <a:xfrm>
            <a:off x="7164288" y="4867200"/>
            <a:ext cx="1595701" cy="129600"/>
          </a:xfrm>
          <a:prstGeom prst="rect">
            <a:avLst/>
          </a:prstGeom>
          <a:noFill/>
          <a:ln>
            <a:noFill/>
          </a:ln>
        </p:spPr>
      </p:pic>
      <p:pic>
        <p:nvPicPr>
          <p:cNvPr id="11" name="Google Shape;11;p8"/>
          <p:cNvPicPr preferRelativeResize="0"/>
          <p:nvPr/>
        </p:nvPicPr>
        <p:blipFill rotWithShape="1">
          <a:blip r:embed="rId20">
            <a:alphaModFix/>
          </a:blip>
          <a:srcRect/>
          <a:stretch/>
        </p:blipFill>
        <p:spPr>
          <a:xfrm>
            <a:off x="7769450" y="-1"/>
            <a:ext cx="1373365" cy="2645861"/>
          </a:xfrm>
          <a:prstGeom prst="rect">
            <a:avLst/>
          </a:prstGeom>
          <a:noFill/>
          <a:ln>
            <a:noFill/>
          </a:ln>
        </p:spPr>
      </p:pic>
      <p:sp>
        <p:nvSpPr>
          <p:cNvPr id="12" name="Google Shape;12;p8"/>
          <p:cNvSpPr txBox="1">
            <a:spLocks noGrp="1"/>
          </p:cNvSpPr>
          <p:nvPr>
            <p:ph type="title"/>
          </p:nvPr>
        </p:nvSpPr>
        <p:spPr>
          <a:xfrm>
            <a:off x="503992" y="108858"/>
            <a:ext cx="7380376" cy="889873"/>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3000"/>
              <a:buFont typeface="Arial Narrow"/>
              <a:buNone/>
              <a:defRPr sz="3000" b="0"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
          <p:cNvSpPr txBox="1">
            <a:spLocks noGrp="1"/>
          </p:cNvSpPr>
          <p:nvPr>
            <p:ph type="body" idx="1"/>
          </p:nvPr>
        </p:nvSpPr>
        <p:spPr>
          <a:xfrm>
            <a:off x="503992" y="1039586"/>
            <a:ext cx="7380376" cy="3584392"/>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0"/>
              </a:spcBef>
              <a:spcAft>
                <a:spcPts val="0"/>
              </a:spcAft>
              <a:buClr>
                <a:schemeClr val="dk1"/>
              </a:buClr>
              <a:buSzPts val="2000"/>
              <a:buFont typeface="Verdana"/>
              <a:buChar char="‒"/>
              <a:defRPr sz="2000" b="0" i="0" u="none" strike="noStrike" cap="none">
                <a:solidFill>
                  <a:schemeClr val="dk1"/>
                </a:solidFill>
                <a:latin typeface="Arial"/>
                <a:ea typeface="Arial"/>
                <a:cs typeface="Arial"/>
                <a:sym typeface="Arial"/>
              </a:defRPr>
            </a:lvl1pPr>
            <a:lvl2pPr marL="914400" marR="0" lvl="1" indent="-330200" algn="l" rtl="0">
              <a:spcBef>
                <a:spcPts val="800"/>
              </a:spcBef>
              <a:spcAft>
                <a:spcPts val="0"/>
              </a:spcAft>
              <a:buClr>
                <a:schemeClr val="dk1"/>
              </a:buClr>
              <a:buSzPts val="1600"/>
              <a:buFont typeface="Verdana"/>
              <a:buChar char="‒"/>
              <a:defRPr sz="1600" b="0" i="0" u="none" strike="noStrike" cap="none">
                <a:solidFill>
                  <a:schemeClr val="dk1"/>
                </a:solidFill>
                <a:latin typeface="Arial"/>
                <a:ea typeface="Arial"/>
                <a:cs typeface="Arial"/>
                <a:sym typeface="Arial"/>
              </a:defRPr>
            </a:lvl2pPr>
            <a:lvl3pPr marL="1371600" marR="0" lvl="2" indent="-317500"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3pPr>
            <a:lvl4pPr marL="1828800" marR="0" lvl="3" indent="-317500"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4pPr>
            <a:lvl5pPr marL="2286000" marR="0" lvl="4" indent="-317500" algn="l" rtl="0">
              <a:spcBef>
                <a:spcPts val="800"/>
              </a:spcBef>
              <a:spcAft>
                <a:spcPts val="0"/>
              </a:spcAft>
              <a:buClr>
                <a:schemeClr val="dk1"/>
              </a:buClr>
              <a:buSzPts val="1400"/>
              <a:buFont typeface="Verdana"/>
              <a:buChar char="‒"/>
              <a:defRPr sz="1400" b="0" i="0" u="none" strike="noStrike" cap="none">
                <a:solidFill>
                  <a:schemeClr val="dk1"/>
                </a:solidFill>
                <a:latin typeface="Arial"/>
                <a:ea typeface="Arial"/>
                <a:cs typeface="Arial"/>
                <a:sym typeface="Arial"/>
              </a:defRPr>
            </a:lvl5pPr>
            <a:lvl6pPr marL="2743200" marR="0" lvl="5" indent="-355600" algn="l" rtl="0">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8"/>
          <p:cNvSpPr txBox="1">
            <a:spLocks noGrp="1"/>
          </p:cNvSpPr>
          <p:nvPr>
            <p:ph type="dt" idx="10"/>
          </p:nvPr>
        </p:nvSpPr>
        <p:spPr>
          <a:xfrm>
            <a:off x="503992" y="4822372"/>
            <a:ext cx="975264" cy="21873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8"/>
          <p:cNvSpPr txBox="1">
            <a:spLocks noGrp="1"/>
          </p:cNvSpPr>
          <p:nvPr>
            <p:ph type="ftr" idx="11"/>
          </p:nvPr>
        </p:nvSpPr>
        <p:spPr>
          <a:xfrm>
            <a:off x="3124200" y="4822372"/>
            <a:ext cx="2895600" cy="21873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8"/>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0" marR="0" lvl="1" indent="0" algn="r" rtl="0">
              <a:spcBef>
                <a:spcPts val="0"/>
              </a:spcBef>
              <a:buNone/>
              <a:defRPr sz="800" b="0" i="0" u="none" strike="noStrike" cap="none">
                <a:solidFill>
                  <a:schemeClr val="dk2"/>
                </a:solidFill>
                <a:latin typeface="Arial"/>
                <a:ea typeface="Arial"/>
                <a:cs typeface="Arial"/>
                <a:sym typeface="Arial"/>
              </a:defRPr>
            </a:lvl2pPr>
            <a:lvl3pPr marL="0" marR="0" lvl="2" indent="0" algn="r" rtl="0">
              <a:spcBef>
                <a:spcPts val="0"/>
              </a:spcBef>
              <a:buNone/>
              <a:defRPr sz="800" b="0" i="0" u="none" strike="noStrike" cap="none">
                <a:solidFill>
                  <a:schemeClr val="dk2"/>
                </a:solidFill>
                <a:latin typeface="Arial"/>
                <a:ea typeface="Arial"/>
                <a:cs typeface="Arial"/>
                <a:sym typeface="Arial"/>
              </a:defRPr>
            </a:lvl3pPr>
            <a:lvl4pPr marL="0" marR="0" lvl="3" indent="0" algn="r" rtl="0">
              <a:spcBef>
                <a:spcPts val="0"/>
              </a:spcBef>
              <a:buNone/>
              <a:defRPr sz="800" b="0" i="0" u="none" strike="noStrike" cap="none">
                <a:solidFill>
                  <a:schemeClr val="dk2"/>
                </a:solidFill>
                <a:latin typeface="Arial"/>
                <a:ea typeface="Arial"/>
                <a:cs typeface="Arial"/>
                <a:sym typeface="Arial"/>
              </a:defRPr>
            </a:lvl4pPr>
            <a:lvl5pPr marL="0" marR="0" lvl="4" indent="0" algn="r" rtl="0">
              <a:spcBef>
                <a:spcPts val="0"/>
              </a:spcBef>
              <a:buNone/>
              <a:defRPr sz="800" b="0" i="0" u="none" strike="noStrike" cap="none">
                <a:solidFill>
                  <a:schemeClr val="dk2"/>
                </a:solidFill>
                <a:latin typeface="Arial"/>
                <a:ea typeface="Arial"/>
                <a:cs typeface="Arial"/>
                <a:sym typeface="Arial"/>
              </a:defRPr>
            </a:lvl5pPr>
            <a:lvl6pPr marL="0" marR="0" lvl="5" indent="0" algn="r" rtl="0">
              <a:spcBef>
                <a:spcPts val="0"/>
              </a:spcBef>
              <a:buNone/>
              <a:defRPr sz="800" b="0" i="0" u="none" strike="noStrike" cap="none">
                <a:solidFill>
                  <a:schemeClr val="dk2"/>
                </a:solidFill>
                <a:latin typeface="Arial"/>
                <a:ea typeface="Arial"/>
                <a:cs typeface="Arial"/>
                <a:sym typeface="Arial"/>
              </a:defRPr>
            </a:lvl6pPr>
            <a:lvl7pPr marL="0" marR="0" lvl="6" indent="0" algn="r" rtl="0">
              <a:spcBef>
                <a:spcPts val="0"/>
              </a:spcBef>
              <a:buNone/>
              <a:defRPr sz="800" b="0" i="0" u="none" strike="noStrike" cap="none">
                <a:solidFill>
                  <a:schemeClr val="dk2"/>
                </a:solidFill>
                <a:latin typeface="Arial"/>
                <a:ea typeface="Arial"/>
                <a:cs typeface="Arial"/>
                <a:sym typeface="Arial"/>
              </a:defRPr>
            </a:lvl7pPr>
            <a:lvl8pPr marL="0" marR="0" lvl="7" indent="0" algn="r" rtl="0">
              <a:spcBef>
                <a:spcPts val="0"/>
              </a:spcBef>
              <a:buNone/>
              <a:defRPr sz="800" b="0" i="0" u="none" strike="noStrike" cap="none">
                <a:solidFill>
                  <a:schemeClr val="dk2"/>
                </a:solidFill>
                <a:latin typeface="Arial"/>
                <a:ea typeface="Arial"/>
                <a:cs typeface="Arial"/>
                <a:sym typeface="Arial"/>
              </a:defRPr>
            </a:lvl8pPr>
            <a:lvl9pPr marL="0" marR="0" lvl="8" indent="0" algn="r" rtl="0">
              <a:spcBef>
                <a:spcPts val="0"/>
              </a:spcBef>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
          <p:cNvSpPr txBox="1">
            <a:spLocks noGrp="1"/>
          </p:cNvSpPr>
          <p:nvPr>
            <p:ph type="ctrTitle"/>
          </p:nvPr>
        </p:nvSpPr>
        <p:spPr>
          <a:xfrm>
            <a:off x="1115616" y="1419622"/>
            <a:ext cx="7200800" cy="122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000"/>
              <a:buFont typeface="Arial Narrow"/>
              <a:buNone/>
            </a:pPr>
            <a:r>
              <a:rPr lang="fi-FI"/>
              <a:t>Tiedonhallinnan yhteistyö ja informaatio-ohjaus</a:t>
            </a:r>
            <a:br>
              <a:rPr lang="fi-FI" sz="1600"/>
            </a:br>
            <a:br>
              <a:rPr lang="fi-FI" sz="1600"/>
            </a:br>
            <a:r>
              <a:rPr lang="fi-FI" sz="1800"/>
              <a:t>TP4 kokous 19.2.2020 case-simuloinnin tulosten yhteenveto</a:t>
            </a:r>
            <a:endParaRPr sz="1600">
              <a:solidFill>
                <a:srgbClr val="FF0000"/>
              </a:solidFill>
            </a:endParaRPr>
          </a:p>
        </p:txBody>
      </p:sp>
      <p:sp>
        <p:nvSpPr>
          <p:cNvPr id="126" name="Google Shape;126;p1"/>
          <p:cNvSpPr txBox="1">
            <a:spLocks noGrp="1"/>
          </p:cNvSpPr>
          <p:nvPr>
            <p:ph type="body" idx="2"/>
          </p:nvPr>
        </p:nvSpPr>
        <p:spPr>
          <a:xfrm>
            <a:off x="1115616" y="2571751"/>
            <a:ext cx="7200800" cy="351437"/>
          </a:xfrm>
          <a:prstGeom prst="rect">
            <a:avLst/>
          </a:prstGeom>
          <a:noFill/>
          <a:ln>
            <a:noFill/>
          </a:ln>
        </p:spPr>
        <p:txBody>
          <a:bodyPr spcFirstLastPara="1" wrap="square" lIns="91425" tIns="0" rIns="91425" bIns="0" anchor="t" anchorCtr="0">
            <a:noAutofit/>
          </a:bodyPr>
          <a:lstStyle/>
          <a:p>
            <a:pPr marL="0" lvl="0" indent="0" algn="l" rtl="0">
              <a:lnSpc>
                <a:spcPct val="120000"/>
              </a:lnSpc>
              <a:spcBef>
                <a:spcPts val="0"/>
              </a:spcBef>
              <a:spcAft>
                <a:spcPts val="0"/>
              </a:spcAft>
              <a:buClr>
                <a:schemeClr val="dk1"/>
              </a:buClr>
              <a:buSzPts val="1200"/>
              <a:buNone/>
            </a:pPr>
            <a:endParaRPr sz="1200"/>
          </a:p>
          <a:p>
            <a:pPr marL="0" lvl="0" indent="0" algn="l" rtl="0">
              <a:lnSpc>
                <a:spcPct val="120000"/>
              </a:lnSpc>
              <a:spcBef>
                <a:spcPts val="0"/>
              </a:spcBef>
              <a:spcAft>
                <a:spcPts val="0"/>
              </a:spcAft>
              <a:buClr>
                <a:schemeClr val="dk1"/>
              </a:buClr>
              <a:buSzPts val="1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503992" y="108858"/>
            <a:ext cx="7380376" cy="88987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000"/>
              <a:buFont typeface="Arial Narrow"/>
              <a:buNone/>
            </a:pPr>
            <a:r>
              <a:rPr lang="fi-FI"/>
              <a:t>Case-simulointi 19.2.2020</a:t>
            </a:r>
            <a:endParaRPr/>
          </a:p>
        </p:txBody>
      </p:sp>
      <p:sp>
        <p:nvSpPr>
          <p:cNvPr id="133" name="Google Shape;133;p2"/>
          <p:cNvSpPr txBox="1">
            <a:spLocks noGrp="1"/>
          </p:cNvSpPr>
          <p:nvPr>
            <p:ph type="body" idx="1"/>
          </p:nvPr>
        </p:nvSpPr>
        <p:spPr>
          <a:xfrm>
            <a:off x="467544" y="905929"/>
            <a:ext cx="8021256" cy="3967239"/>
          </a:xfrm>
          <a:prstGeom prst="rect">
            <a:avLst/>
          </a:prstGeom>
          <a:noFill/>
          <a:ln>
            <a:noFill/>
          </a:ln>
        </p:spPr>
        <p:txBody>
          <a:bodyPr spcFirstLastPara="1" wrap="square" lIns="91425" tIns="45700" rIns="91425" bIns="45700" anchor="t" anchorCtr="0">
            <a:normAutofit/>
          </a:bodyPr>
          <a:lstStyle/>
          <a:p>
            <a:pPr marL="355600" lvl="0" indent="-355600" algn="l" rtl="0">
              <a:spcBef>
                <a:spcPts val="0"/>
              </a:spcBef>
              <a:spcAft>
                <a:spcPts val="0"/>
              </a:spcAft>
              <a:buClr>
                <a:schemeClr val="dk1"/>
              </a:buClr>
              <a:buSzPts val="1550"/>
              <a:buChar char="‒"/>
            </a:pPr>
            <a:r>
              <a:rPr lang="fi-FI" sz="1550" dirty="0"/>
              <a:t>Simuloitiin verkostoilta tulevia syötteitä käsittelemällä kahta </a:t>
            </a:r>
            <a:r>
              <a:rPr lang="fi-FI" sz="1550" dirty="0" err="1"/>
              <a:t>casea</a:t>
            </a:r>
            <a:r>
              <a:rPr lang="fi-FI" sz="1550" dirty="0"/>
              <a:t>:</a:t>
            </a:r>
            <a:endParaRPr dirty="0"/>
          </a:p>
          <a:p>
            <a:pPr marL="719138" lvl="1" indent="-363538" algn="l" rtl="0">
              <a:spcBef>
                <a:spcPts val="800"/>
              </a:spcBef>
              <a:spcAft>
                <a:spcPts val="0"/>
              </a:spcAft>
              <a:buClr>
                <a:schemeClr val="dk1"/>
              </a:buClr>
              <a:buSzPts val="1240"/>
              <a:buChar char="‒"/>
            </a:pPr>
            <a:r>
              <a:rPr lang="fi-FI" sz="1240" dirty="0"/>
              <a:t>Rakennetun ympäristön ekosysteemi</a:t>
            </a:r>
            <a:endParaRPr dirty="0"/>
          </a:p>
          <a:p>
            <a:pPr marL="719138" lvl="1" indent="-363538" algn="l" rtl="0">
              <a:spcBef>
                <a:spcPts val="800"/>
              </a:spcBef>
              <a:spcAft>
                <a:spcPts val="0"/>
              </a:spcAft>
              <a:buClr>
                <a:schemeClr val="dk1"/>
              </a:buClr>
              <a:buSzPts val="1240"/>
              <a:buChar char="‒"/>
            </a:pPr>
            <a:r>
              <a:rPr lang="fi-FI" sz="1240" dirty="0"/>
              <a:t>Läheisen kuoleman ekosysteemi</a:t>
            </a:r>
            <a:endParaRPr dirty="0"/>
          </a:p>
          <a:p>
            <a:pPr marL="355600" lvl="0" indent="-355600" algn="l" rtl="0">
              <a:spcBef>
                <a:spcPts val="800"/>
              </a:spcBef>
              <a:spcAft>
                <a:spcPts val="0"/>
              </a:spcAft>
              <a:buClr>
                <a:schemeClr val="dk1"/>
              </a:buClr>
              <a:buSzPts val="1550"/>
              <a:buChar char="‒"/>
            </a:pPr>
            <a:r>
              <a:rPr lang="fi-FI" sz="1550" dirty="0"/>
              <a:t>Simuloinnin kohteena oli tiedonhallinnan yhteistyörakenne (ks. seuraava dia):</a:t>
            </a:r>
            <a:endParaRPr dirty="0"/>
          </a:p>
          <a:p>
            <a:pPr marL="820738" lvl="1" indent="-457200" algn="l" rtl="0">
              <a:spcBef>
                <a:spcPts val="800"/>
              </a:spcBef>
              <a:spcAft>
                <a:spcPts val="0"/>
              </a:spcAft>
              <a:buClr>
                <a:schemeClr val="dk1"/>
              </a:buClr>
              <a:buSzPts val="1240"/>
              <a:buFont typeface="Arial Narrow"/>
              <a:buAutoNum type="arabicPeriod"/>
            </a:pPr>
            <a:r>
              <a:rPr lang="fi-FI" sz="1240" dirty="0"/>
              <a:t>verkostot/ekosysteemit</a:t>
            </a:r>
            <a:endParaRPr dirty="0"/>
          </a:p>
          <a:p>
            <a:pPr marL="820738" lvl="1" indent="-457200" algn="l" rtl="0">
              <a:spcBef>
                <a:spcPts val="800"/>
              </a:spcBef>
              <a:spcAft>
                <a:spcPts val="0"/>
              </a:spcAft>
              <a:buClr>
                <a:schemeClr val="dk1"/>
              </a:buClr>
              <a:buSzPts val="1240"/>
              <a:buFont typeface="Arial Narrow"/>
              <a:buAutoNum type="arabicPeriod"/>
            </a:pPr>
            <a:r>
              <a:rPr lang="fi-FI" sz="1240" dirty="0"/>
              <a:t>Sihteeristö/koordinaatioryhmä</a:t>
            </a:r>
            <a:endParaRPr dirty="0"/>
          </a:p>
          <a:p>
            <a:pPr marL="820738" lvl="1" indent="-457200" algn="l" rtl="0">
              <a:spcBef>
                <a:spcPts val="800"/>
              </a:spcBef>
              <a:spcAft>
                <a:spcPts val="0"/>
              </a:spcAft>
              <a:buClr>
                <a:schemeClr val="dk1"/>
              </a:buClr>
              <a:buSzPts val="1240"/>
              <a:buFont typeface="Arial Narrow"/>
              <a:buAutoNum type="arabicPeriod"/>
            </a:pPr>
            <a:r>
              <a:rPr lang="fi-FI" sz="1240" dirty="0"/>
              <a:t>asetetut ryhmät</a:t>
            </a:r>
            <a:endParaRPr dirty="0"/>
          </a:p>
          <a:p>
            <a:pPr marL="355600" lvl="0" indent="-355600" algn="l" rtl="0">
              <a:spcBef>
                <a:spcPts val="800"/>
              </a:spcBef>
              <a:spcAft>
                <a:spcPts val="0"/>
              </a:spcAft>
              <a:buClr>
                <a:schemeClr val="dk1"/>
              </a:buClr>
              <a:buSzPts val="1550"/>
              <a:buChar char="‒"/>
            </a:pPr>
            <a:r>
              <a:rPr lang="fi-FI" sz="1550" dirty="0"/>
              <a:t>Työpajan osallistujat jaettiin kolmeen edellä mainittuun ryhmään ja lisäksi osa osallistujista toimi havainnoijina</a:t>
            </a:r>
            <a:endParaRPr dirty="0"/>
          </a:p>
          <a:p>
            <a:pPr marL="355600" lvl="0" indent="-355600" algn="l" rtl="0">
              <a:spcBef>
                <a:spcPts val="800"/>
              </a:spcBef>
              <a:spcAft>
                <a:spcPts val="0"/>
              </a:spcAft>
              <a:buClr>
                <a:schemeClr val="dk1"/>
              </a:buClr>
              <a:buSzPts val="1550"/>
              <a:buChar char="‒"/>
            </a:pPr>
            <a:r>
              <a:rPr lang="fi-FI" sz="1550" dirty="0"/>
              <a:t>Molemmat </a:t>
            </a:r>
            <a:r>
              <a:rPr lang="fi-FI" sz="1550" dirty="0" err="1"/>
              <a:t>caset</a:t>
            </a:r>
            <a:r>
              <a:rPr lang="fi-FI" sz="1550" dirty="0"/>
              <a:t> simuloitiin ja niistä nousseet havainnot purettiin auki yhdessä </a:t>
            </a:r>
            <a:endParaRPr dirty="0"/>
          </a:p>
          <a:p>
            <a:pPr marL="355600" lvl="0" indent="-355600" algn="l" rtl="0">
              <a:spcBef>
                <a:spcPts val="800"/>
              </a:spcBef>
              <a:spcAft>
                <a:spcPts val="0"/>
              </a:spcAft>
              <a:buClr>
                <a:schemeClr val="dk1"/>
              </a:buClr>
              <a:buSzPts val="1550"/>
              <a:buChar char="‒"/>
            </a:pPr>
            <a:r>
              <a:rPr lang="fi-FI" sz="1550" dirty="0"/>
              <a:t>Simulaation kulku havainnot kirjoitettiin yhteiseen muistioon (ks. liite)</a:t>
            </a:r>
            <a:endParaRPr dirty="0"/>
          </a:p>
          <a:p>
            <a:pPr marL="355600" lvl="0" indent="-355600" algn="l" rtl="0">
              <a:spcBef>
                <a:spcPts val="800"/>
              </a:spcBef>
              <a:spcAft>
                <a:spcPts val="0"/>
              </a:spcAft>
              <a:buClr>
                <a:schemeClr val="dk1"/>
              </a:buClr>
              <a:buSzPts val="1550"/>
              <a:buChar char="‒"/>
            </a:pPr>
            <a:r>
              <a:rPr lang="fi-FI" sz="1550" dirty="0"/>
              <a:t>Nostot keskeisistä tuotoksista on esitetty tässä diasetissä</a:t>
            </a:r>
            <a:endParaRPr dirty="0"/>
          </a:p>
        </p:txBody>
      </p:sp>
      <p:sp>
        <p:nvSpPr>
          <p:cNvPr id="134" name="Google Shape;134;p2"/>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p:nvPr/>
        </p:nvSpPr>
        <p:spPr>
          <a:xfrm>
            <a:off x="7036743" y="1058003"/>
            <a:ext cx="2054443" cy="3895891"/>
          </a:xfrm>
          <a:prstGeom prst="rect">
            <a:avLst/>
          </a:prstGeom>
          <a:noFill/>
          <a:ln w="9525" cap="flat" cmpd="sng">
            <a:solidFill>
              <a:srgbClr val="3465A4"/>
            </a:solidFill>
            <a:prstDash val="solid"/>
            <a:round/>
            <a:headEnd type="none" w="sm" len="sm"/>
            <a:tailEnd type="none" w="sm" len="sm"/>
          </a:ln>
        </p:spPr>
        <p:txBody>
          <a:bodyPr spcFirstLastPara="1" wrap="square" lIns="82925" tIns="82925" rIns="82925" bIns="82925" anchor="ctr" anchorCtr="0">
            <a:noAutofit/>
          </a:bodyPr>
          <a:lstStyle/>
          <a:p>
            <a:pPr marL="0" marR="0" lvl="0" indent="0" algn="l" rtl="0">
              <a:spcBef>
                <a:spcPts val="0"/>
              </a:spcBef>
              <a:spcAft>
                <a:spcPts val="0"/>
              </a:spcAft>
              <a:buNone/>
            </a:pPr>
            <a:endParaRPr sz="1633">
              <a:solidFill>
                <a:schemeClr val="dk1"/>
              </a:solidFill>
              <a:latin typeface="Arial"/>
              <a:ea typeface="Arial"/>
              <a:cs typeface="Arial"/>
              <a:sym typeface="Arial"/>
            </a:endParaRPr>
          </a:p>
        </p:txBody>
      </p:sp>
      <p:sp>
        <p:nvSpPr>
          <p:cNvPr id="140" name="Google Shape;140;p3"/>
          <p:cNvSpPr/>
          <p:nvPr/>
        </p:nvSpPr>
        <p:spPr>
          <a:xfrm>
            <a:off x="83111" y="1226474"/>
            <a:ext cx="8950999" cy="862065"/>
          </a:xfrm>
          <a:prstGeom prst="rect">
            <a:avLst/>
          </a:prstGeom>
          <a:noFill/>
          <a:ln w="12600" cap="flat" cmpd="sng">
            <a:solidFill>
              <a:srgbClr val="3465A4"/>
            </a:solidFill>
            <a:prstDash val="dashDot"/>
            <a:round/>
            <a:headEnd type="none" w="sm" len="sm"/>
            <a:tailEnd type="none" w="sm" len="sm"/>
          </a:ln>
        </p:spPr>
        <p:txBody>
          <a:bodyPr spcFirstLastPara="1" wrap="square" lIns="82925" tIns="82925" rIns="82925" bIns="82925" anchor="ctr" anchorCtr="0">
            <a:noAutofit/>
          </a:bodyPr>
          <a:lstStyle/>
          <a:p>
            <a:pPr marL="0" marR="0" lvl="0" indent="0" algn="l" rtl="0">
              <a:spcBef>
                <a:spcPts val="0"/>
              </a:spcBef>
              <a:spcAft>
                <a:spcPts val="0"/>
              </a:spcAft>
              <a:buNone/>
            </a:pPr>
            <a:endParaRPr sz="1633">
              <a:solidFill>
                <a:schemeClr val="dk1"/>
              </a:solidFill>
              <a:latin typeface="Arial"/>
              <a:ea typeface="Arial"/>
              <a:cs typeface="Arial"/>
              <a:sym typeface="Arial"/>
            </a:endParaRPr>
          </a:p>
        </p:txBody>
      </p:sp>
      <p:sp>
        <p:nvSpPr>
          <p:cNvPr id="141" name="Google Shape;141;p3"/>
          <p:cNvSpPr/>
          <p:nvPr/>
        </p:nvSpPr>
        <p:spPr>
          <a:xfrm>
            <a:off x="98825" y="3392567"/>
            <a:ext cx="8950999" cy="1464803"/>
          </a:xfrm>
          <a:prstGeom prst="rect">
            <a:avLst/>
          </a:prstGeom>
          <a:noFill/>
          <a:ln w="12600" cap="flat" cmpd="sng">
            <a:solidFill>
              <a:srgbClr val="3465A4"/>
            </a:solidFill>
            <a:prstDash val="dashDot"/>
            <a:round/>
            <a:headEnd type="none" w="sm" len="sm"/>
            <a:tailEnd type="none" w="sm" len="sm"/>
          </a:ln>
        </p:spPr>
        <p:txBody>
          <a:bodyPr spcFirstLastPara="1" wrap="square" lIns="82925" tIns="82925" rIns="82925" bIns="82925" anchor="ctr" anchorCtr="0">
            <a:noAutofit/>
          </a:bodyPr>
          <a:lstStyle/>
          <a:p>
            <a:pPr marL="0" marR="0" lvl="0" indent="0" algn="l" rtl="0">
              <a:spcBef>
                <a:spcPts val="0"/>
              </a:spcBef>
              <a:spcAft>
                <a:spcPts val="0"/>
              </a:spcAft>
              <a:buNone/>
            </a:pPr>
            <a:endParaRPr sz="1633">
              <a:solidFill>
                <a:schemeClr val="dk1"/>
              </a:solidFill>
              <a:latin typeface="Arial"/>
              <a:ea typeface="Arial"/>
              <a:cs typeface="Arial"/>
              <a:sym typeface="Arial"/>
            </a:endParaRPr>
          </a:p>
        </p:txBody>
      </p:sp>
      <p:sp>
        <p:nvSpPr>
          <p:cNvPr id="142" name="Google Shape;142;p3"/>
          <p:cNvSpPr/>
          <p:nvPr/>
        </p:nvSpPr>
        <p:spPr>
          <a:xfrm>
            <a:off x="90934" y="2230697"/>
            <a:ext cx="8950999" cy="1040301"/>
          </a:xfrm>
          <a:prstGeom prst="rect">
            <a:avLst/>
          </a:prstGeom>
          <a:noFill/>
          <a:ln w="12600" cap="flat" cmpd="sng">
            <a:solidFill>
              <a:srgbClr val="3465A4"/>
            </a:solidFill>
            <a:prstDash val="dashDot"/>
            <a:round/>
            <a:headEnd type="none" w="sm" len="sm"/>
            <a:tailEnd type="none" w="sm" len="sm"/>
          </a:ln>
        </p:spPr>
        <p:txBody>
          <a:bodyPr spcFirstLastPara="1" wrap="square" lIns="82925" tIns="82925" rIns="82925" bIns="82925" anchor="ctr" anchorCtr="0">
            <a:noAutofit/>
          </a:bodyPr>
          <a:lstStyle/>
          <a:p>
            <a:pPr marL="0" marR="0" lvl="0" indent="0" algn="l" rtl="0">
              <a:spcBef>
                <a:spcPts val="0"/>
              </a:spcBef>
              <a:spcAft>
                <a:spcPts val="0"/>
              </a:spcAft>
              <a:buNone/>
            </a:pPr>
            <a:endParaRPr sz="1633">
              <a:solidFill>
                <a:schemeClr val="dk1"/>
              </a:solidFill>
              <a:latin typeface="Arial"/>
              <a:ea typeface="Arial"/>
              <a:cs typeface="Arial"/>
              <a:sym typeface="Arial"/>
            </a:endParaRPr>
          </a:p>
        </p:txBody>
      </p:sp>
      <p:sp>
        <p:nvSpPr>
          <p:cNvPr id="143" name="Google Shape;143;p3"/>
          <p:cNvSpPr txBox="1"/>
          <p:nvPr/>
        </p:nvSpPr>
        <p:spPr>
          <a:xfrm>
            <a:off x="457316" y="46695"/>
            <a:ext cx="8228475" cy="858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fi-FI" sz="3628">
                <a:solidFill>
                  <a:schemeClr val="dk1"/>
                </a:solidFill>
                <a:latin typeface="Arial"/>
                <a:ea typeface="Arial"/>
                <a:cs typeface="Arial"/>
                <a:sym typeface="Arial"/>
              </a:rPr>
              <a:t>Simulaatio:</a:t>
            </a:r>
            <a:br>
              <a:rPr lang="fi-FI" sz="1633">
                <a:solidFill>
                  <a:schemeClr val="dk1"/>
                </a:solidFill>
                <a:latin typeface="Arial"/>
                <a:ea typeface="Arial"/>
                <a:cs typeface="Arial"/>
                <a:sym typeface="Arial"/>
              </a:rPr>
            </a:br>
            <a:r>
              <a:rPr lang="fi-FI" sz="2358">
                <a:solidFill>
                  <a:srgbClr val="304E88"/>
                </a:solidFill>
                <a:latin typeface="Arial Narrow"/>
                <a:ea typeface="Arial Narrow"/>
                <a:cs typeface="Arial Narrow"/>
                <a:sym typeface="Arial Narrow"/>
              </a:rPr>
              <a:t>Tiedonhallinnan ja informaatio-ohjauksen yhteistyön kokonaisuus</a:t>
            </a:r>
            <a:endParaRPr sz="2358">
              <a:solidFill>
                <a:schemeClr val="dk1"/>
              </a:solidFill>
              <a:latin typeface="Arial"/>
              <a:ea typeface="Arial"/>
              <a:cs typeface="Arial"/>
              <a:sym typeface="Arial"/>
            </a:endParaRPr>
          </a:p>
        </p:txBody>
      </p:sp>
      <p:sp>
        <p:nvSpPr>
          <p:cNvPr id="144" name="Google Shape;144;p3"/>
          <p:cNvSpPr txBox="1"/>
          <p:nvPr/>
        </p:nvSpPr>
        <p:spPr>
          <a:xfrm>
            <a:off x="678710" y="1547036"/>
            <a:ext cx="1229150" cy="76138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fi-FI" sz="1814">
                <a:solidFill>
                  <a:schemeClr val="dk1"/>
                </a:solidFill>
                <a:latin typeface="Arial"/>
                <a:ea typeface="Arial"/>
                <a:cs typeface="Arial"/>
                <a:sym typeface="Arial"/>
              </a:rPr>
              <a:t>Verkosto</a:t>
            </a:r>
            <a:endParaRPr sz="1814">
              <a:solidFill>
                <a:schemeClr val="dk1"/>
              </a:solidFill>
              <a:latin typeface="Arial"/>
              <a:ea typeface="Arial"/>
              <a:cs typeface="Arial"/>
              <a:sym typeface="Arial"/>
            </a:endParaRPr>
          </a:p>
        </p:txBody>
      </p:sp>
      <p:grpSp>
        <p:nvGrpSpPr>
          <p:cNvPr id="145" name="Google Shape;145;p3"/>
          <p:cNvGrpSpPr/>
          <p:nvPr/>
        </p:nvGrpSpPr>
        <p:grpSpPr>
          <a:xfrm>
            <a:off x="871042" y="2355984"/>
            <a:ext cx="345153" cy="328826"/>
            <a:chOff x="960120" y="2597400"/>
            <a:chExt cx="380520" cy="362520"/>
          </a:xfrm>
        </p:grpSpPr>
        <p:sp>
          <p:nvSpPr>
            <p:cNvPr id="146" name="Google Shape;146;p3"/>
            <p:cNvSpPr/>
            <p:nvPr/>
          </p:nvSpPr>
          <p:spPr>
            <a:xfrm>
              <a:off x="960120" y="2597400"/>
              <a:ext cx="380160" cy="362520"/>
            </a:xfrm>
            <a:prstGeom prst="ellipse">
              <a:avLst/>
            </a:prstGeom>
            <a:solidFill>
              <a:srgbClr val="FFFFFF"/>
            </a:solidFill>
            <a:ln w="25550" cap="flat" cmpd="sng">
              <a:solidFill>
                <a:srgbClr val="5AB5EC"/>
              </a:solidFill>
              <a:prstDash val="solid"/>
              <a:round/>
              <a:headEnd type="none" w="sm" len="sm"/>
              <a:tailEnd type="none" w="sm" len="sm"/>
            </a:ln>
            <a:effectLst>
              <a:outerShdw dist="37674" dir="2700000">
                <a:srgbClr val="000000">
                  <a:alpha val="40000"/>
                </a:srgbClr>
              </a:outerShdw>
            </a:effectLst>
          </p:spPr>
          <p:txBody>
            <a:bodyPr spcFirstLastPara="1" wrap="square" lIns="82925" tIns="82925" rIns="82925" bIns="82925" anchor="ctr" anchorCtr="0">
              <a:noAutofit/>
            </a:bodyPr>
            <a:lstStyle/>
            <a:p>
              <a:pPr marL="0" marR="0" lvl="0" indent="0" algn="l" rtl="0">
                <a:spcBef>
                  <a:spcPts val="0"/>
                </a:spcBef>
                <a:spcAft>
                  <a:spcPts val="0"/>
                </a:spcAft>
                <a:buNone/>
              </a:pPr>
              <a:endParaRPr sz="1633">
                <a:solidFill>
                  <a:schemeClr val="dk1"/>
                </a:solidFill>
                <a:latin typeface="Arial"/>
                <a:ea typeface="Arial"/>
                <a:cs typeface="Arial"/>
                <a:sym typeface="Arial"/>
              </a:endParaRPr>
            </a:p>
          </p:txBody>
        </p:sp>
        <p:pic>
          <p:nvPicPr>
            <p:cNvPr id="147" name="Google Shape;147;p3"/>
            <p:cNvPicPr preferRelativeResize="0"/>
            <p:nvPr/>
          </p:nvPicPr>
          <p:blipFill rotWithShape="1">
            <a:blip r:embed="rId3">
              <a:alphaModFix/>
            </a:blip>
            <a:srcRect/>
            <a:stretch/>
          </p:blipFill>
          <p:spPr>
            <a:xfrm>
              <a:off x="960120" y="2658240"/>
              <a:ext cx="253440" cy="241560"/>
            </a:xfrm>
            <a:prstGeom prst="rect">
              <a:avLst/>
            </a:prstGeom>
            <a:noFill/>
            <a:ln>
              <a:noFill/>
            </a:ln>
          </p:spPr>
        </p:pic>
        <p:pic>
          <p:nvPicPr>
            <p:cNvPr id="148" name="Google Shape;148;p3"/>
            <p:cNvPicPr preferRelativeResize="0"/>
            <p:nvPr/>
          </p:nvPicPr>
          <p:blipFill rotWithShape="1">
            <a:blip r:embed="rId3">
              <a:alphaModFix/>
            </a:blip>
            <a:srcRect/>
            <a:stretch/>
          </p:blipFill>
          <p:spPr>
            <a:xfrm>
              <a:off x="1023480" y="2658240"/>
              <a:ext cx="253440" cy="241560"/>
            </a:xfrm>
            <a:prstGeom prst="rect">
              <a:avLst/>
            </a:prstGeom>
            <a:noFill/>
            <a:ln>
              <a:noFill/>
            </a:ln>
          </p:spPr>
        </p:pic>
        <p:pic>
          <p:nvPicPr>
            <p:cNvPr id="149" name="Google Shape;149;p3"/>
            <p:cNvPicPr preferRelativeResize="0"/>
            <p:nvPr/>
          </p:nvPicPr>
          <p:blipFill rotWithShape="1">
            <a:blip r:embed="rId3">
              <a:alphaModFix/>
            </a:blip>
            <a:srcRect/>
            <a:stretch/>
          </p:blipFill>
          <p:spPr>
            <a:xfrm>
              <a:off x="1087200" y="2658240"/>
              <a:ext cx="253440" cy="241560"/>
            </a:xfrm>
            <a:prstGeom prst="rect">
              <a:avLst/>
            </a:prstGeom>
            <a:noFill/>
            <a:ln>
              <a:noFill/>
            </a:ln>
          </p:spPr>
        </p:pic>
      </p:grpSp>
      <p:grpSp>
        <p:nvGrpSpPr>
          <p:cNvPr id="150" name="Google Shape;150;p3"/>
          <p:cNvGrpSpPr/>
          <p:nvPr/>
        </p:nvGrpSpPr>
        <p:grpSpPr>
          <a:xfrm>
            <a:off x="481656" y="3858242"/>
            <a:ext cx="231823" cy="219056"/>
            <a:chOff x="1250640" y="3825000"/>
            <a:chExt cx="323640" cy="287640"/>
          </a:xfrm>
        </p:grpSpPr>
        <p:sp>
          <p:nvSpPr>
            <p:cNvPr id="151" name="Google Shape;151;p3"/>
            <p:cNvSpPr/>
            <p:nvPr/>
          </p:nvSpPr>
          <p:spPr>
            <a:xfrm>
              <a:off x="1250640" y="3825000"/>
              <a:ext cx="323640" cy="287640"/>
            </a:xfrm>
            <a:prstGeom prst="ellipse">
              <a:avLst/>
            </a:prstGeom>
            <a:solidFill>
              <a:srgbClr val="FFFFFF"/>
            </a:solidFill>
            <a:ln w="25550" cap="flat" cmpd="sng">
              <a:solidFill>
                <a:srgbClr val="FF9900"/>
              </a:solidFill>
              <a:prstDash val="solid"/>
              <a:round/>
              <a:headEnd type="none" w="sm" len="sm"/>
              <a:tailEnd type="none" w="sm" len="sm"/>
            </a:ln>
            <a:effectLst>
              <a:outerShdw dist="37674" dir="2700000">
                <a:srgbClr val="000000">
                  <a:alpha val="40000"/>
                </a:srgbClr>
              </a:outerShdw>
            </a:effectLst>
          </p:spPr>
          <p:txBody>
            <a:bodyPr spcFirstLastPara="1" wrap="square" lIns="82925" tIns="82925" rIns="82925" bIns="82925" anchor="ctr" anchorCtr="0">
              <a:noAutofit/>
            </a:bodyPr>
            <a:lstStyle/>
            <a:p>
              <a:pPr marL="0" marR="0" lvl="0" indent="0" algn="l" rtl="0">
                <a:spcBef>
                  <a:spcPts val="0"/>
                </a:spcBef>
                <a:spcAft>
                  <a:spcPts val="0"/>
                </a:spcAft>
                <a:buNone/>
              </a:pPr>
              <a:endParaRPr sz="1633">
                <a:solidFill>
                  <a:schemeClr val="dk1"/>
                </a:solidFill>
                <a:latin typeface="Arial"/>
                <a:ea typeface="Arial"/>
                <a:cs typeface="Arial"/>
                <a:sym typeface="Arial"/>
              </a:endParaRPr>
            </a:p>
          </p:txBody>
        </p:sp>
        <p:pic>
          <p:nvPicPr>
            <p:cNvPr id="152" name="Google Shape;152;p3"/>
            <p:cNvPicPr preferRelativeResize="0"/>
            <p:nvPr/>
          </p:nvPicPr>
          <p:blipFill rotWithShape="1">
            <a:blip r:embed="rId4">
              <a:alphaModFix/>
            </a:blip>
            <a:srcRect/>
            <a:stretch/>
          </p:blipFill>
          <p:spPr>
            <a:xfrm>
              <a:off x="1297080" y="3866040"/>
              <a:ext cx="231120" cy="205560"/>
            </a:xfrm>
            <a:prstGeom prst="rect">
              <a:avLst/>
            </a:prstGeom>
            <a:noFill/>
            <a:ln>
              <a:noFill/>
            </a:ln>
          </p:spPr>
        </p:pic>
      </p:grpSp>
      <p:sp>
        <p:nvSpPr>
          <p:cNvPr id="153" name="Google Shape;153;p3"/>
          <p:cNvSpPr/>
          <p:nvPr/>
        </p:nvSpPr>
        <p:spPr>
          <a:xfrm>
            <a:off x="109982" y="4065568"/>
            <a:ext cx="1023702" cy="219054"/>
          </a:xfrm>
          <a:prstGeom prst="rect">
            <a:avLst/>
          </a:prstGeom>
          <a:solidFill>
            <a:srgbClr val="FF9900"/>
          </a:solidFill>
          <a:ln w="25550" cap="flat" cmpd="sng">
            <a:solidFill>
              <a:srgbClr val="FFFFFF"/>
            </a:solidFill>
            <a:prstDash val="solid"/>
            <a:round/>
            <a:headEnd type="none" w="sm" len="sm"/>
            <a:tailEnd type="none" w="sm" len="sm"/>
          </a:ln>
          <a:effectLst>
            <a:outerShdw dist="37674" dir="2700000">
              <a:srgbClr val="000000">
                <a:alpha val="40000"/>
              </a:srgbClr>
            </a:outerShdw>
          </a:effectLst>
        </p:spPr>
        <p:txBody>
          <a:bodyPr spcFirstLastPara="1" wrap="square" lIns="82925" tIns="41450" rIns="82925" bIns="41450" anchor="ctr" anchorCtr="0">
            <a:noAutofit/>
          </a:bodyPr>
          <a:lstStyle/>
          <a:p>
            <a:pPr marL="0" marR="0" lvl="0" indent="0" algn="ctr" rtl="0">
              <a:spcBef>
                <a:spcPts val="0"/>
              </a:spcBef>
              <a:spcAft>
                <a:spcPts val="0"/>
              </a:spcAft>
              <a:buNone/>
            </a:pPr>
            <a:r>
              <a:rPr lang="fi-FI" sz="635" b="1">
                <a:solidFill>
                  <a:srgbClr val="FFFFFF"/>
                </a:solidFill>
                <a:latin typeface="Arial"/>
                <a:ea typeface="Arial"/>
                <a:cs typeface="Arial"/>
                <a:sym typeface="Arial"/>
              </a:rPr>
              <a:t>Kehittämisen ohjauksen yhteistyö</a:t>
            </a:r>
            <a:endParaRPr sz="635">
              <a:solidFill>
                <a:schemeClr val="dk1"/>
              </a:solidFill>
              <a:latin typeface="Arial"/>
              <a:ea typeface="Arial"/>
              <a:cs typeface="Arial"/>
              <a:sym typeface="Arial"/>
            </a:endParaRPr>
          </a:p>
        </p:txBody>
      </p:sp>
      <p:grpSp>
        <p:nvGrpSpPr>
          <p:cNvPr id="154" name="Google Shape;154;p3"/>
          <p:cNvGrpSpPr/>
          <p:nvPr/>
        </p:nvGrpSpPr>
        <p:grpSpPr>
          <a:xfrm>
            <a:off x="494713" y="4374548"/>
            <a:ext cx="231841" cy="246529"/>
            <a:chOff x="1206720" y="4518000"/>
            <a:chExt cx="287640" cy="287640"/>
          </a:xfrm>
        </p:grpSpPr>
        <p:sp>
          <p:nvSpPr>
            <p:cNvPr id="155" name="Google Shape;155;p3"/>
            <p:cNvSpPr/>
            <p:nvPr/>
          </p:nvSpPr>
          <p:spPr>
            <a:xfrm>
              <a:off x="1206720" y="4518000"/>
              <a:ext cx="287640" cy="287640"/>
            </a:xfrm>
            <a:prstGeom prst="ellipse">
              <a:avLst/>
            </a:prstGeom>
            <a:solidFill>
              <a:srgbClr val="FFFFFF"/>
            </a:solidFill>
            <a:ln w="25550" cap="flat" cmpd="sng">
              <a:solidFill>
                <a:srgbClr val="7A9F29"/>
              </a:solidFill>
              <a:prstDash val="solid"/>
              <a:round/>
              <a:headEnd type="none" w="sm" len="sm"/>
              <a:tailEnd type="none" w="sm" len="sm"/>
            </a:ln>
            <a:effectLst>
              <a:outerShdw dist="37674" dir="2700000">
                <a:srgbClr val="000000">
                  <a:alpha val="40000"/>
                </a:srgbClr>
              </a:outerShdw>
            </a:effectLst>
          </p:spPr>
          <p:txBody>
            <a:bodyPr spcFirstLastPara="1" wrap="square" lIns="82925" tIns="82925" rIns="82925" bIns="82925" anchor="ctr" anchorCtr="0">
              <a:noAutofit/>
            </a:bodyPr>
            <a:lstStyle/>
            <a:p>
              <a:pPr marL="0" marR="0" lvl="0" indent="0" algn="l" rtl="0">
                <a:spcBef>
                  <a:spcPts val="0"/>
                </a:spcBef>
                <a:spcAft>
                  <a:spcPts val="0"/>
                </a:spcAft>
                <a:buNone/>
              </a:pPr>
              <a:endParaRPr sz="1633">
                <a:solidFill>
                  <a:schemeClr val="dk1"/>
                </a:solidFill>
                <a:latin typeface="Arial"/>
                <a:ea typeface="Arial"/>
                <a:cs typeface="Arial"/>
                <a:sym typeface="Arial"/>
              </a:endParaRPr>
            </a:p>
          </p:txBody>
        </p:sp>
        <p:pic>
          <p:nvPicPr>
            <p:cNvPr id="156" name="Google Shape;156;p3"/>
            <p:cNvPicPr preferRelativeResize="0"/>
            <p:nvPr/>
          </p:nvPicPr>
          <p:blipFill rotWithShape="1">
            <a:blip r:embed="rId5">
              <a:alphaModFix/>
            </a:blip>
            <a:srcRect/>
            <a:stretch/>
          </p:blipFill>
          <p:spPr>
            <a:xfrm>
              <a:off x="1247760" y="4559040"/>
              <a:ext cx="205560" cy="205560"/>
            </a:xfrm>
            <a:prstGeom prst="rect">
              <a:avLst/>
            </a:prstGeom>
            <a:noFill/>
            <a:ln>
              <a:noFill/>
            </a:ln>
          </p:spPr>
        </p:pic>
      </p:grpSp>
      <p:sp>
        <p:nvSpPr>
          <p:cNvPr id="157" name="Google Shape;157;p3"/>
          <p:cNvSpPr/>
          <p:nvPr/>
        </p:nvSpPr>
        <p:spPr>
          <a:xfrm>
            <a:off x="96921" y="4591035"/>
            <a:ext cx="1049825" cy="219054"/>
          </a:xfrm>
          <a:prstGeom prst="rect">
            <a:avLst/>
          </a:prstGeom>
          <a:solidFill>
            <a:srgbClr val="7A9F29"/>
          </a:solidFill>
          <a:ln w="25550" cap="flat" cmpd="sng">
            <a:solidFill>
              <a:srgbClr val="FFFFFF"/>
            </a:solidFill>
            <a:prstDash val="solid"/>
            <a:round/>
            <a:headEnd type="none" w="sm" len="sm"/>
            <a:tailEnd type="none" w="sm" len="sm"/>
          </a:ln>
          <a:effectLst>
            <a:outerShdw dist="37674" dir="2700000">
              <a:srgbClr val="000000">
                <a:alpha val="40000"/>
              </a:srgbClr>
            </a:outerShdw>
          </a:effectLst>
        </p:spPr>
        <p:txBody>
          <a:bodyPr spcFirstLastPara="1" wrap="square" lIns="82925" tIns="41450" rIns="82925" bIns="41450" anchor="ctr" anchorCtr="0">
            <a:noAutofit/>
          </a:bodyPr>
          <a:lstStyle/>
          <a:p>
            <a:pPr marL="0" marR="0" lvl="0" indent="0" algn="ctr" rtl="0">
              <a:spcBef>
                <a:spcPts val="0"/>
              </a:spcBef>
              <a:spcAft>
                <a:spcPts val="0"/>
              </a:spcAft>
              <a:buNone/>
            </a:pPr>
            <a:r>
              <a:rPr lang="fi-FI" sz="635" b="1">
                <a:solidFill>
                  <a:srgbClr val="FFFFFF"/>
                </a:solidFill>
                <a:latin typeface="Arial"/>
                <a:ea typeface="Arial"/>
                <a:cs typeface="Arial"/>
                <a:sym typeface="Arial"/>
              </a:rPr>
              <a:t>Arkkitehtuuriyhteistyö</a:t>
            </a:r>
            <a:endParaRPr sz="635">
              <a:solidFill>
                <a:schemeClr val="dk1"/>
              </a:solidFill>
              <a:latin typeface="Arial"/>
              <a:ea typeface="Arial"/>
              <a:cs typeface="Arial"/>
              <a:sym typeface="Arial"/>
            </a:endParaRPr>
          </a:p>
        </p:txBody>
      </p:sp>
      <p:grpSp>
        <p:nvGrpSpPr>
          <p:cNvPr id="158" name="Google Shape;158;p3"/>
          <p:cNvGrpSpPr/>
          <p:nvPr/>
        </p:nvGrpSpPr>
        <p:grpSpPr>
          <a:xfrm>
            <a:off x="1626095" y="4016686"/>
            <a:ext cx="246090" cy="219056"/>
            <a:chOff x="1972800" y="4230000"/>
            <a:chExt cx="323640" cy="287640"/>
          </a:xfrm>
        </p:grpSpPr>
        <p:sp>
          <p:nvSpPr>
            <p:cNvPr id="159" name="Google Shape;159;p3"/>
            <p:cNvSpPr/>
            <p:nvPr/>
          </p:nvSpPr>
          <p:spPr>
            <a:xfrm>
              <a:off x="1972800" y="4230000"/>
              <a:ext cx="323640" cy="287640"/>
            </a:xfrm>
            <a:prstGeom prst="ellipse">
              <a:avLst/>
            </a:prstGeom>
            <a:solidFill>
              <a:srgbClr val="FFFFFF"/>
            </a:solidFill>
            <a:ln w="25550" cap="flat" cmpd="sng">
              <a:solidFill>
                <a:srgbClr val="A34E96"/>
              </a:solidFill>
              <a:prstDash val="solid"/>
              <a:round/>
              <a:headEnd type="none" w="sm" len="sm"/>
              <a:tailEnd type="none" w="sm" len="sm"/>
            </a:ln>
            <a:effectLst>
              <a:outerShdw dist="37674" dir="2700000">
                <a:srgbClr val="000000">
                  <a:alpha val="40000"/>
                </a:srgbClr>
              </a:outerShdw>
            </a:effectLst>
          </p:spPr>
          <p:txBody>
            <a:bodyPr spcFirstLastPara="1" wrap="square" lIns="82925" tIns="82925" rIns="82925" bIns="82925" anchor="ctr" anchorCtr="0">
              <a:noAutofit/>
            </a:bodyPr>
            <a:lstStyle/>
            <a:p>
              <a:pPr marL="0" marR="0" lvl="0" indent="0" algn="l" rtl="0">
                <a:spcBef>
                  <a:spcPts val="0"/>
                </a:spcBef>
                <a:spcAft>
                  <a:spcPts val="0"/>
                </a:spcAft>
                <a:buNone/>
              </a:pPr>
              <a:endParaRPr sz="1633">
                <a:solidFill>
                  <a:schemeClr val="dk1"/>
                </a:solidFill>
                <a:latin typeface="Arial"/>
                <a:ea typeface="Arial"/>
                <a:cs typeface="Arial"/>
                <a:sym typeface="Arial"/>
              </a:endParaRPr>
            </a:p>
          </p:txBody>
        </p:sp>
        <p:pic>
          <p:nvPicPr>
            <p:cNvPr id="160" name="Google Shape;160;p3"/>
            <p:cNvPicPr preferRelativeResize="0"/>
            <p:nvPr/>
          </p:nvPicPr>
          <p:blipFill rotWithShape="1">
            <a:blip r:embed="rId6">
              <a:alphaModFix/>
            </a:blip>
            <a:srcRect/>
            <a:stretch/>
          </p:blipFill>
          <p:spPr>
            <a:xfrm>
              <a:off x="2018880" y="4271040"/>
              <a:ext cx="231120" cy="205560"/>
            </a:xfrm>
            <a:prstGeom prst="rect">
              <a:avLst/>
            </a:prstGeom>
            <a:noFill/>
            <a:ln>
              <a:noFill/>
            </a:ln>
          </p:spPr>
        </p:pic>
      </p:grpSp>
      <p:sp>
        <p:nvSpPr>
          <p:cNvPr id="161" name="Google Shape;161;p3"/>
          <p:cNvSpPr/>
          <p:nvPr/>
        </p:nvSpPr>
        <p:spPr>
          <a:xfrm>
            <a:off x="1206680" y="4217794"/>
            <a:ext cx="1084928" cy="219054"/>
          </a:xfrm>
          <a:prstGeom prst="rect">
            <a:avLst/>
          </a:prstGeom>
          <a:solidFill>
            <a:srgbClr val="A34E96"/>
          </a:solidFill>
          <a:ln w="25550" cap="flat" cmpd="sng">
            <a:solidFill>
              <a:srgbClr val="FFFFFF"/>
            </a:solidFill>
            <a:prstDash val="solid"/>
            <a:round/>
            <a:headEnd type="none" w="sm" len="sm"/>
            <a:tailEnd type="none" w="sm" len="sm"/>
          </a:ln>
          <a:effectLst>
            <a:outerShdw dist="37674" dir="2700000">
              <a:srgbClr val="000000">
                <a:alpha val="40000"/>
              </a:srgbClr>
            </a:outerShdw>
          </a:effectLst>
        </p:spPr>
        <p:txBody>
          <a:bodyPr spcFirstLastPara="1" wrap="square" lIns="82925" tIns="41450" rIns="82925" bIns="41450" anchor="ctr" anchorCtr="0">
            <a:noAutofit/>
          </a:bodyPr>
          <a:lstStyle/>
          <a:p>
            <a:pPr marL="0" marR="0" lvl="0" indent="0" algn="ctr" rtl="0">
              <a:spcBef>
                <a:spcPts val="0"/>
              </a:spcBef>
              <a:spcAft>
                <a:spcPts val="0"/>
              </a:spcAft>
              <a:buNone/>
            </a:pPr>
            <a:r>
              <a:rPr lang="fi-FI" sz="635" b="1">
                <a:solidFill>
                  <a:srgbClr val="FFFFFF"/>
                </a:solidFill>
                <a:latin typeface="Arial"/>
                <a:ea typeface="Arial"/>
                <a:cs typeface="Arial"/>
                <a:sym typeface="Arial"/>
              </a:rPr>
              <a:t>Tietoturvallisuuden ja </a:t>
            </a:r>
            <a:endParaRPr sz="635">
              <a:solidFill>
                <a:schemeClr val="dk1"/>
              </a:solidFill>
              <a:latin typeface="Arial"/>
              <a:ea typeface="Arial"/>
              <a:cs typeface="Arial"/>
              <a:sym typeface="Arial"/>
            </a:endParaRPr>
          </a:p>
          <a:p>
            <a:pPr marL="0" marR="0" lvl="0" indent="0" algn="ctr" rtl="0">
              <a:spcBef>
                <a:spcPts val="0"/>
              </a:spcBef>
              <a:spcAft>
                <a:spcPts val="0"/>
              </a:spcAft>
              <a:buNone/>
            </a:pPr>
            <a:r>
              <a:rPr lang="fi-FI" sz="635" b="1">
                <a:solidFill>
                  <a:srgbClr val="FFFFFF"/>
                </a:solidFill>
                <a:latin typeface="Arial"/>
                <a:ea typeface="Arial"/>
                <a:cs typeface="Arial"/>
                <a:sym typeface="Arial"/>
              </a:rPr>
              <a:t>varautumisen yhteistyö</a:t>
            </a:r>
            <a:endParaRPr sz="635">
              <a:solidFill>
                <a:schemeClr val="dk1"/>
              </a:solidFill>
              <a:latin typeface="Arial"/>
              <a:ea typeface="Arial"/>
              <a:cs typeface="Arial"/>
              <a:sym typeface="Arial"/>
            </a:endParaRPr>
          </a:p>
        </p:txBody>
      </p:sp>
      <p:grpSp>
        <p:nvGrpSpPr>
          <p:cNvPr id="162" name="Google Shape;162;p3"/>
          <p:cNvGrpSpPr/>
          <p:nvPr/>
        </p:nvGrpSpPr>
        <p:grpSpPr>
          <a:xfrm>
            <a:off x="487597" y="3344040"/>
            <a:ext cx="246086" cy="232858"/>
            <a:chOff x="468720" y="4205520"/>
            <a:chExt cx="287640" cy="287640"/>
          </a:xfrm>
        </p:grpSpPr>
        <p:sp>
          <p:nvSpPr>
            <p:cNvPr id="163" name="Google Shape;163;p3"/>
            <p:cNvSpPr/>
            <p:nvPr/>
          </p:nvSpPr>
          <p:spPr>
            <a:xfrm>
              <a:off x="468720" y="4205520"/>
              <a:ext cx="287640" cy="287640"/>
            </a:xfrm>
            <a:prstGeom prst="ellipse">
              <a:avLst/>
            </a:prstGeom>
            <a:solidFill>
              <a:srgbClr val="FFFFFF"/>
            </a:solidFill>
            <a:ln w="25550" cap="flat" cmpd="sng">
              <a:solidFill>
                <a:srgbClr val="A34E96"/>
              </a:solidFill>
              <a:prstDash val="solid"/>
              <a:round/>
              <a:headEnd type="none" w="sm" len="sm"/>
              <a:tailEnd type="none" w="sm" len="sm"/>
            </a:ln>
            <a:effectLst>
              <a:outerShdw dist="37674" dir="2700000">
                <a:srgbClr val="000000">
                  <a:alpha val="40000"/>
                </a:srgbClr>
              </a:outerShdw>
            </a:effectLst>
          </p:spPr>
          <p:txBody>
            <a:bodyPr spcFirstLastPara="1" wrap="square" lIns="82925" tIns="82925" rIns="82925" bIns="82925" anchor="ctr" anchorCtr="0">
              <a:noAutofit/>
            </a:bodyPr>
            <a:lstStyle/>
            <a:p>
              <a:pPr marL="0" marR="0" lvl="0" indent="0" algn="l" rtl="0">
                <a:spcBef>
                  <a:spcPts val="0"/>
                </a:spcBef>
                <a:spcAft>
                  <a:spcPts val="0"/>
                </a:spcAft>
                <a:buNone/>
              </a:pPr>
              <a:endParaRPr sz="1633">
                <a:solidFill>
                  <a:schemeClr val="dk1"/>
                </a:solidFill>
                <a:latin typeface="Arial"/>
                <a:ea typeface="Arial"/>
                <a:cs typeface="Arial"/>
                <a:sym typeface="Arial"/>
              </a:endParaRPr>
            </a:p>
          </p:txBody>
        </p:sp>
        <p:pic>
          <p:nvPicPr>
            <p:cNvPr id="164" name="Google Shape;164;p3"/>
            <p:cNvPicPr preferRelativeResize="0"/>
            <p:nvPr/>
          </p:nvPicPr>
          <p:blipFill rotWithShape="1">
            <a:blip r:embed="rId7">
              <a:alphaModFix/>
            </a:blip>
            <a:srcRect/>
            <a:stretch/>
          </p:blipFill>
          <p:spPr>
            <a:xfrm>
              <a:off x="509760" y="4246560"/>
              <a:ext cx="205560" cy="205560"/>
            </a:xfrm>
            <a:prstGeom prst="rect">
              <a:avLst/>
            </a:prstGeom>
            <a:noFill/>
            <a:ln>
              <a:noFill/>
            </a:ln>
          </p:spPr>
        </p:pic>
      </p:grpSp>
      <p:sp>
        <p:nvSpPr>
          <p:cNvPr id="165" name="Google Shape;165;p3"/>
          <p:cNvSpPr/>
          <p:nvPr/>
        </p:nvSpPr>
        <p:spPr>
          <a:xfrm>
            <a:off x="98780" y="3549260"/>
            <a:ext cx="1023702" cy="219054"/>
          </a:xfrm>
          <a:prstGeom prst="rect">
            <a:avLst/>
          </a:prstGeom>
          <a:solidFill>
            <a:srgbClr val="ED2939"/>
          </a:solidFill>
          <a:ln w="25550" cap="flat" cmpd="sng">
            <a:solidFill>
              <a:srgbClr val="FFFFFF"/>
            </a:solidFill>
            <a:prstDash val="solid"/>
            <a:round/>
            <a:headEnd type="none" w="sm" len="sm"/>
            <a:tailEnd type="none" w="sm" len="sm"/>
          </a:ln>
          <a:effectLst>
            <a:outerShdw dist="37674" dir="2700000">
              <a:srgbClr val="000000">
                <a:alpha val="40000"/>
              </a:srgbClr>
            </a:outerShdw>
          </a:effectLst>
        </p:spPr>
        <p:txBody>
          <a:bodyPr spcFirstLastPara="1" wrap="square" lIns="82925" tIns="41450" rIns="82925" bIns="41450" anchor="ctr" anchorCtr="0">
            <a:noAutofit/>
          </a:bodyPr>
          <a:lstStyle/>
          <a:p>
            <a:pPr marL="0" marR="0" lvl="0" indent="0" algn="ctr" rtl="0">
              <a:spcBef>
                <a:spcPts val="0"/>
              </a:spcBef>
              <a:spcAft>
                <a:spcPts val="0"/>
              </a:spcAft>
              <a:buNone/>
            </a:pPr>
            <a:r>
              <a:rPr lang="fi-FI" sz="635" b="1">
                <a:solidFill>
                  <a:srgbClr val="FFFFFF"/>
                </a:solidFill>
                <a:latin typeface="Arial"/>
                <a:ea typeface="Arial"/>
                <a:cs typeface="Arial"/>
                <a:sym typeface="Arial"/>
              </a:rPr>
              <a:t>Palvelutuotannon</a:t>
            </a:r>
            <a:endParaRPr sz="635">
              <a:solidFill>
                <a:schemeClr val="dk1"/>
              </a:solidFill>
              <a:latin typeface="Arial"/>
              <a:ea typeface="Arial"/>
              <a:cs typeface="Arial"/>
              <a:sym typeface="Arial"/>
            </a:endParaRPr>
          </a:p>
          <a:p>
            <a:pPr marL="0" marR="0" lvl="0" indent="0" algn="ctr" rtl="0">
              <a:spcBef>
                <a:spcPts val="0"/>
              </a:spcBef>
              <a:spcAft>
                <a:spcPts val="0"/>
              </a:spcAft>
              <a:buNone/>
            </a:pPr>
            <a:r>
              <a:rPr lang="fi-FI" sz="635" b="1">
                <a:solidFill>
                  <a:srgbClr val="FFFFFF"/>
                </a:solidFill>
                <a:latin typeface="Arial"/>
                <a:ea typeface="Arial"/>
                <a:cs typeface="Arial"/>
                <a:sym typeface="Arial"/>
              </a:rPr>
              <a:t>yhteistyö</a:t>
            </a:r>
            <a:endParaRPr sz="635">
              <a:solidFill>
                <a:schemeClr val="dk1"/>
              </a:solidFill>
              <a:latin typeface="Arial"/>
              <a:ea typeface="Arial"/>
              <a:cs typeface="Arial"/>
              <a:sym typeface="Arial"/>
            </a:endParaRPr>
          </a:p>
        </p:txBody>
      </p:sp>
      <p:grpSp>
        <p:nvGrpSpPr>
          <p:cNvPr id="166" name="Google Shape;166;p3"/>
          <p:cNvGrpSpPr/>
          <p:nvPr/>
        </p:nvGrpSpPr>
        <p:grpSpPr>
          <a:xfrm>
            <a:off x="760454" y="1328255"/>
            <a:ext cx="912352" cy="497647"/>
            <a:chOff x="914400" y="1388160"/>
            <a:chExt cx="1005840" cy="548640"/>
          </a:xfrm>
        </p:grpSpPr>
        <p:pic>
          <p:nvPicPr>
            <p:cNvPr id="167" name="Google Shape;167;p3" descr="Yhteydet"/>
            <p:cNvPicPr preferRelativeResize="0"/>
            <p:nvPr/>
          </p:nvPicPr>
          <p:blipFill rotWithShape="1">
            <a:blip r:embed="rId8">
              <a:alphaModFix/>
            </a:blip>
            <a:srcRect/>
            <a:stretch/>
          </p:blipFill>
          <p:spPr>
            <a:xfrm>
              <a:off x="1612800" y="1388160"/>
              <a:ext cx="307440" cy="267480"/>
            </a:xfrm>
            <a:prstGeom prst="rect">
              <a:avLst/>
            </a:prstGeom>
            <a:noFill/>
            <a:ln>
              <a:noFill/>
            </a:ln>
          </p:spPr>
        </p:pic>
        <p:pic>
          <p:nvPicPr>
            <p:cNvPr id="168" name="Google Shape;168;p3" descr="Yhteydet"/>
            <p:cNvPicPr preferRelativeResize="0"/>
            <p:nvPr/>
          </p:nvPicPr>
          <p:blipFill rotWithShape="1">
            <a:blip r:embed="rId9">
              <a:alphaModFix/>
            </a:blip>
            <a:srcRect/>
            <a:stretch/>
          </p:blipFill>
          <p:spPr>
            <a:xfrm>
              <a:off x="1251360" y="1388160"/>
              <a:ext cx="307440" cy="267480"/>
            </a:xfrm>
            <a:prstGeom prst="rect">
              <a:avLst/>
            </a:prstGeom>
            <a:noFill/>
            <a:ln>
              <a:noFill/>
            </a:ln>
          </p:spPr>
        </p:pic>
        <p:pic>
          <p:nvPicPr>
            <p:cNvPr id="169" name="Google Shape;169;p3" descr="Yhteydet"/>
            <p:cNvPicPr preferRelativeResize="0"/>
            <p:nvPr/>
          </p:nvPicPr>
          <p:blipFill rotWithShape="1">
            <a:blip r:embed="rId10">
              <a:alphaModFix/>
            </a:blip>
            <a:srcRect/>
            <a:stretch/>
          </p:blipFill>
          <p:spPr>
            <a:xfrm>
              <a:off x="1017000" y="1669320"/>
              <a:ext cx="307440" cy="267480"/>
            </a:xfrm>
            <a:prstGeom prst="rect">
              <a:avLst/>
            </a:prstGeom>
            <a:noFill/>
            <a:ln>
              <a:noFill/>
            </a:ln>
          </p:spPr>
        </p:pic>
        <p:pic>
          <p:nvPicPr>
            <p:cNvPr id="170" name="Google Shape;170;p3" descr="Yhteydet"/>
            <p:cNvPicPr preferRelativeResize="0"/>
            <p:nvPr/>
          </p:nvPicPr>
          <p:blipFill rotWithShape="1">
            <a:blip r:embed="rId11">
              <a:alphaModFix/>
            </a:blip>
            <a:srcRect/>
            <a:stretch/>
          </p:blipFill>
          <p:spPr>
            <a:xfrm>
              <a:off x="914400" y="1388160"/>
              <a:ext cx="307440" cy="267480"/>
            </a:xfrm>
            <a:prstGeom prst="rect">
              <a:avLst/>
            </a:prstGeom>
            <a:noFill/>
            <a:ln>
              <a:noFill/>
            </a:ln>
          </p:spPr>
        </p:pic>
        <p:pic>
          <p:nvPicPr>
            <p:cNvPr id="171" name="Google Shape;171;p3" descr="Yhteydet"/>
            <p:cNvPicPr preferRelativeResize="0"/>
            <p:nvPr/>
          </p:nvPicPr>
          <p:blipFill rotWithShape="1">
            <a:blip r:embed="rId12">
              <a:alphaModFix/>
            </a:blip>
            <a:srcRect/>
            <a:stretch/>
          </p:blipFill>
          <p:spPr>
            <a:xfrm>
              <a:off x="1395360" y="1669320"/>
              <a:ext cx="307440" cy="267480"/>
            </a:xfrm>
            <a:prstGeom prst="rect">
              <a:avLst/>
            </a:prstGeom>
            <a:noFill/>
            <a:ln>
              <a:noFill/>
            </a:ln>
          </p:spPr>
        </p:pic>
      </p:grpSp>
      <p:pic>
        <p:nvPicPr>
          <p:cNvPr id="172" name="Google Shape;172;p3"/>
          <p:cNvPicPr preferRelativeResize="0"/>
          <p:nvPr/>
        </p:nvPicPr>
        <p:blipFill rotWithShape="1">
          <a:blip r:embed="rId13">
            <a:alphaModFix/>
          </a:blip>
          <a:srcRect/>
          <a:stretch/>
        </p:blipFill>
        <p:spPr>
          <a:xfrm>
            <a:off x="8535511" y="2249405"/>
            <a:ext cx="506463" cy="506463"/>
          </a:xfrm>
          <a:prstGeom prst="rect">
            <a:avLst/>
          </a:prstGeom>
          <a:noFill/>
          <a:ln>
            <a:noFill/>
          </a:ln>
        </p:spPr>
      </p:pic>
      <p:pic>
        <p:nvPicPr>
          <p:cNvPr id="173" name="Google Shape;173;p3"/>
          <p:cNvPicPr preferRelativeResize="0"/>
          <p:nvPr/>
        </p:nvPicPr>
        <p:blipFill rotWithShape="1">
          <a:blip r:embed="rId14">
            <a:alphaModFix/>
          </a:blip>
          <a:srcRect/>
          <a:stretch/>
        </p:blipFill>
        <p:spPr>
          <a:xfrm>
            <a:off x="8560001" y="2750209"/>
            <a:ext cx="399032" cy="489483"/>
          </a:xfrm>
          <a:prstGeom prst="rect">
            <a:avLst/>
          </a:prstGeom>
          <a:noFill/>
          <a:ln>
            <a:noFill/>
          </a:ln>
        </p:spPr>
      </p:pic>
      <p:sp>
        <p:nvSpPr>
          <p:cNvPr id="174" name="Google Shape;174;p3"/>
          <p:cNvSpPr txBox="1"/>
          <p:nvPr/>
        </p:nvSpPr>
        <p:spPr>
          <a:xfrm>
            <a:off x="7036743" y="2314155"/>
            <a:ext cx="1607120" cy="852813"/>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None/>
            </a:pPr>
            <a:r>
              <a:rPr lang="fi-FI" sz="1814">
                <a:solidFill>
                  <a:schemeClr val="dk1"/>
                </a:solidFill>
                <a:latin typeface="Arial"/>
                <a:ea typeface="Arial"/>
                <a:cs typeface="Arial"/>
                <a:sym typeface="Arial"/>
              </a:rPr>
              <a:t>Havainnoijat &amp; Skype-</a:t>
            </a:r>
            <a:br>
              <a:rPr lang="fi-FI" sz="1814">
                <a:solidFill>
                  <a:schemeClr val="dk1"/>
                </a:solidFill>
                <a:latin typeface="Arial"/>
                <a:ea typeface="Arial"/>
                <a:cs typeface="Arial"/>
                <a:sym typeface="Arial"/>
              </a:rPr>
            </a:br>
            <a:r>
              <a:rPr lang="fi-FI" sz="1814">
                <a:solidFill>
                  <a:schemeClr val="dk1"/>
                </a:solidFill>
                <a:latin typeface="Arial"/>
                <a:ea typeface="Arial"/>
                <a:cs typeface="Arial"/>
                <a:sym typeface="Arial"/>
              </a:rPr>
              <a:t>osallistujat</a:t>
            </a:r>
            <a:endParaRPr sz="1814">
              <a:solidFill>
                <a:schemeClr val="dk1"/>
              </a:solidFill>
              <a:latin typeface="Arial"/>
              <a:ea typeface="Arial"/>
              <a:cs typeface="Arial"/>
              <a:sym typeface="Arial"/>
            </a:endParaRPr>
          </a:p>
        </p:txBody>
      </p:sp>
      <p:sp>
        <p:nvSpPr>
          <p:cNvPr id="175" name="Google Shape;175;p3"/>
          <p:cNvSpPr txBox="1"/>
          <p:nvPr/>
        </p:nvSpPr>
        <p:spPr>
          <a:xfrm>
            <a:off x="1216203" y="4284637"/>
            <a:ext cx="1779914" cy="596207"/>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None/>
            </a:pPr>
            <a:endParaRPr sz="1633">
              <a:solidFill>
                <a:schemeClr val="dk1"/>
              </a:solidFill>
              <a:latin typeface="Arial"/>
              <a:ea typeface="Arial"/>
              <a:cs typeface="Arial"/>
              <a:sym typeface="Arial"/>
            </a:endParaRPr>
          </a:p>
          <a:p>
            <a:pPr marL="0" marR="0" lvl="0" indent="0" algn="l" rtl="0">
              <a:spcBef>
                <a:spcPts val="0"/>
              </a:spcBef>
              <a:spcAft>
                <a:spcPts val="0"/>
              </a:spcAft>
              <a:buNone/>
            </a:pPr>
            <a:r>
              <a:rPr lang="fi-FI" sz="1814">
                <a:solidFill>
                  <a:schemeClr val="dk1"/>
                </a:solidFill>
                <a:latin typeface="Arial"/>
                <a:ea typeface="Arial"/>
                <a:cs typeface="Arial"/>
                <a:sym typeface="Arial"/>
              </a:rPr>
              <a:t>Asetetut ryhmät</a:t>
            </a:r>
            <a:endParaRPr sz="1814">
              <a:solidFill>
                <a:schemeClr val="dk1"/>
              </a:solidFill>
              <a:latin typeface="Arial"/>
              <a:ea typeface="Arial"/>
              <a:cs typeface="Arial"/>
              <a:sym typeface="Arial"/>
            </a:endParaRPr>
          </a:p>
        </p:txBody>
      </p:sp>
      <p:sp>
        <p:nvSpPr>
          <p:cNvPr id="176" name="Google Shape;176;p3"/>
          <p:cNvSpPr txBox="1"/>
          <p:nvPr/>
        </p:nvSpPr>
        <p:spPr>
          <a:xfrm>
            <a:off x="264658" y="2707994"/>
            <a:ext cx="2140740" cy="595935"/>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None/>
            </a:pPr>
            <a:r>
              <a:rPr lang="fi-FI" sz="1814">
                <a:solidFill>
                  <a:schemeClr val="dk1"/>
                </a:solidFill>
                <a:latin typeface="Arial"/>
                <a:ea typeface="Arial"/>
                <a:cs typeface="Arial"/>
                <a:sym typeface="Arial"/>
              </a:rPr>
              <a:t>Koordinaatioryhmä </a:t>
            </a:r>
            <a:endParaRPr sz="1814">
              <a:solidFill>
                <a:schemeClr val="dk1"/>
              </a:solidFill>
              <a:latin typeface="Arial"/>
              <a:ea typeface="Arial"/>
              <a:cs typeface="Arial"/>
              <a:sym typeface="Arial"/>
            </a:endParaRPr>
          </a:p>
          <a:p>
            <a:pPr marL="0" marR="0" lvl="0" indent="0" algn="l" rtl="0">
              <a:spcBef>
                <a:spcPts val="0"/>
              </a:spcBef>
              <a:spcAft>
                <a:spcPts val="0"/>
              </a:spcAft>
              <a:buNone/>
            </a:pPr>
            <a:r>
              <a:rPr lang="fi-FI" sz="1814">
                <a:solidFill>
                  <a:schemeClr val="dk1"/>
                </a:solidFill>
                <a:latin typeface="Arial"/>
                <a:ea typeface="Arial"/>
                <a:cs typeface="Arial"/>
                <a:sym typeface="Arial"/>
              </a:rPr>
              <a:t>/ Sihteeristö</a:t>
            </a:r>
            <a:endParaRPr sz="1814">
              <a:solidFill>
                <a:schemeClr val="dk1"/>
              </a:solidFill>
              <a:latin typeface="Arial"/>
              <a:ea typeface="Arial"/>
              <a:cs typeface="Arial"/>
              <a:sym typeface="Arial"/>
            </a:endParaRPr>
          </a:p>
        </p:txBody>
      </p:sp>
      <p:pic>
        <p:nvPicPr>
          <p:cNvPr id="177" name="Google Shape;177;p3"/>
          <p:cNvPicPr preferRelativeResize="0"/>
          <p:nvPr/>
        </p:nvPicPr>
        <p:blipFill rotWithShape="1">
          <a:blip r:embed="rId15">
            <a:alphaModFix/>
          </a:blip>
          <a:srcRect/>
          <a:stretch/>
        </p:blipFill>
        <p:spPr>
          <a:xfrm>
            <a:off x="2419276" y="1119705"/>
            <a:ext cx="997579" cy="1040682"/>
          </a:xfrm>
          <a:prstGeom prst="rect">
            <a:avLst/>
          </a:prstGeom>
          <a:noFill/>
          <a:ln>
            <a:noFill/>
          </a:ln>
        </p:spPr>
      </p:pic>
      <p:pic>
        <p:nvPicPr>
          <p:cNvPr id="178" name="Google Shape;178;p3"/>
          <p:cNvPicPr preferRelativeResize="0"/>
          <p:nvPr/>
        </p:nvPicPr>
        <p:blipFill rotWithShape="1">
          <a:blip r:embed="rId15">
            <a:alphaModFix/>
          </a:blip>
          <a:srcRect/>
          <a:stretch/>
        </p:blipFill>
        <p:spPr>
          <a:xfrm>
            <a:off x="2670711" y="1252933"/>
            <a:ext cx="997579" cy="1040682"/>
          </a:xfrm>
          <a:prstGeom prst="rect">
            <a:avLst/>
          </a:prstGeom>
          <a:noFill/>
          <a:ln>
            <a:noFill/>
          </a:ln>
        </p:spPr>
      </p:pic>
      <p:pic>
        <p:nvPicPr>
          <p:cNvPr id="179" name="Google Shape;179;p3"/>
          <p:cNvPicPr preferRelativeResize="0"/>
          <p:nvPr/>
        </p:nvPicPr>
        <p:blipFill rotWithShape="1">
          <a:blip r:embed="rId15">
            <a:alphaModFix/>
          </a:blip>
          <a:srcRect/>
          <a:stretch/>
        </p:blipFill>
        <p:spPr>
          <a:xfrm>
            <a:off x="3455169" y="2359903"/>
            <a:ext cx="997579" cy="1040682"/>
          </a:xfrm>
          <a:prstGeom prst="rect">
            <a:avLst/>
          </a:prstGeom>
          <a:noFill/>
          <a:ln>
            <a:noFill/>
          </a:ln>
        </p:spPr>
      </p:pic>
      <p:pic>
        <p:nvPicPr>
          <p:cNvPr id="180" name="Google Shape;180;p3"/>
          <p:cNvPicPr preferRelativeResize="0"/>
          <p:nvPr/>
        </p:nvPicPr>
        <p:blipFill rotWithShape="1">
          <a:blip r:embed="rId15">
            <a:alphaModFix/>
          </a:blip>
          <a:srcRect/>
          <a:stretch/>
        </p:blipFill>
        <p:spPr>
          <a:xfrm>
            <a:off x="2256332" y="1087377"/>
            <a:ext cx="997579" cy="1040682"/>
          </a:xfrm>
          <a:prstGeom prst="rect">
            <a:avLst/>
          </a:prstGeom>
          <a:noFill/>
          <a:ln>
            <a:noFill/>
          </a:ln>
        </p:spPr>
      </p:pic>
      <p:pic>
        <p:nvPicPr>
          <p:cNvPr id="181" name="Google Shape;181;p3"/>
          <p:cNvPicPr preferRelativeResize="0"/>
          <p:nvPr/>
        </p:nvPicPr>
        <p:blipFill rotWithShape="1">
          <a:blip r:embed="rId15">
            <a:alphaModFix/>
          </a:blip>
          <a:srcRect/>
          <a:stretch/>
        </p:blipFill>
        <p:spPr>
          <a:xfrm>
            <a:off x="4396039" y="1159760"/>
            <a:ext cx="997579" cy="1040682"/>
          </a:xfrm>
          <a:prstGeom prst="rect">
            <a:avLst/>
          </a:prstGeom>
          <a:noFill/>
          <a:ln>
            <a:noFill/>
          </a:ln>
        </p:spPr>
      </p:pic>
      <p:pic>
        <p:nvPicPr>
          <p:cNvPr id="182" name="Google Shape;182;p3"/>
          <p:cNvPicPr preferRelativeResize="0"/>
          <p:nvPr/>
        </p:nvPicPr>
        <p:blipFill rotWithShape="1">
          <a:blip r:embed="rId15">
            <a:alphaModFix/>
          </a:blip>
          <a:srcRect/>
          <a:stretch/>
        </p:blipFill>
        <p:spPr>
          <a:xfrm>
            <a:off x="5306105" y="3732349"/>
            <a:ext cx="997579" cy="1040682"/>
          </a:xfrm>
          <a:prstGeom prst="rect">
            <a:avLst/>
          </a:prstGeom>
          <a:noFill/>
          <a:ln>
            <a:noFill/>
          </a:ln>
        </p:spPr>
      </p:pic>
      <p:pic>
        <p:nvPicPr>
          <p:cNvPr id="183" name="Google Shape;183;p3"/>
          <p:cNvPicPr preferRelativeResize="0"/>
          <p:nvPr/>
        </p:nvPicPr>
        <p:blipFill rotWithShape="1">
          <a:blip r:embed="rId15">
            <a:alphaModFix/>
          </a:blip>
          <a:srcRect/>
          <a:stretch/>
        </p:blipFill>
        <p:spPr>
          <a:xfrm>
            <a:off x="5964844" y="1254566"/>
            <a:ext cx="997579" cy="1040682"/>
          </a:xfrm>
          <a:prstGeom prst="rect">
            <a:avLst/>
          </a:prstGeom>
          <a:noFill/>
          <a:ln>
            <a:noFill/>
          </a:ln>
        </p:spPr>
      </p:pic>
      <p:cxnSp>
        <p:nvCxnSpPr>
          <p:cNvPr id="184" name="Google Shape;184;p3"/>
          <p:cNvCxnSpPr>
            <a:stCxn id="180" idx="2"/>
            <a:endCxn id="179" idx="1"/>
          </p:cNvCxnSpPr>
          <p:nvPr/>
        </p:nvCxnSpPr>
        <p:spPr>
          <a:xfrm rot="-5400000" flipH="1">
            <a:off x="2729022" y="2154159"/>
            <a:ext cx="752100" cy="699900"/>
          </a:xfrm>
          <a:prstGeom prst="curvedConnector2">
            <a:avLst/>
          </a:prstGeom>
          <a:noFill/>
          <a:ln w="38150" cap="flat" cmpd="sng">
            <a:solidFill>
              <a:srgbClr val="FF0000"/>
            </a:solidFill>
            <a:prstDash val="solid"/>
            <a:round/>
            <a:headEnd type="none" w="sm" len="sm"/>
            <a:tailEnd type="triangle" w="med" len="med"/>
          </a:ln>
        </p:spPr>
      </p:cxnSp>
      <p:cxnSp>
        <p:nvCxnSpPr>
          <p:cNvPr id="185" name="Google Shape;185;p3"/>
          <p:cNvCxnSpPr>
            <a:stCxn id="179" idx="3"/>
            <a:endCxn id="181" idx="2"/>
          </p:cNvCxnSpPr>
          <p:nvPr/>
        </p:nvCxnSpPr>
        <p:spPr>
          <a:xfrm rot="10800000" flipH="1">
            <a:off x="4452748" y="2200444"/>
            <a:ext cx="442200" cy="679800"/>
          </a:xfrm>
          <a:prstGeom prst="curvedConnector2">
            <a:avLst/>
          </a:prstGeom>
          <a:noFill/>
          <a:ln w="38150" cap="flat" cmpd="sng">
            <a:solidFill>
              <a:srgbClr val="FF0000"/>
            </a:solidFill>
            <a:prstDash val="solid"/>
            <a:round/>
            <a:headEnd type="none" w="sm" len="sm"/>
            <a:tailEnd type="triangle" w="med" len="med"/>
          </a:ln>
        </p:spPr>
      </p:cxnSp>
      <p:cxnSp>
        <p:nvCxnSpPr>
          <p:cNvPr id="186" name="Google Shape;186;p3"/>
          <p:cNvCxnSpPr/>
          <p:nvPr/>
        </p:nvCxnSpPr>
        <p:spPr>
          <a:xfrm rot="-5400000" flipH="1">
            <a:off x="4680848" y="2402612"/>
            <a:ext cx="1915800" cy="530100"/>
          </a:xfrm>
          <a:prstGeom prst="curvedConnector3">
            <a:avLst>
              <a:gd name="adj1" fmla="val 49997"/>
            </a:avLst>
          </a:prstGeom>
          <a:noFill/>
          <a:ln w="38150" cap="flat" cmpd="sng">
            <a:solidFill>
              <a:srgbClr val="FF0000"/>
            </a:solidFill>
            <a:prstDash val="solid"/>
            <a:round/>
            <a:headEnd type="none" w="sm" len="sm"/>
            <a:tailEnd type="triangle" w="med" len="med"/>
          </a:ln>
        </p:spPr>
      </p:cxnSp>
      <p:cxnSp>
        <p:nvCxnSpPr>
          <p:cNvPr id="187" name="Google Shape;187;p3"/>
          <p:cNvCxnSpPr/>
          <p:nvPr/>
        </p:nvCxnSpPr>
        <p:spPr>
          <a:xfrm rot="-5400000">
            <a:off x="5515680" y="3083318"/>
            <a:ext cx="1805100" cy="229200"/>
          </a:xfrm>
          <a:prstGeom prst="curvedConnector3">
            <a:avLst>
              <a:gd name="adj1" fmla="val 50003"/>
            </a:avLst>
          </a:prstGeom>
          <a:noFill/>
          <a:ln w="38150" cap="flat" cmpd="sng">
            <a:solidFill>
              <a:srgbClr val="FF0000"/>
            </a:solidFill>
            <a:prstDash val="solid"/>
            <a:round/>
            <a:headEnd type="none" w="sm" len="sm"/>
            <a:tailEnd type="triangle" w="med" len="med"/>
          </a:ln>
        </p:spPr>
      </p:cxnSp>
      <p:sp>
        <p:nvSpPr>
          <p:cNvPr id="188" name="Google Shape;188;p3"/>
          <p:cNvSpPr txBox="1"/>
          <p:nvPr/>
        </p:nvSpPr>
        <p:spPr>
          <a:xfrm>
            <a:off x="2502217" y="1252933"/>
            <a:ext cx="716755" cy="648726"/>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None/>
            </a:pPr>
            <a:r>
              <a:rPr lang="fi-FI" sz="3991" b="1">
                <a:solidFill>
                  <a:schemeClr val="dk1"/>
                </a:solidFill>
                <a:latin typeface="Arial"/>
                <a:ea typeface="Arial"/>
                <a:cs typeface="Arial"/>
                <a:sym typeface="Arial"/>
              </a:rPr>
              <a:t>?</a:t>
            </a:r>
            <a:endParaRPr sz="3991">
              <a:solidFill>
                <a:schemeClr val="dk1"/>
              </a:solidFill>
              <a:latin typeface="Arial"/>
              <a:ea typeface="Arial"/>
              <a:cs typeface="Arial"/>
              <a:sym typeface="Arial"/>
            </a:endParaRPr>
          </a:p>
        </p:txBody>
      </p:sp>
      <p:pic>
        <p:nvPicPr>
          <p:cNvPr id="189" name="Google Shape;189;p3"/>
          <p:cNvPicPr preferRelativeResize="0"/>
          <p:nvPr/>
        </p:nvPicPr>
        <p:blipFill rotWithShape="1">
          <a:blip r:embed="rId16">
            <a:alphaModFix/>
          </a:blip>
          <a:srcRect/>
          <a:stretch/>
        </p:blipFill>
        <p:spPr>
          <a:xfrm>
            <a:off x="3635745" y="2567582"/>
            <a:ext cx="535852" cy="533892"/>
          </a:xfrm>
          <a:prstGeom prst="rect">
            <a:avLst/>
          </a:prstGeom>
          <a:noFill/>
          <a:ln>
            <a:noFill/>
          </a:ln>
        </p:spPr>
      </p:pic>
      <p:pic>
        <p:nvPicPr>
          <p:cNvPr id="190" name="Google Shape;190;p3"/>
          <p:cNvPicPr preferRelativeResize="0"/>
          <p:nvPr/>
        </p:nvPicPr>
        <p:blipFill rotWithShape="1">
          <a:blip r:embed="rId17">
            <a:alphaModFix/>
          </a:blip>
          <a:srcRect/>
          <a:stretch/>
        </p:blipFill>
        <p:spPr>
          <a:xfrm>
            <a:off x="6086644" y="1377345"/>
            <a:ext cx="746471" cy="746471"/>
          </a:xfrm>
          <a:prstGeom prst="rect">
            <a:avLst/>
          </a:prstGeom>
          <a:noFill/>
          <a:ln>
            <a:noFill/>
          </a:ln>
        </p:spPr>
      </p:pic>
      <p:pic>
        <p:nvPicPr>
          <p:cNvPr id="191" name="Google Shape;191;p3"/>
          <p:cNvPicPr preferRelativeResize="0"/>
          <p:nvPr/>
        </p:nvPicPr>
        <p:blipFill rotWithShape="1">
          <a:blip r:embed="rId18">
            <a:alphaModFix/>
          </a:blip>
          <a:srcRect/>
          <a:stretch/>
        </p:blipFill>
        <p:spPr>
          <a:xfrm>
            <a:off x="5373046" y="3781984"/>
            <a:ext cx="847697" cy="847697"/>
          </a:xfrm>
          <a:prstGeom prst="rect">
            <a:avLst/>
          </a:prstGeom>
          <a:noFill/>
          <a:ln>
            <a:noFill/>
          </a:ln>
        </p:spPr>
      </p:pic>
      <p:pic>
        <p:nvPicPr>
          <p:cNvPr id="192" name="Google Shape;192;p3"/>
          <p:cNvPicPr preferRelativeResize="0"/>
          <p:nvPr/>
        </p:nvPicPr>
        <p:blipFill rotWithShape="1">
          <a:blip r:embed="rId19">
            <a:alphaModFix/>
          </a:blip>
          <a:srcRect/>
          <a:stretch/>
        </p:blipFill>
        <p:spPr>
          <a:xfrm>
            <a:off x="4518042" y="1298498"/>
            <a:ext cx="716755" cy="719563"/>
          </a:xfrm>
          <a:prstGeom prst="rect">
            <a:avLst/>
          </a:prstGeom>
          <a:noFill/>
          <a:ln>
            <a:noFill/>
          </a:ln>
        </p:spPr>
      </p:pic>
      <p:grpSp>
        <p:nvGrpSpPr>
          <p:cNvPr id="193" name="Google Shape;193;p3"/>
          <p:cNvGrpSpPr/>
          <p:nvPr/>
        </p:nvGrpSpPr>
        <p:grpSpPr>
          <a:xfrm>
            <a:off x="1637265" y="3458937"/>
            <a:ext cx="223758" cy="219426"/>
            <a:chOff x="1340640" y="2600640"/>
            <a:chExt cx="380160" cy="362520"/>
          </a:xfrm>
        </p:grpSpPr>
        <p:sp>
          <p:nvSpPr>
            <p:cNvPr id="194" name="Google Shape;194;p3"/>
            <p:cNvSpPr/>
            <p:nvPr/>
          </p:nvSpPr>
          <p:spPr>
            <a:xfrm>
              <a:off x="1340640" y="2600640"/>
              <a:ext cx="380160" cy="362520"/>
            </a:xfrm>
            <a:prstGeom prst="ellipse">
              <a:avLst/>
            </a:prstGeom>
            <a:solidFill>
              <a:srgbClr val="FFFFFF"/>
            </a:solidFill>
            <a:ln w="25550" cap="flat" cmpd="sng">
              <a:solidFill>
                <a:srgbClr val="5AB5EC"/>
              </a:solidFill>
              <a:prstDash val="solid"/>
              <a:round/>
              <a:headEnd type="none" w="sm" len="sm"/>
              <a:tailEnd type="none" w="sm" len="sm"/>
            </a:ln>
            <a:effectLst>
              <a:outerShdw dist="37674" dir="2700000">
                <a:srgbClr val="000000">
                  <a:alpha val="40000"/>
                </a:srgbClr>
              </a:outerShdw>
            </a:effectLst>
          </p:spPr>
          <p:txBody>
            <a:bodyPr spcFirstLastPara="1" wrap="square" lIns="82925" tIns="82925" rIns="82925" bIns="82925" anchor="ctr" anchorCtr="0">
              <a:noAutofit/>
            </a:bodyPr>
            <a:lstStyle/>
            <a:p>
              <a:pPr marL="0" marR="0" lvl="0" indent="0" algn="l" rtl="0">
                <a:spcBef>
                  <a:spcPts val="0"/>
                </a:spcBef>
                <a:spcAft>
                  <a:spcPts val="0"/>
                </a:spcAft>
                <a:buNone/>
              </a:pPr>
              <a:endParaRPr sz="1633">
                <a:solidFill>
                  <a:schemeClr val="dk1"/>
                </a:solidFill>
                <a:latin typeface="Arial"/>
                <a:ea typeface="Arial"/>
                <a:cs typeface="Arial"/>
                <a:sym typeface="Arial"/>
              </a:endParaRPr>
            </a:p>
          </p:txBody>
        </p:sp>
        <p:pic>
          <p:nvPicPr>
            <p:cNvPr id="195" name="Google Shape;195;p3"/>
            <p:cNvPicPr preferRelativeResize="0"/>
            <p:nvPr/>
          </p:nvPicPr>
          <p:blipFill rotWithShape="1">
            <a:blip r:embed="rId20">
              <a:alphaModFix/>
            </a:blip>
            <a:srcRect/>
            <a:stretch/>
          </p:blipFill>
          <p:spPr>
            <a:xfrm>
              <a:off x="1395000" y="2652480"/>
              <a:ext cx="271440" cy="259200"/>
            </a:xfrm>
            <a:prstGeom prst="rect">
              <a:avLst/>
            </a:prstGeom>
            <a:noFill/>
            <a:ln>
              <a:noFill/>
            </a:ln>
          </p:spPr>
        </p:pic>
      </p:grpSp>
      <p:sp>
        <p:nvSpPr>
          <p:cNvPr id="196" name="Google Shape;196;p3"/>
          <p:cNvSpPr/>
          <p:nvPr/>
        </p:nvSpPr>
        <p:spPr>
          <a:xfrm>
            <a:off x="1206679" y="3678107"/>
            <a:ext cx="1097718" cy="260960"/>
          </a:xfrm>
          <a:prstGeom prst="chevron">
            <a:avLst>
              <a:gd name="adj" fmla="val 0"/>
            </a:avLst>
          </a:prstGeom>
          <a:solidFill>
            <a:srgbClr val="5AB5EC"/>
          </a:solidFill>
          <a:ln w="25400"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82925" tIns="41450" rIns="82925" bIns="41450" anchor="ctr" anchorCtr="0">
            <a:noAutofit/>
          </a:bodyPr>
          <a:lstStyle/>
          <a:p>
            <a:pPr marL="0" marR="0" lvl="0" indent="0" algn="ctr" rtl="0">
              <a:spcBef>
                <a:spcPts val="0"/>
              </a:spcBef>
              <a:spcAft>
                <a:spcPts val="0"/>
              </a:spcAft>
              <a:buNone/>
            </a:pPr>
            <a:r>
              <a:rPr lang="fi-FI" sz="544" b="1">
                <a:solidFill>
                  <a:srgbClr val="FFFFFF"/>
                </a:solidFill>
                <a:latin typeface="Arial"/>
                <a:ea typeface="Arial"/>
                <a:cs typeface="Arial"/>
                <a:sym typeface="Arial"/>
              </a:rPr>
              <a:t>Tiedonhallinnan ja </a:t>
            </a:r>
            <a:endParaRPr sz="544">
              <a:solidFill>
                <a:schemeClr val="dk1"/>
              </a:solidFill>
              <a:latin typeface="Arial"/>
              <a:ea typeface="Arial"/>
              <a:cs typeface="Arial"/>
              <a:sym typeface="Arial"/>
            </a:endParaRPr>
          </a:p>
          <a:p>
            <a:pPr marL="0" marR="0" lvl="0" indent="0" algn="ctr" rtl="0">
              <a:spcBef>
                <a:spcPts val="0"/>
              </a:spcBef>
              <a:spcAft>
                <a:spcPts val="0"/>
              </a:spcAft>
              <a:buNone/>
            </a:pPr>
            <a:r>
              <a:rPr lang="fi-FI" sz="544" b="1">
                <a:solidFill>
                  <a:srgbClr val="FFFFFF"/>
                </a:solidFill>
                <a:latin typeface="Arial"/>
                <a:ea typeface="Arial"/>
                <a:cs typeface="Arial"/>
                <a:sym typeface="Arial"/>
              </a:rPr>
              <a:t>palvelujen tuottamisen yhteistyö</a:t>
            </a:r>
            <a:endParaRPr sz="544">
              <a:solidFill>
                <a:schemeClr val="dk1"/>
              </a:solidFill>
              <a:latin typeface="Arial"/>
              <a:ea typeface="Arial"/>
              <a:cs typeface="Arial"/>
              <a:sym typeface="Arial"/>
            </a:endParaRPr>
          </a:p>
        </p:txBody>
      </p:sp>
      <p:grpSp>
        <p:nvGrpSpPr>
          <p:cNvPr id="197" name="Google Shape;197;p3"/>
          <p:cNvGrpSpPr/>
          <p:nvPr/>
        </p:nvGrpSpPr>
        <p:grpSpPr>
          <a:xfrm>
            <a:off x="1240392" y="2344950"/>
            <a:ext cx="303682" cy="329230"/>
            <a:chOff x="4217157" y="3563287"/>
            <a:chExt cx="432000" cy="432000"/>
          </a:xfrm>
        </p:grpSpPr>
        <p:sp>
          <p:nvSpPr>
            <p:cNvPr id="198" name="Google Shape;198;p3"/>
            <p:cNvSpPr/>
            <p:nvPr/>
          </p:nvSpPr>
          <p:spPr>
            <a:xfrm>
              <a:off x="4217157" y="3563287"/>
              <a:ext cx="432000" cy="432000"/>
            </a:xfrm>
            <a:prstGeom prst="ellipse">
              <a:avLst/>
            </a:prstGeom>
            <a:solidFill>
              <a:srgbClr val="FFFFFF"/>
            </a:solidFill>
            <a:ln w="25400" cap="flat" cmpd="sng">
              <a:solidFill>
                <a:srgbClr val="5AB5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82925" tIns="41450" rIns="82925" bIns="41450" anchor="ctr" anchorCtr="0">
              <a:noAutofit/>
            </a:bodyPr>
            <a:lstStyle/>
            <a:p>
              <a:pPr marL="0" marR="0" lvl="0" indent="0" algn="ctr" rtl="0">
                <a:spcBef>
                  <a:spcPts val="0"/>
                </a:spcBef>
                <a:spcAft>
                  <a:spcPts val="0"/>
                </a:spcAft>
                <a:buNone/>
              </a:pPr>
              <a:endParaRPr sz="816" b="1">
                <a:solidFill>
                  <a:srgbClr val="FFFFFF"/>
                </a:solidFill>
                <a:latin typeface="Arial"/>
                <a:ea typeface="Arial"/>
                <a:cs typeface="Arial"/>
                <a:sym typeface="Arial"/>
              </a:endParaRPr>
            </a:p>
          </p:txBody>
        </p:sp>
        <p:pic>
          <p:nvPicPr>
            <p:cNvPr id="199" name="Google Shape;199;p3"/>
            <p:cNvPicPr preferRelativeResize="0"/>
            <p:nvPr/>
          </p:nvPicPr>
          <p:blipFill rotWithShape="1">
            <a:blip r:embed="rId21">
              <a:alphaModFix/>
            </a:blip>
            <a:srcRect/>
            <a:stretch/>
          </p:blipFill>
          <p:spPr>
            <a:xfrm>
              <a:off x="4278795" y="3624925"/>
              <a:ext cx="308725" cy="308725"/>
            </a:xfrm>
            <a:prstGeom prst="rect">
              <a:avLst/>
            </a:prstGeom>
            <a:noFill/>
            <a:ln>
              <a:noFill/>
            </a:ln>
          </p:spPr>
        </p:pic>
      </p:grpSp>
      <p:pic>
        <p:nvPicPr>
          <p:cNvPr id="200" name="Google Shape;200;p3"/>
          <p:cNvPicPr preferRelativeResize="0"/>
          <p:nvPr/>
        </p:nvPicPr>
        <p:blipFill rotWithShape="1">
          <a:blip r:embed="rId22">
            <a:alphaModFix/>
          </a:blip>
          <a:srcRect/>
          <a:stretch/>
        </p:blipFill>
        <p:spPr>
          <a:xfrm>
            <a:off x="8170503" y="1375676"/>
            <a:ext cx="700155" cy="633360"/>
          </a:xfrm>
          <a:prstGeom prst="rect">
            <a:avLst/>
          </a:prstGeom>
          <a:noFill/>
          <a:ln>
            <a:noFill/>
          </a:ln>
        </p:spPr>
      </p:pic>
      <p:pic>
        <p:nvPicPr>
          <p:cNvPr id="201" name="Google Shape;201;p3"/>
          <p:cNvPicPr preferRelativeResize="0"/>
          <p:nvPr/>
        </p:nvPicPr>
        <p:blipFill rotWithShape="1">
          <a:blip r:embed="rId22">
            <a:alphaModFix/>
          </a:blip>
          <a:srcRect/>
          <a:stretch/>
        </p:blipFill>
        <p:spPr>
          <a:xfrm>
            <a:off x="8170503" y="3739166"/>
            <a:ext cx="700155" cy="6333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
          <p:cNvSpPr txBox="1">
            <a:spLocks noGrp="1"/>
          </p:cNvSpPr>
          <p:nvPr>
            <p:ph type="title"/>
          </p:nvPr>
        </p:nvSpPr>
        <p:spPr>
          <a:xfrm>
            <a:off x="503992" y="261258"/>
            <a:ext cx="7380300" cy="889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000"/>
              <a:buFont typeface="Arial Narrow"/>
              <a:buNone/>
            </a:pPr>
            <a:r>
              <a:rPr lang="fi-FI" dirty="0"/>
              <a:t>Nostot havainnoista ja keskusteluista: </a:t>
            </a:r>
            <a:br>
              <a:rPr lang="fi-FI" dirty="0"/>
            </a:br>
            <a:r>
              <a:rPr lang="fi-FI" i="1" dirty="0"/>
              <a:t>Ymmärrettävät rakenteet ja toimintaohjeet</a:t>
            </a:r>
            <a:endParaRPr i="1" dirty="0"/>
          </a:p>
        </p:txBody>
      </p:sp>
      <p:sp>
        <p:nvSpPr>
          <p:cNvPr id="207" name="Google Shape;207;p4"/>
          <p:cNvSpPr txBox="1">
            <a:spLocks noGrp="1"/>
          </p:cNvSpPr>
          <p:nvPr>
            <p:ph type="body" idx="1"/>
          </p:nvPr>
        </p:nvSpPr>
        <p:spPr>
          <a:xfrm>
            <a:off x="504000" y="1382200"/>
            <a:ext cx="8172300" cy="3261900"/>
          </a:xfrm>
          <a:prstGeom prst="rect">
            <a:avLst/>
          </a:prstGeom>
          <a:noFill/>
          <a:ln>
            <a:noFill/>
          </a:ln>
        </p:spPr>
        <p:txBody>
          <a:bodyPr spcFirstLastPara="1" wrap="square" lIns="91425" tIns="45700" rIns="91425" bIns="45700" anchor="t" anchorCtr="0">
            <a:noAutofit/>
          </a:bodyPr>
          <a:lstStyle/>
          <a:p>
            <a:pPr marL="355600" lvl="0" indent="-355600" algn="l" rtl="0">
              <a:spcBef>
                <a:spcPts val="0"/>
              </a:spcBef>
              <a:spcAft>
                <a:spcPts val="0"/>
              </a:spcAft>
              <a:buClr>
                <a:schemeClr val="dk1"/>
              </a:buClr>
              <a:buSzPts val="1800"/>
              <a:buChar char="‒"/>
            </a:pPr>
            <a:r>
              <a:rPr lang="fi-FI" sz="1800"/>
              <a:t>Sihteeristön, koordinaatioryhmän ja asetettujen ryhmien toimintasuunnitelma, vuosikello ja toimintatavat on avattava ja viestittävä siten, että ekosysteemien/verkostojen on helppo tuoda syötteensä käsittelyyn</a:t>
            </a:r>
            <a:endParaRPr/>
          </a:p>
          <a:p>
            <a:pPr marL="355600" lvl="0" indent="-355600" algn="l" rtl="0">
              <a:spcBef>
                <a:spcPts val="800"/>
              </a:spcBef>
              <a:spcAft>
                <a:spcPts val="0"/>
              </a:spcAft>
              <a:buClr>
                <a:schemeClr val="dk1"/>
              </a:buClr>
              <a:buSzPts val="1800"/>
              <a:buChar char="‒"/>
            </a:pPr>
            <a:r>
              <a:rPr lang="fi-FI" sz="1800"/>
              <a:t>Toiminnan rakenteen tulee olla selkeä ja helposti omaksuttava. Viestintää toiminnan rakenteesta, tavoitteista, missiosta jne. on yksinkertaistettava.</a:t>
            </a:r>
            <a:endParaRPr/>
          </a:p>
          <a:p>
            <a:pPr marL="355600" lvl="0" indent="-355600" algn="l" rtl="0">
              <a:spcBef>
                <a:spcPts val="800"/>
              </a:spcBef>
              <a:spcAft>
                <a:spcPts val="0"/>
              </a:spcAft>
              <a:buClr>
                <a:schemeClr val="dk1"/>
              </a:buClr>
              <a:buSzPts val="1800"/>
              <a:buChar char="‒"/>
            </a:pPr>
            <a:r>
              <a:rPr lang="fi-FI" sz="1800"/>
              <a:t>Verkostoilta/ekosysteemeiltä tulevien syötteiden lähettämiseen tarvitaan selkeät ohjeet: miten syöte tuodaan käsiteltäväksi, mitä syötteen tulee sisältää, missä muodossa syöte toivotaan?</a:t>
            </a:r>
            <a:endParaRPr/>
          </a:p>
        </p:txBody>
      </p:sp>
      <p:sp>
        <p:nvSpPr>
          <p:cNvPr id="208" name="Google Shape;208;p4"/>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
          <p:cNvSpPr txBox="1">
            <a:spLocks noGrp="1"/>
          </p:cNvSpPr>
          <p:nvPr>
            <p:ph type="title"/>
          </p:nvPr>
        </p:nvSpPr>
        <p:spPr>
          <a:xfrm>
            <a:off x="503992" y="261258"/>
            <a:ext cx="7380300" cy="889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000"/>
              <a:buFont typeface="Arial Narrow"/>
              <a:buNone/>
            </a:pPr>
            <a:r>
              <a:rPr lang="fi-FI" dirty="0"/>
              <a:t>Nostot havainnoista ja keskusteluista: </a:t>
            </a:r>
            <a:br>
              <a:rPr lang="fi-FI" dirty="0"/>
            </a:br>
            <a:r>
              <a:rPr lang="fi-FI" i="1" dirty="0"/>
              <a:t>Yhteistyön sujuvuus ja tehokkuus</a:t>
            </a:r>
            <a:endParaRPr i="1" dirty="0"/>
          </a:p>
        </p:txBody>
      </p:sp>
      <p:sp>
        <p:nvSpPr>
          <p:cNvPr id="214" name="Google Shape;214;p5"/>
          <p:cNvSpPr txBox="1">
            <a:spLocks noGrp="1"/>
          </p:cNvSpPr>
          <p:nvPr>
            <p:ph type="body" idx="1"/>
          </p:nvPr>
        </p:nvSpPr>
        <p:spPr>
          <a:xfrm>
            <a:off x="504000" y="1258225"/>
            <a:ext cx="8462100" cy="3564300"/>
          </a:xfrm>
          <a:prstGeom prst="rect">
            <a:avLst/>
          </a:prstGeom>
          <a:noFill/>
          <a:ln>
            <a:noFill/>
          </a:ln>
        </p:spPr>
        <p:txBody>
          <a:bodyPr spcFirstLastPara="1" wrap="square" lIns="91425" tIns="45700" rIns="91425" bIns="45700" anchor="t" anchorCtr="0">
            <a:noAutofit/>
          </a:bodyPr>
          <a:lstStyle/>
          <a:p>
            <a:pPr marL="355600" lvl="0" indent="-342900" algn="l" rtl="0">
              <a:spcBef>
                <a:spcPts val="0"/>
              </a:spcBef>
              <a:spcAft>
                <a:spcPts val="0"/>
              </a:spcAft>
              <a:buClr>
                <a:schemeClr val="dk1"/>
              </a:buClr>
              <a:buSzPts val="1600"/>
              <a:buChar char="‒"/>
            </a:pPr>
            <a:r>
              <a:rPr lang="fi-FI" sz="1600" dirty="0"/>
              <a:t>Verkostot ja ekosysteemit pyrkivät lähtökohtaisesti ratkaisemaan ongelmat omissa verkostoissaan ja ekosysteemeissä. Sihteeristölle ja asetetuille ryhmille viedään syötteet käsiteltäväksi silloin, kun verkoston/ekosysteemin tarve vaatii rajojen ylittämistä</a:t>
            </a:r>
            <a:endParaRPr sz="1600" dirty="0"/>
          </a:p>
          <a:p>
            <a:pPr marL="355600" lvl="0" indent="-342900" algn="l" rtl="0">
              <a:spcBef>
                <a:spcPts val="800"/>
              </a:spcBef>
              <a:spcAft>
                <a:spcPts val="0"/>
              </a:spcAft>
              <a:buClr>
                <a:schemeClr val="dk1"/>
              </a:buClr>
              <a:buSzPts val="1600"/>
              <a:buChar char="‒"/>
            </a:pPr>
            <a:r>
              <a:rPr lang="fi-FI" sz="1600" dirty="0"/>
              <a:t>Verkostot tarvitsevat sihteeristöltä ja asetetuilta ryhmiltä palvelulupauksen: miten ja missä aikataulussa asia käsitellään ja miten verkosto pysyy tietoisena siitä, miten asian käsittely etenee, miten oikea ja riittävä tieto pysyy mukana käsittelyssä</a:t>
            </a:r>
          </a:p>
          <a:p>
            <a:pPr marL="355600" lvl="0" indent="-342900" algn="l" rtl="0">
              <a:spcBef>
                <a:spcPts val="800"/>
              </a:spcBef>
              <a:spcAft>
                <a:spcPts val="0"/>
              </a:spcAft>
              <a:buClr>
                <a:schemeClr val="dk1"/>
              </a:buClr>
              <a:buSzPts val="1600"/>
              <a:buChar char="‒"/>
            </a:pPr>
            <a:r>
              <a:rPr lang="fi-FI" sz="1600" dirty="0">
                <a:solidFill>
                  <a:schemeClr val="tx1"/>
                </a:solidFill>
              </a:rPr>
              <a:t>Sihteeristöllä tulee olla riittävän laajaa osaamista ja aikaresurssia. Sihteeristön tulee johtaa/tukea syötteiden arviointia, jatkojalostamista ja jatkotoimenpiteisiin siirtoa siten, että yhteistyö on sujuvaa ja päästään ratkaisuihin</a:t>
            </a:r>
            <a:endParaRPr sz="1600" dirty="0">
              <a:solidFill>
                <a:schemeClr val="tx1"/>
              </a:solidFill>
            </a:endParaRPr>
          </a:p>
          <a:p>
            <a:pPr marL="355600" lvl="0" indent="-342900" algn="l" rtl="0">
              <a:spcBef>
                <a:spcPts val="800"/>
              </a:spcBef>
              <a:spcAft>
                <a:spcPts val="0"/>
              </a:spcAft>
              <a:buClr>
                <a:schemeClr val="dk1"/>
              </a:buClr>
              <a:buSzPts val="1600"/>
              <a:buChar char="‒"/>
            </a:pPr>
            <a:r>
              <a:rPr lang="fi-FI" sz="1600" dirty="0"/>
              <a:t>Voisiko asetetuilla ryhmillä olla käytössään jonkinlainen pieni hankebudjetti, jolla nopeaa käsittelyä vaativien asioiden edistämiseen saadaan vauhtia ketterästi? Samalla merkittävä osa asioista on varmasti sellaisia, jotka vaativat pidempää valmistelua ja laajempaa budjetointia</a:t>
            </a:r>
            <a:endParaRPr sz="1600" dirty="0"/>
          </a:p>
        </p:txBody>
      </p:sp>
      <p:sp>
        <p:nvSpPr>
          <p:cNvPr id="215" name="Google Shape;215;p5"/>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txBox="1">
            <a:spLocks noGrp="1"/>
          </p:cNvSpPr>
          <p:nvPr>
            <p:ph type="title"/>
          </p:nvPr>
        </p:nvSpPr>
        <p:spPr>
          <a:xfrm>
            <a:off x="503992" y="261258"/>
            <a:ext cx="7380300" cy="889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000"/>
              <a:buFont typeface="Arial Narrow"/>
              <a:buNone/>
            </a:pPr>
            <a:r>
              <a:rPr lang="fi-FI" dirty="0"/>
              <a:t>Nostot havainnoista ja keskusteluista:</a:t>
            </a:r>
            <a:endParaRPr dirty="0"/>
          </a:p>
          <a:p>
            <a:pPr marL="0" lvl="0" indent="0" algn="l" rtl="0">
              <a:spcBef>
                <a:spcPts val="0"/>
              </a:spcBef>
              <a:spcAft>
                <a:spcPts val="0"/>
              </a:spcAft>
              <a:buClr>
                <a:schemeClr val="dk2"/>
              </a:buClr>
              <a:buSzPts val="3000"/>
              <a:buFont typeface="Arial Narrow"/>
              <a:buNone/>
            </a:pPr>
            <a:r>
              <a:rPr lang="fi-FI" i="1" dirty="0"/>
              <a:t>Vuorovaikutus ja osallistuminen</a:t>
            </a:r>
            <a:endParaRPr i="1" dirty="0"/>
          </a:p>
        </p:txBody>
      </p:sp>
      <p:sp>
        <p:nvSpPr>
          <p:cNvPr id="221" name="Google Shape;221;p6"/>
          <p:cNvSpPr txBox="1">
            <a:spLocks noGrp="1"/>
          </p:cNvSpPr>
          <p:nvPr>
            <p:ph type="body" idx="1"/>
          </p:nvPr>
        </p:nvSpPr>
        <p:spPr>
          <a:xfrm>
            <a:off x="354625" y="1236533"/>
            <a:ext cx="8611500" cy="3513900"/>
          </a:xfrm>
          <a:prstGeom prst="rect">
            <a:avLst/>
          </a:prstGeom>
          <a:noFill/>
          <a:ln>
            <a:noFill/>
          </a:ln>
        </p:spPr>
        <p:txBody>
          <a:bodyPr spcFirstLastPara="1" wrap="square" lIns="91425" tIns="45700" rIns="91425" bIns="45700" anchor="t" anchorCtr="0">
            <a:noAutofit/>
          </a:bodyPr>
          <a:lstStyle/>
          <a:p>
            <a:pPr marL="355600" lvl="0" indent="-317500">
              <a:spcBef>
                <a:spcPts val="600"/>
              </a:spcBef>
            </a:pPr>
            <a:r>
              <a:rPr lang="fi-FI" sz="1600" dirty="0">
                <a:solidFill>
                  <a:schemeClr val="tx1"/>
                </a:solidFill>
              </a:rPr>
              <a:t>Monimutkaisten syötteiden käsittely vaatii avointa ja jatkuvaa vuorovaikutusta sekä eri ryhmien välisiä kasvokkaisia kohtaamisia ja joustavaa, verkostomaista yhteistyötä. Yhteinen kehittämisprosessi tarvitsee perinteisten kokousten ohella myös kaikkia tasoja yhteen tuovia fasilitoituja työpajoja</a:t>
            </a:r>
            <a:endParaRPr lang="fi-FI" sz="1600" dirty="0"/>
          </a:p>
          <a:p>
            <a:pPr marL="355600" lvl="0" indent="-317500" algn="l" rtl="0">
              <a:spcBef>
                <a:spcPts val="600"/>
              </a:spcBef>
              <a:spcAft>
                <a:spcPts val="0"/>
              </a:spcAft>
              <a:buClr>
                <a:schemeClr val="dk1"/>
              </a:buClr>
              <a:buSzPts val="1800"/>
              <a:buChar char="‒"/>
            </a:pPr>
            <a:r>
              <a:rPr lang="fi-FI" sz="1600" dirty="0"/>
              <a:t>Rikkinäisen puhelimen välttämiseksi ekosysteemien/verkostojen asiantuntemus on pidettävä mukana valmistelussa</a:t>
            </a:r>
            <a:endParaRPr sz="1600" dirty="0"/>
          </a:p>
          <a:p>
            <a:pPr marL="719138" lvl="1" indent="-338138" algn="l" rtl="0">
              <a:spcBef>
                <a:spcPts val="600"/>
              </a:spcBef>
              <a:spcAft>
                <a:spcPts val="0"/>
              </a:spcAft>
              <a:buClr>
                <a:schemeClr val="dk1"/>
              </a:buClr>
              <a:buSzPts val="1400"/>
              <a:buChar char="‒"/>
            </a:pPr>
            <a:r>
              <a:rPr lang="fi-FI" sz="1200" dirty="0"/>
              <a:t>Sihteeristö/koordinaatioryhmä täydentää syötettä yhteistyössä verkostojen kanssa</a:t>
            </a:r>
            <a:endParaRPr sz="1200" dirty="0"/>
          </a:p>
          <a:p>
            <a:pPr marL="719138" lvl="1" indent="-338138" algn="l" rtl="0">
              <a:spcBef>
                <a:spcPts val="600"/>
              </a:spcBef>
              <a:spcAft>
                <a:spcPts val="0"/>
              </a:spcAft>
              <a:buClr>
                <a:schemeClr val="dk1"/>
              </a:buClr>
              <a:buSzPts val="1400"/>
              <a:buChar char="‒"/>
            </a:pPr>
            <a:r>
              <a:rPr lang="fi-FI" sz="1200" dirty="0"/>
              <a:t>Verkostot osallistuvat tarvittaessa syötteen esittelyyn ja käsittelyyn asetetuissa ryhmissä</a:t>
            </a:r>
            <a:endParaRPr sz="1200" dirty="0"/>
          </a:p>
          <a:p>
            <a:pPr marL="719137" lvl="1" indent="-338137">
              <a:spcBef>
                <a:spcPts val="600"/>
              </a:spcBef>
              <a:buSzPts val="1400"/>
            </a:pPr>
            <a:r>
              <a:rPr lang="fi-FI" sz="1200" dirty="0">
                <a:solidFill>
                  <a:schemeClr val="tx1"/>
                </a:solidFill>
              </a:rPr>
              <a:t>Tarpeen vaatiessa kutsuttava mukaan useampia verkostoja, jotta syötteeseen ja sen käsittelyyn saadaan mukaan kaikki olennaiset näkökulmat</a:t>
            </a:r>
          </a:p>
          <a:p>
            <a:pPr marL="719137" lvl="1" indent="-338137" algn="l" rtl="0">
              <a:spcBef>
                <a:spcPts val="600"/>
              </a:spcBef>
              <a:spcAft>
                <a:spcPts val="0"/>
              </a:spcAft>
              <a:buClr>
                <a:schemeClr val="dk1"/>
              </a:buClr>
              <a:buSzPts val="1400"/>
              <a:buChar char="‒"/>
            </a:pPr>
            <a:r>
              <a:rPr lang="fi-FI" sz="1200" dirty="0"/>
              <a:t>Verkostot/ekosysteemit ovat tarvittaessa mukana työpajoissa ja valmistelevissa kokouksissa, joissa tarvitaan syötteeseen liittyvää käytännön asiantuntemusta</a:t>
            </a:r>
          </a:p>
          <a:p>
            <a:pPr marL="719137" lvl="1" indent="-338137" algn="l" rtl="0">
              <a:spcBef>
                <a:spcPts val="600"/>
              </a:spcBef>
              <a:spcAft>
                <a:spcPts val="0"/>
              </a:spcAft>
              <a:buClr>
                <a:schemeClr val="dk1"/>
              </a:buClr>
              <a:buSzPts val="1400"/>
              <a:buChar char="‒"/>
            </a:pPr>
            <a:r>
              <a:rPr lang="fi-FI" sz="1200" dirty="0"/>
              <a:t>Asiaa esittelevä verkostojen edustaja on mukana valmisteluprosessissa koko ajan (mahdollisuuksien mukaan)</a:t>
            </a:r>
          </a:p>
        </p:txBody>
      </p:sp>
      <p:sp>
        <p:nvSpPr>
          <p:cNvPr id="222" name="Google Shape;222;p6"/>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txBox="1">
            <a:spLocks noGrp="1"/>
          </p:cNvSpPr>
          <p:nvPr>
            <p:ph type="title"/>
          </p:nvPr>
        </p:nvSpPr>
        <p:spPr>
          <a:xfrm>
            <a:off x="503992" y="235858"/>
            <a:ext cx="7380300" cy="889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000"/>
              <a:buFont typeface="Arial Narrow"/>
              <a:buNone/>
            </a:pPr>
            <a:r>
              <a:rPr lang="fi-FI"/>
              <a:t>Nostot havainnoista ja keskusteluista:</a:t>
            </a:r>
            <a:endParaRPr/>
          </a:p>
          <a:p>
            <a:pPr marL="0" lvl="0" indent="0" algn="l" rtl="0">
              <a:spcBef>
                <a:spcPts val="0"/>
              </a:spcBef>
              <a:spcAft>
                <a:spcPts val="0"/>
              </a:spcAft>
              <a:buClr>
                <a:schemeClr val="dk2"/>
              </a:buClr>
              <a:buSzPts val="3000"/>
              <a:buFont typeface="Arial Narrow"/>
              <a:buNone/>
            </a:pPr>
            <a:r>
              <a:rPr lang="fi-FI" i="1"/>
              <a:t>Yhteistyön vaikuttavuus</a:t>
            </a:r>
            <a:endParaRPr i="1"/>
          </a:p>
        </p:txBody>
      </p:sp>
      <p:sp>
        <p:nvSpPr>
          <p:cNvPr id="228" name="Google Shape;228;p7"/>
          <p:cNvSpPr txBox="1">
            <a:spLocks noGrp="1"/>
          </p:cNvSpPr>
          <p:nvPr>
            <p:ph type="body" idx="1"/>
          </p:nvPr>
        </p:nvSpPr>
        <p:spPr>
          <a:xfrm>
            <a:off x="503992" y="1180868"/>
            <a:ext cx="8318272" cy="3734032"/>
          </a:xfrm>
          <a:prstGeom prst="rect">
            <a:avLst/>
          </a:prstGeom>
          <a:noFill/>
          <a:ln>
            <a:noFill/>
          </a:ln>
        </p:spPr>
        <p:txBody>
          <a:bodyPr spcFirstLastPara="1" wrap="square" lIns="91425" tIns="45700" rIns="91425" bIns="45700" anchor="t" anchorCtr="0">
            <a:noAutofit/>
          </a:bodyPr>
          <a:lstStyle/>
          <a:p>
            <a:pPr marL="355600" lvl="0" indent="-355600" algn="l" rtl="0">
              <a:spcBef>
                <a:spcPts val="600"/>
              </a:spcBef>
              <a:spcAft>
                <a:spcPts val="0"/>
              </a:spcAft>
              <a:buClr>
                <a:schemeClr val="dk1"/>
              </a:buClr>
              <a:buSzPts val="1800"/>
              <a:buChar char="‒"/>
            </a:pPr>
            <a:r>
              <a:rPr lang="fi-FI" sz="1800" dirty="0"/>
              <a:t>Asetetut ryhmät ovat neuvottelukuntia, joilla on parhaimmillaan suuri vaikutusvalta päätöksentekoon. Ryhmät pyrkivät tekemään laadukkaita ja vahvoja linjauksia ja suosituksia yhteisen käsittelyn pohjalta. Vastuulliset viranomaiset tekevät päätöksiä näiden linjausten ja suositusten pohjalta.</a:t>
            </a:r>
          </a:p>
          <a:p>
            <a:pPr marL="355600" lvl="0" indent="-355600" algn="l" rtl="0">
              <a:spcBef>
                <a:spcPts val="600"/>
              </a:spcBef>
              <a:spcAft>
                <a:spcPts val="0"/>
              </a:spcAft>
              <a:buClr>
                <a:schemeClr val="dk1"/>
              </a:buClr>
              <a:buSzPts val="1800"/>
              <a:buChar char="‒"/>
            </a:pPr>
            <a:r>
              <a:rPr lang="fi-FI" sz="1800" dirty="0"/>
              <a:t>Jotta asetettujen ryhmien toiminta olisi lisäarvoa tuottavaa ja vaikuttavaa:</a:t>
            </a:r>
            <a:endParaRPr dirty="0"/>
          </a:p>
          <a:p>
            <a:pPr marL="719138" lvl="1" indent="-363538" algn="l" rtl="0">
              <a:spcBef>
                <a:spcPts val="600"/>
              </a:spcBef>
              <a:spcAft>
                <a:spcPts val="0"/>
              </a:spcAft>
              <a:buClr>
                <a:schemeClr val="dk1"/>
              </a:buClr>
              <a:buSzPts val="1400"/>
              <a:buChar char="‒"/>
            </a:pPr>
            <a:r>
              <a:rPr lang="fi-FI" sz="1400" dirty="0"/>
              <a:t>Syötteiden käsittelyprosessi vaatii tehokasta koordinointia ja fasilitointia siten, että käsittelyyn saadaan mukaan uskottava ja vaikuttava määrä asiantuntemusta ja mandaattia</a:t>
            </a:r>
            <a:endParaRPr dirty="0"/>
          </a:p>
          <a:p>
            <a:pPr marL="719138" lvl="1" indent="-363538" algn="l" rtl="0">
              <a:spcBef>
                <a:spcPts val="600"/>
              </a:spcBef>
              <a:spcAft>
                <a:spcPts val="0"/>
              </a:spcAft>
              <a:buClr>
                <a:schemeClr val="dk1"/>
              </a:buClr>
              <a:buSzPts val="1400"/>
              <a:buChar char="‒"/>
            </a:pPr>
            <a:r>
              <a:rPr lang="fi-FI" sz="1400" dirty="0"/>
              <a:t>Asetetuilla ryhmillä on oltava riittävät kytkökset viranomaisten hallinnonalojen ja kuntien päätöksentekijöihin, hallitusohjelmatyöhön, tulosohjaukseen ja rahoitusten kohdistamiseen jne. Tarvitaan hyvää ja jatkuvaa vuoropuhelua ministeriöiden ylimmän johdon kanssa. Otettava huomioon sihteeristön ja asetettujen ryhmien toimintasuunnitelmissa ja vuosikelloissa</a:t>
            </a:r>
            <a:endParaRPr dirty="0"/>
          </a:p>
          <a:p>
            <a:pPr marL="719138" lvl="1" indent="-363538" algn="l" rtl="0">
              <a:spcBef>
                <a:spcPts val="600"/>
              </a:spcBef>
              <a:spcAft>
                <a:spcPts val="0"/>
              </a:spcAft>
              <a:buClr>
                <a:schemeClr val="dk1"/>
              </a:buClr>
              <a:buSzPts val="1400"/>
              <a:buChar char="‒"/>
            </a:pPr>
            <a:r>
              <a:rPr lang="fi-FI" sz="1400" dirty="0"/>
              <a:t>Hyvällä fasilitoinnilla varmistetaan, että asetetut ryhmät ovat aktiivisia, sitoutuneita ja kyvykkäitä käsittelemään syötteitä ja viemään eteenpäin yhteisiä ratkaisuja</a:t>
            </a:r>
            <a:endParaRPr dirty="0"/>
          </a:p>
        </p:txBody>
      </p:sp>
      <p:sp>
        <p:nvSpPr>
          <p:cNvPr id="229" name="Google Shape;229;p7"/>
          <p:cNvSpPr txBox="1">
            <a:spLocks noGrp="1"/>
          </p:cNvSpPr>
          <p:nvPr>
            <p:ph type="sldNum" idx="12"/>
          </p:nvPr>
        </p:nvSpPr>
        <p:spPr>
          <a:xfrm>
            <a:off x="8488800" y="4822372"/>
            <a:ext cx="477416" cy="21873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i-FI"/>
              <a:t>7</a:t>
            </a:fld>
            <a:endParaRPr/>
          </a:p>
        </p:txBody>
      </p:sp>
    </p:spTree>
  </p:cSld>
  <p:clrMapOvr>
    <a:masterClrMapping/>
  </p:clrMapOvr>
</p:sld>
</file>

<file path=ppt/theme/theme1.xml><?xml version="1.0" encoding="utf-8"?>
<a:theme xmlns:a="http://schemas.openxmlformats.org/drawingml/2006/main" name="VM_malliesitys_laajakuva_fin">
  <a:themeElements>
    <a:clrScheme name="Mukautettu 6">
      <a:dk1>
        <a:srgbClr val="000000"/>
      </a:dk1>
      <a:lt1>
        <a:srgbClr val="FFFFFF"/>
      </a:lt1>
      <a:dk2>
        <a:srgbClr val="304E88"/>
      </a:dk2>
      <a:lt2>
        <a:srgbClr val="EEECE1"/>
      </a:lt2>
      <a:accent1>
        <a:srgbClr val="304E88"/>
      </a:accent1>
      <a:accent2>
        <a:srgbClr val="A34E96"/>
      </a:accent2>
      <a:accent3>
        <a:srgbClr val="5AB5EC"/>
      </a:accent3>
      <a:accent4>
        <a:srgbClr val="479A36"/>
      </a:accent4>
      <a:accent5>
        <a:srgbClr val="DDDDDD"/>
      </a:accent5>
      <a:accent6>
        <a:srgbClr val="ED293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b25b787659ae01c678066d46fcd949b">
  <xsd:schema xmlns:xsd="http://www.w3.org/2001/XMLSchema" xmlns:xs="http://www.w3.org/2001/XMLSchema" xmlns:p="http://schemas.microsoft.com/office/2006/metadata/properties" xmlns:ns2="ebb82943-49da-4504-a2f3-a33fb2eb95f1" targetNamespace="http://schemas.microsoft.com/office/2006/metadata/properties" ma:root="true" ma:fieldsID="643c11cf4c13186185f95add12dbb6b8"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6DD9F8-C67D-4863-A22A-2548BAF19126}"/>
</file>

<file path=customXml/itemProps2.xml><?xml version="1.0" encoding="utf-8"?>
<ds:datastoreItem xmlns:ds="http://schemas.openxmlformats.org/officeDocument/2006/customXml" ds:itemID="{51E83FEA-F85D-4208-99B3-92DC88E72BF9}"/>
</file>

<file path=customXml/itemProps3.xml><?xml version="1.0" encoding="utf-8"?>
<ds:datastoreItem xmlns:ds="http://schemas.openxmlformats.org/officeDocument/2006/customXml" ds:itemID="{8A6474F1-FE1D-4D18-86EC-856A0000D9DC}"/>
</file>

<file path=docProps/app.xml><?xml version="1.0" encoding="utf-8"?>
<Properties xmlns="http://schemas.openxmlformats.org/officeDocument/2006/extended-properties" xmlns:vt="http://schemas.openxmlformats.org/officeDocument/2006/docPropsVTypes">
  <TotalTime>0</TotalTime>
  <Words>595</Words>
  <Application>Microsoft Office PowerPoint</Application>
  <PresentationFormat>Näytössä katseltava esitys (16:9)</PresentationFormat>
  <Paragraphs>60</Paragraphs>
  <Slides>7</Slides>
  <Notes>7</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7</vt:i4>
      </vt:variant>
    </vt:vector>
  </HeadingPairs>
  <TitlesOfParts>
    <vt:vector size="12" baseType="lpstr">
      <vt:lpstr>Calibri</vt:lpstr>
      <vt:lpstr>Verdana</vt:lpstr>
      <vt:lpstr>Arial Narrow</vt:lpstr>
      <vt:lpstr>Arial</vt:lpstr>
      <vt:lpstr>VM_malliesitys_laajakuva_fin</vt:lpstr>
      <vt:lpstr>Tiedonhallinnan yhteistyö ja informaatio-ohjaus  TP4 kokous 19.2.2020 case-simuloinnin tulosten yhteenveto</vt:lpstr>
      <vt:lpstr>Case-simulointi 19.2.2020</vt:lpstr>
      <vt:lpstr>PowerPoint-esitys</vt:lpstr>
      <vt:lpstr>Nostot havainnoista ja keskusteluista:  Ymmärrettävät rakenteet ja toimintaohjeet</vt:lpstr>
      <vt:lpstr>Nostot havainnoista ja keskusteluista:  Yhteistyön sujuvuus ja tehokkuus</vt:lpstr>
      <vt:lpstr>Nostot havainnoista ja keskusteluista: Vuorovaikutus ja osallistuminen</vt:lpstr>
      <vt:lpstr>Nostot havainnoista ja keskusteluista: Yhteistyön vaikuttavuus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Tiedonhallinnan yhteistyö ja informaatio-ohjaus  TP4 kokous 19.2.2020 case-simuloinnin tulosten yhteenveto</dc:title>
  <dc:creator>Tommi.Oikarinen@vm.fi</dc:creator>
  <cp:lastModifiedBy>Timo Järvensivu</cp:lastModifiedBy>
  <cp:revision>4</cp:revision>
  <dcterms:created xsi:type="dcterms:W3CDTF">2017-11-03T10:10:22Z</dcterms:created>
  <dcterms:modified xsi:type="dcterms:W3CDTF">2020-03-03T08:04:19Z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