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7" r:id="rId5"/>
    <p:sldId id="495" r:id="rId6"/>
    <p:sldId id="510" r:id="rId7"/>
    <p:sldId id="506" r:id="rId8"/>
    <p:sldId id="507" r:id="rId9"/>
    <p:sldId id="508" r:id="rId10"/>
    <p:sldId id="509" r:id="rId11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7" userDrawn="1">
          <p15:clr>
            <a:srgbClr val="A4A3A4"/>
          </p15:clr>
        </p15:guide>
        <p15:guide id="2" pos="57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9900"/>
    <a:srgbClr val="FFFFCC"/>
    <a:srgbClr val="FFCC99"/>
    <a:srgbClr val="FFE9BD"/>
    <a:srgbClr val="CCECFF"/>
    <a:srgbClr val="00FFFF"/>
    <a:srgbClr val="FF9900"/>
    <a:srgbClr val="E3F3D1"/>
    <a:srgbClr val="FFF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4660"/>
  </p:normalViewPr>
  <p:slideViewPr>
    <p:cSldViewPr showGuides="1">
      <p:cViewPr varScale="1">
        <p:scale>
          <a:sx n="86" d="100"/>
          <a:sy n="86" d="100"/>
        </p:scale>
        <p:origin x="972" y="90"/>
      </p:cViewPr>
      <p:guideLst>
        <p:guide orient="horz" pos="3117"/>
        <p:guide pos="57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Järvensivu" userId="917f2803076bb414" providerId="LiveId" clId="{2FCF755A-52B7-442F-BC3B-639204E7B8DB}"/>
    <pc:docChg chg="undo custSel addSld delSld modSld sldOrd">
      <pc:chgData name="Timo Järvensivu" userId="917f2803076bb414" providerId="LiveId" clId="{2FCF755A-52B7-442F-BC3B-639204E7B8DB}" dt="2019-10-28T14:08:20.011" v="835" actId="20577"/>
      <pc:docMkLst>
        <pc:docMk/>
      </pc:docMkLst>
      <pc:sldChg chg="del ord">
        <pc:chgData name="Timo Järvensivu" userId="917f2803076bb414" providerId="LiveId" clId="{2FCF755A-52B7-442F-BC3B-639204E7B8DB}" dt="2019-10-28T14:04:49.468" v="391" actId="47"/>
        <pc:sldMkLst>
          <pc:docMk/>
          <pc:sldMk cId="3579070505" sldId="476"/>
        </pc:sldMkLst>
      </pc:sldChg>
      <pc:sldChg chg="modSp del">
        <pc:chgData name="Timo Järvensivu" userId="917f2803076bb414" providerId="LiveId" clId="{2FCF755A-52B7-442F-BC3B-639204E7B8DB}" dt="2019-10-28T13:58:55.445" v="25" actId="47"/>
        <pc:sldMkLst>
          <pc:docMk/>
          <pc:sldMk cId="2068541467" sldId="478"/>
        </pc:sldMkLst>
        <pc:spChg chg="mod">
          <ac:chgData name="Timo Järvensivu" userId="917f2803076bb414" providerId="LiveId" clId="{2FCF755A-52B7-442F-BC3B-639204E7B8DB}" dt="2019-10-28T13:58:50.981" v="24" actId="20577"/>
          <ac:spMkLst>
            <pc:docMk/>
            <pc:sldMk cId="2068541467" sldId="478"/>
            <ac:spMk id="3" creationId="{00000000-0000-0000-0000-000000000000}"/>
          </ac:spMkLst>
        </pc:spChg>
      </pc:sldChg>
      <pc:sldChg chg="del">
        <pc:chgData name="Timo Järvensivu" userId="917f2803076bb414" providerId="LiveId" clId="{2FCF755A-52B7-442F-BC3B-639204E7B8DB}" dt="2019-10-28T14:04:49.468" v="391" actId="47"/>
        <pc:sldMkLst>
          <pc:docMk/>
          <pc:sldMk cId="2234235443" sldId="481"/>
        </pc:sldMkLst>
      </pc:sldChg>
      <pc:sldChg chg="del ord">
        <pc:chgData name="Timo Järvensivu" userId="917f2803076bb414" providerId="LiveId" clId="{2FCF755A-52B7-442F-BC3B-639204E7B8DB}" dt="2019-10-28T14:04:49.468" v="391" actId="47"/>
        <pc:sldMkLst>
          <pc:docMk/>
          <pc:sldMk cId="2773907464" sldId="483"/>
        </pc:sldMkLst>
      </pc:sldChg>
      <pc:sldChg chg="modSp">
        <pc:chgData name="Timo Järvensivu" userId="917f2803076bb414" providerId="LiveId" clId="{2FCF755A-52B7-442F-BC3B-639204E7B8DB}" dt="2019-10-28T13:59:05.079" v="48" actId="20577"/>
        <pc:sldMkLst>
          <pc:docMk/>
          <pc:sldMk cId="1036258909" sldId="495"/>
        </pc:sldMkLst>
        <pc:spChg chg="mod">
          <ac:chgData name="Timo Järvensivu" userId="917f2803076bb414" providerId="LiveId" clId="{2FCF755A-52B7-442F-BC3B-639204E7B8DB}" dt="2019-10-28T13:59:05.079" v="48" actId="20577"/>
          <ac:spMkLst>
            <pc:docMk/>
            <pc:sldMk cId="1036258909" sldId="495"/>
            <ac:spMk id="2" creationId="{00000000-0000-0000-0000-000000000000}"/>
          </ac:spMkLst>
        </pc:spChg>
      </pc:sldChg>
      <pc:sldChg chg="del">
        <pc:chgData name="Timo Järvensivu" userId="917f2803076bb414" providerId="LiveId" clId="{2FCF755A-52B7-442F-BC3B-639204E7B8DB}" dt="2019-10-28T13:59:19.634" v="49" actId="47"/>
        <pc:sldMkLst>
          <pc:docMk/>
          <pc:sldMk cId="2242248899" sldId="498"/>
        </pc:sldMkLst>
      </pc:sldChg>
      <pc:sldChg chg="del">
        <pc:chgData name="Timo Järvensivu" userId="917f2803076bb414" providerId="LiveId" clId="{2FCF755A-52B7-442F-BC3B-639204E7B8DB}" dt="2019-10-28T13:59:19.634" v="49" actId="47"/>
        <pc:sldMkLst>
          <pc:docMk/>
          <pc:sldMk cId="2346345128" sldId="499"/>
        </pc:sldMkLst>
      </pc:sldChg>
      <pc:sldChg chg="del">
        <pc:chgData name="Timo Järvensivu" userId="917f2803076bb414" providerId="LiveId" clId="{2FCF755A-52B7-442F-BC3B-639204E7B8DB}" dt="2019-10-28T13:59:19.634" v="49" actId="47"/>
        <pc:sldMkLst>
          <pc:docMk/>
          <pc:sldMk cId="2071355417" sldId="500"/>
        </pc:sldMkLst>
      </pc:sldChg>
      <pc:sldChg chg="del">
        <pc:chgData name="Timo Järvensivu" userId="917f2803076bb414" providerId="LiveId" clId="{2FCF755A-52B7-442F-BC3B-639204E7B8DB}" dt="2019-10-28T13:59:19.634" v="49" actId="47"/>
        <pc:sldMkLst>
          <pc:docMk/>
          <pc:sldMk cId="1371518977" sldId="501"/>
        </pc:sldMkLst>
      </pc:sldChg>
      <pc:sldChg chg="del">
        <pc:chgData name="Timo Järvensivu" userId="917f2803076bb414" providerId="LiveId" clId="{2FCF755A-52B7-442F-BC3B-639204E7B8DB}" dt="2019-10-28T14:04:49.468" v="391" actId="47"/>
        <pc:sldMkLst>
          <pc:docMk/>
          <pc:sldMk cId="3416136635" sldId="502"/>
        </pc:sldMkLst>
      </pc:sldChg>
      <pc:sldChg chg="del">
        <pc:chgData name="Timo Järvensivu" userId="917f2803076bb414" providerId="LiveId" clId="{2FCF755A-52B7-442F-BC3B-639204E7B8DB}" dt="2019-10-28T14:04:49.468" v="391" actId="47"/>
        <pc:sldMkLst>
          <pc:docMk/>
          <pc:sldMk cId="3786485387" sldId="503"/>
        </pc:sldMkLst>
      </pc:sldChg>
      <pc:sldChg chg="del ord">
        <pc:chgData name="Timo Järvensivu" userId="917f2803076bb414" providerId="LiveId" clId="{2FCF755A-52B7-442F-BC3B-639204E7B8DB}" dt="2019-10-28T14:04:49.468" v="391" actId="47"/>
        <pc:sldMkLst>
          <pc:docMk/>
          <pc:sldMk cId="2209540732" sldId="504"/>
        </pc:sldMkLst>
      </pc:sldChg>
      <pc:sldChg chg="del">
        <pc:chgData name="Timo Järvensivu" userId="917f2803076bb414" providerId="LiveId" clId="{2FCF755A-52B7-442F-BC3B-639204E7B8DB}" dt="2019-10-28T14:04:49.468" v="391" actId="47"/>
        <pc:sldMkLst>
          <pc:docMk/>
          <pc:sldMk cId="3049831180" sldId="505"/>
        </pc:sldMkLst>
      </pc:sldChg>
      <pc:sldChg chg="addSp delSp modSp add">
        <pc:chgData name="Timo Järvensivu" userId="917f2803076bb414" providerId="LiveId" clId="{2FCF755A-52B7-442F-BC3B-639204E7B8DB}" dt="2019-10-28T14:08:03.243" v="825" actId="20577"/>
        <pc:sldMkLst>
          <pc:docMk/>
          <pc:sldMk cId="4072828950" sldId="506"/>
        </pc:sldMkLst>
        <pc:spChg chg="del">
          <ac:chgData name="Timo Järvensivu" userId="917f2803076bb414" providerId="LiveId" clId="{2FCF755A-52B7-442F-BC3B-639204E7B8DB}" dt="2019-10-28T13:59:49.230" v="54"/>
          <ac:spMkLst>
            <pc:docMk/>
            <pc:sldMk cId="4072828950" sldId="506"/>
            <ac:spMk id="2" creationId="{13C0B93F-C586-40A5-9CAD-30F81F82E0E0}"/>
          </ac:spMkLst>
        </pc:spChg>
        <pc:spChg chg="add mod">
          <ac:chgData name="Timo Järvensivu" userId="917f2803076bb414" providerId="LiveId" clId="{2FCF755A-52B7-442F-BC3B-639204E7B8DB}" dt="2019-10-28T14:00:14.767" v="124" actId="27636"/>
          <ac:spMkLst>
            <pc:docMk/>
            <pc:sldMk cId="4072828950" sldId="506"/>
            <ac:spMk id="3" creationId="{1110E923-1431-48A2-86F5-8DF62E0F5F96}"/>
          </ac:spMkLst>
        </pc:spChg>
        <pc:spChg chg="add mod">
          <ac:chgData name="Timo Järvensivu" userId="917f2803076bb414" providerId="LiveId" clId="{2FCF755A-52B7-442F-BC3B-639204E7B8DB}" dt="2019-10-28T14:08:03.243" v="825" actId="20577"/>
          <ac:spMkLst>
            <pc:docMk/>
            <pc:sldMk cId="4072828950" sldId="506"/>
            <ac:spMk id="4" creationId="{1C7778B1-B293-4D2B-8879-36CB3D3D41D7}"/>
          </ac:spMkLst>
        </pc:spChg>
      </pc:sldChg>
      <pc:sldChg chg="modSp add">
        <pc:chgData name="Timo Järvensivu" userId="917f2803076bb414" providerId="LiveId" clId="{2FCF755A-52B7-442F-BC3B-639204E7B8DB}" dt="2019-10-28T14:08:09.050" v="830" actId="20577"/>
        <pc:sldMkLst>
          <pc:docMk/>
          <pc:sldMk cId="3830973311" sldId="507"/>
        </pc:sldMkLst>
        <pc:spChg chg="mod">
          <ac:chgData name="Timo Järvensivu" userId="917f2803076bb414" providerId="LiveId" clId="{2FCF755A-52B7-442F-BC3B-639204E7B8DB}" dt="2019-10-28T14:04:29.242" v="384" actId="20577"/>
          <ac:spMkLst>
            <pc:docMk/>
            <pc:sldMk cId="3830973311" sldId="507"/>
            <ac:spMk id="3" creationId="{1110E923-1431-48A2-86F5-8DF62E0F5F96}"/>
          </ac:spMkLst>
        </pc:spChg>
        <pc:spChg chg="mod">
          <ac:chgData name="Timo Järvensivu" userId="917f2803076bb414" providerId="LiveId" clId="{2FCF755A-52B7-442F-BC3B-639204E7B8DB}" dt="2019-10-28T14:08:09.050" v="830" actId="20577"/>
          <ac:spMkLst>
            <pc:docMk/>
            <pc:sldMk cId="3830973311" sldId="507"/>
            <ac:spMk id="4" creationId="{1C7778B1-B293-4D2B-8879-36CB3D3D41D7}"/>
          </ac:spMkLst>
        </pc:spChg>
      </pc:sldChg>
      <pc:sldChg chg="modSp add">
        <pc:chgData name="Timo Järvensivu" userId="917f2803076bb414" providerId="LiveId" clId="{2FCF755A-52B7-442F-BC3B-639204E7B8DB}" dt="2019-10-28T14:08:15.275" v="834" actId="20577"/>
        <pc:sldMkLst>
          <pc:docMk/>
          <pc:sldMk cId="2617417390" sldId="508"/>
        </pc:sldMkLst>
        <pc:spChg chg="mod">
          <ac:chgData name="Timo Järvensivu" userId="917f2803076bb414" providerId="LiveId" clId="{2FCF755A-52B7-442F-BC3B-639204E7B8DB}" dt="2019-10-28T14:03:27.244" v="342" actId="20577"/>
          <ac:spMkLst>
            <pc:docMk/>
            <pc:sldMk cId="2617417390" sldId="508"/>
            <ac:spMk id="3" creationId="{1110E923-1431-48A2-86F5-8DF62E0F5F96}"/>
          </ac:spMkLst>
        </pc:spChg>
        <pc:spChg chg="mod">
          <ac:chgData name="Timo Järvensivu" userId="917f2803076bb414" providerId="LiveId" clId="{2FCF755A-52B7-442F-BC3B-639204E7B8DB}" dt="2019-10-28T14:08:15.275" v="834" actId="20577"/>
          <ac:spMkLst>
            <pc:docMk/>
            <pc:sldMk cId="2617417390" sldId="508"/>
            <ac:spMk id="4" creationId="{1C7778B1-B293-4D2B-8879-36CB3D3D41D7}"/>
          </ac:spMkLst>
        </pc:spChg>
      </pc:sldChg>
      <pc:sldChg chg="modSp add">
        <pc:chgData name="Timo Järvensivu" userId="917f2803076bb414" providerId="LiveId" clId="{2FCF755A-52B7-442F-BC3B-639204E7B8DB}" dt="2019-10-28T14:08:20.011" v="835" actId="20577"/>
        <pc:sldMkLst>
          <pc:docMk/>
          <pc:sldMk cId="3780971210" sldId="509"/>
        </pc:sldMkLst>
        <pc:spChg chg="mod">
          <ac:chgData name="Timo Järvensivu" userId="917f2803076bb414" providerId="LiveId" clId="{2FCF755A-52B7-442F-BC3B-639204E7B8DB}" dt="2019-10-28T14:04:38.802" v="390" actId="27636"/>
          <ac:spMkLst>
            <pc:docMk/>
            <pc:sldMk cId="3780971210" sldId="509"/>
            <ac:spMk id="3" creationId="{1110E923-1431-48A2-86F5-8DF62E0F5F96}"/>
          </ac:spMkLst>
        </pc:spChg>
        <pc:spChg chg="mod">
          <ac:chgData name="Timo Järvensivu" userId="917f2803076bb414" providerId="LiveId" clId="{2FCF755A-52B7-442F-BC3B-639204E7B8DB}" dt="2019-10-28T14:08:20.011" v="835" actId="20577"/>
          <ac:spMkLst>
            <pc:docMk/>
            <pc:sldMk cId="3780971210" sldId="509"/>
            <ac:spMk id="4" creationId="{1C7778B1-B293-4D2B-8879-36CB3D3D41D7}"/>
          </ac:spMkLst>
        </pc:spChg>
      </pc:sldChg>
      <pc:sldChg chg="addSp delSp modSp add">
        <pc:chgData name="Timo Järvensivu" userId="917f2803076bb414" providerId="LiveId" clId="{2FCF755A-52B7-442F-BC3B-639204E7B8DB}" dt="2019-10-28T14:07:25.199" v="812" actId="20577"/>
        <pc:sldMkLst>
          <pc:docMk/>
          <pc:sldMk cId="1590171222" sldId="510"/>
        </pc:sldMkLst>
        <pc:spChg chg="del">
          <ac:chgData name="Timo Järvensivu" userId="917f2803076bb414" providerId="LiveId" clId="{2FCF755A-52B7-442F-BC3B-639204E7B8DB}" dt="2019-10-28T14:05:01.645" v="393"/>
          <ac:spMkLst>
            <pc:docMk/>
            <pc:sldMk cId="1590171222" sldId="510"/>
            <ac:spMk id="2" creationId="{D08C5D51-3A05-4D74-B9CE-F9B28084D832}"/>
          </ac:spMkLst>
        </pc:spChg>
        <pc:spChg chg="add mod">
          <ac:chgData name="Timo Järvensivu" userId="917f2803076bb414" providerId="LiveId" clId="{2FCF755A-52B7-442F-BC3B-639204E7B8DB}" dt="2019-10-28T14:05:09.635" v="429" actId="20577"/>
          <ac:spMkLst>
            <pc:docMk/>
            <pc:sldMk cId="1590171222" sldId="510"/>
            <ac:spMk id="3" creationId="{5EE7A124-5EF9-4C23-A4B4-96EFBABC7885}"/>
          </ac:spMkLst>
        </pc:spChg>
        <pc:spChg chg="add mod">
          <ac:chgData name="Timo Järvensivu" userId="917f2803076bb414" providerId="LiveId" clId="{2FCF755A-52B7-442F-BC3B-639204E7B8DB}" dt="2019-10-28T14:07:25.199" v="812" actId="20577"/>
          <ac:spMkLst>
            <pc:docMk/>
            <pc:sldMk cId="1590171222" sldId="510"/>
            <ac:spMk id="4" creationId="{0F4D9DE5-CF65-4C55-B29C-33723A8562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29.10.2019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47615"/>
            <a:ext cx="7200800" cy="1224136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48978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643758"/>
            <a:ext cx="7200800" cy="351437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F6D8E-3BBF-4559-A944-858650886418}" type="datetime1">
              <a:rPr lang="fi-FI" smtClean="0"/>
              <a:t>29.10.2019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2D668-9E7C-4320-927C-A1F49686FDD4}" type="datetime1">
              <a:rPr lang="fi-FI" smtClean="0"/>
              <a:t>29.10.2019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D444-EEF8-41CE-900E-E47E39595C60}" type="datetime1">
              <a:rPr lang="fi-FI" smtClean="0"/>
              <a:t>29.10.2019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6478"/>
            <a:ext cx="8715829" cy="47253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8" y="205200"/>
            <a:ext cx="8715829" cy="4726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1905000"/>
            <a:ext cx="6923314" cy="131482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1491630"/>
            <a:ext cx="320934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1491630"/>
            <a:ext cx="4220006" cy="140415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90" y="1501504"/>
            <a:ext cx="9146790" cy="364199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329612"/>
            <a:ext cx="7200800" cy="1098122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2427734"/>
            <a:ext cx="7200800" cy="3600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4550400"/>
            <a:ext cx="4865804" cy="321128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2787775"/>
            <a:ext cx="7200800" cy="2880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668448" y="303610"/>
            <a:ext cx="936000" cy="936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9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2,6 x 2,6 cm    155 x 155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025" y="336807"/>
            <a:ext cx="3416400" cy="85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216-412F-44BC-A83A-B2A80E9EC161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04000" y="1377043"/>
            <a:ext cx="7380000" cy="32175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AE37-2DE2-41BD-97FD-C689329C0CB9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04000" y="1043868"/>
            <a:ext cx="7380000" cy="377428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039500"/>
            <a:ext cx="3780000" cy="358447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400"/>
            </a:lvl1pPr>
            <a:lvl2pPr>
              <a:spcBef>
                <a:spcPts val="0"/>
              </a:spcBef>
              <a:spcAft>
                <a:spcPts val="1200"/>
              </a:spcAft>
              <a:defRPr sz="1400"/>
            </a:lvl2pPr>
            <a:lvl3pPr>
              <a:spcBef>
                <a:spcPts val="0"/>
              </a:spcBef>
              <a:spcAft>
                <a:spcPts val="1200"/>
              </a:spcAft>
              <a:defRPr sz="1400"/>
            </a:lvl3pPr>
            <a:lvl4pPr>
              <a:spcBef>
                <a:spcPts val="0"/>
              </a:spcBef>
              <a:spcAft>
                <a:spcPts val="1200"/>
              </a:spcAft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039500"/>
            <a:ext cx="3816000" cy="358447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385D-328E-49CF-8A2F-B87A2E90108C}" type="datetime1">
              <a:rPr lang="fi-FI" smtClean="0"/>
              <a:t>29.10.2019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166E-3385-4E75-90B8-42D60FB3A95F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3455988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9,6 x 9,6 cm | </a:t>
            </a:r>
            <a:r>
              <a:rPr lang="fr-FR" dirty="0"/>
              <a:t>565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039586"/>
            <a:ext cx="3816000" cy="3584392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400"/>
            </a:lvl1pPr>
            <a:lvl2pPr>
              <a:spcAft>
                <a:spcPts val="1200"/>
              </a:spcAft>
              <a:defRPr sz="1400"/>
            </a:lvl2pPr>
            <a:lvl3pPr>
              <a:spcAft>
                <a:spcPts val="1200"/>
              </a:spcAft>
              <a:defRPr sz="1400"/>
            </a:lvl3pPr>
            <a:lvl4pPr>
              <a:spcAft>
                <a:spcPts val="1200"/>
              </a:spcAft>
              <a:defRPr sz="1400"/>
            </a:lvl4pPr>
            <a:lvl5pPr>
              <a:spcAft>
                <a:spcPts val="1200"/>
              </a:spcAft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5906-2EEB-49D6-AE2A-991E992C9A6F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611560" y="110699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611560" y="2355726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611560" y="3571289"/>
            <a:ext cx="3456000" cy="100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2,8 x 9,6 cm </a:t>
            </a:r>
            <a:r>
              <a:rPr lang="fr-FR" dirty="0"/>
              <a:t>| 165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50200-C0E9-4DBE-8522-BFB4FA0D1DB7}" type="datetime1">
              <a:rPr lang="fi-FI" smtClean="0"/>
              <a:t>29.10.2019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1107000"/>
            <a:ext cx="7920000" cy="345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                    koko </a:t>
            </a:r>
            <a:r>
              <a:rPr lang="fr-FR" dirty="0"/>
              <a:t>9,6 x 22 cm | 565 x 1300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743E-6521-4D9D-A669-2F0B70702EAC}" type="datetime1">
              <a:rPr lang="fi-FI" smtClean="0"/>
              <a:t>29.10.2019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12000" y="1113235"/>
            <a:ext cx="3816000" cy="1674019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726800" y="1113235"/>
            <a:ext cx="3816000" cy="1674019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12000" y="3057804"/>
            <a:ext cx="3816000" cy="1674019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726800" y="3057804"/>
            <a:ext cx="3816000" cy="1674019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2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1932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726800" y="1113235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120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726800" y="3059101"/>
            <a:ext cx="3816000" cy="378395"/>
          </a:xfrm>
        </p:spPr>
        <p:txBody>
          <a:bodyPr lIns="252000" tIns="108000" rIns="180000" bIns="14400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7200"/>
            <a:ext cx="1595701" cy="129600"/>
          </a:xfrm>
          <a:prstGeom prst="rect">
            <a:avLst/>
          </a:prstGeom>
        </p:spPr>
      </p:pic>
      <p:pic>
        <p:nvPicPr>
          <p:cNvPr id="12" name="Kuva 1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9450" y="-1"/>
            <a:ext cx="1373365" cy="2645861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03992" y="108858"/>
            <a:ext cx="7380376" cy="889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03992" y="1039586"/>
            <a:ext cx="7380376" cy="3584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03992" y="4822372"/>
            <a:ext cx="975264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9F10F7DF-2664-4BBB-942E-73259016D497}" type="datetime1">
              <a:rPr lang="fi-FI" smtClean="0"/>
              <a:t>29.10.2019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822372"/>
            <a:ext cx="2895600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488800" y="4822372"/>
            <a:ext cx="477416" cy="218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Tiedonhallinnan yhteistyö ja informaatio-ohjaus </a:t>
            </a:r>
            <a:r>
              <a:rPr lang="fi-FI" sz="1600" dirty="0"/>
              <a:t>– Suositusten tuottaminen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>
          <a:xfrm>
            <a:off x="1115616" y="2571751"/>
            <a:ext cx="7200800" cy="351437"/>
          </a:xfrm>
        </p:spPr>
        <p:txBody>
          <a:bodyPr/>
          <a:lstStyle/>
          <a:p>
            <a:endParaRPr lang="fi-FI" sz="12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Työpaja 5.11. A-ryhmä</a:t>
            </a:r>
          </a:p>
        </p:txBody>
      </p:sp>
    </p:spTree>
    <p:extLst>
      <p:ext uri="{BB962C8B-B14F-4D97-AF65-F5344CB8AC3E}">
        <p14:creationId xmlns:p14="http://schemas.microsoft.com/office/powerpoint/2010/main" val="103625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5EE7A124-5EF9-4C23-A4B4-96EFBABC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Learning café -työskentely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4D9DE5-CF65-4C55-B29C-33723A85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Pohjana hyödynnetään kotitehtäviä</a:t>
            </a:r>
          </a:p>
          <a:p>
            <a:r>
              <a:rPr lang="fi-FI" dirty="0"/>
              <a:t>Tavoitteena työstää konkreettisia ehdotuksia yhteistyön toimintamallista neljän tehtäväkentän osalta:</a:t>
            </a:r>
          </a:p>
          <a:p>
            <a:pPr lvl="1"/>
            <a:r>
              <a:rPr lang="fi-FI" dirty="0" err="1"/>
              <a:t>Governance</a:t>
            </a:r>
            <a:endParaRPr lang="fi-FI" dirty="0"/>
          </a:p>
          <a:p>
            <a:pPr lvl="1"/>
            <a:r>
              <a:rPr lang="fi-FI" dirty="0"/>
              <a:t>Kehittämissalkut ja niiden rahoittaminen</a:t>
            </a:r>
          </a:p>
          <a:p>
            <a:pPr lvl="1"/>
            <a:r>
              <a:rPr lang="fi-FI" dirty="0"/>
              <a:t>Palveluntuotannon ohjaus</a:t>
            </a:r>
          </a:p>
          <a:p>
            <a:pPr lvl="1"/>
            <a:r>
              <a:rPr lang="fi-FI" dirty="0"/>
              <a:t>Verkostomainen oppiminen kokonaisuutena</a:t>
            </a:r>
          </a:p>
          <a:p>
            <a:r>
              <a:rPr lang="fi-FI" dirty="0"/>
              <a:t>Työskentely: 15 min/pöytä ja 20-30 min yhteiseen keskusteluun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017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1110E923-1431-48A2-86F5-8DF62E0F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Pöytä 1: </a:t>
            </a:r>
            <a:r>
              <a:rPr lang="fi-FI" dirty="0" err="1"/>
              <a:t>Governance</a:t>
            </a:r>
            <a:r>
              <a:rPr lang="fi-FI" dirty="0"/>
              <a:t> (päätöksenteko, linjaukset </a:t>
            </a:r>
            <a:r>
              <a:rPr lang="fi-FI" dirty="0" err="1"/>
              <a:t>jne</a:t>
            </a:r>
            <a:r>
              <a:rPr lang="fi-FI" dirty="0"/>
              <a:t>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7778B1-B293-4D2B-8879-36CB3D3D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2" y="1039586"/>
            <a:ext cx="7884432" cy="3584392"/>
          </a:xfrm>
        </p:spPr>
        <p:txBody>
          <a:bodyPr/>
          <a:lstStyle/>
          <a:p>
            <a:r>
              <a:rPr lang="fi-FI" dirty="0"/>
              <a:t>Kuinka </a:t>
            </a:r>
            <a:r>
              <a:rPr lang="fi-FI" b="1" i="1" dirty="0"/>
              <a:t>"</a:t>
            </a:r>
            <a:r>
              <a:rPr lang="fi-FI" b="1" i="1" dirty="0" err="1"/>
              <a:t>governance</a:t>
            </a:r>
            <a:r>
              <a:rPr lang="fi-FI" b="1" i="1" dirty="0"/>
              <a:t>" (päätöksenteko, linjaukset jne.) </a:t>
            </a:r>
            <a:r>
              <a:rPr lang="fi-FI" dirty="0"/>
              <a:t>koordinoidaan:</a:t>
            </a:r>
          </a:p>
          <a:p>
            <a:pPr lvl="1"/>
            <a:r>
              <a:rPr lang="fi-FI" dirty="0"/>
              <a:t>linja-organisaationa (ylhäältä alas -ohjaus)?</a:t>
            </a:r>
          </a:p>
          <a:p>
            <a:pPr lvl="1"/>
            <a:r>
              <a:rPr lang="fi-FI" dirty="0"/>
              <a:t>verkostotyönä (fasilitoitu yhteistyö)?</a:t>
            </a:r>
          </a:p>
          <a:p>
            <a:pPr lvl="1"/>
            <a:r>
              <a:rPr lang="fi-FI" dirty="0"/>
              <a:t>ekosysteeminä (arvontuoton kehkeytyminen asiakas- ja palvelukeskeisesti)? </a:t>
            </a:r>
          </a:p>
          <a:p>
            <a:r>
              <a:rPr lang="fi-FI" dirty="0"/>
              <a:t>Minkälainen toimintamalli? </a:t>
            </a:r>
          </a:p>
          <a:p>
            <a:r>
              <a:rPr lang="fi-FI" dirty="0"/>
              <a:t>Mitä nykyisestä toimintamallista pidetään, mistä luovutaan, mitä uutta tarvitaan?</a:t>
            </a:r>
          </a:p>
        </p:txBody>
      </p:sp>
    </p:spTree>
    <p:extLst>
      <p:ext uri="{BB962C8B-B14F-4D97-AF65-F5344CB8AC3E}">
        <p14:creationId xmlns:p14="http://schemas.microsoft.com/office/powerpoint/2010/main" val="407282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1110E923-1431-48A2-86F5-8DF62E0F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Pöytä 2: Kehittämissalkut ja niiden rahoittaminen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7778B1-B293-4D2B-8879-36CB3D3D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2" y="1039586"/>
            <a:ext cx="7884432" cy="3584392"/>
          </a:xfrm>
        </p:spPr>
        <p:txBody>
          <a:bodyPr/>
          <a:lstStyle/>
          <a:p>
            <a:r>
              <a:rPr lang="fi-FI" dirty="0"/>
              <a:t>Kuinka </a:t>
            </a:r>
            <a:r>
              <a:rPr lang="fi-FI" b="1" i="1" dirty="0"/>
              <a:t>kehittämistyö (kehittämissalkut) ja niiden rahoittaminen </a:t>
            </a:r>
            <a:r>
              <a:rPr lang="fi-FI" dirty="0"/>
              <a:t>koordinoidaan:</a:t>
            </a:r>
          </a:p>
          <a:p>
            <a:pPr lvl="1"/>
            <a:r>
              <a:rPr lang="fi-FI" dirty="0"/>
              <a:t>linja-organisaationa (ylhäältä alas -ohjaus)?</a:t>
            </a:r>
          </a:p>
          <a:p>
            <a:pPr lvl="1"/>
            <a:r>
              <a:rPr lang="fi-FI" dirty="0"/>
              <a:t>verkostotyönä (fasilitoitu yhteistyö)?</a:t>
            </a:r>
          </a:p>
          <a:p>
            <a:pPr lvl="1"/>
            <a:r>
              <a:rPr lang="fi-FI" dirty="0"/>
              <a:t>ekosysteeminä (arvontuoton kehkeytyminen asiakas- ja palvelukeskeisesti)? </a:t>
            </a:r>
          </a:p>
          <a:p>
            <a:r>
              <a:rPr lang="fi-FI" dirty="0"/>
              <a:t>Minkälainen toimintamalli? </a:t>
            </a:r>
          </a:p>
          <a:p>
            <a:r>
              <a:rPr lang="fi-FI" dirty="0"/>
              <a:t>Mitä nykyisestä toimintamallista pidetään, mistä luovutaan, mitä uutta tarvitaan?</a:t>
            </a:r>
          </a:p>
        </p:txBody>
      </p:sp>
    </p:spTree>
    <p:extLst>
      <p:ext uri="{BB962C8B-B14F-4D97-AF65-F5344CB8AC3E}">
        <p14:creationId xmlns:p14="http://schemas.microsoft.com/office/powerpoint/2010/main" val="383097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1110E923-1431-48A2-86F5-8DF62E0F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Pöytä 3: Palvelutuotannon ohjaus 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7778B1-B293-4D2B-8879-36CB3D3D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2" y="1039586"/>
            <a:ext cx="7884432" cy="3584392"/>
          </a:xfrm>
        </p:spPr>
        <p:txBody>
          <a:bodyPr/>
          <a:lstStyle/>
          <a:p>
            <a:r>
              <a:rPr lang="fi-FI" dirty="0"/>
              <a:t>Kuinka </a:t>
            </a:r>
            <a:r>
              <a:rPr lang="fi-FI" b="1" i="1" dirty="0"/>
              <a:t>palveluntuotannon ohjaus </a:t>
            </a:r>
            <a:r>
              <a:rPr lang="fi-FI" dirty="0"/>
              <a:t>koordinoidaan:</a:t>
            </a:r>
          </a:p>
          <a:p>
            <a:pPr lvl="1"/>
            <a:r>
              <a:rPr lang="fi-FI" dirty="0"/>
              <a:t>linja-organisaationa (ylhäältä alas -ohjaus)?</a:t>
            </a:r>
          </a:p>
          <a:p>
            <a:pPr lvl="1"/>
            <a:r>
              <a:rPr lang="fi-FI" dirty="0"/>
              <a:t>verkostotyönä (fasilitoitu yhteistyö)?</a:t>
            </a:r>
          </a:p>
          <a:p>
            <a:pPr lvl="1"/>
            <a:r>
              <a:rPr lang="fi-FI" dirty="0"/>
              <a:t>ekosysteeminä (arvontuoton kehkeytyminen asiakas- ja palvelukeskeisesti)? </a:t>
            </a:r>
          </a:p>
          <a:p>
            <a:r>
              <a:rPr lang="fi-FI" dirty="0"/>
              <a:t>Minkälainen toimintamalli? </a:t>
            </a:r>
          </a:p>
          <a:p>
            <a:r>
              <a:rPr lang="fi-FI" dirty="0"/>
              <a:t>Mitä nykyisestä toimintamallista pidetään, mistä luovutaan, mitä uutta tarvitaan?</a:t>
            </a:r>
          </a:p>
        </p:txBody>
      </p:sp>
    </p:spTree>
    <p:extLst>
      <p:ext uri="{BB962C8B-B14F-4D97-AF65-F5344CB8AC3E}">
        <p14:creationId xmlns:p14="http://schemas.microsoft.com/office/powerpoint/2010/main" val="261741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1110E923-1431-48A2-86F5-8DF62E0F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2" y="108858"/>
            <a:ext cx="7668408" cy="889873"/>
          </a:xfrm>
        </p:spPr>
        <p:txBody>
          <a:bodyPr>
            <a:normAutofit/>
          </a:bodyPr>
          <a:lstStyle/>
          <a:p>
            <a:r>
              <a:rPr lang="fi-FI" dirty="0"/>
              <a:t>Pöytä 4: Verkostomainen oppiminen kokonaisuutena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7778B1-B293-4D2B-8879-36CB3D3D4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2" y="1039586"/>
            <a:ext cx="7884432" cy="3584392"/>
          </a:xfrm>
        </p:spPr>
        <p:txBody>
          <a:bodyPr/>
          <a:lstStyle/>
          <a:p>
            <a:r>
              <a:rPr lang="fi-FI" dirty="0"/>
              <a:t>Kuinka </a:t>
            </a:r>
            <a:r>
              <a:rPr lang="fi-FI" b="1" i="1" dirty="0"/>
              <a:t>verkostomainen oppiminen kokonaisuutena </a:t>
            </a:r>
            <a:r>
              <a:rPr lang="fi-FI" dirty="0"/>
              <a:t>koordinoidaan:</a:t>
            </a:r>
          </a:p>
          <a:p>
            <a:pPr lvl="1"/>
            <a:r>
              <a:rPr lang="fi-FI" dirty="0"/>
              <a:t>linja-organisaationa (ylhäältä alas -ohjaus)?</a:t>
            </a:r>
          </a:p>
          <a:p>
            <a:pPr lvl="1"/>
            <a:r>
              <a:rPr lang="fi-FI" dirty="0"/>
              <a:t>verkostotyönä (fasilitoitu yhteistyö)?</a:t>
            </a:r>
          </a:p>
          <a:p>
            <a:pPr lvl="1"/>
            <a:r>
              <a:rPr lang="fi-FI" dirty="0"/>
              <a:t>ekosysteeminä (arvontuoton kehkeytyminen asiakas- ja palvelukeskeisesti)? </a:t>
            </a:r>
          </a:p>
          <a:p>
            <a:r>
              <a:rPr lang="fi-FI" dirty="0"/>
              <a:t>Minkälainen toimintamalli? </a:t>
            </a:r>
          </a:p>
          <a:p>
            <a:r>
              <a:rPr lang="fi-FI" dirty="0"/>
              <a:t>Mitä nykyisestä toimintamallista pidetään, mistä luovutaan, mitä uutta tarvitaan?</a:t>
            </a:r>
          </a:p>
        </p:txBody>
      </p:sp>
    </p:spTree>
    <p:extLst>
      <p:ext uri="{BB962C8B-B14F-4D97-AF65-F5344CB8AC3E}">
        <p14:creationId xmlns:p14="http://schemas.microsoft.com/office/powerpoint/2010/main" val="3780971210"/>
      </p:ext>
    </p:extLst>
  </p:cSld>
  <p:clrMapOvr>
    <a:masterClrMapping/>
  </p:clrMapOvr>
</p:sld>
</file>

<file path=ppt/theme/theme1.xml><?xml version="1.0" encoding="utf-8"?>
<a:theme xmlns:a="http://schemas.openxmlformats.org/drawingml/2006/main" name="VM_malliesitys_laajakuva_fin">
  <a:themeElements>
    <a:clrScheme name="Mukautettu 6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479A36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M_malliesitys_laajakuva_fin_v2017-04-25.pptx" id="{E8741464-4BEE-4CB4-83DA-10A54A4900BD}" vid="{BE1821DD-878F-433E-90E1-1881C0E9524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E6AE60-BAF6-4062-B235-AB5903E1F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54AB46-40C8-45A0-A78A-E4CB9D00C4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136DBE-6C7E-4CD5-A1C3-A89EBB2C89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VM_malliesitys_laajakuva_fin</Template>
  <TotalTime>1</TotalTime>
  <Words>77</Words>
  <Application>Microsoft Office PowerPoint</Application>
  <PresentationFormat>Näytössä katseltava esitys (16:9)</PresentationFormat>
  <Paragraphs>38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Verdana</vt:lpstr>
      <vt:lpstr>VM_malliesitys_laajakuva_fin</vt:lpstr>
      <vt:lpstr>Tiedonhallinnan yhteistyö ja informaatio-ohjaus – Suositusten tuottaminen</vt:lpstr>
      <vt:lpstr>Työpaja 5.11. A-ryhmä</vt:lpstr>
      <vt:lpstr>Learning café -työskentely</vt:lpstr>
      <vt:lpstr>Pöytä 1: Governance (päätöksenteko, linjaukset jne)</vt:lpstr>
      <vt:lpstr>Pöytä 2: Kehittämissalkut ja niiden rahoittaminen</vt:lpstr>
      <vt:lpstr>Pöytä 3: Palvelutuotannon ohjaus </vt:lpstr>
      <vt:lpstr>Pöytä 4: Verkostomainen oppiminen kokonaisuutena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30 pt, max. 2 riviä</dc:title>
  <dc:creator>Tommi.Oikarinen@vm.fi</dc:creator>
  <cp:lastModifiedBy>Oikarinen Tommi</cp:lastModifiedBy>
  <cp:revision>509</cp:revision>
  <dcterms:created xsi:type="dcterms:W3CDTF">2017-11-03T10:10:22Z</dcterms:created>
  <dcterms:modified xsi:type="dcterms:W3CDTF">2019-10-29T12:45:38Z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