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7" r:id="rId5"/>
    <p:sldId id="944" r:id="rId6"/>
    <p:sldId id="1005" r:id="rId7"/>
    <p:sldId id="1008" r:id="rId8"/>
    <p:sldId id="1007" r:id="rId9"/>
    <p:sldId id="935" r:id="rId10"/>
    <p:sldId id="1006" r:id="rId11"/>
    <p:sldId id="1009" r:id="rId1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isFgEAVZPjfdvZD8I1YyaTZ0719A==" r:id="rId68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iina Helle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  <a:srgbClr val="FFE6CD"/>
    <a:srgbClr val="FFCC99"/>
    <a:srgbClr val="FFCC66"/>
    <a:srgbClr val="FFCC00"/>
    <a:srgbClr val="009900"/>
    <a:srgbClr val="FFE9BD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60"/>
  </p:normalViewPr>
  <p:slideViewPr>
    <p:cSldViewPr showGuides="1">
      <p:cViewPr varScale="1">
        <p:scale>
          <a:sx n="158" d="100"/>
          <a:sy n="158" d="100"/>
        </p:scale>
        <p:origin x="438" y="138"/>
      </p:cViewPr>
      <p:guideLst>
        <p:guide orient="horz" pos="3117"/>
        <p:guide pos="57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68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6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Järvensivu" userId="917f2803076bb414" providerId="LiveId" clId="{2969C47E-8561-44E1-B1D3-2AF64F5B57AF}"/>
    <pc:docChg chg="undo custSel addSld delSld modSld sldOrd">
      <pc:chgData name="Timo Järvensivu" userId="917f2803076bb414" providerId="LiveId" clId="{2969C47E-8561-44E1-B1D3-2AF64F5B57AF}" dt="2019-12-17T16:21:40.683" v="4264" actId="20577"/>
      <pc:docMkLst>
        <pc:docMk/>
      </pc:docMkLst>
      <pc:sldChg chg="modSp">
        <pc:chgData name="Timo Järvensivu" userId="917f2803076bb414" providerId="LiveId" clId="{2969C47E-8561-44E1-B1D3-2AF64F5B57AF}" dt="2019-12-17T15:40:04.175" v="465" actId="113"/>
        <pc:sldMkLst>
          <pc:docMk/>
          <pc:sldMk cId="610069954" sldId="846"/>
        </pc:sldMkLst>
        <pc:spChg chg="mod">
          <ac:chgData name="Timo Järvensivu" userId="917f2803076bb414" providerId="LiveId" clId="{2969C47E-8561-44E1-B1D3-2AF64F5B57AF}" dt="2019-12-17T15:39:16.799" v="447" actId="1036"/>
          <ac:spMkLst>
            <pc:docMk/>
            <pc:sldMk cId="610069954" sldId="846"/>
            <ac:spMk id="2" creationId="{F0B02354-DBEF-49EF-A497-B37C1DBDC7E5}"/>
          </ac:spMkLst>
        </pc:spChg>
        <pc:spChg chg="mod">
          <ac:chgData name="Timo Järvensivu" userId="917f2803076bb414" providerId="LiveId" clId="{2969C47E-8561-44E1-B1D3-2AF64F5B57AF}" dt="2019-12-17T15:40:04.175" v="465" actId="113"/>
          <ac:spMkLst>
            <pc:docMk/>
            <pc:sldMk cId="610069954" sldId="846"/>
            <ac:spMk id="3" creationId="{79AC0687-4DCE-40D7-8307-5509C5B560E8}"/>
          </ac:spMkLst>
        </pc:spChg>
      </pc:sldChg>
      <pc:sldChg chg="modSp">
        <pc:chgData name="Timo Järvensivu" userId="917f2803076bb414" providerId="LiveId" clId="{2969C47E-8561-44E1-B1D3-2AF64F5B57AF}" dt="2019-12-17T16:04:44.459" v="2437" actId="20577"/>
        <pc:sldMkLst>
          <pc:docMk/>
          <pc:sldMk cId="3037366343" sldId="849"/>
        </pc:sldMkLst>
        <pc:spChg chg="mod">
          <ac:chgData name="Timo Järvensivu" userId="917f2803076bb414" providerId="LiveId" clId="{2969C47E-8561-44E1-B1D3-2AF64F5B57AF}" dt="2019-12-17T16:02:05.428" v="2060" actId="20577"/>
          <ac:spMkLst>
            <pc:docMk/>
            <pc:sldMk cId="3037366343" sldId="849"/>
            <ac:spMk id="2" creationId="{48B69F45-99B7-4BAD-859E-98C5A8C0D543}"/>
          </ac:spMkLst>
        </pc:spChg>
        <pc:spChg chg="mod">
          <ac:chgData name="Timo Järvensivu" userId="917f2803076bb414" providerId="LiveId" clId="{2969C47E-8561-44E1-B1D3-2AF64F5B57AF}" dt="2019-12-17T16:04:44.459" v="2437" actId="20577"/>
          <ac:spMkLst>
            <pc:docMk/>
            <pc:sldMk cId="3037366343" sldId="849"/>
            <ac:spMk id="3" creationId="{E7CD4700-403B-4C82-8D25-44401C05E62B}"/>
          </ac:spMkLst>
        </pc:spChg>
      </pc:sldChg>
      <pc:sldChg chg="modSp">
        <pc:chgData name="Timo Järvensivu" userId="917f2803076bb414" providerId="LiveId" clId="{2969C47E-8561-44E1-B1D3-2AF64F5B57AF}" dt="2019-12-17T16:21:40.683" v="4264" actId="20577"/>
        <pc:sldMkLst>
          <pc:docMk/>
          <pc:sldMk cId="3049658022" sldId="850"/>
        </pc:sldMkLst>
        <pc:spChg chg="mod">
          <ac:chgData name="Timo Järvensivu" userId="917f2803076bb414" providerId="LiveId" clId="{2969C47E-8561-44E1-B1D3-2AF64F5B57AF}" dt="2019-12-17T16:21:40.683" v="4264" actId="20577"/>
          <ac:spMkLst>
            <pc:docMk/>
            <pc:sldMk cId="3049658022" sldId="850"/>
            <ac:spMk id="3" creationId="{4ABDB0FD-3C78-4B77-93D3-FE2687C3F7B7}"/>
          </ac:spMkLst>
        </pc:spChg>
      </pc:sldChg>
      <pc:sldChg chg="modSp">
        <pc:chgData name="Timo Järvensivu" userId="917f2803076bb414" providerId="LiveId" clId="{2969C47E-8561-44E1-B1D3-2AF64F5B57AF}" dt="2019-12-17T16:15:45.686" v="3753" actId="20577"/>
        <pc:sldMkLst>
          <pc:docMk/>
          <pc:sldMk cId="2208634089" sldId="851"/>
        </pc:sldMkLst>
        <pc:spChg chg="mod">
          <ac:chgData name="Timo Järvensivu" userId="917f2803076bb414" providerId="LiveId" clId="{2969C47E-8561-44E1-B1D3-2AF64F5B57AF}" dt="2019-12-17T16:15:45.686" v="3753" actId="20577"/>
          <ac:spMkLst>
            <pc:docMk/>
            <pc:sldMk cId="2208634089" sldId="851"/>
            <ac:spMk id="3" creationId="{4ABDB0FD-3C78-4B77-93D3-FE2687C3F7B7}"/>
          </ac:spMkLst>
        </pc:spChg>
      </pc:sldChg>
      <pc:sldChg chg="modSp">
        <pc:chgData name="Timo Järvensivu" userId="917f2803076bb414" providerId="LiveId" clId="{2969C47E-8561-44E1-B1D3-2AF64F5B57AF}" dt="2019-12-17T16:17:15.135" v="4092" actId="20577"/>
        <pc:sldMkLst>
          <pc:docMk/>
          <pc:sldMk cId="3295709847" sldId="852"/>
        </pc:sldMkLst>
        <pc:spChg chg="mod">
          <ac:chgData name="Timo Järvensivu" userId="917f2803076bb414" providerId="LiveId" clId="{2969C47E-8561-44E1-B1D3-2AF64F5B57AF}" dt="2019-12-17T16:17:15.135" v="4092" actId="20577"/>
          <ac:spMkLst>
            <pc:docMk/>
            <pc:sldMk cId="3295709847" sldId="852"/>
            <ac:spMk id="3" creationId="{4ABDB0FD-3C78-4B77-93D3-FE2687C3F7B7}"/>
          </ac:spMkLst>
        </pc:spChg>
      </pc:sldChg>
      <pc:sldChg chg="modSp">
        <pc:chgData name="Timo Järvensivu" userId="917f2803076bb414" providerId="LiveId" clId="{2969C47E-8561-44E1-B1D3-2AF64F5B57AF}" dt="2019-12-17T15:40:52.089" v="498" actId="20577"/>
        <pc:sldMkLst>
          <pc:docMk/>
          <pc:sldMk cId="1930772511" sldId="853"/>
        </pc:sldMkLst>
        <pc:spChg chg="mod">
          <ac:chgData name="Timo Järvensivu" userId="917f2803076bb414" providerId="LiveId" clId="{2969C47E-8561-44E1-B1D3-2AF64F5B57AF}" dt="2019-12-17T15:40:52.089" v="498" actId="20577"/>
          <ac:spMkLst>
            <pc:docMk/>
            <pc:sldMk cId="1930772511" sldId="853"/>
            <ac:spMk id="5" creationId="{769CD89B-4B8E-4E5C-9403-ACBC08C69A37}"/>
          </ac:spMkLst>
        </pc:spChg>
      </pc:sldChg>
      <pc:sldChg chg="modSp">
        <pc:chgData name="Timo Järvensivu" userId="917f2803076bb414" providerId="LiveId" clId="{2969C47E-8561-44E1-B1D3-2AF64F5B57AF}" dt="2019-12-17T16:21:05.247" v="4226" actId="27636"/>
        <pc:sldMkLst>
          <pc:docMk/>
          <pc:sldMk cId="1108298621" sldId="854"/>
        </pc:sldMkLst>
        <pc:spChg chg="mod">
          <ac:chgData name="Timo Järvensivu" userId="917f2803076bb414" providerId="LiveId" clId="{2969C47E-8561-44E1-B1D3-2AF64F5B57AF}" dt="2019-12-17T16:21:05.247" v="4226" actId="27636"/>
          <ac:spMkLst>
            <pc:docMk/>
            <pc:sldMk cId="1108298621" sldId="854"/>
            <ac:spMk id="5" creationId="{B03B7A6D-2FA1-4C5B-993E-7DCFF4E01024}"/>
          </ac:spMkLst>
        </pc:spChg>
      </pc:sldChg>
      <pc:sldChg chg="modSp">
        <pc:chgData name="Timo Järvensivu" userId="917f2803076bb414" providerId="LiveId" clId="{2969C47E-8561-44E1-B1D3-2AF64F5B57AF}" dt="2019-12-17T16:01:40.371" v="2000" actId="20577"/>
        <pc:sldMkLst>
          <pc:docMk/>
          <pc:sldMk cId="2991240492" sldId="855"/>
        </pc:sldMkLst>
        <pc:spChg chg="mod">
          <ac:chgData name="Timo Järvensivu" userId="917f2803076bb414" providerId="LiveId" clId="{2969C47E-8561-44E1-B1D3-2AF64F5B57AF}" dt="2019-12-17T15:59:39.340" v="1729" actId="20577"/>
          <ac:spMkLst>
            <pc:docMk/>
            <pc:sldMk cId="2991240492" sldId="855"/>
            <ac:spMk id="3" creationId="{21C01959-4A9A-4A9A-96DE-6D7B7A6332D8}"/>
          </ac:spMkLst>
        </pc:spChg>
        <pc:spChg chg="mod">
          <ac:chgData name="Timo Järvensivu" userId="917f2803076bb414" providerId="LiveId" clId="{2969C47E-8561-44E1-B1D3-2AF64F5B57AF}" dt="2019-12-17T16:01:40.371" v="2000" actId="20577"/>
          <ac:spMkLst>
            <pc:docMk/>
            <pc:sldMk cId="2991240492" sldId="855"/>
            <ac:spMk id="4" creationId="{A8E2F864-D3C0-4DB7-B868-A50619354E20}"/>
          </ac:spMkLst>
        </pc:spChg>
      </pc:sldChg>
      <pc:sldChg chg="delSp modSp">
        <pc:chgData name="Timo Järvensivu" userId="917f2803076bb414" providerId="LiveId" clId="{2969C47E-8561-44E1-B1D3-2AF64F5B57AF}" dt="2019-12-17T16:08:24.850" v="2744" actId="1035"/>
        <pc:sldMkLst>
          <pc:docMk/>
          <pc:sldMk cId="1469963396" sldId="857"/>
        </pc:sldMkLst>
        <pc:spChg chg="mod">
          <ac:chgData name="Timo Järvensivu" userId="917f2803076bb414" providerId="LiveId" clId="{2969C47E-8561-44E1-B1D3-2AF64F5B57AF}" dt="2019-12-17T16:07:28.749" v="2633" actId="20577"/>
          <ac:spMkLst>
            <pc:docMk/>
            <pc:sldMk cId="1469963396" sldId="857"/>
            <ac:spMk id="2" creationId="{11246110-809E-4F5A-A388-E162098B55BE}"/>
          </ac:spMkLst>
        </pc:spChg>
        <pc:spChg chg="mod">
          <ac:chgData name="Timo Järvensivu" userId="917f2803076bb414" providerId="LiveId" clId="{2969C47E-8561-44E1-B1D3-2AF64F5B57AF}" dt="2019-12-17T16:07:47.788" v="2677" actId="1036"/>
          <ac:spMkLst>
            <pc:docMk/>
            <pc:sldMk cId="1469963396" sldId="857"/>
            <ac:spMk id="5" creationId="{8BDEE589-9FF5-4FB7-805E-8BAC3BE008E4}"/>
          </ac:spMkLst>
        </pc:spChg>
        <pc:spChg chg="del">
          <ac:chgData name="Timo Järvensivu" userId="917f2803076bb414" providerId="LiveId" clId="{2969C47E-8561-44E1-B1D3-2AF64F5B57AF}" dt="2019-12-17T16:07:45.657" v="2674" actId="478"/>
          <ac:spMkLst>
            <pc:docMk/>
            <pc:sldMk cId="1469963396" sldId="857"/>
            <ac:spMk id="6" creationId="{D85BAB83-AB1B-4709-8DB5-7DAE08CAC943}"/>
          </ac:spMkLst>
        </pc:spChg>
        <pc:spChg chg="mod">
          <ac:chgData name="Timo Järvensivu" userId="917f2803076bb414" providerId="LiveId" clId="{2969C47E-8561-44E1-B1D3-2AF64F5B57AF}" dt="2019-12-17T16:08:24.850" v="2744" actId="1035"/>
          <ac:spMkLst>
            <pc:docMk/>
            <pc:sldMk cId="1469963396" sldId="857"/>
            <ac:spMk id="56" creationId="{59D6B7E8-BDAD-403D-9666-0DAAA07E004F}"/>
          </ac:spMkLst>
        </pc:spChg>
      </pc:sldChg>
      <pc:sldChg chg="modSp">
        <pc:chgData name="Timo Järvensivu" userId="917f2803076bb414" providerId="LiveId" clId="{2969C47E-8561-44E1-B1D3-2AF64F5B57AF}" dt="2019-12-17T16:08:37.072" v="2746" actId="14100"/>
        <pc:sldMkLst>
          <pc:docMk/>
          <pc:sldMk cId="3306150347" sldId="864"/>
        </pc:sldMkLst>
        <pc:spChg chg="mod">
          <ac:chgData name="Timo Järvensivu" userId="917f2803076bb414" providerId="LiveId" clId="{2969C47E-8561-44E1-B1D3-2AF64F5B57AF}" dt="2019-12-17T16:08:37.072" v="2746" actId="14100"/>
          <ac:spMkLst>
            <pc:docMk/>
            <pc:sldMk cId="3306150347" sldId="864"/>
            <ac:spMk id="2" creationId="{00000000-0000-0000-0000-000000000000}"/>
          </ac:spMkLst>
        </pc:spChg>
      </pc:sldChg>
      <pc:sldChg chg="del">
        <pc:chgData name="Timo Järvensivu" userId="917f2803076bb414" providerId="LiveId" clId="{2969C47E-8561-44E1-B1D3-2AF64F5B57AF}" dt="2019-12-17T16:08:32.195" v="2745" actId="47"/>
        <pc:sldMkLst>
          <pc:docMk/>
          <pc:sldMk cId="1419438682" sldId="866"/>
        </pc:sldMkLst>
      </pc:sldChg>
      <pc:sldChg chg="modSp">
        <pc:chgData name="Timo Järvensivu" userId="917f2803076bb414" providerId="LiveId" clId="{2969C47E-8561-44E1-B1D3-2AF64F5B57AF}" dt="2019-12-17T16:07:02.432" v="2606" actId="113"/>
        <pc:sldMkLst>
          <pc:docMk/>
          <pc:sldMk cId="3645821634" sldId="869"/>
        </pc:sldMkLst>
        <pc:spChg chg="mod">
          <ac:chgData name="Timo Järvensivu" userId="917f2803076bb414" providerId="LiveId" clId="{2969C47E-8561-44E1-B1D3-2AF64F5B57AF}" dt="2019-12-17T16:04:55.913" v="2464" actId="20577"/>
          <ac:spMkLst>
            <pc:docMk/>
            <pc:sldMk cId="3645821634" sldId="869"/>
            <ac:spMk id="2" creationId="{EA5FC54C-5EDC-49BD-BA20-A58555A85A76}"/>
          </ac:spMkLst>
        </pc:spChg>
        <pc:spChg chg="mod">
          <ac:chgData name="Timo Järvensivu" userId="917f2803076bb414" providerId="LiveId" clId="{2969C47E-8561-44E1-B1D3-2AF64F5B57AF}" dt="2019-12-17T16:06:32.581" v="2605" actId="20577"/>
          <ac:spMkLst>
            <pc:docMk/>
            <pc:sldMk cId="3645821634" sldId="869"/>
            <ac:spMk id="6" creationId="{5897C084-A9C7-4E0E-A52C-493B6E9920AF}"/>
          </ac:spMkLst>
        </pc:spChg>
        <pc:spChg chg="mod">
          <ac:chgData name="Timo Järvensivu" userId="917f2803076bb414" providerId="LiveId" clId="{2969C47E-8561-44E1-B1D3-2AF64F5B57AF}" dt="2019-12-17T16:07:02.432" v="2606" actId="113"/>
          <ac:spMkLst>
            <pc:docMk/>
            <pc:sldMk cId="3645821634" sldId="869"/>
            <ac:spMk id="13" creationId="{2A5DDC82-B3B1-43B9-8871-9B173E93B70B}"/>
          </ac:spMkLst>
        </pc:spChg>
      </pc:sldChg>
      <pc:sldChg chg="modSp add ord">
        <pc:chgData name="Timo Järvensivu" userId="917f2803076bb414" providerId="LiveId" clId="{2969C47E-8561-44E1-B1D3-2AF64F5B57AF}" dt="2019-12-17T16:19:02.964" v="4201" actId="20577"/>
        <pc:sldMkLst>
          <pc:docMk/>
          <pc:sldMk cId="395694139" sldId="871"/>
        </pc:sldMkLst>
        <pc:spChg chg="mod">
          <ac:chgData name="Timo Järvensivu" userId="917f2803076bb414" providerId="LiveId" clId="{2969C47E-8561-44E1-B1D3-2AF64F5B57AF}" dt="2019-12-17T15:46:31.196" v="883" actId="20577"/>
          <ac:spMkLst>
            <pc:docMk/>
            <pc:sldMk cId="395694139" sldId="871"/>
            <ac:spMk id="3" creationId="{21C01959-4A9A-4A9A-96DE-6D7B7A6332D8}"/>
          </ac:spMkLst>
        </pc:spChg>
        <pc:spChg chg="mod">
          <ac:chgData name="Timo Järvensivu" userId="917f2803076bb414" providerId="LiveId" clId="{2969C47E-8561-44E1-B1D3-2AF64F5B57AF}" dt="2019-12-17T16:19:02.964" v="4201" actId="20577"/>
          <ac:spMkLst>
            <pc:docMk/>
            <pc:sldMk cId="395694139" sldId="871"/>
            <ac:spMk id="4" creationId="{A8E2F864-D3C0-4DB7-B868-A50619354E20}"/>
          </ac:spMkLst>
        </pc:spChg>
      </pc:sldChg>
      <pc:sldChg chg="add del">
        <pc:chgData name="Timo Järvensivu" userId="917f2803076bb414" providerId="LiveId" clId="{2969C47E-8561-44E1-B1D3-2AF64F5B57AF}" dt="2019-12-17T15:41:00.346" v="500"/>
        <pc:sldMkLst>
          <pc:docMk/>
          <pc:sldMk cId="2078449568" sldId="871"/>
        </pc:sldMkLst>
      </pc:sldChg>
      <pc:sldChg chg="add del">
        <pc:chgData name="Timo Järvensivu" userId="917f2803076bb414" providerId="LiveId" clId="{2969C47E-8561-44E1-B1D3-2AF64F5B57AF}" dt="2019-12-17T15:43:43.866" v="675"/>
        <pc:sldMkLst>
          <pc:docMk/>
          <pc:sldMk cId="311030554" sldId="874"/>
        </pc:sldMkLst>
      </pc:sldChg>
      <pc:sldChg chg="add del">
        <pc:chgData name="Timo Järvensivu" userId="917f2803076bb414" providerId="LiveId" clId="{2969C47E-8561-44E1-B1D3-2AF64F5B57AF}" dt="2019-12-17T15:43:43.866" v="675"/>
        <pc:sldMkLst>
          <pc:docMk/>
          <pc:sldMk cId="3584200310" sldId="897"/>
        </pc:sldMkLst>
      </pc:sldChg>
      <pc:sldChg chg="add del">
        <pc:chgData name="Timo Järvensivu" userId="917f2803076bb414" providerId="LiveId" clId="{2969C47E-8561-44E1-B1D3-2AF64F5B57AF}" dt="2019-12-17T15:43:43.866" v="675"/>
        <pc:sldMkLst>
          <pc:docMk/>
          <pc:sldMk cId="3344621365" sldId="898"/>
        </pc:sldMkLst>
      </pc:sldChg>
      <pc:sldChg chg="add del">
        <pc:chgData name="Timo Järvensivu" userId="917f2803076bb414" providerId="LiveId" clId="{2969C47E-8561-44E1-B1D3-2AF64F5B57AF}" dt="2019-12-17T15:43:43.866" v="675"/>
        <pc:sldMkLst>
          <pc:docMk/>
          <pc:sldMk cId="1500794412" sldId="899"/>
        </pc:sldMkLst>
      </pc:sldChg>
      <pc:sldChg chg="add del">
        <pc:chgData name="Timo Järvensivu" userId="917f2803076bb414" providerId="LiveId" clId="{2969C47E-8561-44E1-B1D3-2AF64F5B57AF}" dt="2019-12-17T15:43:43.866" v="675"/>
        <pc:sldMkLst>
          <pc:docMk/>
          <pc:sldMk cId="1371024507" sldId="912"/>
        </pc:sldMkLst>
      </pc:sldChg>
      <pc:sldChg chg="add del">
        <pc:chgData name="Timo Järvensivu" userId="917f2803076bb414" providerId="LiveId" clId="{2969C47E-8561-44E1-B1D3-2AF64F5B57AF}" dt="2019-12-17T15:43:43.866" v="675"/>
        <pc:sldMkLst>
          <pc:docMk/>
          <pc:sldMk cId="4217826157" sldId="913"/>
        </pc:sldMkLst>
      </pc:sldChg>
      <pc:sldChg chg="add del">
        <pc:chgData name="Timo Järvensivu" userId="917f2803076bb414" providerId="LiveId" clId="{2969C47E-8561-44E1-B1D3-2AF64F5B57AF}" dt="2019-12-17T15:43:43.866" v="675"/>
        <pc:sldMkLst>
          <pc:docMk/>
          <pc:sldMk cId="2544495779" sldId="914"/>
        </pc:sldMkLst>
      </pc:sldChg>
      <pc:sldChg chg="add del">
        <pc:chgData name="Timo Järvensivu" userId="917f2803076bb414" providerId="LiveId" clId="{2969C47E-8561-44E1-B1D3-2AF64F5B57AF}" dt="2019-12-17T15:43:43.866" v="675"/>
        <pc:sldMkLst>
          <pc:docMk/>
          <pc:sldMk cId="3947250961" sldId="915"/>
        </pc:sldMkLst>
      </pc:sldChg>
      <pc:sldChg chg="add del">
        <pc:chgData name="Timo Järvensivu" userId="917f2803076bb414" providerId="LiveId" clId="{2969C47E-8561-44E1-B1D3-2AF64F5B57AF}" dt="2019-12-17T15:43:43.866" v="675"/>
        <pc:sldMkLst>
          <pc:docMk/>
          <pc:sldMk cId="2304437408" sldId="917"/>
        </pc:sldMkLst>
      </pc:sldChg>
      <pc:sldChg chg="addSp delSp modSp add">
        <pc:chgData name="Timo Järvensivu" userId="917f2803076bb414" providerId="LiveId" clId="{2969C47E-8561-44E1-B1D3-2AF64F5B57AF}" dt="2019-12-17T15:59:27.612" v="1702" actId="20577"/>
        <pc:sldMkLst>
          <pc:docMk/>
          <pc:sldMk cId="2531013559" sldId="918"/>
        </pc:sldMkLst>
        <pc:spChg chg="del">
          <ac:chgData name="Timo Järvensivu" userId="917f2803076bb414" providerId="LiveId" clId="{2969C47E-8561-44E1-B1D3-2AF64F5B57AF}" dt="2019-12-17T15:43:54.865" v="677"/>
          <ac:spMkLst>
            <pc:docMk/>
            <pc:sldMk cId="2531013559" sldId="918"/>
            <ac:spMk id="2" creationId="{6D7B69AF-ABB5-4F5C-BC96-D706C521F341}"/>
          </ac:spMkLst>
        </pc:spChg>
        <pc:spChg chg="del">
          <ac:chgData name="Timo Järvensivu" userId="917f2803076bb414" providerId="LiveId" clId="{2969C47E-8561-44E1-B1D3-2AF64F5B57AF}" dt="2019-12-17T15:43:54.865" v="677"/>
          <ac:spMkLst>
            <pc:docMk/>
            <pc:sldMk cId="2531013559" sldId="918"/>
            <ac:spMk id="3" creationId="{8884FCE3-BD33-42B2-947C-8843BFDE9442}"/>
          </ac:spMkLst>
        </pc:spChg>
        <pc:spChg chg="add mod">
          <ac:chgData name="Timo Järvensivu" userId="917f2803076bb414" providerId="LiveId" clId="{2969C47E-8561-44E1-B1D3-2AF64F5B57AF}" dt="2019-12-17T15:59:27.612" v="1702" actId="20577"/>
          <ac:spMkLst>
            <pc:docMk/>
            <pc:sldMk cId="2531013559" sldId="918"/>
            <ac:spMk id="5" creationId="{90D7ABC7-1EF6-41F3-9A6F-7385148244F6}"/>
          </ac:spMkLst>
        </pc:spChg>
      </pc:sldChg>
      <pc:sldChg chg="modSp add">
        <pc:chgData name="Timo Järvensivu" userId="917f2803076bb414" providerId="LiveId" clId="{2969C47E-8561-44E1-B1D3-2AF64F5B57AF}" dt="2019-12-17T15:59:19.881" v="1678" actId="20577"/>
        <pc:sldMkLst>
          <pc:docMk/>
          <pc:sldMk cId="290594848" sldId="919"/>
        </pc:sldMkLst>
        <pc:spChg chg="mod">
          <ac:chgData name="Timo Järvensivu" userId="917f2803076bb414" providerId="LiveId" clId="{2969C47E-8561-44E1-B1D3-2AF64F5B57AF}" dt="2019-12-17T15:59:19.881" v="1678" actId="20577"/>
          <ac:spMkLst>
            <pc:docMk/>
            <pc:sldMk cId="290594848" sldId="919"/>
            <ac:spMk id="5" creationId="{90D7ABC7-1EF6-41F3-9A6F-7385148244F6}"/>
          </ac:spMkLst>
        </pc:spChg>
      </pc:sldChg>
      <pc:sldChg chg="addSp delSp modSp add">
        <pc:chgData name="Timo Järvensivu" userId="917f2803076bb414" providerId="LiveId" clId="{2969C47E-8561-44E1-B1D3-2AF64F5B57AF}" dt="2019-12-17T16:19:44.659" v="4203" actId="403"/>
        <pc:sldMkLst>
          <pc:docMk/>
          <pc:sldMk cId="3675241481" sldId="920"/>
        </pc:sldMkLst>
        <pc:spChg chg="mod">
          <ac:chgData name="Timo Järvensivu" userId="917f2803076bb414" providerId="LiveId" clId="{2969C47E-8561-44E1-B1D3-2AF64F5B57AF}" dt="2019-12-17T15:54:02.287" v="1494" actId="1076"/>
          <ac:spMkLst>
            <pc:docMk/>
            <pc:sldMk cId="3675241481" sldId="920"/>
            <ac:spMk id="2" creationId="{00000000-0000-0000-0000-000000000000}"/>
          </ac:spMkLst>
        </pc:spChg>
        <pc:spChg chg="mod topLvl">
          <ac:chgData name="Timo Järvensivu" userId="917f2803076bb414" providerId="LiveId" clId="{2969C47E-8561-44E1-B1D3-2AF64F5B57AF}" dt="2019-12-17T15:57:32.032" v="1640" actId="1036"/>
          <ac:spMkLst>
            <pc:docMk/>
            <pc:sldMk cId="3675241481" sldId="920"/>
            <ac:spMk id="15" creationId="{00000000-0000-0000-0000-000000000000}"/>
          </ac:spMkLst>
        </pc:spChg>
        <pc:spChg chg="mod topLvl">
          <ac:chgData name="Timo Järvensivu" userId="917f2803076bb414" providerId="LiveId" clId="{2969C47E-8561-44E1-B1D3-2AF64F5B57AF}" dt="2019-12-17T15:57:32.032" v="1640" actId="1036"/>
          <ac:spMkLst>
            <pc:docMk/>
            <pc:sldMk cId="3675241481" sldId="920"/>
            <ac:spMk id="16" creationId="{00000000-0000-0000-0000-000000000000}"/>
          </ac:spMkLst>
        </pc:spChg>
        <pc:spChg chg="mod topLvl">
          <ac:chgData name="Timo Järvensivu" userId="917f2803076bb414" providerId="LiveId" clId="{2969C47E-8561-44E1-B1D3-2AF64F5B57AF}" dt="2019-12-17T15:57:32.032" v="1640" actId="1036"/>
          <ac:spMkLst>
            <pc:docMk/>
            <pc:sldMk cId="3675241481" sldId="920"/>
            <ac:spMk id="17" creationId="{00000000-0000-0000-0000-000000000000}"/>
          </ac:spMkLst>
        </pc:spChg>
        <pc:spChg chg="mod">
          <ac:chgData name="Timo Järvensivu" userId="917f2803076bb414" providerId="LiveId" clId="{2969C47E-8561-44E1-B1D3-2AF64F5B57AF}" dt="2019-12-17T15:50:49.405" v="1385" actId="403"/>
          <ac:spMkLst>
            <pc:docMk/>
            <pc:sldMk cId="3675241481" sldId="920"/>
            <ac:spMk id="18" creationId="{00000000-0000-0000-0000-000000000000}"/>
          </ac:spMkLst>
        </pc:spChg>
        <pc:spChg chg="mod">
          <ac:chgData name="Timo Järvensivu" userId="917f2803076bb414" providerId="LiveId" clId="{2969C47E-8561-44E1-B1D3-2AF64F5B57AF}" dt="2019-12-17T15:50:49.405" v="1385" actId="403"/>
          <ac:spMkLst>
            <pc:docMk/>
            <pc:sldMk cId="3675241481" sldId="920"/>
            <ac:spMk id="22" creationId="{00000000-0000-0000-0000-000000000000}"/>
          </ac:spMkLst>
        </pc:spChg>
        <pc:spChg chg="mod">
          <ac:chgData name="Timo Järvensivu" userId="917f2803076bb414" providerId="LiveId" clId="{2969C47E-8561-44E1-B1D3-2AF64F5B57AF}" dt="2019-12-17T15:50:49.405" v="1385" actId="403"/>
          <ac:spMkLst>
            <pc:docMk/>
            <pc:sldMk cId="3675241481" sldId="920"/>
            <ac:spMk id="24" creationId="{00000000-0000-0000-0000-000000000000}"/>
          </ac:spMkLst>
        </pc:spChg>
        <pc:spChg chg="mod">
          <ac:chgData name="Timo Järvensivu" userId="917f2803076bb414" providerId="LiveId" clId="{2969C47E-8561-44E1-B1D3-2AF64F5B57AF}" dt="2019-12-17T15:50:08" v="1377" actId="164"/>
          <ac:spMkLst>
            <pc:docMk/>
            <pc:sldMk cId="3675241481" sldId="920"/>
            <ac:spMk id="25" creationId="{00000000-0000-0000-0000-000000000000}"/>
          </ac:spMkLst>
        </pc:spChg>
        <pc:spChg chg="mod">
          <ac:chgData name="Timo Järvensivu" userId="917f2803076bb414" providerId="LiveId" clId="{2969C47E-8561-44E1-B1D3-2AF64F5B57AF}" dt="2019-12-17T15:53:18.720" v="1481" actId="20577"/>
          <ac:spMkLst>
            <pc:docMk/>
            <pc:sldMk cId="3675241481" sldId="920"/>
            <ac:spMk id="45" creationId="{00000000-0000-0000-0000-000000000000}"/>
          </ac:spMkLst>
        </pc:spChg>
        <pc:spChg chg="mod topLvl">
          <ac:chgData name="Timo Järvensivu" userId="917f2803076bb414" providerId="LiveId" clId="{2969C47E-8561-44E1-B1D3-2AF64F5B57AF}" dt="2019-12-17T15:57:36.395" v="1642" actId="403"/>
          <ac:spMkLst>
            <pc:docMk/>
            <pc:sldMk cId="3675241481" sldId="920"/>
            <ac:spMk id="66" creationId="{00000000-0000-0000-0000-000000000000}"/>
          </ac:spMkLst>
        </pc:spChg>
        <pc:spChg chg="mod">
          <ac:chgData name="Timo Järvensivu" userId="917f2803076bb414" providerId="LiveId" clId="{2969C47E-8561-44E1-B1D3-2AF64F5B57AF}" dt="2019-12-17T15:50:08" v="1377" actId="164"/>
          <ac:spMkLst>
            <pc:docMk/>
            <pc:sldMk cId="3675241481" sldId="920"/>
            <ac:spMk id="88" creationId="{00000000-0000-0000-0000-000000000000}"/>
          </ac:spMkLst>
        </pc:spChg>
        <pc:spChg chg="add mod topLvl">
          <ac:chgData name="Timo Järvensivu" userId="917f2803076bb414" providerId="LiveId" clId="{2969C47E-8561-44E1-B1D3-2AF64F5B57AF}" dt="2019-12-17T15:54:45.921" v="1554" actId="20577"/>
          <ac:spMkLst>
            <pc:docMk/>
            <pc:sldMk cId="3675241481" sldId="920"/>
            <ac:spMk id="89" creationId="{ED16C885-FB82-46C7-B266-D74004EBB8BD}"/>
          </ac:spMkLst>
        </pc:spChg>
        <pc:spChg chg="add mod">
          <ac:chgData name="Timo Järvensivu" userId="917f2803076bb414" providerId="LiveId" clId="{2969C47E-8561-44E1-B1D3-2AF64F5B57AF}" dt="2019-12-17T16:19:44.659" v="4203" actId="403"/>
          <ac:spMkLst>
            <pc:docMk/>
            <pc:sldMk cId="3675241481" sldId="920"/>
            <ac:spMk id="90" creationId="{875865C4-3033-4B5E-9E32-668E7A5BEAF7}"/>
          </ac:spMkLst>
        </pc:spChg>
        <pc:spChg chg="mod ord topLvl">
          <ac:chgData name="Timo Järvensivu" userId="917f2803076bb414" providerId="LiveId" clId="{2969C47E-8561-44E1-B1D3-2AF64F5B57AF}" dt="2019-12-17T15:58:33.655" v="1655" actId="14100"/>
          <ac:spMkLst>
            <pc:docMk/>
            <pc:sldMk cId="3675241481" sldId="920"/>
            <ac:spMk id="123" creationId="{00000000-0000-0000-0000-000000000000}"/>
          </ac:spMkLst>
        </pc:spChg>
        <pc:spChg chg="mod ord topLvl">
          <ac:chgData name="Timo Järvensivu" userId="917f2803076bb414" providerId="LiveId" clId="{2969C47E-8561-44E1-B1D3-2AF64F5B57AF}" dt="2019-12-17T15:58:39.458" v="1656" actId="14100"/>
          <ac:spMkLst>
            <pc:docMk/>
            <pc:sldMk cId="3675241481" sldId="920"/>
            <ac:spMk id="124" creationId="{00000000-0000-0000-0000-000000000000}"/>
          </ac:spMkLst>
        </pc:spChg>
        <pc:spChg chg="mod ord topLvl">
          <ac:chgData name="Timo Järvensivu" userId="917f2803076bb414" providerId="LiveId" clId="{2969C47E-8561-44E1-B1D3-2AF64F5B57AF}" dt="2019-12-17T15:58:42.777" v="1657" actId="14100"/>
          <ac:spMkLst>
            <pc:docMk/>
            <pc:sldMk cId="3675241481" sldId="920"/>
            <ac:spMk id="125" creationId="{00000000-0000-0000-0000-000000000000}"/>
          </ac:spMkLst>
        </pc:spChg>
        <pc:spChg chg="add del mod">
          <ac:chgData name="Timo Järvensivu" userId="917f2803076bb414" providerId="LiveId" clId="{2969C47E-8561-44E1-B1D3-2AF64F5B57AF}" dt="2019-12-17T16:19:44.659" v="4203" actId="403"/>
          <ac:spMkLst>
            <pc:docMk/>
            <pc:sldMk cId="3675241481" sldId="920"/>
            <ac:spMk id="126" creationId="{00000000-0000-0000-0000-000000000000}"/>
          </ac:spMkLst>
        </pc:spChg>
        <pc:spChg chg="mod">
          <ac:chgData name="Timo Järvensivu" userId="917f2803076bb414" providerId="LiveId" clId="{2969C47E-8561-44E1-B1D3-2AF64F5B57AF}" dt="2019-12-17T15:50:08" v="1377" actId="164"/>
          <ac:spMkLst>
            <pc:docMk/>
            <pc:sldMk cId="3675241481" sldId="920"/>
            <ac:spMk id="127" creationId="{00000000-0000-0000-0000-000000000000}"/>
          </ac:spMkLst>
        </pc:spChg>
        <pc:spChg chg="mod">
          <ac:chgData name="Timo Järvensivu" userId="917f2803076bb414" providerId="LiveId" clId="{2969C47E-8561-44E1-B1D3-2AF64F5B57AF}" dt="2019-12-17T15:50:08" v="1377" actId="164"/>
          <ac:spMkLst>
            <pc:docMk/>
            <pc:sldMk cId="3675241481" sldId="920"/>
            <ac:spMk id="128" creationId="{00000000-0000-0000-0000-000000000000}"/>
          </ac:spMkLst>
        </pc:spChg>
        <pc:spChg chg="mod">
          <ac:chgData name="Timo Järvensivu" userId="917f2803076bb414" providerId="LiveId" clId="{2969C47E-8561-44E1-B1D3-2AF64F5B57AF}" dt="2019-12-17T15:50:33.337" v="1381" actId="404"/>
          <ac:spMkLst>
            <pc:docMk/>
            <pc:sldMk cId="3675241481" sldId="920"/>
            <ac:spMk id="136" creationId="{00000000-0000-0000-0000-000000000000}"/>
          </ac:spMkLst>
        </pc:spChg>
        <pc:spChg chg="mod ord topLvl">
          <ac:chgData name="Timo Järvensivu" userId="917f2803076bb414" providerId="LiveId" clId="{2969C47E-8561-44E1-B1D3-2AF64F5B57AF}" dt="2019-12-17T15:58:29.996" v="1654" actId="14100"/>
          <ac:spMkLst>
            <pc:docMk/>
            <pc:sldMk cId="3675241481" sldId="920"/>
            <ac:spMk id="139" creationId="{00000000-0000-0000-0000-000000000000}"/>
          </ac:spMkLst>
        </pc:s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5" creationId="{00000000-0000-0000-0000-000000000000}"/>
          </ac:grpSpMkLst>
        </pc:grpChg>
        <pc:grpChg chg="add mod topLvl">
          <ac:chgData name="Timo Järvensivu" userId="917f2803076bb414" providerId="LiveId" clId="{2969C47E-8561-44E1-B1D3-2AF64F5B57AF}" dt="2019-12-17T15:53:41.593" v="1487" actId="165"/>
          <ac:grpSpMkLst>
            <pc:docMk/>
            <pc:sldMk cId="3675241481" sldId="920"/>
            <ac:grpSpMk id="6" creationId="{E5ECD282-BF4B-4460-821A-27718FB7D976}"/>
          </ac:grpSpMkLst>
        </pc:gr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7" creationId="{00000000-0000-0000-0000-000000000000}"/>
          </ac:grpSpMkLst>
        </pc:grpChg>
        <pc:grpChg chg="add del mod topLvl">
          <ac:chgData name="Timo Järvensivu" userId="917f2803076bb414" providerId="LiveId" clId="{2969C47E-8561-44E1-B1D3-2AF64F5B57AF}" dt="2019-12-17T15:58:15.269" v="1651" actId="165"/>
          <ac:grpSpMkLst>
            <pc:docMk/>
            <pc:sldMk cId="3675241481" sldId="920"/>
            <ac:grpSpMk id="11" creationId="{7DE7E787-61CE-4352-9480-F195A4072FFA}"/>
          </ac:grpSpMkLst>
        </pc:grpChg>
        <pc:grpChg chg="add del mod">
          <ac:chgData name="Timo Järvensivu" userId="917f2803076bb414" providerId="LiveId" clId="{2969C47E-8561-44E1-B1D3-2AF64F5B57AF}" dt="2019-12-17T15:53:41.593" v="1487" actId="165"/>
          <ac:grpSpMkLst>
            <pc:docMk/>
            <pc:sldMk cId="3675241481" sldId="920"/>
            <ac:grpSpMk id="12" creationId="{BB8FEC46-84A9-46C9-9EEB-A7F7CBCAB440}"/>
          </ac:grpSpMkLst>
        </pc:gr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27" creationId="{00000000-0000-0000-0000-000000000000}"/>
          </ac:grpSpMkLst>
        </pc:gr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35" creationId="{00000000-0000-0000-0000-000000000000}"/>
          </ac:grpSpMkLst>
        </pc:gr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38" creationId="{00000000-0000-0000-0000-000000000000}"/>
          </ac:grpSpMkLst>
        </pc:gr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41" creationId="{00000000-0000-0000-0000-000000000000}"/>
          </ac:grpSpMkLst>
        </pc:gr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68" creationId="{00000000-0000-0000-0000-000000000000}"/>
          </ac:grpSpMkLst>
        </pc:gr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73" creationId="{00000000-0000-0000-0000-000000000000}"/>
          </ac:grpSpMkLst>
        </pc:gr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78" creationId="{00000000-0000-0000-0000-000000000000}"/>
          </ac:grpSpMkLst>
        </pc:gr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83" creationId="{00000000-0000-0000-0000-000000000000}"/>
          </ac:grpSpMkLst>
        </pc:gr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130" creationId="{00000000-0000-0000-0000-000000000000}"/>
          </ac:grpSpMkLst>
        </pc:grpChg>
        <pc:grpChg chg="mod">
          <ac:chgData name="Timo Järvensivu" userId="917f2803076bb414" providerId="LiveId" clId="{2969C47E-8561-44E1-B1D3-2AF64F5B57AF}" dt="2019-12-17T15:50:08" v="1377" actId="164"/>
          <ac:grpSpMkLst>
            <pc:docMk/>
            <pc:sldMk cId="3675241481" sldId="920"/>
            <ac:grpSpMk id="140" creationId="{00000000-0000-0000-0000-000000000000}"/>
          </ac:grpSpMkLst>
        </pc:grpChg>
        <pc:picChg chg="add mod">
          <ac:chgData name="Timo Järvensivu" userId="917f2803076bb414" providerId="LiveId" clId="{2969C47E-8561-44E1-B1D3-2AF64F5B57AF}" dt="2019-12-17T15:57:57.508" v="1645" actId="1076"/>
          <ac:picMkLst>
            <pc:docMk/>
            <pc:sldMk cId="3675241481" sldId="920"/>
            <ac:picMk id="14" creationId="{DCD39136-F3B5-4FB7-A366-476C1EAF7202}"/>
          </ac:picMkLst>
        </pc:picChg>
        <pc:picChg chg="add mod">
          <ac:chgData name="Timo Järvensivu" userId="917f2803076bb414" providerId="LiveId" clId="{2969C47E-8561-44E1-B1D3-2AF64F5B57AF}" dt="2019-12-17T15:57:59.311" v="1646" actId="1076"/>
          <ac:picMkLst>
            <pc:docMk/>
            <pc:sldMk cId="3675241481" sldId="920"/>
            <ac:picMk id="92" creationId="{C23D1408-598B-4997-8FFC-3303B06B6E5B}"/>
          </ac:picMkLst>
        </pc:picChg>
        <pc:picChg chg="add mod">
          <ac:chgData name="Timo Järvensivu" userId="917f2803076bb414" providerId="LiveId" clId="{2969C47E-8561-44E1-B1D3-2AF64F5B57AF}" dt="2019-12-17T15:58:01.254" v="1647" actId="1076"/>
          <ac:picMkLst>
            <pc:docMk/>
            <pc:sldMk cId="3675241481" sldId="920"/>
            <ac:picMk id="93" creationId="{9A3455A6-24C0-4996-AF9A-3C8875469249}"/>
          </ac:picMkLst>
        </pc:picChg>
        <pc:picChg chg="add mod">
          <ac:chgData name="Timo Järvensivu" userId="917f2803076bb414" providerId="LiveId" clId="{2969C47E-8561-44E1-B1D3-2AF64F5B57AF}" dt="2019-12-17T15:58:03.686" v="1648" actId="1076"/>
          <ac:picMkLst>
            <pc:docMk/>
            <pc:sldMk cId="3675241481" sldId="920"/>
            <ac:picMk id="95" creationId="{C09CCF7F-C010-4CC9-B5D0-B3710D1C1933}"/>
          </ac:picMkLst>
        </pc:picChg>
        <pc:picChg chg="add mod">
          <ac:chgData name="Timo Järvensivu" userId="917f2803076bb414" providerId="LiveId" clId="{2969C47E-8561-44E1-B1D3-2AF64F5B57AF}" dt="2019-12-17T15:58:05.433" v="1649" actId="1076"/>
          <ac:picMkLst>
            <pc:docMk/>
            <pc:sldMk cId="3675241481" sldId="920"/>
            <ac:picMk id="96" creationId="{C7B02E39-4726-48B6-8016-18197F259163}"/>
          </ac:picMkLst>
        </pc:picChg>
        <pc:picChg chg="add del mod">
          <ac:chgData name="Timo Järvensivu" userId="917f2803076bb414" providerId="LiveId" clId="{2969C47E-8561-44E1-B1D3-2AF64F5B57AF}" dt="2019-12-17T15:57:24.771" v="1639" actId="478"/>
          <ac:picMkLst>
            <pc:docMk/>
            <pc:sldMk cId="3675241481" sldId="920"/>
            <ac:picMk id="98" creationId="{7C9C2543-847F-4688-8190-6295F5C9FC2C}"/>
          </ac:picMkLst>
        </pc:picChg>
        <pc:picChg chg="add mod">
          <ac:chgData name="Timo Järvensivu" userId="917f2803076bb414" providerId="LiveId" clId="{2969C47E-8561-44E1-B1D3-2AF64F5B57AF}" dt="2019-12-17T15:57:56.118" v="1644" actId="1076"/>
          <ac:picMkLst>
            <pc:docMk/>
            <pc:sldMk cId="3675241481" sldId="920"/>
            <ac:picMk id="99" creationId="{A4CFB118-9D99-4ABD-AAAC-0F7E3C22A9C9}"/>
          </ac:picMkLst>
        </pc:picChg>
        <pc:cxnChg chg="mod">
          <ac:chgData name="Timo Järvensivu" userId="917f2803076bb414" providerId="LiveId" clId="{2969C47E-8561-44E1-B1D3-2AF64F5B57AF}" dt="2019-12-17T15:50:08" v="1377" actId="164"/>
          <ac:cxnSpMkLst>
            <pc:docMk/>
            <pc:sldMk cId="3675241481" sldId="920"/>
            <ac:cxnSpMk id="91" creationId="{00000000-0000-0000-0000-000000000000}"/>
          </ac:cxnSpMkLst>
        </pc:cxnChg>
        <pc:cxnChg chg="mod">
          <ac:chgData name="Timo Järvensivu" userId="917f2803076bb414" providerId="LiveId" clId="{2969C47E-8561-44E1-B1D3-2AF64F5B57AF}" dt="2019-12-17T15:50:08" v="1377" actId="164"/>
          <ac:cxnSpMkLst>
            <pc:docMk/>
            <pc:sldMk cId="3675241481" sldId="920"/>
            <ac:cxnSpMk id="94" creationId="{00000000-0000-0000-0000-000000000000}"/>
          </ac:cxnSpMkLst>
        </pc:cxnChg>
        <pc:cxnChg chg="mod">
          <ac:chgData name="Timo Järvensivu" userId="917f2803076bb414" providerId="LiveId" clId="{2969C47E-8561-44E1-B1D3-2AF64F5B57AF}" dt="2019-12-17T15:50:08" v="1377" actId="164"/>
          <ac:cxnSpMkLst>
            <pc:docMk/>
            <pc:sldMk cId="3675241481" sldId="920"/>
            <ac:cxnSpMk id="97" creationId="{00000000-0000-0000-0000-000000000000}"/>
          </ac:cxnSpMkLst>
        </pc:cxnChg>
        <pc:cxnChg chg="mod">
          <ac:chgData name="Timo Järvensivu" userId="917f2803076bb414" providerId="LiveId" clId="{2969C47E-8561-44E1-B1D3-2AF64F5B57AF}" dt="2019-12-17T15:50:08" v="1377" actId="164"/>
          <ac:cxnSpMkLst>
            <pc:docMk/>
            <pc:sldMk cId="3675241481" sldId="920"/>
            <ac:cxnSpMk id="101" creationId="{00000000-0000-0000-0000-000000000000}"/>
          </ac:cxnSpMkLst>
        </pc:cxnChg>
        <pc:cxnChg chg="mod">
          <ac:chgData name="Timo Järvensivu" userId="917f2803076bb414" providerId="LiveId" clId="{2969C47E-8561-44E1-B1D3-2AF64F5B57AF}" dt="2019-12-17T15:50:08" v="1377" actId="164"/>
          <ac:cxnSpMkLst>
            <pc:docMk/>
            <pc:sldMk cId="3675241481" sldId="920"/>
            <ac:cxnSpMk id="104" creationId="{00000000-0000-0000-0000-000000000000}"/>
          </ac:cxnSpMkLst>
        </pc:cxnChg>
        <pc:cxnChg chg="mod">
          <ac:chgData name="Timo Järvensivu" userId="917f2803076bb414" providerId="LiveId" clId="{2969C47E-8561-44E1-B1D3-2AF64F5B57AF}" dt="2019-12-17T15:50:08" v="1377" actId="164"/>
          <ac:cxnSpMkLst>
            <pc:docMk/>
            <pc:sldMk cId="3675241481" sldId="920"/>
            <ac:cxnSpMk id="108" creationId="{00000000-0000-0000-0000-000000000000}"/>
          </ac:cxnSpMkLst>
        </pc:cxnChg>
        <pc:cxnChg chg="mod">
          <ac:chgData name="Timo Järvensivu" userId="917f2803076bb414" providerId="LiveId" clId="{2969C47E-8561-44E1-B1D3-2AF64F5B57AF}" dt="2019-12-17T15:50:08" v="1377" actId="164"/>
          <ac:cxnSpMkLst>
            <pc:docMk/>
            <pc:sldMk cId="3675241481" sldId="920"/>
            <ac:cxnSpMk id="111" creationId="{00000000-0000-0000-0000-000000000000}"/>
          </ac:cxnSpMkLst>
        </pc:cxnChg>
        <pc:cxnChg chg="mod">
          <ac:chgData name="Timo Järvensivu" userId="917f2803076bb414" providerId="LiveId" clId="{2969C47E-8561-44E1-B1D3-2AF64F5B57AF}" dt="2019-12-17T15:50:08" v="1377" actId="164"/>
          <ac:cxnSpMkLst>
            <pc:docMk/>
            <pc:sldMk cId="3675241481" sldId="920"/>
            <ac:cxnSpMk id="114" creationId="{00000000-0000-0000-0000-000000000000}"/>
          </ac:cxnSpMkLst>
        </pc:cxnChg>
        <pc:cxnChg chg="mod">
          <ac:chgData name="Timo Järvensivu" userId="917f2803076bb414" providerId="LiveId" clId="{2969C47E-8561-44E1-B1D3-2AF64F5B57AF}" dt="2019-12-17T15:50:08" v="1377" actId="164"/>
          <ac:cxnSpMkLst>
            <pc:docMk/>
            <pc:sldMk cId="3675241481" sldId="920"/>
            <ac:cxnSpMk id="119" creationId="{00000000-0000-0000-0000-000000000000}"/>
          </ac:cxnSpMkLst>
        </pc:cxnChg>
        <pc:cxnChg chg="mod">
          <ac:chgData name="Timo Järvensivu" userId="917f2803076bb414" providerId="LiveId" clId="{2969C47E-8561-44E1-B1D3-2AF64F5B57AF}" dt="2019-12-17T15:50:08" v="1377" actId="164"/>
          <ac:cxnSpMkLst>
            <pc:docMk/>
            <pc:sldMk cId="3675241481" sldId="920"/>
            <ac:cxnSpMk id="133" creationId="{00000000-0000-0000-0000-000000000000}"/>
          </ac:cxnSpMkLst>
        </pc:cxnChg>
        <pc:cxnChg chg="mod">
          <ac:chgData name="Timo Järvensivu" userId="917f2803076bb414" providerId="LiveId" clId="{2969C47E-8561-44E1-B1D3-2AF64F5B57AF}" dt="2019-12-17T15:50:08" v="1377" actId="164"/>
          <ac:cxnSpMkLst>
            <pc:docMk/>
            <pc:sldMk cId="3675241481" sldId="920"/>
            <ac:cxnSpMk id="143" creationId="{00000000-0000-0000-0000-000000000000}"/>
          </ac:cxnSpMkLst>
        </pc:cxnChg>
      </pc:sldChg>
      <pc:sldChg chg="add del">
        <pc:chgData name="Timo Järvensivu" userId="917f2803076bb414" providerId="LiveId" clId="{2969C47E-8561-44E1-B1D3-2AF64F5B57AF}" dt="2019-12-17T16:13:36.427" v="3315"/>
        <pc:sldMkLst>
          <pc:docMk/>
          <pc:sldMk cId="444001946" sldId="921"/>
        </pc:sldMkLst>
      </pc:sldChg>
    </pc:docChg>
  </pc:docChgLst>
  <pc:docChgLst>
    <pc:chgData name="Timo Järvensivu" userId="917f2803076bb414" providerId="LiveId" clId="{99901BA4-2F14-4425-B3A3-A4279EA5D80B}"/>
    <pc:docChg chg="undo custSel addSld delSld modSld sldOrd delMainMaster">
      <pc:chgData name="Timo Järvensivu" userId="917f2803076bb414" providerId="LiveId" clId="{99901BA4-2F14-4425-B3A3-A4279EA5D80B}" dt="2020-01-26T12:52:06.324" v="7784" actId="20577"/>
      <pc:docMkLst>
        <pc:docMk/>
      </pc:docMkLst>
      <pc:sldChg chg="modSp">
        <pc:chgData name="Timo Järvensivu" userId="917f2803076bb414" providerId="LiveId" clId="{99901BA4-2F14-4425-B3A3-A4279EA5D80B}" dt="2020-01-26T11:41:42.958" v="10" actId="207"/>
        <pc:sldMkLst>
          <pc:docMk/>
          <pc:sldMk cId="1206960992" sldId="277"/>
        </pc:sldMkLst>
        <pc:spChg chg="mod">
          <ac:chgData name="Timo Järvensivu" userId="917f2803076bb414" providerId="LiveId" clId="{99901BA4-2F14-4425-B3A3-A4279EA5D80B}" dt="2020-01-26T11:41:42.958" v="10" actId="207"/>
          <ac:spMkLst>
            <pc:docMk/>
            <pc:sldMk cId="1206960992" sldId="277"/>
            <ac:spMk id="2" creationId="{00000000-0000-0000-0000-000000000000}"/>
          </ac:spMkLst>
        </pc:spChg>
      </pc:sldChg>
      <pc:sldChg chg="del">
        <pc:chgData name="Timo Järvensivu" userId="917f2803076bb414" providerId="LiveId" clId="{99901BA4-2F14-4425-B3A3-A4279EA5D80B}" dt="2020-01-26T11:42:29.924" v="34" actId="47"/>
        <pc:sldMkLst>
          <pc:docMk/>
          <pc:sldMk cId="2991240492" sldId="855"/>
        </pc:sldMkLst>
      </pc:sldChg>
      <pc:sldChg chg="del">
        <pc:chgData name="Timo Järvensivu" userId="917f2803076bb414" providerId="LiveId" clId="{99901BA4-2F14-4425-B3A3-A4279EA5D80B}" dt="2020-01-26T11:42:33.096" v="37" actId="47"/>
        <pc:sldMkLst>
          <pc:docMk/>
          <pc:sldMk cId="3306150347" sldId="864"/>
        </pc:sldMkLst>
      </pc:sldChg>
      <pc:sldChg chg="del">
        <pc:chgData name="Timo Järvensivu" userId="917f2803076bb414" providerId="LiveId" clId="{99901BA4-2F14-4425-B3A3-A4279EA5D80B}" dt="2020-01-26T11:42:04.987" v="16" actId="47"/>
        <pc:sldMkLst>
          <pc:docMk/>
          <pc:sldMk cId="311030554" sldId="874"/>
        </pc:sldMkLst>
      </pc:sldChg>
      <pc:sldChg chg="del">
        <pc:chgData name="Timo Järvensivu" userId="917f2803076bb414" providerId="LiveId" clId="{99901BA4-2F14-4425-B3A3-A4279EA5D80B}" dt="2020-01-26T11:42:05.510" v="17" actId="47"/>
        <pc:sldMkLst>
          <pc:docMk/>
          <pc:sldMk cId="3584200310" sldId="897"/>
        </pc:sldMkLst>
      </pc:sldChg>
      <pc:sldChg chg="del">
        <pc:chgData name="Timo Järvensivu" userId="917f2803076bb414" providerId="LiveId" clId="{99901BA4-2F14-4425-B3A3-A4279EA5D80B}" dt="2020-01-26T11:42:05.897" v="18" actId="47"/>
        <pc:sldMkLst>
          <pc:docMk/>
          <pc:sldMk cId="3344621365" sldId="898"/>
        </pc:sldMkLst>
      </pc:sldChg>
      <pc:sldChg chg="del">
        <pc:chgData name="Timo Järvensivu" userId="917f2803076bb414" providerId="LiveId" clId="{99901BA4-2F14-4425-B3A3-A4279EA5D80B}" dt="2020-01-26T11:42:12.282" v="28" actId="47"/>
        <pc:sldMkLst>
          <pc:docMk/>
          <pc:sldMk cId="2698015470" sldId="929"/>
        </pc:sldMkLst>
      </pc:sldChg>
      <pc:sldChg chg="modSp add del">
        <pc:chgData name="Timo Järvensivu" userId="917f2803076bb414" providerId="LiveId" clId="{99901BA4-2F14-4425-B3A3-A4279EA5D80B}" dt="2020-01-26T12:31:31.912" v="6089" actId="207"/>
        <pc:sldMkLst>
          <pc:docMk/>
          <pc:sldMk cId="967191107" sldId="935"/>
        </pc:sldMkLst>
        <pc:spChg chg="mod">
          <ac:chgData name="Timo Järvensivu" userId="917f2803076bb414" providerId="LiveId" clId="{99901BA4-2F14-4425-B3A3-A4279EA5D80B}" dt="2020-01-26T12:31:16.115" v="6088" actId="20577"/>
          <ac:spMkLst>
            <pc:docMk/>
            <pc:sldMk cId="967191107" sldId="935"/>
            <ac:spMk id="2" creationId="{EA5FC54C-5EDC-49BD-BA20-A58555A85A76}"/>
          </ac:spMkLst>
        </pc:spChg>
        <pc:spChg chg="mod">
          <ac:chgData name="Timo Järvensivu" userId="917f2803076bb414" providerId="LiveId" clId="{99901BA4-2F14-4425-B3A3-A4279EA5D80B}" dt="2020-01-26T12:31:31.912" v="6089" actId="207"/>
          <ac:spMkLst>
            <pc:docMk/>
            <pc:sldMk cId="967191107" sldId="935"/>
            <ac:spMk id="4" creationId="{2CFE6F29-73AD-4395-A876-F1A8A466FE00}"/>
          </ac:spMkLst>
        </pc:spChg>
        <pc:spChg chg="mod">
          <ac:chgData name="Timo Järvensivu" userId="917f2803076bb414" providerId="LiveId" clId="{99901BA4-2F14-4425-B3A3-A4279EA5D80B}" dt="2020-01-26T12:31:31.912" v="6089" actId="207"/>
          <ac:spMkLst>
            <pc:docMk/>
            <pc:sldMk cId="967191107" sldId="935"/>
            <ac:spMk id="5" creationId="{7897DA3D-B3B0-4E78-9A86-893C26AF5797}"/>
          </ac:spMkLst>
        </pc:spChg>
        <pc:spChg chg="mod">
          <ac:chgData name="Timo Järvensivu" userId="917f2803076bb414" providerId="LiveId" clId="{99901BA4-2F14-4425-B3A3-A4279EA5D80B}" dt="2020-01-26T12:31:31.912" v="6089" actId="207"/>
          <ac:spMkLst>
            <pc:docMk/>
            <pc:sldMk cId="967191107" sldId="935"/>
            <ac:spMk id="6" creationId="{5897C084-A9C7-4E0E-A52C-493B6E9920AF}"/>
          </ac:spMkLst>
        </pc:spChg>
        <pc:spChg chg="mod">
          <ac:chgData name="Timo Järvensivu" userId="917f2803076bb414" providerId="LiveId" clId="{99901BA4-2F14-4425-B3A3-A4279EA5D80B}" dt="2020-01-26T12:31:31.912" v="6089" actId="207"/>
          <ac:spMkLst>
            <pc:docMk/>
            <pc:sldMk cId="967191107" sldId="935"/>
            <ac:spMk id="7" creationId="{5097AE8D-3B09-494D-814E-2D8A4003D8FF}"/>
          </ac:spMkLst>
        </pc:spChg>
        <pc:spChg chg="mod">
          <ac:chgData name="Timo Järvensivu" userId="917f2803076bb414" providerId="LiveId" clId="{99901BA4-2F14-4425-B3A3-A4279EA5D80B}" dt="2020-01-26T12:31:31.912" v="6089" actId="207"/>
          <ac:spMkLst>
            <pc:docMk/>
            <pc:sldMk cId="967191107" sldId="935"/>
            <ac:spMk id="8" creationId="{E8A53C43-99C9-4B11-B25E-4CCD17A9D92D}"/>
          </ac:spMkLst>
        </pc:spChg>
        <pc:spChg chg="mod">
          <ac:chgData name="Timo Järvensivu" userId="917f2803076bb414" providerId="LiveId" clId="{99901BA4-2F14-4425-B3A3-A4279EA5D80B}" dt="2020-01-26T12:31:31.912" v="6089" actId="207"/>
          <ac:spMkLst>
            <pc:docMk/>
            <pc:sldMk cId="967191107" sldId="935"/>
            <ac:spMk id="9" creationId="{E7DACFBE-D75D-4D2F-9812-FEE955C06DC7}"/>
          </ac:spMkLst>
        </pc:spChg>
        <pc:spChg chg="mod">
          <ac:chgData name="Timo Järvensivu" userId="917f2803076bb414" providerId="LiveId" clId="{99901BA4-2F14-4425-B3A3-A4279EA5D80B}" dt="2020-01-26T12:31:31.912" v="6089" actId="207"/>
          <ac:spMkLst>
            <pc:docMk/>
            <pc:sldMk cId="967191107" sldId="935"/>
            <ac:spMk id="10" creationId="{9048218B-E42D-461A-97B0-F71E6D63F1D1}"/>
          </ac:spMkLst>
        </pc:spChg>
        <pc:spChg chg="mod">
          <ac:chgData name="Timo Järvensivu" userId="917f2803076bb414" providerId="LiveId" clId="{99901BA4-2F14-4425-B3A3-A4279EA5D80B}" dt="2020-01-26T12:31:31.912" v="6089" actId="207"/>
          <ac:spMkLst>
            <pc:docMk/>
            <pc:sldMk cId="967191107" sldId="935"/>
            <ac:spMk id="11" creationId="{5C30CB3A-3B5D-4845-AE6C-52E56FB088C1}"/>
          </ac:spMkLst>
        </pc:spChg>
        <pc:spChg chg="mod">
          <ac:chgData name="Timo Järvensivu" userId="917f2803076bb414" providerId="LiveId" clId="{99901BA4-2F14-4425-B3A3-A4279EA5D80B}" dt="2020-01-26T12:31:31.912" v="6089" actId="207"/>
          <ac:spMkLst>
            <pc:docMk/>
            <pc:sldMk cId="967191107" sldId="935"/>
            <ac:spMk id="12" creationId="{F4A10914-83C8-48E7-A454-9EBBDA07A654}"/>
          </ac:spMkLst>
        </pc:spChg>
        <pc:spChg chg="mod">
          <ac:chgData name="Timo Järvensivu" userId="917f2803076bb414" providerId="LiveId" clId="{99901BA4-2F14-4425-B3A3-A4279EA5D80B}" dt="2020-01-26T12:31:31.912" v="6089" actId="207"/>
          <ac:spMkLst>
            <pc:docMk/>
            <pc:sldMk cId="967191107" sldId="935"/>
            <ac:spMk id="13" creationId="{2A5DDC82-B3B1-43B9-8871-9B173E93B70B}"/>
          </ac:spMkLst>
        </pc:spChg>
        <pc:spChg chg="mod">
          <ac:chgData name="Timo Järvensivu" userId="917f2803076bb414" providerId="LiveId" clId="{99901BA4-2F14-4425-B3A3-A4279EA5D80B}" dt="2020-01-26T12:31:31.912" v="6089" actId="207"/>
          <ac:spMkLst>
            <pc:docMk/>
            <pc:sldMk cId="967191107" sldId="935"/>
            <ac:spMk id="14" creationId="{FC36E6E5-8C75-46D0-B237-77C24918E472}"/>
          </ac:spMkLst>
        </pc:spChg>
      </pc:sldChg>
      <pc:sldChg chg="del">
        <pc:chgData name="Timo Järvensivu" userId="917f2803076bb414" providerId="LiveId" clId="{99901BA4-2F14-4425-B3A3-A4279EA5D80B}" dt="2020-01-26T11:42:31.406" v="36" actId="47"/>
        <pc:sldMkLst>
          <pc:docMk/>
          <pc:sldMk cId="3001912466" sldId="936"/>
        </pc:sldMkLst>
      </pc:sldChg>
      <pc:sldChg chg="del">
        <pc:chgData name="Timo Järvensivu" userId="917f2803076bb414" providerId="LiveId" clId="{99901BA4-2F14-4425-B3A3-A4279EA5D80B}" dt="2020-01-26T11:42:40.559" v="38" actId="47"/>
        <pc:sldMkLst>
          <pc:docMk/>
          <pc:sldMk cId="2127771271" sldId="937"/>
        </pc:sldMkLst>
      </pc:sldChg>
      <pc:sldChg chg="del">
        <pc:chgData name="Timo Järvensivu" userId="917f2803076bb414" providerId="LiveId" clId="{99901BA4-2F14-4425-B3A3-A4279EA5D80B}" dt="2020-01-26T11:41:48.530" v="11" actId="47"/>
        <pc:sldMkLst>
          <pc:docMk/>
          <pc:sldMk cId="2132759403" sldId="939"/>
        </pc:sldMkLst>
      </pc:sldChg>
      <pc:sldChg chg="del">
        <pc:chgData name="Timo Järvensivu" userId="917f2803076bb414" providerId="LiveId" clId="{99901BA4-2F14-4425-B3A3-A4279EA5D80B}" dt="2020-01-26T11:42:07.374" v="21" actId="47"/>
        <pc:sldMkLst>
          <pc:docMk/>
          <pc:sldMk cId="1670759937" sldId="940"/>
        </pc:sldMkLst>
      </pc:sldChg>
      <pc:sldChg chg="del">
        <pc:chgData name="Timo Järvensivu" userId="917f2803076bb414" providerId="LiveId" clId="{99901BA4-2F14-4425-B3A3-A4279EA5D80B}" dt="2020-01-26T11:42:04.574" v="15" actId="47"/>
        <pc:sldMkLst>
          <pc:docMk/>
          <pc:sldMk cId="1195332827" sldId="941"/>
        </pc:sldMkLst>
      </pc:sldChg>
      <pc:sldChg chg="del">
        <pc:chgData name="Timo Järvensivu" userId="917f2803076bb414" providerId="LiveId" clId="{99901BA4-2F14-4425-B3A3-A4279EA5D80B}" dt="2020-01-26T11:42:24.906" v="33" actId="47"/>
        <pc:sldMkLst>
          <pc:docMk/>
          <pc:sldMk cId="2690094376" sldId="942"/>
        </pc:sldMkLst>
      </pc:sldChg>
      <pc:sldChg chg="del">
        <pc:chgData name="Timo Järvensivu" userId="917f2803076bb414" providerId="LiveId" clId="{99901BA4-2F14-4425-B3A3-A4279EA5D80B}" dt="2020-01-26T11:42:42.501" v="40" actId="47"/>
        <pc:sldMkLst>
          <pc:docMk/>
          <pc:sldMk cId="637845552" sldId="943"/>
        </pc:sldMkLst>
      </pc:sldChg>
      <pc:sldChg chg="modSp">
        <pc:chgData name="Timo Järvensivu" userId="917f2803076bb414" providerId="LiveId" clId="{99901BA4-2F14-4425-B3A3-A4279EA5D80B}" dt="2020-01-26T12:35:17.554" v="6391" actId="20577"/>
        <pc:sldMkLst>
          <pc:docMk/>
          <pc:sldMk cId="417380699" sldId="944"/>
        </pc:sldMkLst>
        <pc:spChg chg="mod">
          <ac:chgData name="Timo Järvensivu" userId="917f2803076bb414" providerId="LiveId" clId="{99901BA4-2F14-4425-B3A3-A4279EA5D80B}" dt="2020-01-26T12:34:56.817" v="6331" actId="20577"/>
          <ac:spMkLst>
            <pc:docMk/>
            <pc:sldMk cId="417380699" sldId="944"/>
            <ac:spMk id="2" creationId="{00000000-0000-0000-0000-000000000000}"/>
          </ac:spMkLst>
        </pc:spChg>
        <pc:spChg chg="mod">
          <ac:chgData name="Timo Järvensivu" userId="917f2803076bb414" providerId="LiveId" clId="{99901BA4-2F14-4425-B3A3-A4279EA5D80B}" dt="2020-01-26T12:35:17.554" v="6391" actId="20577"/>
          <ac:spMkLst>
            <pc:docMk/>
            <pc:sldMk cId="417380699" sldId="944"/>
            <ac:spMk id="3" creationId="{00000000-0000-0000-0000-000000000000}"/>
          </ac:spMkLst>
        </pc:spChg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4262421539" sldId="945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1511290549" sldId="946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2695912943" sldId="947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3607253616" sldId="948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2496997798" sldId="949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3325334090" sldId="950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2387368107" sldId="951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3276125621" sldId="952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2166404840" sldId="953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2440788711" sldId="954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3202266616" sldId="955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61031401" sldId="956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1919655439" sldId="957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3713053834" sldId="958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4227059671" sldId="959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2538431323" sldId="960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2523214200" sldId="961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1442885738" sldId="962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2183986851" sldId="963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3110087388" sldId="964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1766213714" sldId="965"/>
        </pc:sldMkLst>
      </pc:sldChg>
      <pc:sldChg chg="add del">
        <pc:chgData name="Timo Järvensivu" userId="917f2803076bb414" providerId="LiveId" clId="{99901BA4-2F14-4425-B3A3-A4279EA5D80B}" dt="2020-01-26T11:42:04.142" v="14" actId="47"/>
        <pc:sldMkLst>
          <pc:docMk/>
          <pc:sldMk cId="2819646053" sldId="966"/>
        </pc:sldMkLst>
      </pc:sldChg>
      <pc:sldChg chg="del">
        <pc:chgData name="Timo Järvensivu" userId="917f2803076bb414" providerId="LiveId" clId="{99901BA4-2F14-4425-B3A3-A4279EA5D80B}" dt="2020-01-26T11:42:15.487" v="31" actId="47"/>
        <pc:sldMkLst>
          <pc:docMk/>
          <pc:sldMk cId="1684156454" sldId="967"/>
        </pc:sldMkLst>
      </pc:sldChg>
      <pc:sldChg chg="del">
        <pc:chgData name="Timo Järvensivu" userId="917f2803076bb414" providerId="LiveId" clId="{99901BA4-2F14-4425-B3A3-A4279EA5D80B}" dt="2020-01-26T11:42:21.237" v="32" actId="47"/>
        <pc:sldMkLst>
          <pc:docMk/>
          <pc:sldMk cId="48946509" sldId="972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775775882" sldId="973"/>
        </pc:sldMkLst>
      </pc:sldChg>
      <pc:sldChg chg="del">
        <pc:chgData name="Timo Järvensivu" userId="917f2803076bb414" providerId="LiveId" clId="{99901BA4-2F14-4425-B3A3-A4279EA5D80B}" dt="2020-01-26T11:42:41.061" v="39" actId="47"/>
        <pc:sldMkLst>
          <pc:docMk/>
          <pc:sldMk cId="3157511751" sldId="981"/>
        </pc:sldMkLst>
      </pc:sldChg>
      <pc:sldChg chg="del">
        <pc:chgData name="Timo Järvensivu" userId="917f2803076bb414" providerId="LiveId" clId="{99901BA4-2F14-4425-B3A3-A4279EA5D80B}" dt="2020-01-26T11:42:06.379" v="19" actId="47"/>
        <pc:sldMkLst>
          <pc:docMk/>
          <pc:sldMk cId="4099256031" sldId="983"/>
        </pc:sldMkLst>
      </pc:sldChg>
      <pc:sldChg chg="del">
        <pc:chgData name="Timo Järvensivu" userId="917f2803076bb414" providerId="LiveId" clId="{99901BA4-2F14-4425-B3A3-A4279EA5D80B}" dt="2020-01-26T11:42:08.291" v="23" actId="47"/>
        <pc:sldMkLst>
          <pc:docMk/>
          <pc:sldMk cId="3343450903" sldId="984"/>
        </pc:sldMkLst>
      </pc:sldChg>
      <pc:sldChg chg="del">
        <pc:chgData name="Timo Järvensivu" userId="917f2803076bb414" providerId="LiveId" clId="{99901BA4-2F14-4425-B3A3-A4279EA5D80B}" dt="2020-01-26T11:42:06.840" v="20" actId="47"/>
        <pc:sldMkLst>
          <pc:docMk/>
          <pc:sldMk cId="3540358910" sldId="989"/>
        </pc:sldMkLst>
      </pc:sldChg>
      <pc:sldChg chg="del">
        <pc:chgData name="Timo Järvensivu" userId="917f2803076bb414" providerId="LiveId" clId="{99901BA4-2F14-4425-B3A3-A4279EA5D80B}" dt="2020-01-26T11:42:09.057" v="24" actId="47"/>
        <pc:sldMkLst>
          <pc:docMk/>
          <pc:sldMk cId="405896971" sldId="990"/>
        </pc:sldMkLst>
      </pc:sldChg>
      <pc:sldChg chg="del">
        <pc:chgData name="Timo Järvensivu" userId="917f2803076bb414" providerId="LiveId" clId="{99901BA4-2F14-4425-B3A3-A4279EA5D80B}" dt="2020-01-26T11:42:09.465" v="25" actId="47"/>
        <pc:sldMkLst>
          <pc:docMk/>
          <pc:sldMk cId="716586736" sldId="991"/>
        </pc:sldMkLst>
      </pc:sldChg>
      <pc:sldChg chg="del">
        <pc:chgData name="Timo Järvensivu" userId="917f2803076bb414" providerId="LiveId" clId="{99901BA4-2F14-4425-B3A3-A4279EA5D80B}" dt="2020-01-26T11:42:11.066" v="26" actId="47"/>
        <pc:sldMkLst>
          <pc:docMk/>
          <pc:sldMk cId="2180436024" sldId="992"/>
        </pc:sldMkLst>
      </pc:sldChg>
      <pc:sldChg chg="del">
        <pc:chgData name="Timo Järvensivu" userId="917f2803076bb414" providerId="LiveId" clId="{99901BA4-2F14-4425-B3A3-A4279EA5D80B}" dt="2020-01-26T11:42:11.637" v="27" actId="47"/>
        <pc:sldMkLst>
          <pc:docMk/>
          <pc:sldMk cId="4049499662" sldId="993"/>
        </pc:sldMkLst>
      </pc:sldChg>
      <pc:sldChg chg="del">
        <pc:chgData name="Timo Järvensivu" userId="917f2803076bb414" providerId="LiveId" clId="{99901BA4-2F14-4425-B3A3-A4279EA5D80B}" dt="2020-01-26T11:42:13.255" v="29" actId="47"/>
        <pc:sldMkLst>
          <pc:docMk/>
          <pc:sldMk cId="4179240389" sldId="994"/>
        </pc:sldMkLst>
      </pc:sldChg>
      <pc:sldChg chg="del">
        <pc:chgData name="Timo Järvensivu" userId="917f2803076bb414" providerId="LiveId" clId="{99901BA4-2F14-4425-B3A3-A4279EA5D80B}" dt="2020-01-26T11:42:14.131" v="30" actId="47"/>
        <pc:sldMkLst>
          <pc:docMk/>
          <pc:sldMk cId="316705008" sldId="995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1054015209" sldId="996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2334392218" sldId="997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3537087208" sldId="998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602280521" sldId="999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2058576854" sldId="1000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1407483053" sldId="1001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366434824" sldId="1002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3433509708" sldId="1003"/>
        </pc:sldMkLst>
      </pc:sldChg>
      <pc:sldChg chg="del">
        <pc:chgData name="Timo Järvensivu" userId="917f2803076bb414" providerId="LiveId" clId="{99901BA4-2F14-4425-B3A3-A4279EA5D80B}" dt="2020-01-26T11:43:38.539" v="118" actId="47"/>
        <pc:sldMkLst>
          <pc:docMk/>
          <pc:sldMk cId="396349925" sldId="1004"/>
        </pc:sldMkLst>
      </pc:sldChg>
      <pc:sldChg chg="addSp modSp add">
        <pc:chgData name="Timo Järvensivu" userId="917f2803076bb414" providerId="LiveId" clId="{99901BA4-2F14-4425-B3A3-A4279EA5D80B}" dt="2020-01-26T12:49:13.942" v="7777" actId="404"/>
        <pc:sldMkLst>
          <pc:docMk/>
          <pc:sldMk cId="3412963930" sldId="1005"/>
        </pc:sldMkLst>
        <pc:spChg chg="mod">
          <ac:chgData name="Timo Järvensivu" userId="917f2803076bb414" providerId="LiveId" clId="{99901BA4-2F14-4425-B3A3-A4279EA5D80B}" dt="2020-01-26T12:33:46.802" v="6211" actId="1038"/>
          <ac:spMkLst>
            <pc:docMk/>
            <pc:sldMk cId="3412963930" sldId="1005"/>
            <ac:spMk id="2" creationId="{52A89C04-0677-40EC-A6BE-2F2A9E6852BD}"/>
          </ac:spMkLst>
        </pc:spChg>
        <pc:spChg chg="mod">
          <ac:chgData name="Timo Järvensivu" userId="917f2803076bb414" providerId="LiveId" clId="{99901BA4-2F14-4425-B3A3-A4279EA5D80B}" dt="2020-01-26T12:49:13.942" v="7777" actId="404"/>
          <ac:spMkLst>
            <pc:docMk/>
            <pc:sldMk cId="3412963930" sldId="1005"/>
            <ac:spMk id="3" creationId="{1F435BFE-A5D1-4116-BD73-6F6B2D0277A4}"/>
          </ac:spMkLst>
        </pc:spChg>
        <pc:picChg chg="add mod">
          <ac:chgData name="Timo Järvensivu" userId="917f2803076bb414" providerId="LiveId" clId="{99901BA4-2F14-4425-B3A3-A4279EA5D80B}" dt="2020-01-26T11:50:17.288" v="309" actId="1076"/>
          <ac:picMkLst>
            <pc:docMk/>
            <pc:sldMk cId="3412963930" sldId="1005"/>
            <ac:picMk id="5" creationId="{F8396C9C-E42E-479A-A53D-90619CF62480}"/>
          </ac:picMkLst>
        </pc:picChg>
      </pc:sldChg>
      <pc:sldChg chg="del">
        <pc:chgData name="Timo Järvensivu" userId="917f2803076bb414" providerId="LiveId" clId="{99901BA4-2F14-4425-B3A3-A4279EA5D80B}" dt="2020-01-26T11:42:07.840" v="22" actId="47"/>
        <pc:sldMkLst>
          <pc:docMk/>
          <pc:sldMk cId="4145283828" sldId="1005"/>
        </pc:sldMkLst>
      </pc:sldChg>
      <pc:sldChg chg="modSp add">
        <pc:chgData name="Timo Järvensivu" userId="917f2803076bb414" providerId="LiveId" clId="{99901BA4-2F14-4425-B3A3-A4279EA5D80B}" dt="2020-01-26T12:51:00.467" v="7778" actId="6549"/>
        <pc:sldMkLst>
          <pc:docMk/>
          <pc:sldMk cId="1725491234" sldId="1006"/>
        </pc:sldMkLst>
        <pc:spChg chg="mod">
          <ac:chgData name="Timo Järvensivu" userId="917f2803076bb414" providerId="LiveId" clId="{99901BA4-2F14-4425-B3A3-A4279EA5D80B}" dt="2020-01-26T11:57:59.503" v="1665" actId="20577"/>
          <ac:spMkLst>
            <pc:docMk/>
            <pc:sldMk cId="1725491234" sldId="1006"/>
            <ac:spMk id="2" creationId="{E284AE89-A965-4F20-B2D3-4029C0412791}"/>
          </ac:spMkLst>
        </pc:spChg>
        <pc:spChg chg="mod">
          <ac:chgData name="Timo Järvensivu" userId="917f2803076bb414" providerId="LiveId" clId="{99901BA4-2F14-4425-B3A3-A4279EA5D80B}" dt="2020-01-26T12:51:00.467" v="7778" actId="6549"/>
          <ac:spMkLst>
            <pc:docMk/>
            <pc:sldMk cId="1725491234" sldId="1006"/>
            <ac:spMk id="3" creationId="{E792DBB6-B52A-440D-9710-0525E74B22BB}"/>
          </ac:spMkLst>
        </pc:spChg>
      </pc:sldChg>
      <pc:sldChg chg="modSp add ord">
        <pc:chgData name="Timo Järvensivu" userId="917f2803076bb414" providerId="LiveId" clId="{99901BA4-2F14-4425-B3A3-A4279EA5D80B}" dt="2020-01-26T12:40:31.575" v="6518" actId="14100"/>
        <pc:sldMkLst>
          <pc:docMk/>
          <pc:sldMk cId="1832322400" sldId="1007"/>
        </pc:sldMkLst>
        <pc:spChg chg="mod">
          <ac:chgData name="Timo Järvensivu" userId="917f2803076bb414" providerId="LiveId" clId="{99901BA4-2F14-4425-B3A3-A4279EA5D80B}" dt="2020-01-26T12:20:23.285" v="4639" actId="20577"/>
          <ac:spMkLst>
            <pc:docMk/>
            <pc:sldMk cId="1832322400" sldId="1007"/>
            <ac:spMk id="2" creationId="{DFEC595F-B553-4C52-BEF2-A1C73BD2FBA3}"/>
          </ac:spMkLst>
        </pc:spChg>
        <pc:spChg chg="mod">
          <ac:chgData name="Timo Järvensivu" userId="917f2803076bb414" providerId="LiveId" clId="{99901BA4-2F14-4425-B3A3-A4279EA5D80B}" dt="2020-01-26T12:40:31.575" v="6518" actId="14100"/>
          <ac:spMkLst>
            <pc:docMk/>
            <pc:sldMk cId="1832322400" sldId="1007"/>
            <ac:spMk id="3" creationId="{27BD3ED2-19BE-44FF-A634-C48B8701A4C8}"/>
          </ac:spMkLst>
        </pc:spChg>
      </pc:sldChg>
      <pc:sldChg chg="modSp add">
        <pc:chgData name="Timo Järvensivu" userId="917f2803076bb414" providerId="LiveId" clId="{99901BA4-2F14-4425-B3A3-A4279EA5D80B}" dt="2020-01-26T12:39:17.429" v="6501" actId="20577"/>
        <pc:sldMkLst>
          <pc:docMk/>
          <pc:sldMk cId="1306000045" sldId="1008"/>
        </pc:sldMkLst>
        <pc:spChg chg="mod">
          <ac:chgData name="Timo Järvensivu" userId="917f2803076bb414" providerId="LiveId" clId="{99901BA4-2F14-4425-B3A3-A4279EA5D80B}" dt="2020-01-26T12:20:15.377" v="4608" actId="20577"/>
          <ac:spMkLst>
            <pc:docMk/>
            <pc:sldMk cId="1306000045" sldId="1008"/>
            <ac:spMk id="2" creationId="{B2AF6DA3-89BA-4FB2-995C-882F1F21ED31}"/>
          </ac:spMkLst>
        </pc:spChg>
        <pc:spChg chg="mod">
          <ac:chgData name="Timo Järvensivu" userId="917f2803076bb414" providerId="LiveId" clId="{99901BA4-2F14-4425-B3A3-A4279EA5D80B}" dt="2020-01-26T12:39:17.429" v="6501" actId="20577"/>
          <ac:spMkLst>
            <pc:docMk/>
            <pc:sldMk cId="1306000045" sldId="1008"/>
            <ac:spMk id="3" creationId="{95FDC152-39DA-48E2-B08D-DDEC30A42430}"/>
          </ac:spMkLst>
        </pc:spChg>
      </pc:sldChg>
      <pc:sldChg chg="modSp add">
        <pc:chgData name="Timo Järvensivu" userId="917f2803076bb414" providerId="LiveId" clId="{99901BA4-2F14-4425-B3A3-A4279EA5D80B}" dt="2020-01-26T12:52:06.324" v="7784" actId="20577"/>
        <pc:sldMkLst>
          <pc:docMk/>
          <pc:sldMk cId="3339154702" sldId="1009"/>
        </pc:sldMkLst>
        <pc:spChg chg="mod">
          <ac:chgData name="Timo Järvensivu" userId="917f2803076bb414" providerId="LiveId" clId="{99901BA4-2F14-4425-B3A3-A4279EA5D80B}" dt="2020-01-26T12:41:22.848" v="6564" actId="20577"/>
          <ac:spMkLst>
            <pc:docMk/>
            <pc:sldMk cId="3339154702" sldId="1009"/>
            <ac:spMk id="2" creationId="{37716E85-34DC-43B2-A667-619AE80972D9}"/>
          </ac:spMkLst>
        </pc:spChg>
        <pc:spChg chg="mod">
          <ac:chgData name="Timo Järvensivu" userId="917f2803076bb414" providerId="LiveId" clId="{99901BA4-2F14-4425-B3A3-A4279EA5D80B}" dt="2020-01-26T12:52:06.324" v="7784" actId="20577"/>
          <ac:spMkLst>
            <pc:docMk/>
            <pc:sldMk cId="3339154702" sldId="1009"/>
            <ac:spMk id="3" creationId="{ED5D3074-FE7C-4A97-8AA4-8671FFDD0201}"/>
          </ac:spMkLst>
        </pc:spChg>
      </pc:sldChg>
      <pc:sldMasterChg chg="del delSldLayout">
        <pc:chgData name="Timo Järvensivu" userId="917f2803076bb414" providerId="LiveId" clId="{99901BA4-2F14-4425-B3A3-A4279EA5D80B}" dt="2020-01-26T11:42:24.906" v="33" actId="47"/>
        <pc:sldMasterMkLst>
          <pc:docMk/>
          <pc:sldMasterMk cId="2231768671" sldId="2147483671"/>
        </pc:sldMasterMkLst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1932449326" sldId="2147483672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3117007954" sldId="2147483673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1821822620" sldId="2147483674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3876453289" sldId="2147483675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577201585" sldId="2147483676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2029448743" sldId="2147483677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92369278" sldId="2147483678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2007743306" sldId="2147483679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3114875433" sldId="2147483680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3849914028" sldId="2147483681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2476208066" sldId="2147483682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352399064" sldId="2147483683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1747086259" sldId="2147483684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4017176091" sldId="2147483685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2889407444" sldId="2147483686"/>
          </pc:sldLayoutMkLst>
        </pc:sldLayoutChg>
        <pc:sldLayoutChg chg="del">
          <pc:chgData name="Timo Järvensivu" userId="917f2803076bb414" providerId="LiveId" clId="{99901BA4-2F14-4425-B3A3-A4279EA5D80B}" dt="2020-01-26T11:42:24.906" v="33" actId="47"/>
          <pc:sldLayoutMkLst>
            <pc:docMk/>
            <pc:sldMasterMk cId="2231768671" sldId="2147483671"/>
            <pc:sldLayoutMk cId="3121624377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DD12E-B47D-4DC2-A09A-B762B8C96E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70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29.1.2020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29.1.2020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29.1.2020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Hanketunnus   </a:t>
            </a:r>
            <a:r>
              <a:rPr lang="fr-FR" dirty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29.1.2020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29.1.2020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29.1.2020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29.1.2020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9,6 x 9,6 cm | </a:t>
            </a:r>
            <a:r>
              <a:rPr lang="fr-FR" dirty="0"/>
              <a:t>565 px x 565 px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29.1.2020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29.1.2020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Lisää kuva                                                                                      koko </a:t>
            </a:r>
            <a:r>
              <a:rPr lang="fr-FR" dirty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29.1.2020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29.1.2020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eikki.talkkari@vm.f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419622"/>
            <a:ext cx="7200800" cy="1224136"/>
          </a:xfrm>
        </p:spPr>
        <p:txBody>
          <a:bodyPr/>
          <a:lstStyle/>
          <a:p>
            <a:r>
              <a:rPr lang="fi-FI" dirty="0"/>
              <a:t>Tiedonhallinnan yhteistyö ja informaatio-ohjaus</a:t>
            </a:r>
            <a:r>
              <a:rPr lang="fi-FI" sz="1600" dirty="0"/>
              <a:t/>
            </a:r>
            <a:br>
              <a:rPr lang="fi-FI" sz="1600" dirty="0"/>
            </a:br>
            <a:r>
              <a:rPr lang="fi-FI" sz="1600" dirty="0"/>
              <a:t/>
            </a:r>
            <a:br>
              <a:rPr lang="fi-FI" sz="1600" dirty="0"/>
            </a:br>
            <a:r>
              <a:rPr lang="fi-FI" sz="1800" dirty="0"/>
              <a:t>TP4 kokous 24.1.2020 </a:t>
            </a:r>
            <a:r>
              <a:rPr lang="fi-FI" sz="1800" dirty="0">
                <a:solidFill>
                  <a:srgbClr val="FF0000"/>
                </a:solidFill>
              </a:rPr>
              <a:t>tuotokset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2571751"/>
            <a:ext cx="7200800" cy="351437"/>
          </a:xfrm>
        </p:spPr>
        <p:txBody>
          <a:bodyPr/>
          <a:lstStyle/>
          <a:p>
            <a:endParaRPr lang="fi-FI" sz="1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Käsitellyt kysymykset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131590"/>
            <a:ext cx="7812424" cy="34563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Keskusteltiin 24.1.2020 kokouksen alustusten pohjalta: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Mitä ajattelette asetettujen työryhmien:</a:t>
            </a:r>
          </a:p>
          <a:p>
            <a:pPr lvl="1"/>
            <a:r>
              <a:rPr lang="fi-FI" dirty="0"/>
              <a:t>Tehtävistä ja ryhmittelystä?</a:t>
            </a:r>
          </a:p>
          <a:p>
            <a:pPr lvl="1"/>
            <a:r>
              <a:rPr lang="fi-FI" dirty="0"/>
              <a:t>Toimintamallista (vuosikello)?</a:t>
            </a:r>
          </a:p>
          <a:p>
            <a:r>
              <a:rPr lang="fi-FI" dirty="0"/>
              <a:t>Mitä ajattelette verkostotyön linkittymisestä asetettujen ryhmien työskentelyyn?</a:t>
            </a:r>
          </a:p>
          <a:p>
            <a:endParaRPr lang="fi-FI" dirty="0"/>
          </a:p>
          <a:p>
            <a:r>
              <a:rPr lang="fi-FI" dirty="0"/>
              <a:t>Miten työskennellään kevään 2020 aikana verkostotyön kokeilemiseksi? </a:t>
            </a:r>
          </a:p>
          <a:p>
            <a:pPr lvl="1"/>
            <a:r>
              <a:rPr lang="fi-FI" dirty="0"/>
              <a:t>Koordinaatioryhmän muodostaminen: Keitä mukana? Ehdokkaita tästä työryhmästä?</a:t>
            </a:r>
          </a:p>
          <a:p>
            <a:pPr lvl="1"/>
            <a:r>
              <a:rPr lang="fi-FI" dirty="0"/>
              <a:t>Miten koordinaatioryhmä työskentelee keväällä 2020?</a:t>
            </a:r>
          </a:p>
          <a:p>
            <a:pPr lvl="1"/>
            <a:r>
              <a:rPr lang="fi-FI" dirty="0"/>
              <a:t>Ehdotukset fokusalueeksi, jonka puitteissa verkostotyötä kokeillaan?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8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A89C04-0677-40EC-A6BE-2F2A9E68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8" y="36850"/>
            <a:ext cx="7380376" cy="889873"/>
          </a:xfrm>
        </p:spPr>
        <p:txBody>
          <a:bodyPr/>
          <a:lstStyle/>
          <a:p>
            <a:r>
              <a:rPr lang="fi-FI" dirty="0"/>
              <a:t>Yhteenveto keskustelun tuotoksista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435BFE-A5D1-4116-BD73-6F6B2D02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92" y="771550"/>
            <a:ext cx="5258312" cy="4176464"/>
          </a:xfrm>
        </p:spPr>
        <p:txBody>
          <a:bodyPr>
            <a:noAutofit/>
          </a:bodyPr>
          <a:lstStyle/>
          <a:p>
            <a:r>
              <a:rPr lang="fi-FI" sz="1400" dirty="0"/>
              <a:t>Koordinaatioryhmän ja asetettujen ryhmien tehtävänä on tukea verkostojen/ekosysteemien välisen </a:t>
            </a:r>
            <a:r>
              <a:rPr lang="fi-FI" sz="1400" dirty="0" err="1"/>
              <a:t>yhteentoimivuuden</a:t>
            </a:r>
            <a:r>
              <a:rPr lang="fi-FI" sz="1400" dirty="0"/>
              <a:t> vahvistamista asiakkaiden ja verkostojen tarpeisiin perustuen</a:t>
            </a:r>
          </a:p>
          <a:p>
            <a:r>
              <a:rPr lang="fi-FI" sz="1400" dirty="0"/>
              <a:t>Olennainen kysymys: </a:t>
            </a:r>
            <a:r>
              <a:rPr lang="fi-FI" sz="1400" b="1" dirty="0"/>
              <a:t>Miten </a:t>
            </a:r>
            <a:r>
              <a:rPr lang="fi-FI" sz="1400" dirty="0"/>
              <a:t>verkostojen/ekosysteemien </a:t>
            </a:r>
            <a:r>
              <a:rPr lang="fi-FI" sz="1400" dirty="0" err="1"/>
              <a:t>yhteentoimivuuden</a:t>
            </a:r>
            <a:r>
              <a:rPr lang="fi-FI" sz="1400" dirty="0"/>
              <a:t> haasteita ratkotaan? (paino sanalla ”miten”)</a:t>
            </a:r>
          </a:p>
          <a:p>
            <a:r>
              <a:rPr lang="fi-FI" sz="1400" dirty="0"/>
              <a:t>Tarvitaan sekä asetetut ryhmät että fasilitoidut verkostot (ei ”</a:t>
            </a:r>
            <a:r>
              <a:rPr lang="fi-FI" sz="1400" dirty="0" err="1"/>
              <a:t>joko-tai</a:t>
            </a:r>
            <a:r>
              <a:rPr lang="fi-FI" sz="1400" dirty="0"/>
              <a:t>” vaan ”</a:t>
            </a:r>
            <a:r>
              <a:rPr lang="fi-FI" sz="1400" dirty="0" err="1"/>
              <a:t>sekä-että</a:t>
            </a:r>
            <a:r>
              <a:rPr lang="fi-FI" sz="1400" dirty="0"/>
              <a:t>”)</a:t>
            </a:r>
          </a:p>
          <a:p>
            <a:r>
              <a:rPr lang="fi-FI" sz="1400" dirty="0"/>
              <a:t>Asetetut ryhmät toimivat julkisen hallinnon vuosikellon mukaisesti, verkostot ja ekosysteemit toimivat vapaammin</a:t>
            </a:r>
          </a:p>
          <a:p>
            <a:r>
              <a:rPr lang="fi-FI" sz="1400" dirty="0"/>
              <a:t>Koordinaatioryhmä fasilitoi verkostojen ja asetettujen ryhmien vuoropuhelua: (1) kerää verkostoilta </a:t>
            </a:r>
            <a:r>
              <a:rPr lang="fi-FI" sz="1400" dirty="0" err="1"/>
              <a:t>yhteentoimivuuteen</a:t>
            </a:r>
            <a:r>
              <a:rPr lang="fi-FI" sz="1400" dirty="0"/>
              <a:t> liittyviä tarpeita ja näkemyksiä ja välittää ne asetetuille ryhmille; ja (2) välittää asetettujen ryhmien tekemiä linjauksia, päätöksiä, viestejä, tukea jne. verkostoille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3383B1-227C-4FF3-842C-CEE01787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8396C9C-E42E-479A-A53D-90619CF62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622453"/>
            <a:ext cx="336222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96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F6DA3-89BA-4FB2-995C-882F1F21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Asetettavien ryhmien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FDC152-39DA-48E2-B08D-DDEC30A4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859566"/>
            <a:ext cx="8100456" cy="3584392"/>
          </a:xfrm>
        </p:spPr>
        <p:txBody>
          <a:bodyPr/>
          <a:lstStyle/>
          <a:p>
            <a:r>
              <a:rPr lang="fi-FI" sz="1600" dirty="0"/>
              <a:t>Varmistettava, että ryhmien kokonaisuus tuottaa lisäarvoa verkostojen/ekosysteemien </a:t>
            </a:r>
            <a:r>
              <a:rPr lang="fi-FI" sz="1600" dirty="0" err="1"/>
              <a:t>yhteentoimivuuden</a:t>
            </a:r>
            <a:r>
              <a:rPr lang="fi-FI" sz="1600" dirty="0"/>
              <a:t> kehittämiseksi</a:t>
            </a:r>
          </a:p>
          <a:p>
            <a:r>
              <a:rPr lang="fi-FI" sz="1600" dirty="0"/>
              <a:t>Ryhmien määrästä: Onko hahmotettu ryhmien määrä sopiva? Ettei ole liikaa ryhmiä, mutta ei myöskään liian vähän? </a:t>
            </a:r>
            <a:r>
              <a:rPr lang="fi-FI" sz="1600" dirty="0">
                <a:sym typeface="Wingdings" panose="05000000000000000000" pitchFamily="2" charset="2"/>
              </a:rPr>
              <a:t> Keskustelun pohjalta vaikuttaa sille, että ehdotetut sisällöt ryhmien toiminnalle ovat sopivat. Voi vielä miettiä, tarvitaanko yhtä monta ryhmää kuin on sisältöjä</a:t>
            </a:r>
          </a:p>
          <a:p>
            <a:pPr lvl="1"/>
            <a:r>
              <a:rPr lang="fi-FI" sz="1200" dirty="0">
                <a:sym typeface="Wingdings" panose="05000000000000000000" pitchFamily="2" charset="2"/>
              </a:rPr>
              <a:t>Tarvitaanko erikseen ”Kehittäminen”-ryhmää, vai onko kehittäminen osa kaikkien ryhmien toimintaa?</a:t>
            </a:r>
          </a:p>
          <a:p>
            <a:r>
              <a:rPr lang="fi-FI" sz="1600" dirty="0">
                <a:sym typeface="Wingdings" panose="05000000000000000000" pitchFamily="2" charset="2"/>
              </a:rPr>
              <a:t>Ryhmien välinen </a:t>
            </a:r>
            <a:r>
              <a:rPr lang="fi-FI" sz="1600" dirty="0" err="1">
                <a:sym typeface="Wingdings" panose="05000000000000000000" pitchFamily="2" charset="2"/>
              </a:rPr>
              <a:t>yhteentoimivuus</a:t>
            </a:r>
            <a:r>
              <a:rPr lang="fi-FI" sz="1600" dirty="0">
                <a:sym typeface="Wingdings" panose="05000000000000000000" pitchFamily="2" charset="2"/>
              </a:rPr>
              <a:t> varmistettava ja roolit selkiytettävä niin, ettei toiminta ole päällekkäistä ja samat ihmiset kaikissa ryhmissä</a:t>
            </a:r>
          </a:p>
          <a:p>
            <a:r>
              <a:rPr lang="fi-FI" sz="1600" dirty="0">
                <a:sym typeface="Wingdings" panose="05000000000000000000" pitchFamily="2" charset="2"/>
              </a:rPr>
              <a:t>Ryhmien tavoitteiden tulee olla selkeitä ja eri ryhmien tavoitteiden </a:t>
            </a:r>
            <a:r>
              <a:rPr lang="fi-FI" sz="1600" dirty="0" err="1">
                <a:sym typeface="Wingdings" panose="05000000000000000000" pitchFamily="2" charset="2"/>
              </a:rPr>
              <a:t>yhteentoimivia</a:t>
            </a:r>
            <a:r>
              <a:rPr lang="fi-FI" sz="1600" dirty="0">
                <a:sym typeface="Wingdings" panose="05000000000000000000" pitchFamily="2" charset="2"/>
              </a:rPr>
              <a:t> keskenään</a:t>
            </a:r>
          </a:p>
          <a:p>
            <a:r>
              <a:rPr lang="fi-FI" sz="1600" dirty="0">
                <a:sym typeface="Wingdings" panose="05000000000000000000" pitchFamily="2" charset="2"/>
              </a:rPr>
              <a:t>Poistetaan kahden ryhmän nimestä termi ”ohjaus”. Ryhmien nimiä muutenkin kehitetään vielä toiminnan kehkeytyessä</a:t>
            </a:r>
            <a:endParaRPr lang="fi-FI" sz="1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0E666E-BEC3-4A4E-B116-B8F33C62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00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EC595F-B553-4C52-BEF2-A1C73BD2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Verkostoja fasilitoivan koordinaatioryhmän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BD3ED2-19BE-44FF-A634-C48B8701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915566"/>
            <a:ext cx="7884432" cy="3908428"/>
          </a:xfrm>
        </p:spPr>
        <p:txBody>
          <a:bodyPr/>
          <a:lstStyle/>
          <a:p>
            <a:r>
              <a:rPr lang="fi-FI" sz="1600" dirty="0"/>
              <a:t>Ei ”ohjaa” verkostojen toimintaa, vaan fasilitoi, aktivoi ja mahdollistaa verkostojen vuoropuhelua siten, että niiden yhteensopivuutta voidaan kehittää tarvelähtöisesti</a:t>
            </a:r>
          </a:p>
          <a:p>
            <a:r>
              <a:rPr lang="fi-FI" sz="1600" dirty="0"/>
              <a:t>Tiedottaa ja viestii aktiivisesti ja avoimesti, jotta verkostot löytävät tämän yhteistyömuodon</a:t>
            </a:r>
          </a:p>
          <a:p>
            <a:r>
              <a:rPr lang="fi-FI" sz="1600" dirty="0"/>
              <a:t>Kuuntelee verkostojen tarpeita ja hakee näihin tarpeisiin apua (näkemyksiä, linjauksia jne.) asetetuilta ryhmiltä</a:t>
            </a:r>
          </a:p>
          <a:p>
            <a:r>
              <a:rPr lang="fi-FI" sz="1600" dirty="0"/>
              <a:t>Tekee yhteistyötä muiden tiedonhallintaan liittyvien kehittämis- ja koordinaattoritoimijoiden kanssa (esim. kokeilujalostamo ja </a:t>
            </a:r>
            <a:r>
              <a:rPr lang="fi-FI" sz="1600" dirty="0" err="1"/>
              <a:t>kokeilukiihdyttämö</a:t>
            </a:r>
            <a:r>
              <a:rPr lang="fi-FI" sz="1600" dirty="0"/>
              <a:t>)</a:t>
            </a:r>
          </a:p>
          <a:p>
            <a:r>
              <a:rPr lang="fi-FI" sz="1600" dirty="0"/>
              <a:t>Arvioi ja kehittää jatkuvasti kokoonpanoaan, toimintaansa ja fokusalueita verkostojen tarpeiden pohjalta</a:t>
            </a:r>
          </a:p>
          <a:p>
            <a:r>
              <a:rPr lang="fi-FI" sz="1600" dirty="0"/>
              <a:t>Koordinaatioryhmän jäsenten osallistuminen ryhmään resursoidaan siten, että toimintaa ei tehdä vain ”oman toimen ohessa” ja että osallistujilla on riittävä osaaminen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766F2F-1917-4C67-9A30-45A11099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32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5FC54C-5EDC-49BD-BA20-A58555A8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51470"/>
            <a:ext cx="8316480" cy="521553"/>
          </a:xfrm>
        </p:spPr>
        <p:txBody>
          <a:bodyPr>
            <a:normAutofit fontScale="90000"/>
          </a:bodyPr>
          <a:lstStyle/>
          <a:p>
            <a:r>
              <a:rPr lang="fi-FI" dirty="0"/>
              <a:t>Verkostojen fasilitoinnin toimintamalli </a:t>
            </a:r>
            <a:r>
              <a:rPr lang="fi-FI" sz="2000" dirty="0"/>
              <a:t>(kokeiluversio, kehitetään keväällä 2020)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FE6F29-73AD-4395-A876-F1A8A466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6236" y="4841942"/>
            <a:ext cx="477416" cy="21873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897DA3D-B3B0-4E78-9A86-893C26AF5797}"/>
              </a:ext>
            </a:extLst>
          </p:cNvPr>
          <p:cNvSpPr/>
          <p:nvPr/>
        </p:nvSpPr>
        <p:spPr>
          <a:xfrm>
            <a:off x="2514590" y="857062"/>
            <a:ext cx="2129418" cy="2866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Työskentelyn perusta ja keskeinen tuotos on yhteinen </a:t>
            </a: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tilannekuva/kokonaiskuva 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 yhteinen </a:t>
            </a: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visio/tavoitetila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jonka perusteella voidaan tehdä vaikuttavia linjauksia ja periaatepäätöksiä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Rakennetaan huomioiden seuranta, ennakointi ja tulevan visiointi (painopiste ennakoinnissa ja valmistelutyössä, ei seurannassa)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Muodostetaan lähtien asiakkaiden tarpeista ja palveluekosysteemien muodostamista kokonaisuuksista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Muodostetaan lähtien myös toimijoiden (valtio, virastot, kunnat) lakisääteisistä tehtävistä ja toiminnallisista tarpeista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Kytketään poliittiseen päätöksentekoon ja hallitusohjelman muodostamiseen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Pyritään kohti yhteiskunnallista vaikuttavuutta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897C084-A9C7-4E0E-A52C-493B6E9920AF}"/>
              </a:ext>
            </a:extLst>
          </p:cNvPr>
          <p:cNvSpPr/>
          <p:nvPr/>
        </p:nvSpPr>
        <p:spPr>
          <a:xfrm>
            <a:off x="74992" y="856307"/>
            <a:ext cx="2367590" cy="286681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Tavoitteena on yhteistyön ja </a:t>
            </a:r>
            <a:r>
              <a:rPr kumimoji="0" lang="fi-FI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yhteentoimivuuden</a:t>
            </a: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kehittäminen: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Avoimuuden ja luottamuksen edistäminen yhteistyössä (ottaen erikseen huomioon turvallisuutta koskevat asiat, jotka eivät voi olla avoimia)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Yhteentoimivuuden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edistäminen 1) käynnistämällä linjausten, päätösten ja ratkaisujen valmistelutyötä ja 2)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osallistamalla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verkostot valmistelutyöhön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Yhteentoimivuuteen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liittyvien tarpeiden kokoaminen toimijoilta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Yhteys asetetun toimielimen toimintaan sekä Tiedonhallintalautakunnan toimintaan: tarkennetaan matkan varrella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097AE8D-3B09-494D-814E-2D8A4003D8FF}"/>
              </a:ext>
            </a:extLst>
          </p:cNvPr>
          <p:cNvSpPr/>
          <p:nvPr/>
        </p:nvSpPr>
        <p:spPr>
          <a:xfrm>
            <a:off x="4824472" y="3939902"/>
            <a:ext cx="4212024" cy="1045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Toiminta varmistaa osaamisen kehittymisen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Palveluntuotantoon ja kehittämistyöhön liittyvän substanssiosaamisen levittäminen (esim. jalkautuvien osaamispartioiden organisointi)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Suunnittelutyön yhteisen kokonaiskuvan rakentaminen (esim. ohjattu verkostotyöskentely tai hyvin fasilitoitu neuvottelukunta ja tarpeen mukaiset työryhmät)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Mahdollistaa verkostoitumisen ja oppimisympäristöt, jotka ovat avoimia kaikille toimijoille (ml. yritykset, asiakkaat, yhteistyökumppanit)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8A53C43-99C9-4B11-B25E-4CCD17A9D92D}"/>
              </a:ext>
            </a:extLst>
          </p:cNvPr>
          <p:cNvSpPr/>
          <p:nvPr/>
        </p:nvSpPr>
        <p:spPr>
          <a:xfrm>
            <a:off x="87533" y="4000598"/>
            <a:ext cx="4556475" cy="1045672"/>
          </a:xfrm>
          <a:prstGeom prst="rect">
            <a:avLst/>
          </a:prstGeom>
          <a:solidFill>
            <a:schemeClr val="accent3">
              <a:alpha val="5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Työskentelyllä on koordinaatioryhmä, joka tukee toimintaa, viestii avoimesti. Koordinoija on kontaktipiste verkostoille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Työskentelyllä on selkeä vuosikello ja osallistumista helpottava aikataulutus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Fasilitoidaan keskusteluja ja työpajoja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Organisoidaan osaamispartiot tukemaan päätöksentekoa ja palveluntuotantoa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Yhteistyön toimivuutta ja vaikuttavuutta arvioidaan ja uudistetaan yhdessä jatkuvasti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7DACFBE-D75D-4D2F-9812-FEE955C06DC7}"/>
              </a:ext>
            </a:extLst>
          </p:cNvPr>
          <p:cNvSpPr txBox="1"/>
          <p:nvPr/>
        </p:nvSpPr>
        <p:spPr>
          <a:xfrm>
            <a:off x="-5690" y="627534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Yhteistyön tavoite ja rooli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048218B-E42D-461A-97B0-F71E6D63F1D1}"/>
              </a:ext>
            </a:extLst>
          </p:cNvPr>
          <p:cNvSpPr txBox="1"/>
          <p:nvPr/>
        </p:nvSpPr>
        <p:spPr>
          <a:xfrm>
            <a:off x="2442582" y="627534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Yhteistyön tuotokset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C30CB3A-3B5D-4845-AE6C-52E56FB088C1}"/>
              </a:ext>
            </a:extLst>
          </p:cNvPr>
          <p:cNvSpPr txBox="1"/>
          <p:nvPr/>
        </p:nvSpPr>
        <p:spPr>
          <a:xfrm>
            <a:off x="4788024" y="627534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Yhteistyön välineet ja toimintatavat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4A10914-83C8-48E7-A454-9EBBDA07A654}"/>
              </a:ext>
            </a:extLst>
          </p:cNvPr>
          <p:cNvSpPr txBox="1"/>
          <p:nvPr/>
        </p:nvSpPr>
        <p:spPr>
          <a:xfrm>
            <a:off x="56044" y="3765063"/>
            <a:ext cx="4824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Yhteistyön koordinointi, arviointi ja kehittäminen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2A5DDC82-B3B1-43B9-8871-9B173E93B70B}"/>
              </a:ext>
            </a:extLst>
          </p:cNvPr>
          <p:cNvSpPr/>
          <p:nvPr/>
        </p:nvSpPr>
        <p:spPr>
          <a:xfrm>
            <a:off x="4824471" y="859925"/>
            <a:ext cx="2129418" cy="300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Yhteistyön vahvistaminen toiminnan suunnittelu- ja toteutusprosessin eri vaiheissa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Jatkuva yhteinen visio- ja tavoitesuunnitteluprosessi, jossa muodostetaan yhteisiä painotuksia ja tehdään keskinäistä työnjakoa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Yhteinen vuosikello (hallitusohjelman, </a:t>
            </a:r>
            <a:r>
              <a:rPr kumimoji="0" lang="fi-FI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tts</a:t>
            </a: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toimialojen ja yhteistyöryhmien vuosikellojen yhteensovittaminen)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Syötteiden kerääminen uusista ratkaisuista ja toteutustavoista innovaatioiden pohjaksi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Hankkeiden ja kehittämisohjelmien kokonaisohjaus fasilitoidusti. </a:t>
            </a: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Vaikka jokainen vastaakin omasta kehittämistyöstään, hankkeiden kokonaisohjaukseen osallistuminen voisi olla edellytys hankerahoituksen saamiselle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Hankkeiden ja kehittyvän palvelutoiminnan kustannusvaikutusten ennakointi ja seuranta yhdessä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Vaikuttavuuden arvioinnin perusteiden tuottaminen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800" dirty="0">
                <a:solidFill>
                  <a:schemeClr val="tx1"/>
                </a:solidFill>
                <a:latin typeface="Arial"/>
              </a:rPr>
              <a:t>Riittävä valtion rahoitus toimintaan</a:t>
            </a:r>
            <a:endParaRPr kumimoji="0" lang="fi-FI" sz="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C36E6E5-8C75-46D0-B237-77C24918E472}"/>
              </a:ext>
            </a:extLst>
          </p:cNvPr>
          <p:cNvSpPr/>
          <p:nvPr/>
        </p:nvSpPr>
        <p:spPr>
          <a:xfrm>
            <a:off x="7027524" y="856308"/>
            <a:ext cx="2008972" cy="30084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Toiminta on siiloja purkavaa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Toimialojen ja virastojen välisen yhteistyön rakentaminen tietoalueiden, ilmiöiden, palveluekosysteemien ja asiakastarpeiden mukaisesti.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Tehtävänä tuoda kaikkien toimijoiden näkökulmat yhteen varmistaen, että mukana yhteistyössä ovat valtionhallinnon toimijat, kunnat ja aluetoimijat sekä julkinen hallinto kokonaisuutena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Eri tasoilla (GOV, KA, </a:t>
            </a:r>
            <a:r>
              <a:rPr kumimoji="0" lang="fi-FI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titu</a:t>
            </a: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kehittäminen, palvelutoiminta) toimivien asetettujen yhteistyöryhmien keskinäisen yhteistyön vahvistaminen (toiminnan kerroksellisuus)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Valmistelutyö tietoalueiden, ilmiöiden, palveluekosysteemien ja asiakastarpeiden mukaisissa asiantuntijaryhmissä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Valmistelutyön tuotokset viedään kokoavaan käsittelyyn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Osallistuu hallitusohjelman valmisteluun ja toteutukseen jatkuvasti</a:t>
            </a:r>
          </a:p>
        </p:txBody>
      </p:sp>
    </p:spTree>
    <p:extLst>
      <p:ext uri="{BB962C8B-B14F-4D97-AF65-F5344CB8AC3E}">
        <p14:creationId xmlns:p14="http://schemas.microsoft.com/office/powerpoint/2010/main" val="96719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84AE89-A965-4F20-B2D3-4029C041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TP4 A-ryhmän toiminta kevään 2020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92DBB6-B52A-440D-9710-0525E74B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915566"/>
            <a:ext cx="8316480" cy="3672408"/>
          </a:xfrm>
        </p:spPr>
        <p:txBody>
          <a:bodyPr/>
          <a:lstStyle/>
          <a:p>
            <a:r>
              <a:rPr lang="fi-FI" sz="1600" dirty="0"/>
              <a:t>Muodostetaan TP4-ryhmästä verkostoja fasilitoivan koordinaatioryhmän kokeiluversio</a:t>
            </a:r>
          </a:p>
          <a:p>
            <a:pPr lvl="1"/>
            <a:r>
              <a:rPr lang="fi-FI" sz="1200" dirty="0"/>
              <a:t>Kokoonpanoa ja toimintaa kokeillaan, arvioidaan ja muovataan kevään ajan</a:t>
            </a:r>
          </a:p>
          <a:p>
            <a:pPr lvl="1"/>
            <a:r>
              <a:rPr lang="fi-FI" sz="1200" dirty="0"/>
              <a:t>Ryhmän tulisi olla monipuolinen ja laajapohjainen, mutta toisaalta ei liian iso. Ketkä haluavat erityisesti olla mukana? Keiden tulisi olla mukana?</a:t>
            </a:r>
          </a:p>
          <a:p>
            <a:pPr lvl="1"/>
            <a:r>
              <a:rPr lang="fi-FI" sz="1200" dirty="0"/>
              <a:t>Mukana ainakin koordinaatioryhmän fasilitaattori (työpari?) sekä 1-2 edustajaa (”primus moottoria”) niistä verkostoista/ekosysteemeistä, joiden </a:t>
            </a:r>
            <a:r>
              <a:rPr lang="fi-FI" sz="1200" dirty="0" err="1"/>
              <a:t>yhteentoimivuutta</a:t>
            </a:r>
            <a:r>
              <a:rPr lang="fi-FI" sz="1200" dirty="0"/>
              <a:t> kehitetään</a:t>
            </a:r>
          </a:p>
          <a:p>
            <a:pPr lvl="1"/>
            <a:r>
              <a:rPr lang="fi-FI" sz="1200" dirty="0"/>
              <a:t>Koordinaatioryhmään voidaan tarpeen mukaan kutsua mukaan myös muita toimijoita</a:t>
            </a:r>
          </a:p>
          <a:p>
            <a:r>
              <a:rPr lang="fi-FI" sz="1600" dirty="0"/>
              <a:t>Kootaan verkostojen (ekosysteemien) </a:t>
            </a:r>
            <a:r>
              <a:rPr lang="fi-FI" sz="1600" dirty="0" err="1"/>
              <a:t>yhteentoimivuuteen</a:t>
            </a:r>
            <a:r>
              <a:rPr lang="fi-FI" sz="1600" dirty="0"/>
              <a:t> liittyviä tarpeita asetettujen ryhmien käsiteltäväksi</a:t>
            </a:r>
          </a:p>
          <a:p>
            <a:pPr lvl="1"/>
            <a:r>
              <a:rPr lang="fi-FI" sz="1200" dirty="0"/>
              <a:t>Kutsutaan verkostoja, ekosysteemejä ja ”</a:t>
            </a:r>
            <a:r>
              <a:rPr lang="fi-FI" sz="1200" dirty="0" err="1"/>
              <a:t>caseja</a:t>
            </a:r>
            <a:r>
              <a:rPr lang="fi-FI" sz="1200" dirty="0"/>
              <a:t>” kertomaan omista tarpeistaan TP4-ryhmän seuraaviin kokouksiin</a:t>
            </a:r>
          </a:p>
          <a:p>
            <a:pPr lvl="1"/>
            <a:r>
              <a:rPr lang="fi-FI" sz="1200" dirty="0"/>
              <a:t>Päätetään yhdessä verkostojen/ekosysteemien ja asetettujen ryhmien kanssa fokusalueet, joiden puitteissa aletaan toimia</a:t>
            </a:r>
          </a:p>
          <a:p>
            <a:r>
              <a:rPr lang="fi-FI" sz="1600" dirty="0"/>
              <a:t>Tehdään yhteistyötä asetettujen ryhmien kanssa sitä mukaa, kun ne aloittavat toimintansa</a:t>
            </a:r>
          </a:p>
          <a:p>
            <a:endParaRPr lang="fi-FI" sz="1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876291-5B40-4937-8CAA-7349187B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49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716E85-34DC-43B2-A667-619AE809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5D3074-FE7C-4A97-8AA4-8671FFDD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933035"/>
            <a:ext cx="8261841" cy="35843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600" dirty="0"/>
              <a:t>Keskustele 24.1.2020 kokouksen tuotoksista omassa organisaatiossasi: Miltä asetettujen ryhmien, verkostojen ja koordinaatioryhmän kokonaisuus vaikuttaa? Kehittämisehdotuksia? </a:t>
            </a:r>
          </a:p>
          <a:p>
            <a:pPr lvl="1"/>
            <a:r>
              <a:rPr lang="fi-FI" sz="1200" dirty="0"/>
              <a:t>Tuo viestit omasta organisaatiostasi seuraavaan kokoukseen 19.2.2020</a:t>
            </a:r>
          </a:p>
          <a:p>
            <a:r>
              <a:rPr lang="fi-FI" sz="1600" dirty="0">
                <a:cs typeface="Arial"/>
              </a:rPr>
              <a:t>Pohdi verkostoja fasilitoivan koordinaatioryhmän kokoonpanoa: Keiden tulisi ainakin olla mukana? Mitkä näkökulmat ja organisaatiot tulisi ainakin olla edustettuna? Millä ehdoilla sinä itse ja/tai organisaatiosi edustaja olisi halukas osallistumaan?</a:t>
            </a:r>
          </a:p>
          <a:p>
            <a:pPr marL="718820" lvl="1" indent="-363220"/>
            <a:r>
              <a:rPr lang="fi-FI" sz="1200" dirty="0">
                <a:cs typeface="Arial"/>
              </a:rPr>
              <a:t>Valmistele oma ja organisaatiosi vastaus seuraavaan kokoukseen 19.2.2020</a:t>
            </a:r>
          </a:p>
          <a:p>
            <a:r>
              <a:rPr lang="fi-FI" sz="1600" dirty="0"/>
              <a:t>Pohdi: Mitä verkostoja ja ekosysteemejä koordinaatioryhmän ja asetettujen ryhmien tulisi kuulla kevään 2020 aikana tiedonhallinnan </a:t>
            </a:r>
            <a:r>
              <a:rPr lang="fi-FI" sz="1600" dirty="0" err="1"/>
              <a:t>yhteentoimivuuden</a:t>
            </a:r>
            <a:r>
              <a:rPr lang="fi-FI" sz="1600" dirty="0"/>
              <a:t> kehittämiseksi?</a:t>
            </a:r>
          </a:p>
          <a:p>
            <a:pPr lvl="1"/>
            <a:r>
              <a:rPr lang="fi-FI" sz="1200" dirty="0"/>
              <a:t>Kysy verkostojen/ekosysteemien edustajilta halukkuudesta ja mahdollisuudesta osallistua TP4-ryhmän seuraaviin kokouksiin (19.2., 25.3., 22.4. ja/tai 26.5.) kertomaan tarpeistaan ja näkemyksistään</a:t>
            </a:r>
          </a:p>
          <a:p>
            <a:pPr lvl="1"/>
            <a:r>
              <a:rPr lang="fi-FI" sz="1200" dirty="0"/>
              <a:t>Koordinoi verkoston/ekosysteemin osallistuminen tuleviin kokouksiin Heikki Talkkarin (</a:t>
            </a:r>
            <a:r>
              <a:rPr lang="fi-FI" sz="1200" dirty="0">
                <a:hlinkClick r:id="rId2"/>
              </a:rPr>
              <a:t>heikki.talkkari@vm.fi</a:t>
            </a:r>
            <a:r>
              <a:rPr lang="fi-FI" sz="1200" dirty="0"/>
              <a:t>) kanssa</a:t>
            </a:r>
          </a:p>
          <a:p>
            <a:endParaRPr lang="fi-FI" sz="1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9D9F48-1831-4450-BC98-8C067E3D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9154702"/>
      </p:ext>
    </p:extLst>
  </p:cSld>
  <p:clrMapOvr>
    <a:masterClrMapping/>
  </p:clrMapOvr>
</p:sld>
</file>

<file path=ppt/theme/theme1.xml><?xml version="1.0" encoding="utf-8"?>
<a:theme xmlns:a="http://schemas.openxmlformats.org/drawingml/2006/main" name="VM_malliesitys_laajakuva_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laajakuva_fin_v2017-04-25.pptx" id="{E8741464-4BEE-4CB4-83DA-10A54A4900BD}" vid="{BE1821DD-878F-433E-90E1-1881C0E9524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E6AE60-BAF6-4062-B235-AB5903E1F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136DBE-6C7E-4CD5-A1C3-A89EBB2C89D0}">
  <ds:schemaRefs>
    <ds:schemaRef ds:uri="http://schemas.microsoft.com/office/2006/documentManagement/types"/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54AB46-40C8-45A0-A78A-E4CB9D00C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0</TotalTime>
  <Words>1064</Words>
  <Application>Microsoft Office PowerPoint</Application>
  <PresentationFormat>Näytössä katseltava esitys (16:9)</PresentationFormat>
  <Paragraphs>100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Verdana</vt:lpstr>
      <vt:lpstr>Wingdings</vt:lpstr>
      <vt:lpstr>VM_malliesitys_laajakuva_fin</vt:lpstr>
      <vt:lpstr>Tiedonhallinnan yhteistyö ja informaatio-ohjaus  TP4 kokous 24.1.2020 tuotokset</vt:lpstr>
      <vt:lpstr>Käsitellyt kysymykset</vt:lpstr>
      <vt:lpstr>Yhteenveto keskustelun tuotoksista</vt:lpstr>
      <vt:lpstr>Asetettavien ryhmien toiminta</vt:lpstr>
      <vt:lpstr>Verkostoja fasilitoivan koordinaatioryhmän toiminta</vt:lpstr>
      <vt:lpstr>Verkostojen fasilitoinnin toimintamalli (kokeiluversio, kehitetään keväällä 2020)</vt:lpstr>
      <vt:lpstr>TP4 A-ryhmän toiminta kevään 2020 aikana</vt:lpstr>
      <vt:lpstr>Välitehtävä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30 pt, max. 2 riviä</dc:title>
  <dc:creator>Tommi.Oikarinen@vm.fi</dc:creator>
  <cp:lastModifiedBy>vnl\vmtalkka</cp:lastModifiedBy>
  <cp:revision>660</cp:revision>
  <dcterms:created xsi:type="dcterms:W3CDTF">2017-11-03T10:10:22Z</dcterms:created>
  <dcterms:modified xsi:type="dcterms:W3CDTF">2020-01-29T12:52:35Z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