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  <p:sldMasterId id="2147483690" r:id="rId2"/>
    <p:sldMasterId id="2147483700" r:id="rId3"/>
    <p:sldMasterId id="2147483676" r:id="rId4"/>
  </p:sldMasterIdLst>
  <p:notesMasterIdLst>
    <p:notesMasterId r:id="rId12"/>
  </p:notesMasterIdLst>
  <p:handoutMasterIdLst>
    <p:handoutMasterId r:id="rId13"/>
  </p:handoutMasterIdLst>
  <p:sldIdLst>
    <p:sldId id="256" r:id="rId5"/>
    <p:sldId id="263" r:id="rId6"/>
    <p:sldId id="264" r:id="rId7"/>
    <p:sldId id="265" r:id="rId8"/>
    <p:sldId id="266" r:id="rId9"/>
    <p:sldId id="267" r:id="rId10"/>
    <p:sldId id="25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635">
          <p15:clr>
            <a:srgbClr val="A4A3A4"/>
          </p15:clr>
        </p15:guide>
        <p15:guide id="3" orient="horz" pos="523">
          <p15:clr>
            <a:srgbClr val="A4A3A4"/>
          </p15:clr>
        </p15:guide>
        <p15:guide id="4" orient="horz" pos="2712">
          <p15:clr>
            <a:srgbClr val="A4A3A4"/>
          </p15:clr>
        </p15:guide>
        <p15:guide id="5" orient="horz" pos="2831">
          <p15:clr>
            <a:srgbClr val="A4A3A4"/>
          </p15:clr>
        </p15:guide>
        <p15:guide id="6" orient="horz" pos="2950">
          <p15:clr>
            <a:srgbClr val="A4A3A4"/>
          </p15:clr>
        </p15:guide>
        <p15:guide id="7" orient="horz" pos="3121">
          <p15:clr>
            <a:srgbClr val="A4A3A4"/>
          </p15:clr>
        </p15:guide>
        <p15:guide id="8" orient="horz" pos="162">
          <p15:clr>
            <a:srgbClr val="A4A3A4"/>
          </p15:clr>
        </p15:guide>
        <p15:guide id="9" pos="2880">
          <p15:clr>
            <a:srgbClr val="A4A3A4"/>
          </p15:clr>
        </p15:guide>
        <p15:guide id="10" pos="222">
          <p15:clr>
            <a:srgbClr val="A4A3A4"/>
          </p15:clr>
        </p15:guide>
        <p15:guide id="11" pos="458">
          <p15:clr>
            <a:srgbClr val="A4A3A4"/>
          </p15:clr>
        </p15:guide>
        <p15:guide id="12" pos="636">
          <p15:clr>
            <a:srgbClr val="A4A3A4"/>
          </p15:clr>
        </p15:guide>
        <p15:guide id="13" pos="1815">
          <p15:clr>
            <a:srgbClr val="A4A3A4"/>
          </p15:clr>
        </p15:guide>
        <p15:guide id="14" pos="4671">
          <p15:clr>
            <a:srgbClr val="A4A3A4"/>
          </p15:clr>
        </p15:guide>
        <p15:guide id="15" pos="5172">
          <p15:clr>
            <a:srgbClr val="A4A3A4"/>
          </p15:clr>
        </p15:guide>
        <p15:guide id="16" pos="553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67B2"/>
    <a:srgbClr val="008FCB"/>
    <a:srgbClr val="404040"/>
    <a:srgbClr val="0091AC"/>
    <a:srgbClr val="F8F8F8"/>
    <a:srgbClr val="164194"/>
    <a:srgbClr val="3732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14" autoAdjust="0"/>
  </p:normalViewPr>
  <p:slideViewPr>
    <p:cSldViewPr snapToGrid="0">
      <p:cViewPr varScale="1">
        <p:scale>
          <a:sx n="88" d="100"/>
          <a:sy n="88" d="100"/>
        </p:scale>
        <p:origin x="684" y="64"/>
      </p:cViewPr>
      <p:guideLst>
        <p:guide orient="horz" pos="1620"/>
        <p:guide orient="horz" pos="635"/>
        <p:guide orient="horz" pos="523"/>
        <p:guide orient="horz" pos="2712"/>
        <p:guide orient="horz" pos="2831"/>
        <p:guide orient="horz" pos="2950"/>
        <p:guide orient="horz" pos="3121"/>
        <p:guide orient="horz" pos="162"/>
        <p:guide pos="2880"/>
        <p:guide pos="222"/>
        <p:guide pos="458"/>
        <p:guide pos="636"/>
        <p:guide pos="1815"/>
        <p:guide pos="4671"/>
        <p:guide pos="5172"/>
        <p:guide pos="55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954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2855913" y="409575"/>
            <a:ext cx="2514600" cy="2880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algn="r"/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5370513" y="409575"/>
            <a:ext cx="992823" cy="2880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E76893-541C-43E1-9A15-AD223CC53CD1}" type="datetimeFigureOut">
              <a:rPr lang="fi-FI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18.9.2020</a:t>
            </a:fld>
            <a:endParaRPr lang="fi-FI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479106" y="8477886"/>
            <a:ext cx="5281613" cy="2880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5866924" y="8477886"/>
            <a:ext cx="513397" cy="2880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6B9700-DB32-42F9-9E24-C9AC9E92AA9F}" type="slidenum">
              <a:rPr lang="fi-FI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fi-FI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2B7D87F0-4FDA-4E16-8606-7E1055D513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9107" y="365760"/>
            <a:ext cx="2905125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5791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398713" y="304200"/>
            <a:ext cx="2971800" cy="28800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49887" y="313200"/>
            <a:ext cx="1027113" cy="28800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BE86946-BBF3-4ABC-A2AC-91910C28BDB6}" type="datetimeFigureOut">
              <a:rPr lang="en-US" smtClean="0"/>
              <a:pPr/>
              <a:t>9/18/2020</a:t>
            </a:fld>
            <a:endParaRPr lang="fi-FI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81000" y="4343400"/>
            <a:ext cx="6096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1000" y="8570913"/>
            <a:ext cx="5631180" cy="28800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12180" y="8570913"/>
            <a:ext cx="464820" cy="287337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6A4C1EC-EAB9-4CEE-AC3E-0F0EAA32D503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9C549383-453B-4D6D-8523-C9746F5229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1000" y="331200"/>
            <a:ext cx="2058750" cy="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200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A4C1EC-EAB9-4CEE-AC3E-0F0EAA32D503}" type="slidenum">
              <a:rPr lang="fi-FI" smtClean="0"/>
              <a:pPr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407598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A4C1EC-EAB9-4CEE-AC3E-0F0EAA32D503}" type="slidenum">
              <a:rPr lang="fi-FI" smtClean="0"/>
              <a:pPr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69514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A4C1EC-EAB9-4CEE-AC3E-0F0EAA32D503}" type="slidenum">
              <a:rPr lang="fi-FI" smtClean="0"/>
              <a:pPr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8800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sv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sv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5000">
              <a:schemeClr val="accent1">
                <a:lumMod val="60000"/>
                <a:lumOff val="40000"/>
              </a:schemeClr>
            </a:gs>
            <a:gs pos="100000">
              <a:schemeClr val="accent1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ityksen nimi"/>
          <p:cNvSpPr>
            <a:spLocks noGrp="1"/>
          </p:cNvSpPr>
          <p:nvPr>
            <p:ph type="ctrTitle" hasCustomPrompt="1"/>
          </p:nvPr>
        </p:nvSpPr>
        <p:spPr>
          <a:xfrm>
            <a:off x="252000" y="2520000"/>
            <a:ext cx="8640000" cy="1225379"/>
          </a:xfrm>
          <a:prstGeom prst="rect">
            <a:avLst/>
          </a:prstGeom>
        </p:spPr>
        <p:txBody>
          <a:bodyPr lIns="0" tIns="0" rIns="0">
            <a:normAutofit/>
          </a:bodyPr>
          <a:lstStyle>
            <a:lvl1pPr>
              <a:lnSpc>
                <a:spcPct val="100000"/>
              </a:lnSpc>
              <a:defRPr sz="3600" spc="-50" baseline="0">
                <a:solidFill>
                  <a:schemeClr val="tx1"/>
                </a:solidFill>
              </a:defRPr>
            </a:lvl1pPr>
          </a:lstStyle>
          <a:p>
            <a:r>
              <a:rPr lang="en-US" dirty="0" err="1"/>
              <a:t>Kirjoita</a:t>
            </a:r>
            <a:r>
              <a:rPr lang="en-US" dirty="0"/>
              <a:t> </a:t>
            </a:r>
            <a:r>
              <a:rPr lang="en-US" dirty="0" err="1"/>
              <a:t>tähän</a:t>
            </a:r>
            <a:r>
              <a:rPr lang="en-US" dirty="0"/>
              <a:t> </a:t>
            </a:r>
            <a:r>
              <a:rPr lang="en-US" dirty="0" err="1"/>
              <a:t>esityksen</a:t>
            </a:r>
            <a:r>
              <a:rPr lang="en-US" dirty="0"/>
              <a:t> </a:t>
            </a:r>
            <a:r>
              <a:rPr lang="en-US" dirty="0" err="1"/>
              <a:t>otsikko</a:t>
            </a:r>
            <a:endParaRPr lang="en-US" dirty="0"/>
          </a:p>
        </p:txBody>
      </p:sp>
      <p:sp>
        <p:nvSpPr>
          <p:cNvPr id="3" name="Esittäjän nimi"/>
          <p:cNvSpPr>
            <a:spLocks noGrp="1"/>
          </p:cNvSpPr>
          <p:nvPr>
            <p:ph type="subTitle" idx="1" hasCustomPrompt="1"/>
          </p:nvPr>
        </p:nvSpPr>
        <p:spPr>
          <a:xfrm>
            <a:off x="252000" y="3780000"/>
            <a:ext cx="8640000" cy="2700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>
              <a:buNone/>
              <a:defRPr sz="1600" b="1" baseline="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/>
              <a:t>Kirjoita</a:t>
            </a:r>
            <a:r>
              <a:rPr lang="en-US" dirty="0"/>
              <a:t> </a:t>
            </a:r>
            <a:r>
              <a:rPr lang="en-US" dirty="0" err="1"/>
              <a:t>tähän</a:t>
            </a:r>
            <a:r>
              <a:rPr lang="en-US" dirty="0"/>
              <a:t> </a:t>
            </a:r>
            <a:r>
              <a:rPr lang="en-US" dirty="0" err="1"/>
              <a:t>tittelisi</a:t>
            </a:r>
            <a:r>
              <a:rPr lang="en-US" dirty="0"/>
              <a:t> ja </a:t>
            </a:r>
            <a:r>
              <a:rPr lang="en-US" dirty="0" err="1"/>
              <a:t>nimesi</a:t>
            </a:r>
            <a:endParaRPr lang="en-US" dirty="0"/>
          </a:p>
        </p:txBody>
      </p:sp>
      <p:sp>
        <p:nvSpPr>
          <p:cNvPr id="12" name="Päivämäärä"/>
          <p:cNvSpPr>
            <a:spLocks noGrp="1"/>
          </p:cNvSpPr>
          <p:nvPr>
            <p:ph type="dt" sz="half" idx="10"/>
          </p:nvPr>
        </p:nvSpPr>
        <p:spPr>
          <a:xfrm>
            <a:off x="252000" y="4093408"/>
            <a:ext cx="1080000" cy="2700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600" b="0">
                <a:solidFill>
                  <a:schemeClr val="accent1"/>
                </a:solidFill>
              </a:defRPr>
            </a:lvl1pPr>
          </a:lstStyle>
          <a:p>
            <a:fld id="{39907D36-D103-4E74-9EEF-5FA4E0B7C4B8}" type="datetime1">
              <a:rPr lang="fi-FI" smtClean="0"/>
              <a:t>18.9.2020</a:t>
            </a:fld>
            <a:endParaRPr lang="en-US" dirty="0"/>
          </a:p>
        </p:txBody>
      </p:sp>
      <p:sp>
        <p:nvSpPr>
          <p:cNvPr id="10" name="Tilaisuuden nimi"/>
          <p:cNvSpPr>
            <a:spLocks noGrp="1"/>
          </p:cNvSpPr>
          <p:nvPr>
            <p:ph type="body" sz="quarter" idx="11" hasCustomPrompt="1"/>
          </p:nvPr>
        </p:nvSpPr>
        <p:spPr>
          <a:xfrm>
            <a:off x="1340459" y="4093408"/>
            <a:ext cx="7560000" cy="2700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>
              <a:buNone/>
              <a:defRPr lang="fi-FI" sz="1600" b="0" kern="1200" baseline="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err="1"/>
              <a:t>Tilaisuuden</a:t>
            </a:r>
            <a:r>
              <a:rPr lang="en-US" dirty="0"/>
              <a:t> </a:t>
            </a:r>
            <a:r>
              <a:rPr lang="en-US" dirty="0" err="1"/>
              <a:t>nimi</a:t>
            </a:r>
            <a:r>
              <a:rPr lang="en-US" dirty="0"/>
              <a:t> ja/tai </a:t>
            </a:r>
            <a:r>
              <a:rPr lang="en-US" dirty="0" err="1"/>
              <a:t>paikka</a:t>
            </a:r>
            <a:endParaRPr lang="en-US" dirty="0"/>
          </a:p>
        </p:txBody>
      </p:sp>
      <p:pic>
        <p:nvPicPr>
          <p:cNvPr id="8" name="KKV 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auto">
          <a:xfrm>
            <a:off x="230418" y="4722542"/>
            <a:ext cx="2415609" cy="31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KKV vesileima">
            <a:extLst>
              <a:ext uri="{FF2B5EF4-FFF2-40B4-BE49-F238E27FC236}">
                <a16:creationId xmlns:a16="http://schemas.microsoft.com/office/drawing/2014/main" id="{DE452389-9FA1-42B9-8E92-292F18F7808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52000" y="216000"/>
            <a:ext cx="8640000" cy="308310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40000">
              <a:schemeClr val="accent6">
                <a:lumMod val="20000"/>
                <a:lumOff val="80000"/>
              </a:schemeClr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ityksen nimi"/>
          <p:cNvSpPr>
            <a:spLocks noGrp="1"/>
          </p:cNvSpPr>
          <p:nvPr>
            <p:ph type="ctrTitle" hasCustomPrompt="1"/>
          </p:nvPr>
        </p:nvSpPr>
        <p:spPr>
          <a:xfrm>
            <a:off x="252000" y="2520000"/>
            <a:ext cx="8640000" cy="1225379"/>
          </a:xfrm>
          <a:prstGeom prst="rect">
            <a:avLst/>
          </a:prstGeom>
        </p:spPr>
        <p:txBody>
          <a:bodyPr lIns="0" tIns="0" rIns="0">
            <a:normAutofit/>
          </a:bodyPr>
          <a:lstStyle>
            <a:lvl1pPr>
              <a:lnSpc>
                <a:spcPct val="100000"/>
              </a:lnSpc>
              <a:defRPr sz="3600" spc="-50" baseline="0">
                <a:solidFill>
                  <a:schemeClr val="tx1"/>
                </a:solidFill>
              </a:defRPr>
            </a:lvl1pPr>
          </a:lstStyle>
          <a:p>
            <a:r>
              <a:rPr lang="en-US" dirty="0" err="1"/>
              <a:t>Kirjoita</a:t>
            </a:r>
            <a:r>
              <a:rPr lang="en-US" dirty="0"/>
              <a:t> </a:t>
            </a:r>
            <a:r>
              <a:rPr lang="en-US" dirty="0" err="1"/>
              <a:t>tähän</a:t>
            </a:r>
            <a:r>
              <a:rPr lang="en-US" dirty="0"/>
              <a:t> </a:t>
            </a:r>
            <a:r>
              <a:rPr lang="en-US" dirty="0" err="1"/>
              <a:t>esityksen</a:t>
            </a:r>
            <a:r>
              <a:rPr lang="en-US" dirty="0"/>
              <a:t> </a:t>
            </a:r>
            <a:r>
              <a:rPr lang="en-US" dirty="0" err="1"/>
              <a:t>otsikko</a:t>
            </a:r>
            <a:endParaRPr lang="en-US" dirty="0"/>
          </a:p>
        </p:txBody>
      </p:sp>
      <p:sp>
        <p:nvSpPr>
          <p:cNvPr id="3" name="Esittäjän nimi"/>
          <p:cNvSpPr>
            <a:spLocks noGrp="1"/>
          </p:cNvSpPr>
          <p:nvPr>
            <p:ph type="subTitle" idx="1" hasCustomPrompt="1"/>
          </p:nvPr>
        </p:nvSpPr>
        <p:spPr>
          <a:xfrm>
            <a:off x="252000" y="3780000"/>
            <a:ext cx="8640000" cy="2700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>
              <a:buNone/>
              <a:defRPr sz="1600" b="1" baseline="0">
                <a:solidFill>
                  <a:schemeClr val="accent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/>
              <a:t>Kirjoita</a:t>
            </a:r>
            <a:r>
              <a:rPr lang="en-US" dirty="0"/>
              <a:t> </a:t>
            </a:r>
            <a:r>
              <a:rPr lang="en-US" dirty="0" err="1"/>
              <a:t>tähän</a:t>
            </a:r>
            <a:r>
              <a:rPr lang="en-US" dirty="0"/>
              <a:t> </a:t>
            </a:r>
            <a:r>
              <a:rPr lang="en-US" dirty="0" err="1"/>
              <a:t>tittelisi</a:t>
            </a:r>
            <a:r>
              <a:rPr lang="en-US" dirty="0"/>
              <a:t> ja </a:t>
            </a:r>
            <a:r>
              <a:rPr lang="en-US" dirty="0" err="1"/>
              <a:t>nimesi</a:t>
            </a:r>
            <a:endParaRPr lang="en-US" dirty="0"/>
          </a:p>
        </p:txBody>
      </p:sp>
      <p:sp>
        <p:nvSpPr>
          <p:cNvPr id="12" name="Päivämäärä"/>
          <p:cNvSpPr>
            <a:spLocks noGrp="1"/>
          </p:cNvSpPr>
          <p:nvPr>
            <p:ph type="dt" sz="half" idx="10"/>
          </p:nvPr>
        </p:nvSpPr>
        <p:spPr>
          <a:xfrm>
            <a:off x="252000" y="4093408"/>
            <a:ext cx="1080000" cy="2700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600" b="0">
                <a:solidFill>
                  <a:schemeClr val="accent6"/>
                </a:solidFill>
              </a:defRPr>
            </a:lvl1pPr>
          </a:lstStyle>
          <a:p>
            <a:fld id="{C6A08638-9CD9-4E59-9DDC-4895D0CD99EF}" type="datetime1">
              <a:rPr lang="fi-FI" smtClean="0"/>
              <a:t>18.9.2020</a:t>
            </a:fld>
            <a:endParaRPr lang="en-US" dirty="0"/>
          </a:p>
        </p:txBody>
      </p:sp>
      <p:sp>
        <p:nvSpPr>
          <p:cNvPr id="10" name="Tilaisuuden nimi"/>
          <p:cNvSpPr>
            <a:spLocks noGrp="1"/>
          </p:cNvSpPr>
          <p:nvPr>
            <p:ph type="body" sz="quarter" idx="11" hasCustomPrompt="1"/>
          </p:nvPr>
        </p:nvSpPr>
        <p:spPr>
          <a:xfrm>
            <a:off x="1340459" y="4093408"/>
            <a:ext cx="7560000" cy="2700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>
              <a:buNone/>
              <a:defRPr lang="fi-FI" sz="16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err="1"/>
              <a:t>Tilaisuuden</a:t>
            </a:r>
            <a:r>
              <a:rPr lang="en-US" dirty="0"/>
              <a:t> </a:t>
            </a:r>
            <a:r>
              <a:rPr lang="en-US" dirty="0" err="1"/>
              <a:t>nimi</a:t>
            </a:r>
            <a:r>
              <a:rPr lang="en-US" dirty="0"/>
              <a:t> ja/tai </a:t>
            </a:r>
            <a:r>
              <a:rPr lang="en-US" dirty="0" err="1"/>
              <a:t>paikka</a:t>
            </a:r>
            <a:endParaRPr lang="en-US" dirty="0"/>
          </a:p>
        </p:txBody>
      </p:sp>
      <p:pic>
        <p:nvPicPr>
          <p:cNvPr id="8" name="KKV 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auto">
          <a:xfrm>
            <a:off x="230418" y="4722542"/>
            <a:ext cx="2415609" cy="31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KKV vesileima">
            <a:extLst>
              <a:ext uri="{FF2B5EF4-FFF2-40B4-BE49-F238E27FC236}">
                <a16:creationId xmlns:a16="http://schemas.microsoft.com/office/drawing/2014/main" id="{DE452389-9FA1-42B9-8E92-292F18F7808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52000" y="216000"/>
            <a:ext cx="8640000" cy="3083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213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u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olmio">
            <a:extLst>
              <a:ext uri="{FF2B5EF4-FFF2-40B4-BE49-F238E27FC236}">
                <a16:creationId xmlns:a16="http://schemas.microsoft.com/office/drawing/2014/main" id="{02104C3B-04FD-4895-BE9E-D4DA20699B2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auto">
          <a:xfrm>
            <a:off x="8468952" y="4458547"/>
            <a:ext cx="571270" cy="573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tsikko">
            <a:extLst>
              <a:ext uri="{FF2B5EF4-FFF2-40B4-BE49-F238E27FC236}">
                <a16:creationId xmlns:a16="http://schemas.microsoft.com/office/drawing/2014/main" id="{59859579-18F3-49F8-BA67-BFF6811EC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180000"/>
            <a:ext cx="8639588" cy="864000"/>
          </a:xfrm>
        </p:spPr>
        <p:txBody>
          <a:bodyPr/>
          <a:lstStyle>
            <a:lvl1pPr>
              <a:lnSpc>
                <a:spcPct val="85000"/>
              </a:lnSpc>
              <a:defRPr/>
            </a:lvl1pPr>
          </a:lstStyle>
          <a:p>
            <a:endParaRPr lang="fi-FI" dirty="0"/>
          </a:p>
        </p:txBody>
      </p:sp>
      <p:sp>
        <p:nvSpPr>
          <p:cNvPr id="5" name="Dian numero">
            <a:extLst>
              <a:ext uri="{FF2B5EF4-FFF2-40B4-BE49-F238E27FC236}">
                <a16:creationId xmlns:a16="http://schemas.microsoft.com/office/drawing/2014/main" id="{681E7D64-15A2-4F90-BF54-7B1866C71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54137" y="4740880"/>
            <a:ext cx="236686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050">
                <a:solidFill>
                  <a:schemeClr val="bg2"/>
                </a:solidFill>
              </a:defRPr>
            </a:lvl1pPr>
          </a:lstStyle>
          <a:p>
            <a:pPr algn="ctr"/>
            <a:fld id="{7B76A6C3-B7D4-46CA-B591-53665D1E4B32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1" name="Päivämäärä">
            <a:extLst>
              <a:ext uri="{FF2B5EF4-FFF2-40B4-BE49-F238E27FC236}">
                <a16:creationId xmlns:a16="http://schemas.microsoft.com/office/drawing/2014/main" id="{8FB59200-CDC9-41EF-82A5-D8E9BA9CDD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13934" y="4740880"/>
            <a:ext cx="805619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1200">
                <a:solidFill>
                  <a:schemeClr val="accent6"/>
                </a:solidFill>
              </a:defRPr>
            </a:lvl1pPr>
          </a:lstStyle>
          <a:p>
            <a:fld id="{5F25FC9B-739A-40E0-BC35-81EBF939D74E}" type="datetime1">
              <a:rPr lang="fi-FI" smtClean="0"/>
              <a:t>18.9.2020</a:t>
            </a:fld>
            <a:endParaRPr lang="en-US" dirty="0"/>
          </a:p>
        </p:txBody>
      </p:sp>
      <p:sp>
        <p:nvSpPr>
          <p:cNvPr id="12" name="Alatunniste">
            <a:extLst>
              <a:ext uri="{FF2B5EF4-FFF2-40B4-BE49-F238E27FC236}">
                <a16:creationId xmlns:a16="http://schemas.microsoft.com/office/drawing/2014/main" id="{563DB3B0-EBA3-4282-A033-4724F0CB1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66261" y="4740879"/>
            <a:ext cx="6211066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1200">
                <a:solidFill>
                  <a:schemeClr val="accent6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3" name="KKV logo">
            <a:extLst>
              <a:ext uri="{FF2B5EF4-FFF2-40B4-BE49-F238E27FC236}">
                <a16:creationId xmlns:a16="http://schemas.microsoft.com/office/drawing/2014/main" id="{F9F0BA4D-DB1D-4262-8956-7B67DC78A85A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 t="6017" r="68925"/>
          <a:stretch/>
        </p:blipFill>
        <p:spPr bwMode="auto">
          <a:xfrm>
            <a:off x="230418" y="4740879"/>
            <a:ext cx="750657" cy="297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4594C35-B784-4CA5-8790-D96D0426D35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52413" y="1204133"/>
            <a:ext cx="8639175" cy="3376613"/>
          </a:xfrm>
        </p:spPr>
        <p:txBody>
          <a:bodyPr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8987957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usdia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olmio">
            <a:extLst>
              <a:ext uri="{FF2B5EF4-FFF2-40B4-BE49-F238E27FC236}">
                <a16:creationId xmlns:a16="http://schemas.microsoft.com/office/drawing/2014/main" id="{BCE0AC45-196F-4B97-B730-9976000C339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auto">
          <a:xfrm>
            <a:off x="8468952" y="4458547"/>
            <a:ext cx="571270" cy="573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tsikko"/>
          <p:cNvSpPr>
            <a:spLocks noGrp="1"/>
          </p:cNvSpPr>
          <p:nvPr>
            <p:ph type="title"/>
          </p:nvPr>
        </p:nvSpPr>
        <p:spPr>
          <a:xfrm>
            <a:off x="252000" y="84306"/>
            <a:ext cx="8640000" cy="743694"/>
          </a:xfrm>
          <a:prstGeom prst="rect">
            <a:avLst/>
          </a:prstGeom>
        </p:spPr>
        <p:txBody>
          <a:bodyPr wrap="square" numCol="1">
            <a:normAutofit/>
          </a:bodyPr>
          <a:lstStyle>
            <a:lvl1pPr>
              <a:defRPr sz="2800"/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4" name="Sisältö vasen palsta"/>
          <p:cNvSpPr>
            <a:spLocks noGrp="1"/>
          </p:cNvSpPr>
          <p:nvPr>
            <p:ph sz="quarter" idx="13"/>
          </p:nvPr>
        </p:nvSpPr>
        <p:spPr>
          <a:xfrm>
            <a:off x="252000" y="1080000"/>
            <a:ext cx="4176000" cy="32400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8" name="Sisältö oikea palsta">
            <a:extLst>
              <a:ext uri="{FF2B5EF4-FFF2-40B4-BE49-F238E27FC236}">
                <a16:creationId xmlns:a16="http://schemas.microsoft.com/office/drawing/2014/main" id="{BD8B575D-E898-42AD-B894-FB901FFA78D8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711112" y="1080000"/>
            <a:ext cx="4176000" cy="32400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0" name="Dian numero">
            <a:extLst>
              <a:ext uri="{FF2B5EF4-FFF2-40B4-BE49-F238E27FC236}">
                <a16:creationId xmlns:a16="http://schemas.microsoft.com/office/drawing/2014/main" id="{34A2270C-0C01-40E6-AB15-2448CEF7F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54137" y="4740880"/>
            <a:ext cx="236686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050">
                <a:solidFill>
                  <a:schemeClr val="bg2"/>
                </a:solidFill>
              </a:defRPr>
            </a:lvl1pPr>
          </a:lstStyle>
          <a:p>
            <a:pPr algn="ctr"/>
            <a:fld id="{7B76A6C3-B7D4-46CA-B591-53665D1E4B32}" type="slidenum">
              <a:rPr lang="en-US" smtClean="0"/>
              <a:pPr algn="ctr"/>
              <a:t>‹#›</a:t>
            </a:fld>
            <a:endParaRPr lang="en-US" dirty="0"/>
          </a:p>
        </p:txBody>
      </p:sp>
      <p:pic>
        <p:nvPicPr>
          <p:cNvPr id="22" name="KKV logo">
            <a:extLst>
              <a:ext uri="{FF2B5EF4-FFF2-40B4-BE49-F238E27FC236}">
                <a16:creationId xmlns:a16="http://schemas.microsoft.com/office/drawing/2014/main" id="{30F83027-47B4-439C-A1FB-A847F5744C6E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 t="6017" r="68925"/>
          <a:stretch/>
        </p:blipFill>
        <p:spPr bwMode="auto">
          <a:xfrm>
            <a:off x="230418" y="4740879"/>
            <a:ext cx="750657" cy="297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Päivämäärä">
            <a:extLst>
              <a:ext uri="{FF2B5EF4-FFF2-40B4-BE49-F238E27FC236}">
                <a16:creationId xmlns:a16="http://schemas.microsoft.com/office/drawing/2014/main" id="{870C25AB-857C-4C8B-8DA1-83F8BA053B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13934" y="4740880"/>
            <a:ext cx="805619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1200">
                <a:solidFill>
                  <a:schemeClr val="accent6"/>
                </a:solidFill>
              </a:defRPr>
            </a:lvl1pPr>
          </a:lstStyle>
          <a:p>
            <a:fld id="{3E186206-408D-4DF2-A257-B5FB0B185372}" type="datetime1">
              <a:rPr lang="fi-FI" smtClean="0"/>
              <a:t>18.9.2020</a:t>
            </a:fld>
            <a:endParaRPr lang="en-US" dirty="0"/>
          </a:p>
        </p:txBody>
      </p:sp>
      <p:sp>
        <p:nvSpPr>
          <p:cNvPr id="14" name="Alatunniste">
            <a:extLst>
              <a:ext uri="{FF2B5EF4-FFF2-40B4-BE49-F238E27FC236}">
                <a16:creationId xmlns:a16="http://schemas.microsoft.com/office/drawing/2014/main" id="{FD36D6ED-965E-49F8-8728-8E288B357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66261" y="4740879"/>
            <a:ext cx="6211066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1200">
                <a:solidFill>
                  <a:schemeClr val="accent6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2752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usdia 2-palstaa kuv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olmio">
            <a:extLst>
              <a:ext uri="{FF2B5EF4-FFF2-40B4-BE49-F238E27FC236}">
                <a16:creationId xmlns:a16="http://schemas.microsoft.com/office/drawing/2014/main" id="{BCE0AC45-196F-4B97-B730-9976000C339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auto">
          <a:xfrm>
            <a:off x="8468952" y="4458547"/>
            <a:ext cx="571270" cy="573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tsikko"/>
          <p:cNvSpPr>
            <a:spLocks noGrp="1"/>
          </p:cNvSpPr>
          <p:nvPr>
            <p:ph type="title"/>
          </p:nvPr>
        </p:nvSpPr>
        <p:spPr>
          <a:xfrm>
            <a:off x="252000" y="84306"/>
            <a:ext cx="8640000" cy="743694"/>
          </a:xfrm>
          <a:prstGeom prst="rect">
            <a:avLst/>
          </a:prstGeom>
        </p:spPr>
        <p:txBody>
          <a:bodyPr wrap="square" numCol="1">
            <a:normAutofit/>
          </a:bodyPr>
          <a:lstStyle>
            <a:lvl1pPr>
              <a:defRPr sz="2800"/>
            </a:lvl1pPr>
          </a:lstStyle>
          <a:p>
            <a:endParaRPr lang="fi-FI" dirty="0"/>
          </a:p>
        </p:txBody>
      </p:sp>
      <p:sp>
        <p:nvSpPr>
          <p:cNvPr id="4" name="Sisältö vasen palsta"/>
          <p:cNvSpPr>
            <a:spLocks noGrp="1"/>
          </p:cNvSpPr>
          <p:nvPr>
            <p:ph sz="quarter" idx="13"/>
          </p:nvPr>
        </p:nvSpPr>
        <p:spPr>
          <a:xfrm>
            <a:off x="252000" y="1080000"/>
            <a:ext cx="5220000" cy="32400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0" name="Dian numero">
            <a:extLst>
              <a:ext uri="{FF2B5EF4-FFF2-40B4-BE49-F238E27FC236}">
                <a16:creationId xmlns:a16="http://schemas.microsoft.com/office/drawing/2014/main" id="{34A2270C-0C01-40E6-AB15-2448CEF7F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54137" y="4740880"/>
            <a:ext cx="236686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050">
                <a:solidFill>
                  <a:schemeClr val="bg2"/>
                </a:solidFill>
              </a:defRPr>
            </a:lvl1pPr>
          </a:lstStyle>
          <a:p>
            <a:pPr algn="ctr"/>
            <a:fld id="{7B76A6C3-B7D4-46CA-B591-53665D1E4B32}" type="slidenum">
              <a:rPr lang="en-US" smtClean="0"/>
              <a:pPr algn="ctr"/>
              <a:t>‹#›</a:t>
            </a:fld>
            <a:endParaRPr lang="en-US" dirty="0"/>
          </a:p>
        </p:txBody>
      </p:sp>
      <p:pic>
        <p:nvPicPr>
          <p:cNvPr id="22" name="KKV logo">
            <a:extLst>
              <a:ext uri="{FF2B5EF4-FFF2-40B4-BE49-F238E27FC236}">
                <a16:creationId xmlns:a16="http://schemas.microsoft.com/office/drawing/2014/main" id="{30F83027-47B4-439C-A1FB-A847F5744C6E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 t="6017" r="68925"/>
          <a:stretch/>
        </p:blipFill>
        <p:spPr bwMode="auto">
          <a:xfrm>
            <a:off x="230418" y="4740879"/>
            <a:ext cx="750657" cy="297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Päivämäärä">
            <a:extLst>
              <a:ext uri="{FF2B5EF4-FFF2-40B4-BE49-F238E27FC236}">
                <a16:creationId xmlns:a16="http://schemas.microsoft.com/office/drawing/2014/main" id="{870C25AB-857C-4C8B-8DA1-83F8BA053B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13934" y="4740880"/>
            <a:ext cx="805619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1200">
                <a:solidFill>
                  <a:schemeClr val="accent6"/>
                </a:solidFill>
              </a:defRPr>
            </a:lvl1pPr>
          </a:lstStyle>
          <a:p>
            <a:fld id="{7E3D2690-24BD-418B-8560-7452A023F113}" type="datetime1">
              <a:rPr lang="fi-FI" smtClean="0"/>
              <a:t>18.9.2020</a:t>
            </a:fld>
            <a:endParaRPr lang="en-US" dirty="0"/>
          </a:p>
        </p:txBody>
      </p:sp>
      <p:sp>
        <p:nvSpPr>
          <p:cNvPr id="14" name="Alatunniste">
            <a:extLst>
              <a:ext uri="{FF2B5EF4-FFF2-40B4-BE49-F238E27FC236}">
                <a16:creationId xmlns:a16="http://schemas.microsoft.com/office/drawing/2014/main" id="{FD36D6ED-965E-49F8-8728-8E288B357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66261" y="4740879"/>
            <a:ext cx="6211066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1200">
                <a:solidFill>
                  <a:schemeClr val="accent6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Kuvan paikkamerkki 4">
            <a:extLst>
              <a:ext uri="{FF2B5EF4-FFF2-40B4-BE49-F238E27FC236}">
                <a16:creationId xmlns:a16="http://schemas.microsoft.com/office/drawing/2014/main" id="{5C7BA9B9-79DE-49A0-A7D0-6EFCE88CDAB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648325" y="1079500"/>
            <a:ext cx="3105812" cy="3240500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20000"/>
              <a:buFont typeface="+mj-lt"/>
              <a:buNone/>
              <a:tabLst/>
              <a:defRPr sz="2000"/>
            </a:lvl1pPr>
          </a:lstStyle>
          <a:p>
            <a:pPr marL="457200" marR="0" lvl="0" indent="-457200" algn="l" defTabSz="914400" rtl="0" eaLnBrk="1" fontAlgn="auto" latinLnBrk="0" hangingPunct="1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20000"/>
              <a:tabLst/>
              <a:defRPr/>
            </a:pPr>
            <a:r>
              <a:rPr lang="fi-FI" dirty="0"/>
              <a:t>Lisää kuva tai kuvake</a:t>
            </a:r>
            <a:br>
              <a:rPr lang="fi-FI" dirty="0"/>
            </a:br>
            <a:r>
              <a:rPr lang="fi-FI" dirty="0"/>
              <a:t>▼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259689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usdia 2-palstaa taulukko ja graaf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olmio">
            <a:extLst>
              <a:ext uri="{FF2B5EF4-FFF2-40B4-BE49-F238E27FC236}">
                <a16:creationId xmlns:a16="http://schemas.microsoft.com/office/drawing/2014/main" id="{BCE0AC45-196F-4B97-B730-9976000C339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auto">
          <a:xfrm>
            <a:off x="8468502" y="4458546"/>
            <a:ext cx="571270" cy="573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tsikko"/>
          <p:cNvSpPr>
            <a:spLocks noGrp="1"/>
          </p:cNvSpPr>
          <p:nvPr>
            <p:ph type="title"/>
          </p:nvPr>
        </p:nvSpPr>
        <p:spPr>
          <a:xfrm>
            <a:off x="252000" y="84306"/>
            <a:ext cx="8640000" cy="743694"/>
          </a:xfrm>
          <a:prstGeom prst="rect">
            <a:avLst/>
          </a:prstGeom>
        </p:spPr>
        <p:txBody>
          <a:bodyPr wrap="square" numCol="1">
            <a:normAutofit/>
          </a:bodyPr>
          <a:lstStyle>
            <a:lvl1pPr>
              <a:defRPr sz="2800"/>
            </a:lvl1pPr>
          </a:lstStyle>
          <a:p>
            <a:endParaRPr lang="fi-FI" dirty="0"/>
          </a:p>
        </p:txBody>
      </p:sp>
      <p:sp>
        <p:nvSpPr>
          <p:cNvPr id="4" name="Sisältö vasen palsta"/>
          <p:cNvSpPr>
            <a:spLocks noGrp="1"/>
          </p:cNvSpPr>
          <p:nvPr>
            <p:ph sz="quarter" idx="13"/>
          </p:nvPr>
        </p:nvSpPr>
        <p:spPr>
          <a:xfrm>
            <a:off x="252000" y="1079999"/>
            <a:ext cx="3240000" cy="3377195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8" name="Sisältö oikea palsta">
            <a:extLst>
              <a:ext uri="{FF2B5EF4-FFF2-40B4-BE49-F238E27FC236}">
                <a16:creationId xmlns:a16="http://schemas.microsoft.com/office/drawing/2014/main" id="{BD8B575D-E898-42AD-B894-FB901FFA78D8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3667112" y="1079999"/>
            <a:ext cx="5220000" cy="291784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 dirty="0"/>
              <a:t>Lisää taulukko, graafi tai muu elementti</a:t>
            </a:r>
            <a:br>
              <a:rPr lang="fi-FI" dirty="0"/>
            </a:br>
            <a:r>
              <a:rPr lang="fi-FI" dirty="0"/>
              <a:t>▼</a:t>
            </a:r>
          </a:p>
        </p:txBody>
      </p:sp>
      <p:sp>
        <p:nvSpPr>
          <p:cNvPr id="10" name="Dian numero">
            <a:extLst>
              <a:ext uri="{FF2B5EF4-FFF2-40B4-BE49-F238E27FC236}">
                <a16:creationId xmlns:a16="http://schemas.microsoft.com/office/drawing/2014/main" id="{34A2270C-0C01-40E6-AB15-2448CEF7F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54137" y="4740880"/>
            <a:ext cx="236686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050">
                <a:solidFill>
                  <a:schemeClr val="bg2"/>
                </a:solidFill>
              </a:defRPr>
            </a:lvl1pPr>
          </a:lstStyle>
          <a:p>
            <a:pPr algn="ctr"/>
            <a:fld id="{7B76A6C3-B7D4-46CA-B591-53665D1E4B32}" type="slidenum">
              <a:rPr lang="en-US" smtClean="0"/>
              <a:pPr algn="ctr"/>
              <a:t>‹#›</a:t>
            </a:fld>
            <a:endParaRPr lang="en-US" dirty="0"/>
          </a:p>
        </p:txBody>
      </p:sp>
      <p:pic>
        <p:nvPicPr>
          <p:cNvPr id="22" name="KKV logo">
            <a:extLst>
              <a:ext uri="{FF2B5EF4-FFF2-40B4-BE49-F238E27FC236}">
                <a16:creationId xmlns:a16="http://schemas.microsoft.com/office/drawing/2014/main" id="{30F83027-47B4-439C-A1FB-A847F5744C6E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 t="6017" r="68925"/>
          <a:stretch/>
        </p:blipFill>
        <p:spPr bwMode="auto">
          <a:xfrm>
            <a:off x="230418" y="4740879"/>
            <a:ext cx="750657" cy="297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Päivämäärä">
            <a:extLst>
              <a:ext uri="{FF2B5EF4-FFF2-40B4-BE49-F238E27FC236}">
                <a16:creationId xmlns:a16="http://schemas.microsoft.com/office/drawing/2014/main" id="{986A7BE3-5DED-4D20-9F5B-183D7F5FCD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13934" y="4740880"/>
            <a:ext cx="805619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1200">
                <a:solidFill>
                  <a:schemeClr val="accent6"/>
                </a:solidFill>
              </a:defRPr>
            </a:lvl1pPr>
          </a:lstStyle>
          <a:p>
            <a:fld id="{EC353A9C-9ABA-4A72-9277-79CACF49E0A0}" type="datetime1">
              <a:rPr lang="fi-FI" smtClean="0"/>
              <a:t>18.9.2020</a:t>
            </a:fld>
            <a:endParaRPr lang="en-US" dirty="0"/>
          </a:p>
        </p:txBody>
      </p:sp>
      <p:sp>
        <p:nvSpPr>
          <p:cNvPr id="12" name="Alatunniste">
            <a:extLst>
              <a:ext uri="{FF2B5EF4-FFF2-40B4-BE49-F238E27FC236}">
                <a16:creationId xmlns:a16="http://schemas.microsoft.com/office/drawing/2014/main" id="{8473C770-50EF-48AF-AB4F-52BE82FC9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66261" y="4740879"/>
            <a:ext cx="6211066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1200">
                <a:solidFill>
                  <a:schemeClr val="accent6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3CFBA2C7-8FB2-460C-8438-DB5F785B313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667112" y="4184343"/>
            <a:ext cx="5220000" cy="252000"/>
          </a:xfrm>
        </p:spPr>
        <p:txBody>
          <a:bodyPr anchor="ctr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20000"/>
              <a:buFont typeface="Arial Black" panose="020B0A04020102020204" pitchFamily="34" charset="0"/>
              <a:buNone/>
              <a:tabLst/>
              <a:defRPr sz="1000" b="1"/>
            </a:lvl1pPr>
            <a:lvl2pPr marL="269875" indent="0">
              <a:buNone/>
              <a:defRPr/>
            </a:lvl2pPr>
            <a:lvl3pPr marL="539750" indent="0">
              <a:buNone/>
              <a:defRPr/>
            </a:lvl3pPr>
            <a:lvl4pPr marL="809625" indent="0">
              <a:buNone/>
              <a:defRPr/>
            </a:lvl4pPr>
            <a:lvl5pPr marL="1070062" indent="0"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20000"/>
              <a:buFont typeface="Arial Black" panose="020B0A04020102020204" pitchFamily="34" charset="0"/>
              <a:buNone/>
              <a:tabLst/>
              <a:defRPr/>
            </a:pPr>
            <a:r>
              <a:rPr lang="fi-FI" sz="1000" dirty="0"/>
              <a:t>Taulukon, graafin tai muun elementin otsikko (Lähde: Kuvan lähde)</a:t>
            </a:r>
          </a:p>
        </p:txBody>
      </p:sp>
      <p:sp>
        <p:nvSpPr>
          <p:cNvPr id="16" name="Otsikko">
            <a:extLst>
              <a:ext uri="{FF2B5EF4-FFF2-40B4-BE49-F238E27FC236}">
                <a16:creationId xmlns:a16="http://schemas.microsoft.com/office/drawing/2014/main" id="{04FE463B-3B04-49C1-B7BB-1441EAD46D16}"/>
              </a:ext>
            </a:extLst>
          </p:cNvPr>
          <p:cNvSpPr txBox="1">
            <a:spLocks/>
          </p:cNvSpPr>
          <p:nvPr userDrawn="1"/>
        </p:nvSpPr>
        <p:spPr>
          <a:xfrm>
            <a:off x="3771901" y="4076124"/>
            <a:ext cx="5115212" cy="244364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1200" b="1" kern="1200" spc="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i-FI" sz="1100" dirty="0"/>
          </a:p>
        </p:txBody>
      </p:sp>
    </p:spTree>
    <p:extLst>
      <p:ext uri="{BB962C8B-B14F-4D97-AF65-F5344CB8AC3E}">
        <p14:creationId xmlns:p14="http://schemas.microsoft.com/office/powerpoint/2010/main" val="19399480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usdia taulukko ja graaf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olmio">
            <a:extLst>
              <a:ext uri="{FF2B5EF4-FFF2-40B4-BE49-F238E27FC236}">
                <a16:creationId xmlns:a16="http://schemas.microsoft.com/office/drawing/2014/main" id="{02104C3B-04FD-4895-BE9E-D4DA20699B2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auto">
          <a:xfrm>
            <a:off x="8468952" y="4458547"/>
            <a:ext cx="571270" cy="573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tsikko">
            <a:extLst>
              <a:ext uri="{FF2B5EF4-FFF2-40B4-BE49-F238E27FC236}">
                <a16:creationId xmlns:a16="http://schemas.microsoft.com/office/drawing/2014/main" id="{59859579-18F3-49F8-BA67-BFF6811EC2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2413" y="4327636"/>
            <a:ext cx="8639588" cy="252000"/>
          </a:xfrm>
        </p:spPr>
        <p:txBody>
          <a:bodyPr tIns="0" rIns="0" anchor="ctr" anchorCtr="0">
            <a:noAutofit/>
          </a:bodyPr>
          <a:lstStyle>
            <a:lvl1pPr>
              <a:lnSpc>
                <a:spcPct val="85000"/>
              </a:lnSpc>
              <a:defRPr sz="1200" b="1"/>
            </a:lvl1pPr>
          </a:lstStyle>
          <a:p>
            <a:r>
              <a:rPr lang="fi-FI" dirty="0"/>
              <a:t>Taulukon, graafin tai muun elementin otsikko (Lähde: Kuvan lähde )</a:t>
            </a:r>
          </a:p>
        </p:txBody>
      </p:sp>
      <p:sp>
        <p:nvSpPr>
          <p:cNvPr id="5" name="Dian numero">
            <a:extLst>
              <a:ext uri="{FF2B5EF4-FFF2-40B4-BE49-F238E27FC236}">
                <a16:creationId xmlns:a16="http://schemas.microsoft.com/office/drawing/2014/main" id="{681E7D64-15A2-4F90-BF54-7B1866C71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54137" y="4740880"/>
            <a:ext cx="236686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050">
                <a:solidFill>
                  <a:schemeClr val="bg2"/>
                </a:solidFill>
              </a:defRPr>
            </a:lvl1pPr>
          </a:lstStyle>
          <a:p>
            <a:pPr algn="ctr"/>
            <a:fld id="{7B76A6C3-B7D4-46CA-B591-53665D1E4B32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9" name="Sisältä">
            <a:extLst>
              <a:ext uri="{FF2B5EF4-FFF2-40B4-BE49-F238E27FC236}">
                <a16:creationId xmlns:a16="http://schemas.microsoft.com/office/drawing/2014/main" id="{126FB0C0-A2F8-46CA-A4B8-24E69B1A3F46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252413" y="246955"/>
            <a:ext cx="8639175" cy="3964625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20000"/>
              <a:buFont typeface="Arial Black" panose="020B0A04020102020204" pitchFamily="34" charset="0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20000"/>
              <a:buFont typeface="Arial Black" panose="020B0A04020102020204" pitchFamily="34" charset="0"/>
              <a:buNone/>
              <a:tabLst/>
              <a:defRPr/>
            </a:pPr>
            <a:r>
              <a:rPr lang="fi-FI" dirty="0"/>
              <a:t>Lisää taulukko, graafi tai muu elementti</a:t>
            </a:r>
            <a:br>
              <a:rPr lang="fi-FI" dirty="0"/>
            </a:br>
            <a:r>
              <a:rPr lang="fi-FI" dirty="0"/>
              <a:t>▼</a:t>
            </a:r>
          </a:p>
        </p:txBody>
      </p:sp>
      <p:sp>
        <p:nvSpPr>
          <p:cNvPr id="11" name="Päivämäärä">
            <a:extLst>
              <a:ext uri="{FF2B5EF4-FFF2-40B4-BE49-F238E27FC236}">
                <a16:creationId xmlns:a16="http://schemas.microsoft.com/office/drawing/2014/main" id="{8FB59200-CDC9-41EF-82A5-D8E9BA9CDD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13934" y="4740880"/>
            <a:ext cx="805619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1200">
                <a:solidFill>
                  <a:schemeClr val="accent6"/>
                </a:solidFill>
              </a:defRPr>
            </a:lvl1pPr>
          </a:lstStyle>
          <a:p>
            <a:fld id="{92E723F6-5B56-49AE-AA06-86C2DDB43DDE}" type="datetime1">
              <a:rPr lang="fi-FI" smtClean="0"/>
              <a:t>18.9.2020</a:t>
            </a:fld>
            <a:endParaRPr lang="en-US" dirty="0"/>
          </a:p>
        </p:txBody>
      </p:sp>
      <p:sp>
        <p:nvSpPr>
          <p:cNvPr id="12" name="Alatunniste">
            <a:extLst>
              <a:ext uri="{FF2B5EF4-FFF2-40B4-BE49-F238E27FC236}">
                <a16:creationId xmlns:a16="http://schemas.microsoft.com/office/drawing/2014/main" id="{563DB3B0-EBA3-4282-A033-4724F0CB1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66261" y="4740879"/>
            <a:ext cx="6211066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1200">
                <a:solidFill>
                  <a:schemeClr val="accent6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3" name="KKV logo">
            <a:extLst>
              <a:ext uri="{FF2B5EF4-FFF2-40B4-BE49-F238E27FC236}">
                <a16:creationId xmlns:a16="http://schemas.microsoft.com/office/drawing/2014/main" id="{F9F0BA4D-DB1D-4262-8956-7B67DC78A85A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 t="6017" r="68925"/>
          <a:stretch/>
        </p:blipFill>
        <p:spPr bwMode="auto">
          <a:xfrm>
            <a:off x="230418" y="4740879"/>
            <a:ext cx="750657" cy="297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24963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usdia video">
    <p:bg>
      <p:bgPr>
        <a:gradFill>
          <a:gsLst>
            <a:gs pos="0">
              <a:schemeClr val="tx1">
                <a:lumMod val="95000"/>
                <a:lumOff val="5000"/>
              </a:schemeClr>
            </a:gs>
            <a:gs pos="49600">
              <a:schemeClr val="tx1">
                <a:lumMod val="75000"/>
                <a:lumOff val="25000"/>
              </a:schemeClr>
            </a:gs>
            <a:gs pos="100000">
              <a:schemeClr val="tx1">
                <a:lumMod val="95000"/>
                <a:lumOff val="5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dian paikkamerkki 5">
            <a:extLst>
              <a:ext uri="{FF2B5EF4-FFF2-40B4-BE49-F238E27FC236}">
                <a16:creationId xmlns:a16="http://schemas.microsoft.com/office/drawing/2014/main" id="{7D5E0EC7-F796-4D4B-9752-BF8A0A790F05}"/>
              </a:ext>
            </a:extLst>
          </p:cNvPr>
          <p:cNvSpPr>
            <a:spLocks noGrp="1"/>
          </p:cNvSpPr>
          <p:nvPr>
            <p:ph type="media" sz="quarter" idx="14" hasCustomPrompt="1"/>
          </p:nvPr>
        </p:nvSpPr>
        <p:spPr>
          <a:xfrm>
            <a:off x="0" y="0"/>
            <a:ext cx="9144000" cy="5143500"/>
          </a:xfrm>
        </p:spPr>
        <p:txBody>
          <a:bodyPr anchor="t" anchorCtr="0"/>
          <a:lstStyle>
            <a:lvl1pPr marL="0" marR="0" indent="0" algn="ctr" defTabSz="914400" rtl="0" eaLnBrk="1" fontAlgn="auto" latinLnBrk="0" hangingPunct="1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20000"/>
              <a:buFont typeface="Arial Black" panose="020B0A04020102020204" pitchFamily="34" charset="0"/>
              <a:buNone/>
              <a:tabLst/>
              <a:defRPr>
                <a:solidFill>
                  <a:schemeClr val="bg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20000"/>
              <a:buFont typeface="Arial Black" panose="020B0A04020102020204" pitchFamily="34" charset="0"/>
              <a:buNone/>
              <a:tabLst/>
              <a:defRPr/>
            </a:pPr>
            <a:r>
              <a:rPr lang="fi-FI" dirty="0"/>
              <a:t>Lisää video</a:t>
            </a:r>
            <a:br>
              <a:rPr lang="fi-FI" dirty="0"/>
            </a:br>
            <a:r>
              <a:rPr lang="fi-FI" dirty="0"/>
              <a:t>▼</a:t>
            </a:r>
          </a:p>
          <a:p>
            <a:endParaRPr lang="fi-FI" dirty="0"/>
          </a:p>
        </p:txBody>
      </p:sp>
      <p:sp>
        <p:nvSpPr>
          <p:cNvPr id="2" name="Otsikko">
            <a:extLst>
              <a:ext uri="{FF2B5EF4-FFF2-40B4-BE49-F238E27FC236}">
                <a16:creationId xmlns:a16="http://schemas.microsoft.com/office/drawing/2014/main" id="{59859579-18F3-49F8-BA67-BFF6811EC2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7463" y="4859263"/>
            <a:ext cx="8965653" cy="223100"/>
          </a:xfrm>
        </p:spPr>
        <p:txBody>
          <a:bodyPr tIns="0" rIns="0" anchor="ctr" anchorCtr="0">
            <a:noAutofit/>
          </a:bodyPr>
          <a:lstStyle>
            <a:lvl1pPr algn="l">
              <a:lnSpc>
                <a:spcPct val="85000"/>
              </a:lnSpc>
              <a:defRPr sz="1200" b="1">
                <a:solidFill>
                  <a:schemeClr val="bg2"/>
                </a:solidFill>
              </a:defRPr>
            </a:lvl1pPr>
          </a:lstStyle>
          <a:p>
            <a:r>
              <a:rPr lang="fi-FI" dirty="0"/>
              <a:t>Videon otsikko (Lähde: videon lähde)</a:t>
            </a:r>
          </a:p>
        </p:txBody>
      </p:sp>
    </p:spTree>
    <p:extLst>
      <p:ext uri="{BB962C8B-B14F-4D97-AF65-F5344CB8AC3E}">
        <p14:creationId xmlns:p14="http://schemas.microsoft.com/office/powerpoint/2010/main" val="4429263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">
    <p:bg>
      <p:bgPr>
        <a:gradFill>
          <a:gsLst>
            <a:gs pos="0">
              <a:schemeClr val="bg2"/>
            </a:gs>
            <a:gs pos="40000">
              <a:schemeClr val="accent6">
                <a:lumMod val="20000"/>
                <a:lumOff val="80000"/>
              </a:schemeClr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KV logo">
            <a:extLst>
              <a:ext uri="{FF2B5EF4-FFF2-40B4-BE49-F238E27FC236}">
                <a16:creationId xmlns:a16="http://schemas.microsoft.com/office/drawing/2014/main" id="{2AE7F680-871B-4678-A692-21858B1F66B2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6017" r="68925"/>
          <a:stretch/>
        </p:blipFill>
        <p:spPr bwMode="auto">
          <a:xfrm>
            <a:off x="230418" y="4740879"/>
            <a:ext cx="750657" cy="297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Kuvan paikkamerkki 3">
            <a:extLst>
              <a:ext uri="{FF2B5EF4-FFF2-40B4-BE49-F238E27FC236}">
                <a16:creationId xmlns:a16="http://schemas.microsoft.com/office/drawing/2014/main" id="{1F529CB1-E2B4-43AF-BA67-0C303C78992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065034" y="217187"/>
            <a:ext cx="3853058" cy="4231647"/>
          </a:xfrm>
          <a:custGeom>
            <a:avLst/>
            <a:gdLst>
              <a:gd name="connsiteX0" fmla="*/ 0 w 3845503"/>
              <a:gd name="connsiteY0" fmla="*/ 60102 h 3240000"/>
              <a:gd name="connsiteX1" fmla="*/ 60102 w 3845503"/>
              <a:gd name="connsiteY1" fmla="*/ 0 h 3240000"/>
              <a:gd name="connsiteX2" fmla="*/ 3785401 w 3845503"/>
              <a:gd name="connsiteY2" fmla="*/ 0 h 3240000"/>
              <a:gd name="connsiteX3" fmla="*/ 3845503 w 3845503"/>
              <a:gd name="connsiteY3" fmla="*/ 60102 h 3240000"/>
              <a:gd name="connsiteX4" fmla="*/ 3845503 w 3845503"/>
              <a:gd name="connsiteY4" fmla="*/ 3179898 h 3240000"/>
              <a:gd name="connsiteX5" fmla="*/ 3785401 w 3845503"/>
              <a:gd name="connsiteY5" fmla="*/ 3240000 h 3240000"/>
              <a:gd name="connsiteX6" fmla="*/ 60102 w 3845503"/>
              <a:gd name="connsiteY6" fmla="*/ 3240000 h 3240000"/>
              <a:gd name="connsiteX7" fmla="*/ 0 w 3845503"/>
              <a:gd name="connsiteY7" fmla="*/ 3179898 h 3240000"/>
              <a:gd name="connsiteX8" fmla="*/ 0 w 3845503"/>
              <a:gd name="connsiteY8" fmla="*/ 60102 h 3240000"/>
              <a:gd name="connsiteX0" fmla="*/ 0 w 3845503"/>
              <a:gd name="connsiteY0" fmla="*/ 60102 h 3240000"/>
              <a:gd name="connsiteX1" fmla="*/ 60102 w 3845503"/>
              <a:gd name="connsiteY1" fmla="*/ 0 h 3240000"/>
              <a:gd name="connsiteX2" fmla="*/ 3785401 w 3845503"/>
              <a:gd name="connsiteY2" fmla="*/ 0 h 3240000"/>
              <a:gd name="connsiteX3" fmla="*/ 3845503 w 3845503"/>
              <a:gd name="connsiteY3" fmla="*/ 60102 h 3240000"/>
              <a:gd name="connsiteX4" fmla="*/ 3845503 w 3845503"/>
              <a:gd name="connsiteY4" fmla="*/ 3179898 h 3240000"/>
              <a:gd name="connsiteX5" fmla="*/ 3785401 w 3845503"/>
              <a:gd name="connsiteY5" fmla="*/ 3240000 h 3240000"/>
              <a:gd name="connsiteX6" fmla="*/ 2691155 w 3845503"/>
              <a:gd name="connsiteY6" fmla="*/ 3231144 h 3240000"/>
              <a:gd name="connsiteX7" fmla="*/ 60102 w 3845503"/>
              <a:gd name="connsiteY7" fmla="*/ 3240000 h 3240000"/>
              <a:gd name="connsiteX8" fmla="*/ 0 w 3845503"/>
              <a:gd name="connsiteY8" fmla="*/ 3179898 h 3240000"/>
              <a:gd name="connsiteX9" fmla="*/ 0 w 3845503"/>
              <a:gd name="connsiteY9" fmla="*/ 60102 h 3240000"/>
              <a:gd name="connsiteX0" fmla="*/ 0 w 3845503"/>
              <a:gd name="connsiteY0" fmla="*/ 60102 h 3240000"/>
              <a:gd name="connsiteX1" fmla="*/ 60102 w 3845503"/>
              <a:gd name="connsiteY1" fmla="*/ 0 h 3240000"/>
              <a:gd name="connsiteX2" fmla="*/ 3785401 w 3845503"/>
              <a:gd name="connsiteY2" fmla="*/ 0 h 3240000"/>
              <a:gd name="connsiteX3" fmla="*/ 3845503 w 3845503"/>
              <a:gd name="connsiteY3" fmla="*/ 60102 h 3240000"/>
              <a:gd name="connsiteX4" fmla="*/ 3839019 w 3845503"/>
              <a:gd name="connsiteY4" fmla="*/ 2161101 h 3240000"/>
              <a:gd name="connsiteX5" fmla="*/ 3845503 w 3845503"/>
              <a:gd name="connsiteY5" fmla="*/ 3179898 h 3240000"/>
              <a:gd name="connsiteX6" fmla="*/ 3785401 w 3845503"/>
              <a:gd name="connsiteY6" fmla="*/ 3240000 h 3240000"/>
              <a:gd name="connsiteX7" fmla="*/ 2691155 w 3845503"/>
              <a:gd name="connsiteY7" fmla="*/ 3231144 h 3240000"/>
              <a:gd name="connsiteX8" fmla="*/ 60102 w 3845503"/>
              <a:gd name="connsiteY8" fmla="*/ 3240000 h 3240000"/>
              <a:gd name="connsiteX9" fmla="*/ 0 w 3845503"/>
              <a:gd name="connsiteY9" fmla="*/ 3179898 h 3240000"/>
              <a:gd name="connsiteX10" fmla="*/ 0 w 3845503"/>
              <a:gd name="connsiteY10" fmla="*/ 60102 h 3240000"/>
              <a:gd name="connsiteX0" fmla="*/ 0 w 3845503"/>
              <a:gd name="connsiteY0" fmla="*/ 60102 h 3240000"/>
              <a:gd name="connsiteX1" fmla="*/ 60102 w 3845503"/>
              <a:gd name="connsiteY1" fmla="*/ 0 h 3240000"/>
              <a:gd name="connsiteX2" fmla="*/ 3785401 w 3845503"/>
              <a:gd name="connsiteY2" fmla="*/ 0 h 3240000"/>
              <a:gd name="connsiteX3" fmla="*/ 3845503 w 3845503"/>
              <a:gd name="connsiteY3" fmla="*/ 60102 h 3240000"/>
              <a:gd name="connsiteX4" fmla="*/ 3839019 w 3845503"/>
              <a:gd name="connsiteY4" fmla="*/ 2161101 h 3240000"/>
              <a:gd name="connsiteX5" fmla="*/ 3845503 w 3845503"/>
              <a:gd name="connsiteY5" fmla="*/ 3179898 h 3240000"/>
              <a:gd name="connsiteX6" fmla="*/ 3402780 w 3845503"/>
              <a:gd name="connsiteY6" fmla="*/ 2591489 h 3240000"/>
              <a:gd name="connsiteX7" fmla="*/ 2691155 w 3845503"/>
              <a:gd name="connsiteY7" fmla="*/ 3231144 h 3240000"/>
              <a:gd name="connsiteX8" fmla="*/ 60102 w 3845503"/>
              <a:gd name="connsiteY8" fmla="*/ 3240000 h 3240000"/>
              <a:gd name="connsiteX9" fmla="*/ 0 w 3845503"/>
              <a:gd name="connsiteY9" fmla="*/ 3179898 h 3240000"/>
              <a:gd name="connsiteX10" fmla="*/ 0 w 3845503"/>
              <a:gd name="connsiteY10" fmla="*/ 60102 h 3240000"/>
              <a:gd name="connsiteX0" fmla="*/ 0 w 3845503"/>
              <a:gd name="connsiteY0" fmla="*/ 60102 h 3240000"/>
              <a:gd name="connsiteX1" fmla="*/ 60102 w 3845503"/>
              <a:gd name="connsiteY1" fmla="*/ 0 h 3240000"/>
              <a:gd name="connsiteX2" fmla="*/ 3785401 w 3845503"/>
              <a:gd name="connsiteY2" fmla="*/ 0 h 3240000"/>
              <a:gd name="connsiteX3" fmla="*/ 3845503 w 3845503"/>
              <a:gd name="connsiteY3" fmla="*/ 60102 h 3240000"/>
              <a:gd name="connsiteX4" fmla="*/ 3839019 w 3845503"/>
              <a:gd name="connsiteY4" fmla="*/ 2161101 h 3240000"/>
              <a:gd name="connsiteX5" fmla="*/ 3845503 w 3845503"/>
              <a:gd name="connsiteY5" fmla="*/ 3179898 h 3240000"/>
              <a:gd name="connsiteX6" fmla="*/ 3402780 w 3845503"/>
              <a:gd name="connsiteY6" fmla="*/ 2591489 h 3240000"/>
              <a:gd name="connsiteX7" fmla="*/ 2691155 w 3845503"/>
              <a:gd name="connsiteY7" fmla="*/ 3231144 h 3240000"/>
              <a:gd name="connsiteX8" fmla="*/ 2606849 w 3845503"/>
              <a:gd name="connsiteY8" fmla="*/ 3237629 h 3240000"/>
              <a:gd name="connsiteX9" fmla="*/ 60102 w 3845503"/>
              <a:gd name="connsiteY9" fmla="*/ 3240000 h 3240000"/>
              <a:gd name="connsiteX10" fmla="*/ 0 w 3845503"/>
              <a:gd name="connsiteY10" fmla="*/ 3179898 h 3240000"/>
              <a:gd name="connsiteX11" fmla="*/ 0 w 3845503"/>
              <a:gd name="connsiteY11" fmla="*/ 60102 h 3240000"/>
              <a:gd name="connsiteX0" fmla="*/ 0 w 3850205"/>
              <a:gd name="connsiteY0" fmla="*/ 60102 h 3240000"/>
              <a:gd name="connsiteX1" fmla="*/ 60102 w 3850205"/>
              <a:gd name="connsiteY1" fmla="*/ 0 h 3240000"/>
              <a:gd name="connsiteX2" fmla="*/ 3785401 w 3850205"/>
              <a:gd name="connsiteY2" fmla="*/ 0 h 3240000"/>
              <a:gd name="connsiteX3" fmla="*/ 3845503 w 3850205"/>
              <a:gd name="connsiteY3" fmla="*/ 60102 h 3240000"/>
              <a:gd name="connsiteX4" fmla="*/ 3845504 w 3850205"/>
              <a:gd name="connsiteY4" fmla="*/ 2102735 h 3240000"/>
              <a:gd name="connsiteX5" fmla="*/ 3839019 w 3850205"/>
              <a:gd name="connsiteY5" fmla="*/ 2161101 h 3240000"/>
              <a:gd name="connsiteX6" fmla="*/ 3845503 w 3850205"/>
              <a:gd name="connsiteY6" fmla="*/ 3179898 h 3240000"/>
              <a:gd name="connsiteX7" fmla="*/ 3402780 w 3850205"/>
              <a:gd name="connsiteY7" fmla="*/ 2591489 h 3240000"/>
              <a:gd name="connsiteX8" fmla="*/ 2691155 w 3850205"/>
              <a:gd name="connsiteY8" fmla="*/ 3231144 h 3240000"/>
              <a:gd name="connsiteX9" fmla="*/ 2606849 w 3850205"/>
              <a:gd name="connsiteY9" fmla="*/ 3237629 h 3240000"/>
              <a:gd name="connsiteX10" fmla="*/ 60102 w 3850205"/>
              <a:gd name="connsiteY10" fmla="*/ 3240000 h 3240000"/>
              <a:gd name="connsiteX11" fmla="*/ 0 w 3850205"/>
              <a:gd name="connsiteY11" fmla="*/ 3179898 h 3240000"/>
              <a:gd name="connsiteX12" fmla="*/ 0 w 3850205"/>
              <a:gd name="connsiteY12" fmla="*/ 60102 h 3240000"/>
              <a:gd name="connsiteX0" fmla="*/ 0 w 3850205"/>
              <a:gd name="connsiteY0" fmla="*/ 60102 h 3240000"/>
              <a:gd name="connsiteX1" fmla="*/ 60102 w 3850205"/>
              <a:gd name="connsiteY1" fmla="*/ 0 h 3240000"/>
              <a:gd name="connsiteX2" fmla="*/ 3785401 w 3850205"/>
              <a:gd name="connsiteY2" fmla="*/ 0 h 3240000"/>
              <a:gd name="connsiteX3" fmla="*/ 3845503 w 3850205"/>
              <a:gd name="connsiteY3" fmla="*/ 60102 h 3240000"/>
              <a:gd name="connsiteX4" fmla="*/ 3845504 w 3850205"/>
              <a:gd name="connsiteY4" fmla="*/ 2102735 h 3240000"/>
              <a:gd name="connsiteX5" fmla="*/ 3839019 w 3850205"/>
              <a:gd name="connsiteY5" fmla="*/ 2161101 h 3240000"/>
              <a:gd name="connsiteX6" fmla="*/ 3402780 w 3850205"/>
              <a:gd name="connsiteY6" fmla="*/ 2591489 h 3240000"/>
              <a:gd name="connsiteX7" fmla="*/ 2691155 w 3850205"/>
              <a:gd name="connsiteY7" fmla="*/ 3231144 h 3240000"/>
              <a:gd name="connsiteX8" fmla="*/ 2606849 w 3850205"/>
              <a:gd name="connsiteY8" fmla="*/ 3237629 h 3240000"/>
              <a:gd name="connsiteX9" fmla="*/ 60102 w 3850205"/>
              <a:gd name="connsiteY9" fmla="*/ 3240000 h 3240000"/>
              <a:gd name="connsiteX10" fmla="*/ 0 w 3850205"/>
              <a:gd name="connsiteY10" fmla="*/ 3179898 h 3240000"/>
              <a:gd name="connsiteX11" fmla="*/ 0 w 3850205"/>
              <a:gd name="connsiteY11" fmla="*/ 60102 h 3240000"/>
              <a:gd name="connsiteX0" fmla="*/ 0 w 3850205"/>
              <a:gd name="connsiteY0" fmla="*/ 60102 h 3240000"/>
              <a:gd name="connsiteX1" fmla="*/ 60102 w 3850205"/>
              <a:gd name="connsiteY1" fmla="*/ 0 h 3240000"/>
              <a:gd name="connsiteX2" fmla="*/ 3785401 w 3850205"/>
              <a:gd name="connsiteY2" fmla="*/ 0 h 3240000"/>
              <a:gd name="connsiteX3" fmla="*/ 3845503 w 3850205"/>
              <a:gd name="connsiteY3" fmla="*/ 60102 h 3240000"/>
              <a:gd name="connsiteX4" fmla="*/ 3845504 w 3850205"/>
              <a:gd name="connsiteY4" fmla="*/ 2102735 h 3240000"/>
              <a:gd name="connsiteX5" fmla="*/ 3848611 w 3850205"/>
              <a:gd name="connsiteY5" fmla="*/ 2170692 h 3240000"/>
              <a:gd name="connsiteX6" fmla="*/ 3402780 w 3850205"/>
              <a:gd name="connsiteY6" fmla="*/ 2591489 h 3240000"/>
              <a:gd name="connsiteX7" fmla="*/ 2691155 w 3850205"/>
              <a:gd name="connsiteY7" fmla="*/ 3231144 h 3240000"/>
              <a:gd name="connsiteX8" fmla="*/ 2606849 w 3850205"/>
              <a:gd name="connsiteY8" fmla="*/ 3237629 h 3240000"/>
              <a:gd name="connsiteX9" fmla="*/ 60102 w 3850205"/>
              <a:gd name="connsiteY9" fmla="*/ 3240000 h 3240000"/>
              <a:gd name="connsiteX10" fmla="*/ 0 w 3850205"/>
              <a:gd name="connsiteY10" fmla="*/ 3179898 h 3240000"/>
              <a:gd name="connsiteX11" fmla="*/ 0 w 3850205"/>
              <a:gd name="connsiteY11" fmla="*/ 60102 h 3240000"/>
              <a:gd name="connsiteX0" fmla="*/ 0 w 3850205"/>
              <a:gd name="connsiteY0" fmla="*/ 60102 h 3240000"/>
              <a:gd name="connsiteX1" fmla="*/ 60102 w 3850205"/>
              <a:gd name="connsiteY1" fmla="*/ 0 h 3240000"/>
              <a:gd name="connsiteX2" fmla="*/ 3785401 w 3850205"/>
              <a:gd name="connsiteY2" fmla="*/ 0 h 3240000"/>
              <a:gd name="connsiteX3" fmla="*/ 3845503 w 3850205"/>
              <a:gd name="connsiteY3" fmla="*/ 60102 h 3240000"/>
              <a:gd name="connsiteX4" fmla="*/ 3845504 w 3850205"/>
              <a:gd name="connsiteY4" fmla="*/ 2102735 h 3240000"/>
              <a:gd name="connsiteX5" fmla="*/ 3848611 w 3850205"/>
              <a:gd name="connsiteY5" fmla="*/ 2170692 h 3240000"/>
              <a:gd name="connsiteX6" fmla="*/ 3402780 w 3850205"/>
              <a:gd name="connsiteY6" fmla="*/ 2591489 h 3240000"/>
              <a:gd name="connsiteX7" fmla="*/ 2691155 w 3850205"/>
              <a:gd name="connsiteY7" fmla="*/ 3231144 h 3240000"/>
              <a:gd name="connsiteX8" fmla="*/ 2606849 w 3850205"/>
              <a:gd name="connsiteY8" fmla="*/ 3237629 h 3240000"/>
              <a:gd name="connsiteX9" fmla="*/ 60102 w 3850205"/>
              <a:gd name="connsiteY9" fmla="*/ 3240000 h 3240000"/>
              <a:gd name="connsiteX10" fmla="*/ 0 w 3850205"/>
              <a:gd name="connsiteY10" fmla="*/ 3179898 h 3240000"/>
              <a:gd name="connsiteX11" fmla="*/ 0 w 3850205"/>
              <a:gd name="connsiteY11" fmla="*/ 60102 h 3240000"/>
              <a:gd name="connsiteX0" fmla="*/ 0 w 3850205"/>
              <a:gd name="connsiteY0" fmla="*/ 60102 h 3240000"/>
              <a:gd name="connsiteX1" fmla="*/ 60102 w 3850205"/>
              <a:gd name="connsiteY1" fmla="*/ 0 h 3240000"/>
              <a:gd name="connsiteX2" fmla="*/ 3785401 w 3850205"/>
              <a:gd name="connsiteY2" fmla="*/ 0 h 3240000"/>
              <a:gd name="connsiteX3" fmla="*/ 3845503 w 3850205"/>
              <a:gd name="connsiteY3" fmla="*/ 60102 h 3240000"/>
              <a:gd name="connsiteX4" fmla="*/ 3845504 w 3850205"/>
              <a:gd name="connsiteY4" fmla="*/ 2102735 h 3240000"/>
              <a:gd name="connsiteX5" fmla="*/ 3848611 w 3850205"/>
              <a:gd name="connsiteY5" fmla="*/ 2170692 h 3240000"/>
              <a:gd name="connsiteX6" fmla="*/ 3553049 w 3850205"/>
              <a:gd name="connsiteY6" fmla="*/ 2652236 h 3240000"/>
              <a:gd name="connsiteX7" fmla="*/ 2691155 w 3850205"/>
              <a:gd name="connsiteY7" fmla="*/ 3231144 h 3240000"/>
              <a:gd name="connsiteX8" fmla="*/ 2606849 w 3850205"/>
              <a:gd name="connsiteY8" fmla="*/ 3237629 h 3240000"/>
              <a:gd name="connsiteX9" fmla="*/ 60102 w 3850205"/>
              <a:gd name="connsiteY9" fmla="*/ 3240000 h 3240000"/>
              <a:gd name="connsiteX10" fmla="*/ 0 w 3850205"/>
              <a:gd name="connsiteY10" fmla="*/ 3179898 h 3240000"/>
              <a:gd name="connsiteX11" fmla="*/ 0 w 3850205"/>
              <a:gd name="connsiteY11" fmla="*/ 60102 h 3240000"/>
              <a:gd name="connsiteX0" fmla="*/ 0 w 3850205"/>
              <a:gd name="connsiteY0" fmla="*/ 60102 h 3240000"/>
              <a:gd name="connsiteX1" fmla="*/ 60102 w 3850205"/>
              <a:gd name="connsiteY1" fmla="*/ 0 h 3240000"/>
              <a:gd name="connsiteX2" fmla="*/ 3785401 w 3850205"/>
              <a:gd name="connsiteY2" fmla="*/ 0 h 3240000"/>
              <a:gd name="connsiteX3" fmla="*/ 3845503 w 3850205"/>
              <a:gd name="connsiteY3" fmla="*/ 60102 h 3240000"/>
              <a:gd name="connsiteX4" fmla="*/ 3845504 w 3850205"/>
              <a:gd name="connsiteY4" fmla="*/ 2102735 h 3240000"/>
              <a:gd name="connsiteX5" fmla="*/ 3848611 w 3850205"/>
              <a:gd name="connsiteY5" fmla="*/ 2170692 h 3240000"/>
              <a:gd name="connsiteX6" fmla="*/ 3553049 w 3850205"/>
              <a:gd name="connsiteY6" fmla="*/ 2652236 h 3240000"/>
              <a:gd name="connsiteX7" fmla="*/ 2691155 w 3850205"/>
              <a:gd name="connsiteY7" fmla="*/ 3231144 h 3240000"/>
              <a:gd name="connsiteX8" fmla="*/ 2606849 w 3850205"/>
              <a:gd name="connsiteY8" fmla="*/ 3237629 h 3240000"/>
              <a:gd name="connsiteX9" fmla="*/ 60102 w 3850205"/>
              <a:gd name="connsiteY9" fmla="*/ 3240000 h 3240000"/>
              <a:gd name="connsiteX10" fmla="*/ 0 w 3850205"/>
              <a:gd name="connsiteY10" fmla="*/ 3179898 h 3240000"/>
              <a:gd name="connsiteX11" fmla="*/ 0 w 3850205"/>
              <a:gd name="connsiteY11" fmla="*/ 60102 h 3240000"/>
              <a:gd name="connsiteX0" fmla="*/ 0 w 3850205"/>
              <a:gd name="connsiteY0" fmla="*/ 60102 h 3240000"/>
              <a:gd name="connsiteX1" fmla="*/ 60102 w 3850205"/>
              <a:gd name="connsiteY1" fmla="*/ 0 h 3240000"/>
              <a:gd name="connsiteX2" fmla="*/ 3785401 w 3850205"/>
              <a:gd name="connsiteY2" fmla="*/ 0 h 3240000"/>
              <a:gd name="connsiteX3" fmla="*/ 3845503 w 3850205"/>
              <a:gd name="connsiteY3" fmla="*/ 60102 h 3240000"/>
              <a:gd name="connsiteX4" fmla="*/ 3845504 w 3850205"/>
              <a:gd name="connsiteY4" fmla="*/ 2102735 h 3240000"/>
              <a:gd name="connsiteX5" fmla="*/ 3848611 w 3850205"/>
              <a:gd name="connsiteY5" fmla="*/ 2170692 h 3240000"/>
              <a:gd name="connsiteX6" fmla="*/ 3553049 w 3850205"/>
              <a:gd name="connsiteY6" fmla="*/ 2652236 h 3240000"/>
              <a:gd name="connsiteX7" fmla="*/ 2691155 w 3850205"/>
              <a:gd name="connsiteY7" fmla="*/ 3231144 h 3240000"/>
              <a:gd name="connsiteX8" fmla="*/ 2606849 w 3850205"/>
              <a:gd name="connsiteY8" fmla="*/ 3237629 h 3240000"/>
              <a:gd name="connsiteX9" fmla="*/ 60102 w 3850205"/>
              <a:gd name="connsiteY9" fmla="*/ 3240000 h 3240000"/>
              <a:gd name="connsiteX10" fmla="*/ 0 w 3850205"/>
              <a:gd name="connsiteY10" fmla="*/ 3179898 h 3240000"/>
              <a:gd name="connsiteX11" fmla="*/ 0 w 3850205"/>
              <a:gd name="connsiteY11" fmla="*/ 60102 h 3240000"/>
              <a:gd name="connsiteX0" fmla="*/ 0 w 3850336"/>
              <a:gd name="connsiteY0" fmla="*/ 60102 h 3240000"/>
              <a:gd name="connsiteX1" fmla="*/ 60102 w 3850336"/>
              <a:gd name="connsiteY1" fmla="*/ 0 h 3240000"/>
              <a:gd name="connsiteX2" fmla="*/ 3785401 w 3850336"/>
              <a:gd name="connsiteY2" fmla="*/ 0 h 3240000"/>
              <a:gd name="connsiteX3" fmla="*/ 3845503 w 3850336"/>
              <a:gd name="connsiteY3" fmla="*/ 60102 h 3240000"/>
              <a:gd name="connsiteX4" fmla="*/ 3845504 w 3850336"/>
              <a:gd name="connsiteY4" fmla="*/ 2102735 h 3240000"/>
              <a:gd name="connsiteX5" fmla="*/ 3835822 w 3850336"/>
              <a:gd name="connsiteY5" fmla="*/ 2304975 h 3240000"/>
              <a:gd name="connsiteX6" fmla="*/ 3553049 w 3850336"/>
              <a:gd name="connsiteY6" fmla="*/ 2652236 h 3240000"/>
              <a:gd name="connsiteX7" fmla="*/ 2691155 w 3850336"/>
              <a:gd name="connsiteY7" fmla="*/ 3231144 h 3240000"/>
              <a:gd name="connsiteX8" fmla="*/ 2606849 w 3850336"/>
              <a:gd name="connsiteY8" fmla="*/ 3237629 h 3240000"/>
              <a:gd name="connsiteX9" fmla="*/ 60102 w 3850336"/>
              <a:gd name="connsiteY9" fmla="*/ 3240000 h 3240000"/>
              <a:gd name="connsiteX10" fmla="*/ 0 w 3850336"/>
              <a:gd name="connsiteY10" fmla="*/ 3179898 h 3240000"/>
              <a:gd name="connsiteX11" fmla="*/ 0 w 3850336"/>
              <a:gd name="connsiteY11" fmla="*/ 60102 h 3240000"/>
              <a:gd name="connsiteX0" fmla="*/ 0 w 3854093"/>
              <a:gd name="connsiteY0" fmla="*/ 60102 h 3240000"/>
              <a:gd name="connsiteX1" fmla="*/ 60102 w 3854093"/>
              <a:gd name="connsiteY1" fmla="*/ 0 h 3240000"/>
              <a:gd name="connsiteX2" fmla="*/ 3785401 w 3854093"/>
              <a:gd name="connsiteY2" fmla="*/ 0 h 3240000"/>
              <a:gd name="connsiteX3" fmla="*/ 3845503 w 3854093"/>
              <a:gd name="connsiteY3" fmla="*/ 60102 h 3240000"/>
              <a:gd name="connsiteX4" fmla="*/ 3845504 w 3854093"/>
              <a:gd name="connsiteY4" fmla="*/ 2102735 h 3240000"/>
              <a:gd name="connsiteX5" fmla="*/ 3768681 w 3854093"/>
              <a:gd name="connsiteY5" fmla="*/ 2301778 h 3240000"/>
              <a:gd name="connsiteX6" fmla="*/ 3553049 w 3854093"/>
              <a:gd name="connsiteY6" fmla="*/ 2652236 h 3240000"/>
              <a:gd name="connsiteX7" fmla="*/ 2691155 w 3854093"/>
              <a:gd name="connsiteY7" fmla="*/ 3231144 h 3240000"/>
              <a:gd name="connsiteX8" fmla="*/ 2606849 w 3854093"/>
              <a:gd name="connsiteY8" fmla="*/ 3237629 h 3240000"/>
              <a:gd name="connsiteX9" fmla="*/ 60102 w 3854093"/>
              <a:gd name="connsiteY9" fmla="*/ 3240000 h 3240000"/>
              <a:gd name="connsiteX10" fmla="*/ 0 w 3854093"/>
              <a:gd name="connsiteY10" fmla="*/ 3179898 h 3240000"/>
              <a:gd name="connsiteX11" fmla="*/ 0 w 3854093"/>
              <a:gd name="connsiteY11" fmla="*/ 60102 h 3240000"/>
              <a:gd name="connsiteX0" fmla="*/ 0 w 3866293"/>
              <a:gd name="connsiteY0" fmla="*/ 60102 h 3240000"/>
              <a:gd name="connsiteX1" fmla="*/ 60102 w 3866293"/>
              <a:gd name="connsiteY1" fmla="*/ 0 h 3240000"/>
              <a:gd name="connsiteX2" fmla="*/ 3785401 w 3866293"/>
              <a:gd name="connsiteY2" fmla="*/ 0 h 3240000"/>
              <a:gd name="connsiteX3" fmla="*/ 3845503 w 3866293"/>
              <a:gd name="connsiteY3" fmla="*/ 60102 h 3240000"/>
              <a:gd name="connsiteX4" fmla="*/ 3845504 w 3866293"/>
              <a:gd name="connsiteY4" fmla="*/ 2102735 h 3240000"/>
              <a:gd name="connsiteX5" fmla="*/ 3768681 w 3866293"/>
              <a:gd name="connsiteY5" fmla="*/ 2301778 h 3240000"/>
              <a:gd name="connsiteX6" fmla="*/ 3553049 w 3866293"/>
              <a:gd name="connsiteY6" fmla="*/ 2652236 h 3240000"/>
              <a:gd name="connsiteX7" fmla="*/ 2691155 w 3866293"/>
              <a:gd name="connsiteY7" fmla="*/ 3231144 h 3240000"/>
              <a:gd name="connsiteX8" fmla="*/ 2606849 w 3866293"/>
              <a:gd name="connsiteY8" fmla="*/ 3237629 h 3240000"/>
              <a:gd name="connsiteX9" fmla="*/ 60102 w 3866293"/>
              <a:gd name="connsiteY9" fmla="*/ 3240000 h 3240000"/>
              <a:gd name="connsiteX10" fmla="*/ 0 w 3866293"/>
              <a:gd name="connsiteY10" fmla="*/ 3179898 h 3240000"/>
              <a:gd name="connsiteX11" fmla="*/ 0 w 3866293"/>
              <a:gd name="connsiteY11" fmla="*/ 60102 h 3240000"/>
              <a:gd name="connsiteX0" fmla="*/ 0 w 3862403"/>
              <a:gd name="connsiteY0" fmla="*/ 60102 h 3240000"/>
              <a:gd name="connsiteX1" fmla="*/ 60102 w 3862403"/>
              <a:gd name="connsiteY1" fmla="*/ 0 h 3240000"/>
              <a:gd name="connsiteX2" fmla="*/ 3785401 w 3862403"/>
              <a:gd name="connsiteY2" fmla="*/ 0 h 3240000"/>
              <a:gd name="connsiteX3" fmla="*/ 3845503 w 3862403"/>
              <a:gd name="connsiteY3" fmla="*/ 60102 h 3240000"/>
              <a:gd name="connsiteX4" fmla="*/ 3845504 w 3862403"/>
              <a:gd name="connsiteY4" fmla="*/ 2102735 h 3240000"/>
              <a:gd name="connsiteX5" fmla="*/ 3762287 w 3862403"/>
              <a:gd name="connsiteY5" fmla="*/ 2372116 h 3240000"/>
              <a:gd name="connsiteX6" fmla="*/ 3553049 w 3862403"/>
              <a:gd name="connsiteY6" fmla="*/ 2652236 h 3240000"/>
              <a:gd name="connsiteX7" fmla="*/ 2691155 w 3862403"/>
              <a:gd name="connsiteY7" fmla="*/ 3231144 h 3240000"/>
              <a:gd name="connsiteX8" fmla="*/ 2606849 w 3862403"/>
              <a:gd name="connsiteY8" fmla="*/ 3237629 h 3240000"/>
              <a:gd name="connsiteX9" fmla="*/ 60102 w 3862403"/>
              <a:gd name="connsiteY9" fmla="*/ 3240000 h 3240000"/>
              <a:gd name="connsiteX10" fmla="*/ 0 w 3862403"/>
              <a:gd name="connsiteY10" fmla="*/ 3179898 h 3240000"/>
              <a:gd name="connsiteX11" fmla="*/ 0 w 3862403"/>
              <a:gd name="connsiteY11" fmla="*/ 60102 h 3240000"/>
              <a:gd name="connsiteX0" fmla="*/ 0 w 3854518"/>
              <a:gd name="connsiteY0" fmla="*/ 60102 h 3240000"/>
              <a:gd name="connsiteX1" fmla="*/ 60102 w 3854518"/>
              <a:gd name="connsiteY1" fmla="*/ 0 h 3240000"/>
              <a:gd name="connsiteX2" fmla="*/ 3785401 w 3854518"/>
              <a:gd name="connsiteY2" fmla="*/ 0 h 3240000"/>
              <a:gd name="connsiteX3" fmla="*/ 3845503 w 3854518"/>
              <a:gd name="connsiteY3" fmla="*/ 60102 h 3240000"/>
              <a:gd name="connsiteX4" fmla="*/ 3845504 w 3854518"/>
              <a:gd name="connsiteY4" fmla="*/ 2102735 h 3240000"/>
              <a:gd name="connsiteX5" fmla="*/ 3762287 w 3854518"/>
              <a:gd name="connsiteY5" fmla="*/ 2372116 h 3240000"/>
              <a:gd name="connsiteX6" fmla="*/ 3553049 w 3854518"/>
              <a:gd name="connsiteY6" fmla="*/ 2652236 h 3240000"/>
              <a:gd name="connsiteX7" fmla="*/ 2691155 w 3854518"/>
              <a:gd name="connsiteY7" fmla="*/ 3231144 h 3240000"/>
              <a:gd name="connsiteX8" fmla="*/ 2606849 w 3854518"/>
              <a:gd name="connsiteY8" fmla="*/ 3237629 h 3240000"/>
              <a:gd name="connsiteX9" fmla="*/ 60102 w 3854518"/>
              <a:gd name="connsiteY9" fmla="*/ 3240000 h 3240000"/>
              <a:gd name="connsiteX10" fmla="*/ 0 w 3854518"/>
              <a:gd name="connsiteY10" fmla="*/ 3179898 h 3240000"/>
              <a:gd name="connsiteX11" fmla="*/ 0 w 3854518"/>
              <a:gd name="connsiteY11" fmla="*/ 60102 h 3240000"/>
              <a:gd name="connsiteX0" fmla="*/ 0 w 3854518"/>
              <a:gd name="connsiteY0" fmla="*/ 60102 h 3240000"/>
              <a:gd name="connsiteX1" fmla="*/ 60102 w 3854518"/>
              <a:gd name="connsiteY1" fmla="*/ 0 h 3240000"/>
              <a:gd name="connsiteX2" fmla="*/ 3785401 w 3854518"/>
              <a:gd name="connsiteY2" fmla="*/ 0 h 3240000"/>
              <a:gd name="connsiteX3" fmla="*/ 3845503 w 3854518"/>
              <a:gd name="connsiteY3" fmla="*/ 60102 h 3240000"/>
              <a:gd name="connsiteX4" fmla="*/ 3845504 w 3854518"/>
              <a:gd name="connsiteY4" fmla="*/ 2102735 h 3240000"/>
              <a:gd name="connsiteX5" fmla="*/ 3762287 w 3854518"/>
              <a:gd name="connsiteY5" fmla="*/ 2372116 h 3240000"/>
              <a:gd name="connsiteX6" fmla="*/ 3553049 w 3854518"/>
              <a:gd name="connsiteY6" fmla="*/ 2652236 h 3240000"/>
              <a:gd name="connsiteX7" fmla="*/ 2691155 w 3854518"/>
              <a:gd name="connsiteY7" fmla="*/ 3231144 h 3240000"/>
              <a:gd name="connsiteX8" fmla="*/ 2606849 w 3854518"/>
              <a:gd name="connsiteY8" fmla="*/ 3237629 h 3240000"/>
              <a:gd name="connsiteX9" fmla="*/ 60102 w 3854518"/>
              <a:gd name="connsiteY9" fmla="*/ 3240000 h 3240000"/>
              <a:gd name="connsiteX10" fmla="*/ 0 w 3854518"/>
              <a:gd name="connsiteY10" fmla="*/ 3179898 h 3240000"/>
              <a:gd name="connsiteX11" fmla="*/ 0 w 3854518"/>
              <a:gd name="connsiteY11" fmla="*/ 60102 h 3240000"/>
              <a:gd name="connsiteX0" fmla="*/ 0 w 3854518"/>
              <a:gd name="connsiteY0" fmla="*/ 60102 h 3240000"/>
              <a:gd name="connsiteX1" fmla="*/ 60102 w 3854518"/>
              <a:gd name="connsiteY1" fmla="*/ 0 h 3240000"/>
              <a:gd name="connsiteX2" fmla="*/ 3785401 w 3854518"/>
              <a:gd name="connsiteY2" fmla="*/ 0 h 3240000"/>
              <a:gd name="connsiteX3" fmla="*/ 3845503 w 3854518"/>
              <a:gd name="connsiteY3" fmla="*/ 60102 h 3240000"/>
              <a:gd name="connsiteX4" fmla="*/ 3845504 w 3854518"/>
              <a:gd name="connsiteY4" fmla="*/ 2102735 h 3240000"/>
              <a:gd name="connsiteX5" fmla="*/ 3762287 w 3854518"/>
              <a:gd name="connsiteY5" fmla="*/ 2372116 h 3240000"/>
              <a:gd name="connsiteX6" fmla="*/ 3553049 w 3854518"/>
              <a:gd name="connsiteY6" fmla="*/ 2652236 h 3240000"/>
              <a:gd name="connsiteX7" fmla="*/ 2691155 w 3854518"/>
              <a:gd name="connsiteY7" fmla="*/ 3231144 h 3240000"/>
              <a:gd name="connsiteX8" fmla="*/ 2606849 w 3854518"/>
              <a:gd name="connsiteY8" fmla="*/ 3237629 h 3240000"/>
              <a:gd name="connsiteX9" fmla="*/ 60102 w 3854518"/>
              <a:gd name="connsiteY9" fmla="*/ 3240000 h 3240000"/>
              <a:gd name="connsiteX10" fmla="*/ 0 w 3854518"/>
              <a:gd name="connsiteY10" fmla="*/ 3179898 h 3240000"/>
              <a:gd name="connsiteX11" fmla="*/ 0 w 3854518"/>
              <a:gd name="connsiteY11" fmla="*/ 60102 h 3240000"/>
              <a:gd name="connsiteX0" fmla="*/ 0 w 3854518"/>
              <a:gd name="connsiteY0" fmla="*/ 60102 h 3240000"/>
              <a:gd name="connsiteX1" fmla="*/ 60102 w 3854518"/>
              <a:gd name="connsiteY1" fmla="*/ 0 h 3240000"/>
              <a:gd name="connsiteX2" fmla="*/ 3785401 w 3854518"/>
              <a:gd name="connsiteY2" fmla="*/ 0 h 3240000"/>
              <a:gd name="connsiteX3" fmla="*/ 3845503 w 3854518"/>
              <a:gd name="connsiteY3" fmla="*/ 60102 h 3240000"/>
              <a:gd name="connsiteX4" fmla="*/ 3845504 w 3854518"/>
              <a:gd name="connsiteY4" fmla="*/ 2102735 h 3240000"/>
              <a:gd name="connsiteX5" fmla="*/ 3762287 w 3854518"/>
              <a:gd name="connsiteY5" fmla="*/ 2372116 h 3240000"/>
              <a:gd name="connsiteX6" fmla="*/ 3553049 w 3854518"/>
              <a:gd name="connsiteY6" fmla="*/ 2652236 h 3240000"/>
              <a:gd name="connsiteX7" fmla="*/ 2691155 w 3854518"/>
              <a:gd name="connsiteY7" fmla="*/ 3231144 h 3240000"/>
              <a:gd name="connsiteX8" fmla="*/ 2606849 w 3854518"/>
              <a:gd name="connsiteY8" fmla="*/ 3237629 h 3240000"/>
              <a:gd name="connsiteX9" fmla="*/ 60102 w 3854518"/>
              <a:gd name="connsiteY9" fmla="*/ 3240000 h 3240000"/>
              <a:gd name="connsiteX10" fmla="*/ 0 w 3854518"/>
              <a:gd name="connsiteY10" fmla="*/ 3179898 h 3240000"/>
              <a:gd name="connsiteX11" fmla="*/ 0 w 3854518"/>
              <a:gd name="connsiteY11" fmla="*/ 60102 h 3240000"/>
              <a:gd name="connsiteX0" fmla="*/ 0 w 3854518"/>
              <a:gd name="connsiteY0" fmla="*/ 60102 h 3240000"/>
              <a:gd name="connsiteX1" fmla="*/ 60102 w 3854518"/>
              <a:gd name="connsiteY1" fmla="*/ 0 h 3240000"/>
              <a:gd name="connsiteX2" fmla="*/ 3785401 w 3854518"/>
              <a:gd name="connsiteY2" fmla="*/ 0 h 3240000"/>
              <a:gd name="connsiteX3" fmla="*/ 3845503 w 3854518"/>
              <a:gd name="connsiteY3" fmla="*/ 60102 h 3240000"/>
              <a:gd name="connsiteX4" fmla="*/ 3845504 w 3854518"/>
              <a:gd name="connsiteY4" fmla="*/ 2102735 h 3240000"/>
              <a:gd name="connsiteX5" fmla="*/ 3762287 w 3854518"/>
              <a:gd name="connsiteY5" fmla="*/ 2372116 h 3240000"/>
              <a:gd name="connsiteX6" fmla="*/ 3553049 w 3854518"/>
              <a:gd name="connsiteY6" fmla="*/ 2652236 h 3240000"/>
              <a:gd name="connsiteX7" fmla="*/ 2691155 w 3854518"/>
              <a:gd name="connsiteY7" fmla="*/ 3231144 h 3240000"/>
              <a:gd name="connsiteX8" fmla="*/ 2606849 w 3854518"/>
              <a:gd name="connsiteY8" fmla="*/ 3237629 h 3240000"/>
              <a:gd name="connsiteX9" fmla="*/ 60102 w 3854518"/>
              <a:gd name="connsiteY9" fmla="*/ 3240000 h 3240000"/>
              <a:gd name="connsiteX10" fmla="*/ 0 w 3854518"/>
              <a:gd name="connsiteY10" fmla="*/ 3179898 h 3240000"/>
              <a:gd name="connsiteX11" fmla="*/ 0 w 3854518"/>
              <a:gd name="connsiteY11" fmla="*/ 60102 h 3240000"/>
              <a:gd name="connsiteX0" fmla="*/ 0 w 3848984"/>
              <a:gd name="connsiteY0" fmla="*/ 60102 h 3240000"/>
              <a:gd name="connsiteX1" fmla="*/ 60102 w 3848984"/>
              <a:gd name="connsiteY1" fmla="*/ 0 h 3240000"/>
              <a:gd name="connsiteX2" fmla="*/ 3785401 w 3848984"/>
              <a:gd name="connsiteY2" fmla="*/ 0 h 3240000"/>
              <a:gd name="connsiteX3" fmla="*/ 3845503 w 3848984"/>
              <a:gd name="connsiteY3" fmla="*/ 60102 h 3240000"/>
              <a:gd name="connsiteX4" fmla="*/ 3845504 w 3848984"/>
              <a:gd name="connsiteY4" fmla="*/ 2102735 h 3240000"/>
              <a:gd name="connsiteX5" fmla="*/ 3762287 w 3848984"/>
              <a:gd name="connsiteY5" fmla="*/ 2372116 h 3240000"/>
              <a:gd name="connsiteX6" fmla="*/ 3553049 w 3848984"/>
              <a:gd name="connsiteY6" fmla="*/ 2652236 h 3240000"/>
              <a:gd name="connsiteX7" fmla="*/ 2691155 w 3848984"/>
              <a:gd name="connsiteY7" fmla="*/ 3231144 h 3240000"/>
              <a:gd name="connsiteX8" fmla="*/ 2606849 w 3848984"/>
              <a:gd name="connsiteY8" fmla="*/ 3237629 h 3240000"/>
              <a:gd name="connsiteX9" fmla="*/ 60102 w 3848984"/>
              <a:gd name="connsiteY9" fmla="*/ 3240000 h 3240000"/>
              <a:gd name="connsiteX10" fmla="*/ 0 w 3848984"/>
              <a:gd name="connsiteY10" fmla="*/ 3179898 h 3240000"/>
              <a:gd name="connsiteX11" fmla="*/ 0 w 3848984"/>
              <a:gd name="connsiteY11" fmla="*/ 60102 h 3240000"/>
              <a:gd name="connsiteX0" fmla="*/ 0 w 3848984"/>
              <a:gd name="connsiteY0" fmla="*/ 60102 h 3240000"/>
              <a:gd name="connsiteX1" fmla="*/ 60102 w 3848984"/>
              <a:gd name="connsiteY1" fmla="*/ 0 h 3240000"/>
              <a:gd name="connsiteX2" fmla="*/ 3785401 w 3848984"/>
              <a:gd name="connsiteY2" fmla="*/ 0 h 3240000"/>
              <a:gd name="connsiteX3" fmla="*/ 3845503 w 3848984"/>
              <a:gd name="connsiteY3" fmla="*/ 60102 h 3240000"/>
              <a:gd name="connsiteX4" fmla="*/ 3845504 w 3848984"/>
              <a:gd name="connsiteY4" fmla="*/ 2102735 h 3240000"/>
              <a:gd name="connsiteX5" fmla="*/ 3762287 w 3848984"/>
              <a:gd name="connsiteY5" fmla="*/ 2372116 h 3240000"/>
              <a:gd name="connsiteX6" fmla="*/ 3553049 w 3848984"/>
              <a:gd name="connsiteY6" fmla="*/ 2652236 h 3240000"/>
              <a:gd name="connsiteX7" fmla="*/ 2691155 w 3848984"/>
              <a:gd name="connsiteY7" fmla="*/ 3231144 h 3240000"/>
              <a:gd name="connsiteX8" fmla="*/ 2606849 w 3848984"/>
              <a:gd name="connsiteY8" fmla="*/ 3237629 h 3240000"/>
              <a:gd name="connsiteX9" fmla="*/ 60102 w 3848984"/>
              <a:gd name="connsiteY9" fmla="*/ 3240000 h 3240000"/>
              <a:gd name="connsiteX10" fmla="*/ 0 w 3848984"/>
              <a:gd name="connsiteY10" fmla="*/ 3179898 h 3240000"/>
              <a:gd name="connsiteX11" fmla="*/ 0 w 3848984"/>
              <a:gd name="connsiteY11" fmla="*/ 60102 h 3240000"/>
              <a:gd name="connsiteX0" fmla="*/ 0 w 3877099"/>
              <a:gd name="connsiteY0" fmla="*/ 60102 h 3240000"/>
              <a:gd name="connsiteX1" fmla="*/ 60102 w 3877099"/>
              <a:gd name="connsiteY1" fmla="*/ 0 h 3240000"/>
              <a:gd name="connsiteX2" fmla="*/ 3785401 w 3877099"/>
              <a:gd name="connsiteY2" fmla="*/ 0 h 3240000"/>
              <a:gd name="connsiteX3" fmla="*/ 3845503 w 3877099"/>
              <a:gd name="connsiteY3" fmla="*/ 60102 h 3240000"/>
              <a:gd name="connsiteX4" fmla="*/ 3845504 w 3877099"/>
              <a:gd name="connsiteY4" fmla="*/ 2102735 h 3240000"/>
              <a:gd name="connsiteX5" fmla="*/ 3762287 w 3877099"/>
              <a:gd name="connsiteY5" fmla="*/ 2372116 h 3240000"/>
              <a:gd name="connsiteX6" fmla="*/ 2691155 w 3877099"/>
              <a:gd name="connsiteY6" fmla="*/ 3231144 h 3240000"/>
              <a:gd name="connsiteX7" fmla="*/ 2606849 w 3877099"/>
              <a:gd name="connsiteY7" fmla="*/ 3237629 h 3240000"/>
              <a:gd name="connsiteX8" fmla="*/ 60102 w 3877099"/>
              <a:gd name="connsiteY8" fmla="*/ 3240000 h 3240000"/>
              <a:gd name="connsiteX9" fmla="*/ 0 w 3877099"/>
              <a:gd name="connsiteY9" fmla="*/ 3179898 h 3240000"/>
              <a:gd name="connsiteX10" fmla="*/ 0 w 3877099"/>
              <a:gd name="connsiteY10" fmla="*/ 60102 h 3240000"/>
              <a:gd name="connsiteX0" fmla="*/ 0 w 3848984"/>
              <a:gd name="connsiteY0" fmla="*/ 60102 h 3240000"/>
              <a:gd name="connsiteX1" fmla="*/ 60102 w 3848984"/>
              <a:gd name="connsiteY1" fmla="*/ 0 h 3240000"/>
              <a:gd name="connsiteX2" fmla="*/ 3785401 w 3848984"/>
              <a:gd name="connsiteY2" fmla="*/ 0 h 3240000"/>
              <a:gd name="connsiteX3" fmla="*/ 3845503 w 3848984"/>
              <a:gd name="connsiteY3" fmla="*/ 60102 h 3240000"/>
              <a:gd name="connsiteX4" fmla="*/ 3845504 w 3848984"/>
              <a:gd name="connsiteY4" fmla="*/ 2102735 h 3240000"/>
              <a:gd name="connsiteX5" fmla="*/ 3762287 w 3848984"/>
              <a:gd name="connsiteY5" fmla="*/ 2372116 h 3240000"/>
              <a:gd name="connsiteX6" fmla="*/ 2691155 w 3848984"/>
              <a:gd name="connsiteY6" fmla="*/ 3231144 h 3240000"/>
              <a:gd name="connsiteX7" fmla="*/ 2606849 w 3848984"/>
              <a:gd name="connsiteY7" fmla="*/ 3237629 h 3240000"/>
              <a:gd name="connsiteX8" fmla="*/ 60102 w 3848984"/>
              <a:gd name="connsiteY8" fmla="*/ 3240000 h 3240000"/>
              <a:gd name="connsiteX9" fmla="*/ 0 w 3848984"/>
              <a:gd name="connsiteY9" fmla="*/ 3179898 h 3240000"/>
              <a:gd name="connsiteX10" fmla="*/ 0 w 3848984"/>
              <a:gd name="connsiteY10" fmla="*/ 60102 h 3240000"/>
              <a:gd name="connsiteX0" fmla="*/ 0 w 3870873"/>
              <a:gd name="connsiteY0" fmla="*/ 60102 h 3240000"/>
              <a:gd name="connsiteX1" fmla="*/ 60102 w 3870873"/>
              <a:gd name="connsiteY1" fmla="*/ 0 h 3240000"/>
              <a:gd name="connsiteX2" fmla="*/ 3785401 w 3870873"/>
              <a:gd name="connsiteY2" fmla="*/ 0 h 3240000"/>
              <a:gd name="connsiteX3" fmla="*/ 3845503 w 3870873"/>
              <a:gd name="connsiteY3" fmla="*/ 60102 h 3240000"/>
              <a:gd name="connsiteX4" fmla="*/ 3845504 w 3870873"/>
              <a:gd name="connsiteY4" fmla="*/ 2102735 h 3240000"/>
              <a:gd name="connsiteX5" fmla="*/ 3762287 w 3870873"/>
              <a:gd name="connsiteY5" fmla="*/ 2372116 h 3240000"/>
              <a:gd name="connsiteX6" fmla="*/ 2787071 w 3870873"/>
              <a:gd name="connsiteY6" fmla="*/ 3224750 h 3240000"/>
              <a:gd name="connsiteX7" fmla="*/ 2606849 w 3870873"/>
              <a:gd name="connsiteY7" fmla="*/ 3237629 h 3240000"/>
              <a:gd name="connsiteX8" fmla="*/ 60102 w 3870873"/>
              <a:gd name="connsiteY8" fmla="*/ 3240000 h 3240000"/>
              <a:gd name="connsiteX9" fmla="*/ 0 w 3870873"/>
              <a:gd name="connsiteY9" fmla="*/ 3179898 h 3240000"/>
              <a:gd name="connsiteX10" fmla="*/ 0 w 3870873"/>
              <a:gd name="connsiteY10" fmla="*/ 60102 h 3240000"/>
              <a:gd name="connsiteX0" fmla="*/ 0 w 3848984"/>
              <a:gd name="connsiteY0" fmla="*/ 60102 h 3240000"/>
              <a:gd name="connsiteX1" fmla="*/ 60102 w 3848984"/>
              <a:gd name="connsiteY1" fmla="*/ 0 h 3240000"/>
              <a:gd name="connsiteX2" fmla="*/ 3785401 w 3848984"/>
              <a:gd name="connsiteY2" fmla="*/ 0 h 3240000"/>
              <a:gd name="connsiteX3" fmla="*/ 3845503 w 3848984"/>
              <a:gd name="connsiteY3" fmla="*/ 60102 h 3240000"/>
              <a:gd name="connsiteX4" fmla="*/ 3845504 w 3848984"/>
              <a:gd name="connsiteY4" fmla="*/ 2102735 h 3240000"/>
              <a:gd name="connsiteX5" fmla="*/ 3637596 w 3848984"/>
              <a:gd name="connsiteY5" fmla="*/ 2477624 h 3240000"/>
              <a:gd name="connsiteX6" fmla="*/ 2787071 w 3848984"/>
              <a:gd name="connsiteY6" fmla="*/ 3224750 h 3240000"/>
              <a:gd name="connsiteX7" fmla="*/ 2606849 w 3848984"/>
              <a:gd name="connsiteY7" fmla="*/ 3237629 h 3240000"/>
              <a:gd name="connsiteX8" fmla="*/ 60102 w 3848984"/>
              <a:gd name="connsiteY8" fmla="*/ 3240000 h 3240000"/>
              <a:gd name="connsiteX9" fmla="*/ 0 w 3848984"/>
              <a:gd name="connsiteY9" fmla="*/ 3179898 h 3240000"/>
              <a:gd name="connsiteX10" fmla="*/ 0 w 3848984"/>
              <a:gd name="connsiteY10" fmla="*/ 60102 h 3240000"/>
              <a:gd name="connsiteX0" fmla="*/ 0 w 3848984"/>
              <a:gd name="connsiteY0" fmla="*/ 60102 h 3240000"/>
              <a:gd name="connsiteX1" fmla="*/ 60102 w 3848984"/>
              <a:gd name="connsiteY1" fmla="*/ 0 h 3240000"/>
              <a:gd name="connsiteX2" fmla="*/ 3785401 w 3848984"/>
              <a:gd name="connsiteY2" fmla="*/ 0 h 3240000"/>
              <a:gd name="connsiteX3" fmla="*/ 3845503 w 3848984"/>
              <a:gd name="connsiteY3" fmla="*/ 60102 h 3240000"/>
              <a:gd name="connsiteX4" fmla="*/ 3845504 w 3848984"/>
              <a:gd name="connsiteY4" fmla="*/ 2102735 h 3240000"/>
              <a:gd name="connsiteX5" fmla="*/ 3637596 w 3848984"/>
              <a:gd name="connsiteY5" fmla="*/ 2477624 h 3240000"/>
              <a:gd name="connsiteX6" fmla="*/ 2787071 w 3848984"/>
              <a:gd name="connsiteY6" fmla="*/ 3224750 h 3240000"/>
              <a:gd name="connsiteX7" fmla="*/ 2606849 w 3848984"/>
              <a:gd name="connsiteY7" fmla="*/ 3237629 h 3240000"/>
              <a:gd name="connsiteX8" fmla="*/ 60102 w 3848984"/>
              <a:gd name="connsiteY8" fmla="*/ 3240000 h 3240000"/>
              <a:gd name="connsiteX9" fmla="*/ 0 w 3848984"/>
              <a:gd name="connsiteY9" fmla="*/ 3179898 h 3240000"/>
              <a:gd name="connsiteX10" fmla="*/ 0 w 3848984"/>
              <a:gd name="connsiteY10" fmla="*/ 60102 h 3240000"/>
              <a:gd name="connsiteX0" fmla="*/ 0 w 3848984"/>
              <a:gd name="connsiteY0" fmla="*/ 60102 h 3240000"/>
              <a:gd name="connsiteX1" fmla="*/ 60102 w 3848984"/>
              <a:gd name="connsiteY1" fmla="*/ 0 h 3240000"/>
              <a:gd name="connsiteX2" fmla="*/ 3785401 w 3848984"/>
              <a:gd name="connsiteY2" fmla="*/ 0 h 3240000"/>
              <a:gd name="connsiteX3" fmla="*/ 3845503 w 3848984"/>
              <a:gd name="connsiteY3" fmla="*/ 60102 h 3240000"/>
              <a:gd name="connsiteX4" fmla="*/ 3845504 w 3848984"/>
              <a:gd name="connsiteY4" fmla="*/ 2102735 h 3240000"/>
              <a:gd name="connsiteX5" fmla="*/ 3637596 w 3848984"/>
              <a:gd name="connsiteY5" fmla="*/ 2477624 h 3240000"/>
              <a:gd name="connsiteX6" fmla="*/ 2787071 w 3848984"/>
              <a:gd name="connsiteY6" fmla="*/ 3224750 h 3240000"/>
              <a:gd name="connsiteX7" fmla="*/ 2606849 w 3848984"/>
              <a:gd name="connsiteY7" fmla="*/ 3237629 h 3240000"/>
              <a:gd name="connsiteX8" fmla="*/ 60102 w 3848984"/>
              <a:gd name="connsiteY8" fmla="*/ 3240000 h 3240000"/>
              <a:gd name="connsiteX9" fmla="*/ 0 w 3848984"/>
              <a:gd name="connsiteY9" fmla="*/ 3179898 h 3240000"/>
              <a:gd name="connsiteX10" fmla="*/ 0 w 3848984"/>
              <a:gd name="connsiteY10" fmla="*/ 60102 h 3240000"/>
              <a:gd name="connsiteX0" fmla="*/ 0 w 3848984"/>
              <a:gd name="connsiteY0" fmla="*/ 60102 h 3240000"/>
              <a:gd name="connsiteX1" fmla="*/ 60102 w 3848984"/>
              <a:gd name="connsiteY1" fmla="*/ 0 h 3240000"/>
              <a:gd name="connsiteX2" fmla="*/ 3785401 w 3848984"/>
              <a:gd name="connsiteY2" fmla="*/ 0 h 3240000"/>
              <a:gd name="connsiteX3" fmla="*/ 3845503 w 3848984"/>
              <a:gd name="connsiteY3" fmla="*/ 60102 h 3240000"/>
              <a:gd name="connsiteX4" fmla="*/ 3845504 w 3848984"/>
              <a:gd name="connsiteY4" fmla="*/ 2102735 h 3240000"/>
              <a:gd name="connsiteX5" fmla="*/ 3637596 w 3848984"/>
              <a:gd name="connsiteY5" fmla="*/ 2477624 h 3240000"/>
              <a:gd name="connsiteX6" fmla="*/ 2787071 w 3848984"/>
              <a:gd name="connsiteY6" fmla="*/ 3224750 h 3240000"/>
              <a:gd name="connsiteX7" fmla="*/ 2606849 w 3848984"/>
              <a:gd name="connsiteY7" fmla="*/ 3237629 h 3240000"/>
              <a:gd name="connsiteX8" fmla="*/ 60102 w 3848984"/>
              <a:gd name="connsiteY8" fmla="*/ 3240000 h 3240000"/>
              <a:gd name="connsiteX9" fmla="*/ 0 w 3848984"/>
              <a:gd name="connsiteY9" fmla="*/ 3179898 h 3240000"/>
              <a:gd name="connsiteX10" fmla="*/ 0 w 3848984"/>
              <a:gd name="connsiteY10" fmla="*/ 60102 h 3240000"/>
              <a:gd name="connsiteX0" fmla="*/ 0 w 3848984"/>
              <a:gd name="connsiteY0" fmla="*/ 60102 h 3240000"/>
              <a:gd name="connsiteX1" fmla="*/ 60102 w 3848984"/>
              <a:gd name="connsiteY1" fmla="*/ 0 h 3240000"/>
              <a:gd name="connsiteX2" fmla="*/ 3785401 w 3848984"/>
              <a:gd name="connsiteY2" fmla="*/ 0 h 3240000"/>
              <a:gd name="connsiteX3" fmla="*/ 3845503 w 3848984"/>
              <a:gd name="connsiteY3" fmla="*/ 60102 h 3240000"/>
              <a:gd name="connsiteX4" fmla="*/ 3845504 w 3848984"/>
              <a:gd name="connsiteY4" fmla="*/ 2102735 h 3240000"/>
              <a:gd name="connsiteX5" fmla="*/ 3637596 w 3848984"/>
              <a:gd name="connsiteY5" fmla="*/ 2477624 h 3240000"/>
              <a:gd name="connsiteX6" fmla="*/ 2787071 w 3848984"/>
              <a:gd name="connsiteY6" fmla="*/ 3224750 h 3240000"/>
              <a:gd name="connsiteX7" fmla="*/ 2606849 w 3848984"/>
              <a:gd name="connsiteY7" fmla="*/ 3237629 h 3240000"/>
              <a:gd name="connsiteX8" fmla="*/ 60102 w 3848984"/>
              <a:gd name="connsiteY8" fmla="*/ 3240000 h 3240000"/>
              <a:gd name="connsiteX9" fmla="*/ 0 w 3848984"/>
              <a:gd name="connsiteY9" fmla="*/ 3179898 h 3240000"/>
              <a:gd name="connsiteX10" fmla="*/ 0 w 3848984"/>
              <a:gd name="connsiteY10" fmla="*/ 60102 h 3240000"/>
              <a:gd name="connsiteX0" fmla="*/ 0 w 3848984"/>
              <a:gd name="connsiteY0" fmla="*/ 60102 h 3240000"/>
              <a:gd name="connsiteX1" fmla="*/ 60102 w 3848984"/>
              <a:gd name="connsiteY1" fmla="*/ 0 h 3240000"/>
              <a:gd name="connsiteX2" fmla="*/ 3785401 w 3848984"/>
              <a:gd name="connsiteY2" fmla="*/ 0 h 3240000"/>
              <a:gd name="connsiteX3" fmla="*/ 3845503 w 3848984"/>
              <a:gd name="connsiteY3" fmla="*/ 60102 h 3240000"/>
              <a:gd name="connsiteX4" fmla="*/ 3845504 w 3848984"/>
              <a:gd name="connsiteY4" fmla="*/ 2102735 h 3240000"/>
              <a:gd name="connsiteX5" fmla="*/ 3637596 w 3848984"/>
              <a:gd name="connsiteY5" fmla="*/ 2477624 h 3240000"/>
              <a:gd name="connsiteX6" fmla="*/ 2787071 w 3848984"/>
              <a:gd name="connsiteY6" fmla="*/ 3224750 h 3240000"/>
              <a:gd name="connsiteX7" fmla="*/ 2606849 w 3848984"/>
              <a:gd name="connsiteY7" fmla="*/ 3237629 h 3240000"/>
              <a:gd name="connsiteX8" fmla="*/ 60102 w 3848984"/>
              <a:gd name="connsiteY8" fmla="*/ 3240000 h 3240000"/>
              <a:gd name="connsiteX9" fmla="*/ 0 w 3848984"/>
              <a:gd name="connsiteY9" fmla="*/ 3179898 h 3240000"/>
              <a:gd name="connsiteX10" fmla="*/ 0 w 3848984"/>
              <a:gd name="connsiteY10" fmla="*/ 60102 h 3240000"/>
              <a:gd name="connsiteX0" fmla="*/ 0 w 3848984"/>
              <a:gd name="connsiteY0" fmla="*/ 60102 h 3240000"/>
              <a:gd name="connsiteX1" fmla="*/ 60102 w 3848984"/>
              <a:gd name="connsiteY1" fmla="*/ 0 h 3240000"/>
              <a:gd name="connsiteX2" fmla="*/ 3785401 w 3848984"/>
              <a:gd name="connsiteY2" fmla="*/ 0 h 3240000"/>
              <a:gd name="connsiteX3" fmla="*/ 3845503 w 3848984"/>
              <a:gd name="connsiteY3" fmla="*/ 60102 h 3240000"/>
              <a:gd name="connsiteX4" fmla="*/ 3845504 w 3848984"/>
              <a:gd name="connsiteY4" fmla="*/ 2102735 h 3240000"/>
              <a:gd name="connsiteX5" fmla="*/ 3637596 w 3848984"/>
              <a:gd name="connsiteY5" fmla="*/ 2477624 h 3240000"/>
              <a:gd name="connsiteX6" fmla="*/ 2787071 w 3848984"/>
              <a:gd name="connsiteY6" fmla="*/ 3224750 h 3240000"/>
              <a:gd name="connsiteX7" fmla="*/ 2606849 w 3848984"/>
              <a:gd name="connsiteY7" fmla="*/ 3237629 h 3240000"/>
              <a:gd name="connsiteX8" fmla="*/ 60102 w 3848984"/>
              <a:gd name="connsiteY8" fmla="*/ 3240000 h 3240000"/>
              <a:gd name="connsiteX9" fmla="*/ 0 w 3848984"/>
              <a:gd name="connsiteY9" fmla="*/ 3179898 h 3240000"/>
              <a:gd name="connsiteX10" fmla="*/ 0 w 3848984"/>
              <a:gd name="connsiteY10" fmla="*/ 60102 h 3240000"/>
              <a:gd name="connsiteX0" fmla="*/ 0 w 3848984"/>
              <a:gd name="connsiteY0" fmla="*/ 60102 h 3240520"/>
              <a:gd name="connsiteX1" fmla="*/ 60102 w 3848984"/>
              <a:gd name="connsiteY1" fmla="*/ 0 h 3240520"/>
              <a:gd name="connsiteX2" fmla="*/ 3785401 w 3848984"/>
              <a:gd name="connsiteY2" fmla="*/ 0 h 3240520"/>
              <a:gd name="connsiteX3" fmla="*/ 3845503 w 3848984"/>
              <a:gd name="connsiteY3" fmla="*/ 60102 h 3240520"/>
              <a:gd name="connsiteX4" fmla="*/ 3845504 w 3848984"/>
              <a:gd name="connsiteY4" fmla="*/ 2102735 h 3240520"/>
              <a:gd name="connsiteX5" fmla="*/ 3637596 w 3848984"/>
              <a:gd name="connsiteY5" fmla="*/ 2477624 h 3240520"/>
              <a:gd name="connsiteX6" fmla="*/ 2783874 w 3848984"/>
              <a:gd name="connsiteY6" fmla="*/ 3231144 h 3240520"/>
              <a:gd name="connsiteX7" fmla="*/ 2606849 w 3848984"/>
              <a:gd name="connsiteY7" fmla="*/ 3237629 h 3240520"/>
              <a:gd name="connsiteX8" fmla="*/ 60102 w 3848984"/>
              <a:gd name="connsiteY8" fmla="*/ 3240000 h 3240520"/>
              <a:gd name="connsiteX9" fmla="*/ 0 w 3848984"/>
              <a:gd name="connsiteY9" fmla="*/ 3179898 h 3240520"/>
              <a:gd name="connsiteX10" fmla="*/ 0 w 3848984"/>
              <a:gd name="connsiteY10" fmla="*/ 60102 h 3240520"/>
              <a:gd name="connsiteX0" fmla="*/ 0 w 3848984"/>
              <a:gd name="connsiteY0" fmla="*/ 60102 h 3262655"/>
              <a:gd name="connsiteX1" fmla="*/ 60102 w 3848984"/>
              <a:gd name="connsiteY1" fmla="*/ 0 h 3262655"/>
              <a:gd name="connsiteX2" fmla="*/ 3785401 w 3848984"/>
              <a:gd name="connsiteY2" fmla="*/ 0 h 3262655"/>
              <a:gd name="connsiteX3" fmla="*/ 3845503 w 3848984"/>
              <a:gd name="connsiteY3" fmla="*/ 60102 h 3262655"/>
              <a:gd name="connsiteX4" fmla="*/ 3845504 w 3848984"/>
              <a:gd name="connsiteY4" fmla="*/ 2102735 h 3262655"/>
              <a:gd name="connsiteX5" fmla="*/ 3637596 w 3848984"/>
              <a:gd name="connsiteY5" fmla="*/ 2477624 h 3262655"/>
              <a:gd name="connsiteX6" fmla="*/ 2783874 w 3848984"/>
              <a:gd name="connsiteY6" fmla="*/ 3231144 h 3262655"/>
              <a:gd name="connsiteX7" fmla="*/ 2606849 w 3848984"/>
              <a:gd name="connsiteY7" fmla="*/ 3237629 h 3262655"/>
              <a:gd name="connsiteX8" fmla="*/ 60102 w 3848984"/>
              <a:gd name="connsiteY8" fmla="*/ 3240000 h 3262655"/>
              <a:gd name="connsiteX9" fmla="*/ 0 w 3848984"/>
              <a:gd name="connsiteY9" fmla="*/ 3179898 h 3262655"/>
              <a:gd name="connsiteX10" fmla="*/ 0 w 3848984"/>
              <a:gd name="connsiteY10" fmla="*/ 60102 h 3262655"/>
              <a:gd name="connsiteX0" fmla="*/ 0 w 3848984"/>
              <a:gd name="connsiteY0" fmla="*/ 60102 h 3240520"/>
              <a:gd name="connsiteX1" fmla="*/ 60102 w 3848984"/>
              <a:gd name="connsiteY1" fmla="*/ 0 h 3240520"/>
              <a:gd name="connsiteX2" fmla="*/ 3785401 w 3848984"/>
              <a:gd name="connsiteY2" fmla="*/ 0 h 3240520"/>
              <a:gd name="connsiteX3" fmla="*/ 3845503 w 3848984"/>
              <a:gd name="connsiteY3" fmla="*/ 60102 h 3240520"/>
              <a:gd name="connsiteX4" fmla="*/ 3845504 w 3848984"/>
              <a:gd name="connsiteY4" fmla="*/ 2102735 h 3240520"/>
              <a:gd name="connsiteX5" fmla="*/ 3637596 w 3848984"/>
              <a:gd name="connsiteY5" fmla="*/ 2477624 h 3240520"/>
              <a:gd name="connsiteX6" fmla="*/ 2783874 w 3848984"/>
              <a:gd name="connsiteY6" fmla="*/ 3231144 h 3240520"/>
              <a:gd name="connsiteX7" fmla="*/ 2606849 w 3848984"/>
              <a:gd name="connsiteY7" fmla="*/ 3237629 h 3240520"/>
              <a:gd name="connsiteX8" fmla="*/ 60102 w 3848984"/>
              <a:gd name="connsiteY8" fmla="*/ 3240000 h 3240520"/>
              <a:gd name="connsiteX9" fmla="*/ 0 w 3848984"/>
              <a:gd name="connsiteY9" fmla="*/ 3179898 h 3240520"/>
              <a:gd name="connsiteX10" fmla="*/ 0 w 3848984"/>
              <a:gd name="connsiteY10" fmla="*/ 60102 h 3240520"/>
              <a:gd name="connsiteX0" fmla="*/ 0 w 3848984"/>
              <a:gd name="connsiteY0" fmla="*/ 60102 h 3288180"/>
              <a:gd name="connsiteX1" fmla="*/ 60102 w 3848984"/>
              <a:gd name="connsiteY1" fmla="*/ 0 h 3288180"/>
              <a:gd name="connsiteX2" fmla="*/ 3785401 w 3848984"/>
              <a:gd name="connsiteY2" fmla="*/ 0 h 3288180"/>
              <a:gd name="connsiteX3" fmla="*/ 3845503 w 3848984"/>
              <a:gd name="connsiteY3" fmla="*/ 60102 h 3288180"/>
              <a:gd name="connsiteX4" fmla="*/ 3845504 w 3848984"/>
              <a:gd name="connsiteY4" fmla="*/ 2102735 h 3288180"/>
              <a:gd name="connsiteX5" fmla="*/ 3637596 w 3848984"/>
              <a:gd name="connsiteY5" fmla="*/ 2477624 h 3288180"/>
              <a:gd name="connsiteX6" fmla="*/ 2783874 w 3848984"/>
              <a:gd name="connsiteY6" fmla="*/ 3231144 h 3288180"/>
              <a:gd name="connsiteX7" fmla="*/ 2606849 w 3848984"/>
              <a:gd name="connsiteY7" fmla="*/ 3237629 h 3288180"/>
              <a:gd name="connsiteX8" fmla="*/ 60102 w 3848984"/>
              <a:gd name="connsiteY8" fmla="*/ 3240000 h 3288180"/>
              <a:gd name="connsiteX9" fmla="*/ 0 w 3848984"/>
              <a:gd name="connsiteY9" fmla="*/ 3179898 h 3288180"/>
              <a:gd name="connsiteX10" fmla="*/ 0 w 3848984"/>
              <a:gd name="connsiteY10" fmla="*/ 60102 h 3288180"/>
              <a:gd name="connsiteX0" fmla="*/ 0 w 3848984"/>
              <a:gd name="connsiteY0" fmla="*/ 60102 h 3288180"/>
              <a:gd name="connsiteX1" fmla="*/ 60102 w 3848984"/>
              <a:gd name="connsiteY1" fmla="*/ 0 h 3288180"/>
              <a:gd name="connsiteX2" fmla="*/ 3785401 w 3848984"/>
              <a:gd name="connsiteY2" fmla="*/ 0 h 3288180"/>
              <a:gd name="connsiteX3" fmla="*/ 3845503 w 3848984"/>
              <a:gd name="connsiteY3" fmla="*/ 60102 h 3288180"/>
              <a:gd name="connsiteX4" fmla="*/ 3845504 w 3848984"/>
              <a:gd name="connsiteY4" fmla="*/ 2102735 h 3288180"/>
              <a:gd name="connsiteX5" fmla="*/ 3637596 w 3848984"/>
              <a:gd name="connsiteY5" fmla="*/ 2477624 h 3288180"/>
              <a:gd name="connsiteX6" fmla="*/ 2783874 w 3848984"/>
              <a:gd name="connsiteY6" fmla="*/ 3231144 h 3288180"/>
              <a:gd name="connsiteX7" fmla="*/ 2606849 w 3848984"/>
              <a:gd name="connsiteY7" fmla="*/ 3237629 h 3288180"/>
              <a:gd name="connsiteX8" fmla="*/ 60102 w 3848984"/>
              <a:gd name="connsiteY8" fmla="*/ 3240000 h 3288180"/>
              <a:gd name="connsiteX9" fmla="*/ 0 w 3848984"/>
              <a:gd name="connsiteY9" fmla="*/ 3179898 h 3288180"/>
              <a:gd name="connsiteX10" fmla="*/ 0 w 3848984"/>
              <a:gd name="connsiteY10" fmla="*/ 60102 h 3288180"/>
              <a:gd name="connsiteX0" fmla="*/ 0 w 3848984"/>
              <a:gd name="connsiteY0" fmla="*/ 60102 h 3300256"/>
              <a:gd name="connsiteX1" fmla="*/ 60102 w 3848984"/>
              <a:gd name="connsiteY1" fmla="*/ 0 h 3300256"/>
              <a:gd name="connsiteX2" fmla="*/ 3785401 w 3848984"/>
              <a:gd name="connsiteY2" fmla="*/ 0 h 3300256"/>
              <a:gd name="connsiteX3" fmla="*/ 3845503 w 3848984"/>
              <a:gd name="connsiteY3" fmla="*/ 60102 h 3300256"/>
              <a:gd name="connsiteX4" fmla="*/ 3845504 w 3848984"/>
              <a:gd name="connsiteY4" fmla="*/ 2102735 h 3300256"/>
              <a:gd name="connsiteX5" fmla="*/ 3768681 w 3848984"/>
              <a:gd name="connsiteY5" fmla="*/ 2314566 h 3300256"/>
              <a:gd name="connsiteX6" fmla="*/ 2783874 w 3848984"/>
              <a:gd name="connsiteY6" fmla="*/ 3231144 h 3300256"/>
              <a:gd name="connsiteX7" fmla="*/ 2606849 w 3848984"/>
              <a:gd name="connsiteY7" fmla="*/ 3237629 h 3300256"/>
              <a:gd name="connsiteX8" fmla="*/ 60102 w 3848984"/>
              <a:gd name="connsiteY8" fmla="*/ 3240000 h 3300256"/>
              <a:gd name="connsiteX9" fmla="*/ 0 w 3848984"/>
              <a:gd name="connsiteY9" fmla="*/ 3179898 h 3300256"/>
              <a:gd name="connsiteX10" fmla="*/ 0 w 3848984"/>
              <a:gd name="connsiteY10" fmla="*/ 60102 h 3300256"/>
              <a:gd name="connsiteX0" fmla="*/ 0 w 3848984"/>
              <a:gd name="connsiteY0" fmla="*/ 60102 h 3300256"/>
              <a:gd name="connsiteX1" fmla="*/ 60102 w 3848984"/>
              <a:gd name="connsiteY1" fmla="*/ 0 h 3300256"/>
              <a:gd name="connsiteX2" fmla="*/ 3785401 w 3848984"/>
              <a:gd name="connsiteY2" fmla="*/ 0 h 3300256"/>
              <a:gd name="connsiteX3" fmla="*/ 3845503 w 3848984"/>
              <a:gd name="connsiteY3" fmla="*/ 60102 h 3300256"/>
              <a:gd name="connsiteX4" fmla="*/ 3845504 w 3848984"/>
              <a:gd name="connsiteY4" fmla="*/ 2102735 h 3300256"/>
              <a:gd name="connsiteX5" fmla="*/ 3768681 w 3848984"/>
              <a:gd name="connsiteY5" fmla="*/ 2314566 h 3300256"/>
              <a:gd name="connsiteX6" fmla="*/ 2783874 w 3848984"/>
              <a:gd name="connsiteY6" fmla="*/ 3231144 h 3300256"/>
              <a:gd name="connsiteX7" fmla="*/ 2606849 w 3848984"/>
              <a:gd name="connsiteY7" fmla="*/ 3237629 h 3300256"/>
              <a:gd name="connsiteX8" fmla="*/ 60102 w 3848984"/>
              <a:gd name="connsiteY8" fmla="*/ 3240000 h 3300256"/>
              <a:gd name="connsiteX9" fmla="*/ 0 w 3848984"/>
              <a:gd name="connsiteY9" fmla="*/ 3179898 h 3300256"/>
              <a:gd name="connsiteX10" fmla="*/ 0 w 3848984"/>
              <a:gd name="connsiteY10" fmla="*/ 60102 h 3300256"/>
              <a:gd name="connsiteX0" fmla="*/ 0 w 3848984"/>
              <a:gd name="connsiteY0" fmla="*/ 60102 h 3240000"/>
              <a:gd name="connsiteX1" fmla="*/ 60102 w 3848984"/>
              <a:gd name="connsiteY1" fmla="*/ 0 h 3240000"/>
              <a:gd name="connsiteX2" fmla="*/ 3785401 w 3848984"/>
              <a:gd name="connsiteY2" fmla="*/ 0 h 3240000"/>
              <a:gd name="connsiteX3" fmla="*/ 3845503 w 3848984"/>
              <a:gd name="connsiteY3" fmla="*/ 60102 h 3240000"/>
              <a:gd name="connsiteX4" fmla="*/ 3845504 w 3848984"/>
              <a:gd name="connsiteY4" fmla="*/ 2102735 h 3240000"/>
              <a:gd name="connsiteX5" fmla="*/ 3768681 w 3848984"/>
              <a:gd name="connsiteY5" fmla="*/ 2314566 h 3240000"/>
              <a:gd name="connsiteX6" fmla="*/ 2783874 w 3848984"/>
              <a:gd name="connsiteY6" fmla="*/ 3231144 h 3240000"/>
              <a:gd name="connsiteX7" fmla="*/ 2606849 w 3848984"/>
              <a:gd name="connsiteY7" fmla="*/ 3237629 h 3240000"/>
              <a:gd name="connsiteX8" fmla="*/ 60102 w 3848984"/>
              <a:gd name="connsiteY8" fmla="*/ 3240000 h 3240000"/>
              <a:gd name="connsiteX9" fmla="*/ 0 w 3848984"/>
              <a:gd name="connsiteY9" fmla="*/ 3179898 h 3240000"/>
              <a:gd name="connsiteX10" fmla="*/ 0 w 3848984"/>
              <a:gd name="connsiteY10" fmla="*/ 60102 h 3240000"/>
              <a:gd name="connsiteX0" fmla="*/ 0 w 3848984"/>
              <a:gd name="connsiteY0" fmla="*/ 60102 h 3240000"/>
              <a:gd name="connsiteX1" fmla="*/ 60102 w 3848984"/>
              <a:gd name="connsiteY1" fmla="*/ 0 h 3240000"/>
              <a:gd name="connsiteX2" fmla="*/ 3785401 w 3848984"/>
              <a:gd name="connsiteY2" fmla="*/ 0 h 3240000"/>
              <a:gd name="connsiteX3" fmla="*/ 3845503 w 3848984"/>
              <a:gd name="connsiteY3" fmla="*/ 60102 h 3240000"/>
              <a:gd name="connsiteX4" fmla="*/ 3845504 w 3848984"/>
              <a:gd name="connsiteY4" fmla="*/ 2102735 h 3240000"/>
              <a:gd name="connsiteX5" fmla="*/ 3768681 w 3848984"/>
              <a:gd name="connsiteY5" fmla="*/ 2314566 h 3240000"/>
              <a:gd name="connsiteX6" fmla="*/ 2783874 w 3848984"/>
              <a:gd name="connsiteY6" fmla="*/ 3231144 h 3240000"/>
              <a:gd name="connsiteX7" fmla="*/ 2606849 w 3848984"/>
              <a:gd name="connsiteY7" fmla="*/ 3237629 h 3240000"/>
              <a:gd name="connsiteX8" fmla="*/ 60102 w 3848984"/>
              <a:gd name="connsiteY8" fmla="*/ 3240000 h 3240000"/>
              <a:gd name="connsiteX9" fmla="*/ 0 w 3848984"/>
              <a:gd name="connsiteY9" fmla="*/ 3179898 h 3240000"/>
              <a:gd name="connsiteX10" fmla="*/ 0 w 3848984"/>
              <a:gd name="connsiteY10" fmla="*/ 60102 h 3240000"/>
              <a:gd name="connsiteX0" fmla="*/ 0 w 3848984"/>
              <a:gd name="connsiteY0" fmla="*/ 60102 h 3240000"/>
              <a:gd name="connsiteX1" fmla="*/ 60102 w 3848984"/>
              <a:gd name="connsiteY1" fmla="*/ 0 h 3240000"/>
              <a:gd name="connsiteX2" fmla="*/ 3785401 w 3848984"/>
              <a:gd name="connsiteY2" fmla="*/ 0 h 3240000"/>
              <a:gd name="connsiteX3" fmla="*/ 3845503 w 3848984"/>
              <a:gd name="connsiteY3" fmla="*/ 60102 h 3240000"/>
              <a:gd name="connsiteX4" fmla="*/ 3845504 w 3848984"/>
              <a:gd name="connsiteY4" fmla="*/ 2102735 h 3240000"/>
              <a:gd name="connsiteX5" fmla="*/ 3768681 w 3848984"/>
              <a:gd name="connsiteY5" fmla="*/ 2314566 h 3240000"/>
              <a:gd name="connsiteX6" fmla="*/ 2783874 w 3848984"/>
              <a:gd name="connsiteY6" fmla="*/ 3231144 h 3240000"/>
              <a:gd name="connsiteX7" fmla="*/ 2606849 w 3848984"/>
              <a:gd name="connsiteY7" fmla="*/ 3237629 h 3240000"/>
              <a:gd name="connsiteX8" fmla="*/ 60102 w 3848984"/>
              <a:gd name="connsiteY8" fmla="*/ 3240000 h 3240000"/>
              <a:gd name="connsiteX9" fmla="*/ 0 w 3848984"/>
              <a:gd name="connsiteY9" fmla="*/ 3179898 h 3240000"/>
              <a:gd name="connsiteX10" fmla="*/ 0 w 3848984"/>
              <a:gd name="connsiteY10" fmla="*/ 60102 h 3240000"/>
              <a:gd name="connsiteX0" fmla="*/ 0 w 3876789"/>
              <a:gd name="connsiteY0" fmla="*/ 60102 h 3240748"/>
              <a:gd name="connsiteX1" fmla="*/ 60102 w 3876789"/>
              <a:gd name="connsiteY1" fmla="*/ 0 h 3240748"/>
              <a:gd name="connsiteX2" fmla="*/ 3785401 w 3876789"/>
              <a:gd name="connsiteY2" fmla="*/ 0 h 3240748"/>
              <a:gd name="connsiteX3" fmla="*/ 3845503 w 3876789"/>
              <a:gd name="connsiteY3" fmla="*/ 60102 h 3240748"/>
              <a:gd name="connsiteX4" fmla="*/ 3845504 w 3876789"/>
              <a:gd name="connsiteY4" fmla="*/ 2102735 h 3240748"/>
              <a:gd name="connsiteX5" fmla="*/ 3768681 w 3876789"/>
              <a:gd name="connsiteY5" fmla="*/ 2314566 h 3240748"/>
              <a:gd name="connsiteX6" fmla="*/ 2748705 w 3876789"/>
              <a:gd name="connsiteY6" fmla="*/ 3240735 h 3240748"/>
              <a:gd name="connsiteX7" fmla="*/ 2606849 w 3876789"/>
              <a:gd name="connsiteY7" fmla="*/ 3237629 h 3240748"/>
              <a:gd name="connsiteX8" fmla="*/ 60102 w 3876789"/>
              <a:gd name="connsiteY8" fmla="*/ 3240000 h 3240748"/>
              <a:gd name="connsiteX9" fmla="*/ 0 w 3876789"/>
              <a:gd name="connsiteY9" fmla="*/ 3179898 h 3240748"/>
              <a:gd name="connsiteX10" fmla="*/ 0 w 3876789"/>
              <a:gd name="connsiteY10" fmla="*/ 60102 h 3240748"/>
              <a:gd name="connsiteX0" fmla="*/ 0 w 3876789"/>
              <a:gd name="connsiteY0" fmla="*/ 60102 h 3240748"/>
              <a:gd name="connsiteX1" fmla="*/ 60102 w 3876789"/>
              <a:gd name="connsiteY1" fmla="*/ 0 h 3240748"/>
              <a:gd name="connsiteX2" fmla="*/ 3785401 w 3876789"/>
              <a:gd name="connsiteY2" fmla="*/ 0 h 3240748"/>
              <a:gd name="connsiteX3" fmla="*/ 3845503 w 3876789"/>
              <a:gd name="connsiteY3" fmla="*/ 60102 h 3240748"/>
              <a:gd name="connsiteX4" fmla="*/ 3845504 w 3876789"/>
              <a:gd name="connsiteY4" fmla="*/ 2102735 h 3240748"/>
              <a:gd name="connsiteX5" fmla="*/ 3768681 w 3876789"/>
              <a:gd name="connsiteY5" fmla="*/ 2314566 h 3240748"/>
              <a:gd name="connsiteX6" fmla="*/ 2748705 w 3876789"/>
              <a:gd name="connsiteY6" fmla="*/ 3240735 h 3240748"/>
              <a:gd name="connsiteX7" fmla="*/ 2606849 w 3876789"/>
              <a:gd name="connsiteY7" fmla="*/ 3237629 h 3240748"/>
              <a:gd name="connsiteX8" fmla="*/ 60102 w 3876789"/>
              <a:gd name="connsiteY8" fmla="*/ 3240000 h 3240748"/>
              <a:gd name="connsiteX9" fmla="*/ 0 w 3876789"/>
              <a:gd name="connsiteY9" fmla="*/ 3179898 h 3240748"/>
              <a:gd name="connsiteX10" fmla="*/ 0 w 3876789"/>
              <a:gd name="connsiteY10" fmla="*/ 60102 h 3240748"/>
              <a:gd name="connsiteX0" fmla="*/ 0 w 3876789"/>
              <a:gd name="connsiteY0" fmla="*/ 60102 h 3240748"/>
              <a:gd name="connsiteX1" fmla="*/ 60102 w 3876789"/>
              <a:gd name="connsiteY1" fmla="*/ 0 h 3240748"/>
              <a:gd name="connsiteX2" fmla="*/ 3785401 w 3876789"/>
              <a:gd name="connsiteY2" fmla="*/ 0 h 3240748"/>
              <a:gd name="connsiteX3" fmla="*/ 3845503 w 3876789"/>
              <a:gd name="connsiteY3" fmla="*/ 60102 h 3240748"/>
              <a:gd name="connsiteX4" fmla="*/ 3845504 w 3876789"/>
              <a:gd name="connsiteY4" fmla="*/ 2102735 h 3240748"/>
              <a:gd name="connsiteX5" fmla="*/ 3768681 w 3876789"/>
              <a:gd name="connsiteY5" fmla="*/ 2314566 h 3240748"/>
              <a:gd name="connsiteX6" fmla="*/ 2748705 w 3876789"/>
              <a:gd name="connsiteY6" fmla="*/ 3240735 h 3240748"/>
              <a:gd name="connsiteX7" fmla="*/ 2606849 w 3876789"/>
              <a:gd name="connsiteY7" fmla="*/ 3237629 h 3240748"/>
              <a:gd name="connsiteX8" fmla="*/ 60102 w 3876789"/>
              <a:gd name="connsiteY8" fmla="*/ 3240000 h 3240748"/>
              <a:gd name="connsiteX9" fmla="*/ 0 w 3876789"/>
              <a:gd name="connsiteY9" fmla="*/ 3179898 h 3240748"/>
              <a:gd name="connsiteX10" fmla="*/ 0 w 3876789"/>
              <a:gd name="connsiteY10" fmla="*/ 60102 h 3240748"/>
              <a:gd name="connsiteX0" fmla="*/ 0 w 3876789"/>
              <a:gd name="connsiteY0" fmla="*/ 60102 h 3240748"/>
              <a:gd name="connsiteX1" fmla="*/ 60102 w 3876789"/>
              <a:gd name="connsiteY1" fmla="*/ 0 h 3240748"/>
              <a:gd name="connsiteX2" fmla="*/ 3785401 w 3876789"/>
              <a:gd name="connsiteY2" fmla="*/ 0 h 3240748"/>
              <a:gd name="connsiteX3" fmla="*/ 3845503 w 3876789"/>
              <a:gd name="connsiteY3" fmla="*/ 60102 h 3240748"/>
              <a:gd name="connsiteX4" fmla="*/ 3845504 w 3876789"/>
              <a:gd name="connsiteY4" fmla="*/ 2102735 h 3240748"/>
              <a:gd name="connsiteX5" fmla="*/ 3768681 w 3876789"/>
              <a:gd name="connsiteY5" fmla="*/ 2314566 h 3240748"/>
              <a:gd name="connsiteX6" fmla="*/ 2748705 w 3876789"/>
              <a:gd name="connsiteY6" fmla="*/ 3240735 h 3240748"/>
              <a:gd name="connsiteX7" fmla="*/ 2606849 w 3876789"/>
              <a:gd name="connsiteY7" fmla="*/ 3237629 h 3240748"/>
              <a:gd name="connsiteX8" fmla="*/ 60102 w 3876789"/>
              <a:gd name="connsiteY8" fmla="*/ 3240000 h 3240748"/>
              <a:gd name="connsiteX9" fmla="*/ 0 w 3876789"/>
              <a:gd name="connsiteY9" fmla="*/ 3179898 h 3240748"/>
              <a:gd name="connsiteX10" fmla="*/ 0 w 3876789"/>
              <a:gd name="connsiteY10" fmla="*/ 60102 h 3240748"/>
              <a:gd name="connsiteX0" fmla="*/ 0 w 3877641"/>
              <a:gd name="connsiteY0" fmla="*/ 60102 h 3243941"/>
              <a:gd name="connsiteX1" fmla="*/ 60102 w 3877641"/>
              <a:gd name="connsiteY1" fmla="*/ 0 h 3243941"/>
              <a:gd name="connsiteX2" fmla="*/ 3785401 w 3877641"/>
              <a:gd name="connsiteY2" fmla="*/ 0 h 3243941"/>
              <a:gd name="connsiteX3" fmla="*/ 3845503 w 3877641"/>
              <a:gd name="connsiteY3" fmla="*/ 60102 h 3243941"/>
              <a:gd name="connsiteX4" fmla="*/ 3845504 w 3877641"/>
              <a:gd name="connsiteY4" fmla="*/ 2102735 h 3243941"/>
              <a:gd name="connsiteX5" fmla="*/ 3768681 w 3877641"/>
              <a:gd name="connsiteY5" fmla="*/ 2314566 h 3243941"/>
              <a:gd name="connsiteX6" fmla="*/ 2735916 w 3877641"/>
              <a:gd name="connsiteY6" fmla="*/ 3243932 h 3243941"/>
              <a:gd name="connsiteX7" fmla="*/ 2606849 w 3877641"/>
              <a:gd name="connsiteY7" fmla="*/ 3237629 h 3243941"/>
              <a:gd name="connsiteX8" fmla="*/ 60102 w 3877641"/>
              <a:gd name="connsiteY8" fmla="*/ 3240000 h 3243941"/>
              <a:gd name="connsiteX9" fmla="*/ 0 w 3877641"/>
              <a:gd name="connsiteY9" fmla="*/ 3179898 h 3243941"/>
              <a:gd name="connsiteX10" fmla="*/ 0 w 3877641"/>
              <a:gd name="connsiteY10" fmla="*/ 60102 h 3243941"/>
              <a:gd name="connsiteX0" fmla="*/ 0 w 3877641"/>
              <a:gd name="connsiteY0" fmla="*/ 60102 h 3312915"/>
              <a:gd name="connsiteX1" fmla="*/ 60102 w 3877641"/>
              <a:gd name="connsiteY1" fmla="*/ 0 h 3312915"/>
              <a:gd name="connsiteX2" fmla="*/ 3785401 w 3877641"/>
              <a:gd name="connsiteY2" fmla="*/ 0 h 3312915"/>
              <a:gd name="connsiteX3" fmla="*/ 3845503 w 3877641"/>
              <a:gd name="connsiteY3" fmla="*/ 60102 h 3312915"/>
              <a:gd name="connsiteX4" fmla="*/ 3845504 w 3877641"/>
              <a:gd name="connsiteY4" fmla="*/ 2102735 h 3312915"/>
              <a:gd name="connsiteX5" fmla="*/ 3768681 w 3877641"/>
              <a:gd name="connsiteY5" fmla="*/ 2314566 h 3312915"/>
              <a:gd name="connsiteX6" fmla="*/ 2735916 w 3877641"/>
              <a:gd name="connsiteY6" fmla="*/ 3243932 h 3312915"/>
              <a:gd name="connsiteX7" fmla="*/ 2619638 w 3877641"/>
              <a:gd name="connsiteY7" fmla="*/ 3247220 h 3312915"/>
              <a:gd name="connsiteX8" fmla="*/ 60102 w 3877641"/>
              <a:gd name="connsiteY8" fmla="*/ 3240000 h 3312915"/>
              <a:gd name="connsiteX9" fmla="*/ 0 w 3877641"/>
              <a:gd name="connsiteY9" fmla="*/ 3179898 h 3312915"/>
              <a:gd name="connsiteX10" fmla="*/ 0 w 3877641"/>
              <a:gd name="connsiteY10" fmla="*/ 60102 h 3312915"/>
              <a:gd name="connsiteX0" fmla="*/ 0 w 3877641"/>
              <a:gd name="connsiteY0" fmla="*/ 60102 h 3311858"/>
              <a:gd name="connsiteX1" fmla="*/ 60102 w 3877641"/>
              <a:gd name="connsiteY1" fmla="*/ 0 h 3311858"/>
              <a:gd name="connsiteX2" fmla="*/ 3785401 w 3877641"/>
              <a:gd name="connsiteY2" fmla="*/ 0 h 3311858"/>
              <a:gd name="connsiteX3" fmla="*/ 3845503 w 3877641"/>
              <a:gd name="connsiteY3" fmla="*/ 60102 h 3311858"/>
              <a:gd name="connsiteX4" fmla="*/ 3845504 w 3877641"/>
              <a:gd name="connsiteY4" fmla="*/ 2102735 h 3311858"/>
              <a:gd name="connsiteX5" fmla="*/ 3768681 w 3877641"/>
              <a:gd name="connsiteY5" fmla="*/ 2314566 h 3311858"/>
              <a:gd name="connsiteX6" fmla="*/ 2735916 w 3877641"/>
              <a:gd name="connsiteY6" fmla="*/ 3243932 h 3311858"/>
              <a:gd name="connsiteX7" fmla="*/ 2616441 w 3877641"/>
              <a:gd name="connsiteY7" fmla="*/ 3244022 h 3311858"/>
              <a:gd name="connsiteX8" fmla="*/ 60102 w 3877641"/>
              <a:gd name="connsiteY8" fmla="*/ 3240000 h 3311858"/>
              <a:gd name="connsiteX9" fmla="*/ 0 w 3877641"/>
              <a:gd name="connsiteY9" fmla="*/ 3179898 h 3311858"/>
              <a:gd name="connsiteX10" fmla="*/ 0 w 3877641"/>
              <a:gd name="connsiteY10" fmla="*/ 60102 h 3311858"/>
              <a:gd name="connsiteX0" fmla="*/ 0 w 3877641"/>
              <a:gd name="connsiteY0" fmla="*/ 60102 h 3311858"/>
              <a:gd name="connsiteX1" fmla="*/ 60102 w 3877641"/>
              <a:gd name="connsiteY1" fmla="*/ 0 h 3311858"/>
              <a:gd name="connsiteX2" fmla="*/ 3785401 w 3877641"/>
              <a:gd name="connsiteY2" fmla="*/ 0 h 3311858"/>
              <a:gd name="connsiteX3" fmla="*/ 3845503 w 3877641"/>
              <a:gd name="connsiteY3" fmla="*/ 60102 h 3311858"/>
              <a:gd name="connsiteX4" fmla="*/ 3845504 w 3877641"/>
              <a:gd name="connsiteY4" fmla="*/ 2102735 h 3311858"/>
              <a:gd name="connsiteX5" fmla="*/ 3768681 w 3877641"/>
              <a:gd name="connsiteY5" fmla="*/ 2314566 h 3311858"/>
              <a:gd name="connsiteX6" fmla="*/ 2735916 w 3877641"/>
              <a:gd name="connsiteY6" fmla="*/ 3243932 h 3311858"/>
              <a:gd name="connsiteX7" fmla="*/ 2616441 w 3877641"/>
              <a:gd name="connsiteY7" fmla="*/ 3244022 h 3311858"/>
              <a:gd name="connsiteX8" fmla="*/ 60102 w 3877641"/>
              <a:gd name="connsiteY8" fmla="*/ 3240000 h 3311858"/>
              <a:gd name="connsiteX9" fmla="*/ 0 w 3877641"/>
              <a:gd name="connsiteY9" fmla="*/ 3179898 h 3311858"/>
              <a:gd name="connsiteX10" fmla="*/ 0 w 3877641"/>
              <a:gd name="connsiteY10" fmla="*/ 60102 h 3311858"/>
              <a:gd name="connsiteX0" fmla="*/ 0 w 3877641"/>
              <a:gd name="connsiteY0" fmla="*/ 60102 h 3313102"/>
              <a:gd name="connsiteX1" fmla="*/ 60102 w 3877641"/>
              <a:gd name="connsiteY1" fmla="*/ 0 h 3313102"/>
              <a:gd name="connsiteX2" fmla="*/ 3785401 w 3877641"/>
              <a:gd name="connsiteY2" fmla="*/ 0 h 3313102"/>
              <a:gd name="connsiteX3" fmla="*/ 3845503 w 3877641"/>
              <a:gd name="connsiteY3" fmla="*/ 60102 h 3313102"/>
              <a:gd name="connsiteX4" fmla="*/ 3845504 w 3877641"/>
              <a:gd name="connsiteY4" fmla="*/ 2102735 h 3313102"/>
              <a:gd name="connsiteX5" fmla="*/ 3768681 w 3877641"/>
              <a:gd name="connsiteY5" fmla="*/ 2314566 h 3313102"/>
              <a:gd name="connsiteX6" fmla="*/ 2735916 w 3877641"/>
              <a:gd name="connsiteY6" fmla="*/ 3243932 h 3313102"/>
              <a:gd name="connsiteX7" fmla="*/ 2616441 w 3877641"/>
              <a:gd name="connsiteY7" fmla="*/ 3244022 h 3313102"/>
              <a:gd name="connsiteX8" fmla="*/ 60102 w 3877641"/>
              <a:gd name="connsiteY8" fmla="*/ 3240000 h 3313102"/>
              <a:gd name="connsiteX9" fmla="*/ 0 w 3877641"/>
              <a:gd name="connsiteY9" fmla="*/ 3179898 h 3313102"/>
              <a:gd name="connsiteX10" fmla="*/ 0 w 3877641"/>
              <a:gd name="connsiteY10" fmla="*/ 60102 h 3313102"/>
              <a:gd name="connsiteX0" fmla="*/ 0 w 3877641"/>
              <a:gd name="connsiteY0" fmla="*/ 60102 h 3313102"/>
              <a:gd name="connsiteX1" fmla="*/ 60102 w 3877641"/>
              <a:gd name="connsiteY1" fmla="*/ 0 h 3313102"/>
              <a:gd name="connsiteX2" fmla="*/ 3785401 w 3877641"/>
              <a:gd name="connsiteY2" fmla="*/ 0 h 3313102"/>
              <a:gd name="connsiteX3" fmla="*/ 3845503 w 3877641"/>
              <a:gd name="connsiteY3" fmla="*/ 60102 h 3313102"/>
              <a:gd name="connsiteX4" fmla="*/ 3845504 w 3877641"/>
              <a:gd name="connsiteY4" fmla="*/ 2102735 h 3313102"/>
              <a:gd name="connsiteX5" fmla="*/ 3768681 w 3877641"/>
              <a:gd name="connsiteY5" fmla="*/ 2314566 h 3313102"/>
              <a:gd name="connsiteX6" fmla="*/ 2735916 w 3877641"/>
              <a:gd name="connsiteY6" fmla="*/ 3243932 h 3313102"/>
              <a:gd name="connsiteX7" fmla="*/ 2616441 w 3877641"/>
              <a:gd name="connsiteY7" fmla="*/ 3244022 h 3313102"/>
              <a:gd name="connsiteX8" fmla="*/ 60102 w 3877641"/>
              <a:gd name="connsiteY8" fmla="*/ 3240000 h 3313102"/>
              <a:gd name="connsiteX9" fmla="*/ 0 w 3877641"/>
              <a:gd name="connsiteY9" fmla="*/ 3179898 h 3313102"/>
              <a:gd name="connsiteX10" fmla="*/ 0 w 3877641"/>
              <a:gd name="connsiteY10" fmla="*/ 60102 h 3313102"/>
              <a:gd name="connsiteX0" fmla="*/ 0 w 3877641"/>
              <a:gd name="connsiteY0" fmla="*/ 60102 h 3318817"/>
              <a:gd name="connsiteX1" fmla="*/ 60102 w 3877641"/>
              <a:gd name="connsiteY1" fmla="*/ 0 h 3318817"/>
              <a:gd name="connsiteX2" fmla="*/ 3785401 w 3877641"/>
              <a:gd name="connsiteY2" fmla="*/ 0 h 3318817"/>
              <a:gd name="connsiteX3" fmla="*/ 3845503 w 3877641"/>
              <a:gd name="connsiteY3" fmla="*/ 60102 h 3318817"/>
              <a:gd name="connsiteX4" fmla="*/ 3845504 w 3877641"/>
              <a:gd name="connsiteY4" fmla="*/ 2102735 h 3318817"/>
              <a:gd name="connsiteX5" fmla="*/ 3768681 w 3877641"/>
              <a:gd name="connsiteY5" fmla="*/ 2314566 h 3318817"/>
              <a:gd name="connsiteX6" fmla="*/ 2735916 w 3877641"/>
              <a:gd name="connsiteY6" fmla="*/ 3243932 h 3318817"/>
              <a:gd name="connsiteX7" fmla="*/ 2616441 w 3877641"/>
              <a:gd name="connsiteY7" fmla="*/ 3244022 h 3318817"/>
              <a:gd name="connsiteX8" fmla="*/ 60102 w 3877641"/>
              <a:gd name="connsiteY8" fmla="*/ 3240000 h 3318817"/>
              <a:gd name="connsiteX9" fmla="*/ 0 w 3877641"/>
              <a:gd name="connsiteY9" fmla="*/ 3179898 h 3318817"/>
              <a:gd name="connsiteX10" fmla="*/ 0 w 3877641"/>
              <a:gd name="connsiteY10" fmla="*/ 60102 h 3318817"/>
              <a:gd name="connsiteX0" fmla="*/ 0 w 3877641"/>
              <a:gd name="connsiteY0" fmla="*/ 60102 h 3318817"/>
              <a:gd name="connsiteX1" fmla="*/ 60102 w 3877641"/>
              <a:gd name="connsiteY1" fmla="*/ 0 h 3318817"/>
              <a:gd name="connsiteX2" fmla="*/ 3785401 w 3877641"/>
              <a:gd name="connsiteY2" fmla="*/ 0 h 3318817"/>
              <a:gd name="connsiteX3" fmla="*/ 3845503 w 3877641"/>
              <a:gd name="connsiteY3" fmla="*/ 60102 h 3318817"/>
              <a:gd name="connsiteX4" fmla="*/ 3845504 w 3877641"/>
              <a:gd name="connsiteY4" fmla="*/ 2102735 h 3318817"/>
              <a:gd name="connsiteX5" fmla="*/ 3768681 w 3877641"/>
              <a:gd name="connsiteY5" fmla="*/ 2314566 h 3318817"/>
              <a:gd name="connsiteX6" fmla="*/ 2735916 w 3877641"/>
              <a:gd name="connsiteY6" fmla="*/ 3243932 h 3318817"/>
              <a:gd name="connsiteX7" fmla="*/ 2616441 w 3877641"/>
              <a:gd name="connsiteY7" fmla="*/ 3244022 h 3318817"/>
              <a:gd name="connsiteX8" fmla="*/ 60102 w 3877641"/>
              <a:gd name="connsiteY8" fmla="*/ 3240000 h 3318817"/>
              <a:gd name="connsiteX9" fmla="*/ 0 w 3877641"/>
              <a:gd name="connsiteY9" fmla="*/ 3179898 h 3318817"/>
              <a:gd name="connsiteX10" fmla="*/ 0 w 3877641"/>
              <a:gd name="connsiteY10" fmla="*/ 60102 h 3318817"/>
              <a:gd name="connsiteX0" fmla="*/ 0 w 3877641"/>
              <a:gd name="connsiteY0" fmla="*/ 60102 h 3261302"/>
              <a:gd name="connsiteX1" fmla="*/ 60102 w 3877641"/>
              <a:gd name="connsiteY1" fmla="*/ 0 h 3261302"/>
              <a:gd name="connsiteX2" fmla="*/ 3785401 w 3877641"/>
              <a:gd name="connsiteY2" fmla="*/ 0 h 3261302"/>
              <a:gd name="connsiteX3" fmla="*/ 3845503 w 3877641"/>
              <a:gd name="connsiteY3" fmla="*/ 60102 h 3261302"/>
              <a:gd name="connsiteX4" fmla="*/ 3845504 w 3877641"/>
              <a:gd name="connsiteY4" fmla="*/ 2102735 h 3261302"/>
              <a:gd name="connsiteX5" fmla="*/ 3768681 w 3877641"/>
              <a:gd name="connsiteY5" fmla="*/ 2314566 h 3261302"/>
              <a:gd name="connsiteX6" fmla="*/ 2735916 w 3877641"/>
              <a:gd name="connsiteY6" fmla="*/ 3243932 h 3261302"/>
              <a:gd name="connsiteX7" fmla="*/ 2616441 w 3877641"/>
              <a:gd name="connsiteY7" fmla="*/ 3244022 h 3261302"/>
              <a:gd name="connsiteX8" fmla="*/ 60102 w 3877641"/>
              <a:gd name="connsiteY8" fmla="*/ 3240000 h 3261302"/>
              <a:gd name="connsiteX9" fmla="*/ 0 w 3877641"/>
              <a:gd name="connsiteY9" fmla="*/ 3179898 h 3261302"/>
              <a:gd name="connsiteX10" fmla="*/ 0 w 3877641"/>
              <a:gd name="connsiteY10" fmla="*/ 60102 h 3261302"/>
              <a:gd name="connsiteX0" fmla="*/ 0 w 3877641"/>
              <a:gd name="connsiteY0" fmla="*/ 60102 h 3257033"/>
              <a:gd name="connsiteX1" fmla="*/ 60102 w 3877641"/>
              <a:gd name="connsiteY1" fmla="*/ 0 h 3257033"/>
              <a:gd name="connsiteX2" fmla="*/ 3785401 w 3877641"/>
              <a:gd name="connsiteY2" fmla="*/ 0 h 3257033"/>
              <a:gd name="connsiteX3" fmla="*/ 3845503 w 3877641"/>
              <a:gd name="connsiteY3" fmla="*/ 60102 h 3257033"/>
              <a:gd name="connsiteX4" fmla="*/ 3845504 w 3877641"/>
              <a:gd name="connsiteY4" fmla="*/ 2102735 h 3257033"/>
              <a:gd name="connsiteX5" fmla="*/ 3768681 w 3877641"/>
              <a:gd name="connsiteY5" fmla="*/ 2314566 h 3257033"/>
              <a:gd name="connsiteX6" fmla="*/ 2735916 w 3877641"/>
              <a:gd name="connsiteY6" fmla="*/ 3243932 h 3257033"/>
              <a:gd name="connsiteX7" fmla="*/ 2616441 w 3877641"/>
              <a:gd name="connsiteY7" fmla="*/ 3244022 h 3257033"/>
              <a:gd name="connsiteX8" fmla="*/ 60102 w 3877641"/>
              <a:gd name="connsiteY8" fmla="*/ 3240000 h 3257033"/>
              <a:gd name="connsiteX9" fmla="*/ 0 w 3877641"/>
              <a:gd name="connsiteY9" fmla="*/ 3179898 h 3257033"/>
              <a:gd name="connsiteX10" fmla="*/ 0 w 3877641"/>
              <a:gd name="connsiteY10" fmla="*/ 60102 h 3257033"/>
              <a:gd name="connsiteX0" fmla="*/ 0 w 3877641"/>
              <a:gd name="connsiteY0" fmla="*/ 60102 h 3257931"/>
              <a:gd name="connsiteX1" fmla="*/ 60102 w 3877641"/>
              <a:gd name="connsiteY1" fmla="*/ 0 h 3257931"/>
              <a:gd name="connsiteX2" fmla="*/ 3785401 w 3877641"/>
              <a:gd name="connsiteY2" fmla="*/ 0 h 3257931"/>
              <a:gd name="connsiteX3" fmla="*/ 3845503 w 3877641"/>
              <a:gd name="connsiteY3" fmla="*/ 60102 h 3257931"/>
              <a:gd name="connsiteX4" fmla="*/ 3845504 w 3877641"/>
              <a:gd name="connsiteY4" fmla="*/ 2102735 h 3257931"/>
              <a:gd name="connsiteX5" fmla="*/ 3768681 w 3877641"/>
              <a:gd name="connsiteY5" fmla="*/ 2314566 h 3257931"/>
              <a:gd name="connsiteX6" fmla="*/ 2735916 w 3877641"/>
              <a:gd name="connsiteY6" fmla="*/ 3243932 h 3257931"/>
              <a:gd name="connsiteX7" fmla="*/ 2616441 w 3877641"/>
              <a:gd name="connsiteY7" fmla="*/ 3244022 h 3257931"/>
              <a:gd name="connsiteX8" fmla="*/ 60102 w 3877641"/>
              <a:gd name="connsiteY8" fmla="*/ 3240000 h 3257931"/>
              <a:gd name="connsiteX9" fmla="*/ 0 w 3877641"/>
              <a:gd name="connsiteY9" fmla="*/ 3179898 h 3257931"/>
              <a:gd name="connsiteX10" fmla="*/ 0 w 3877641"/>
              <a:gd name="connsiteY10" fmla="*/ 60102 h 3257931"/>
              <a:gd name="connsiteX0" fmla="*/ 0 w 3877641"/>
              <a:gd name="connsiteY0" fmla="*/ 60102 h 3257931"/>
              <a:gd name="connsiteX1" fmla="*/ 60102 w 3877641"/>
              <a:gd name="connsiteY1" fmla="*/ 0 h 3257931"/>
              <a:gd name="connsiteX2" fmla="*/ 3785401 w 3877641"/>
              <a:gd name="connsiteY2" fmla="*/ 0 h 3257931"/>
              <a:gd name="connsiteX3" fmla="*/ 3845503 w 3877641"/>
              <a:gd name="connsiteY3" fmla="*/ 60102 h 3257931"/>
              <a:gd name="connsiteX4" fmla="*/ 3845504 w 3877641"/>
              <a:gd name="connsiteY4" fmla="*/ 2102735 h 3257931"/>
              <a:gd name="connsiteX5" fmla="*/ 3768681 w 3877641"/>
              <a:gd name="connsiteY5" fmla="*/ 2314566 h 3257931"/>
              <a:gd name="connsiteX6" fmla="*/ 2735916 w 3877641"/>
              <a:gd name="connsiteY6" fmla="*/ 3243932 h 3257931"/>
              <a:gd name="connsiteX7" fmla="*/ 2616441 w 3877641"/>
              <a:gd name="connsiteY7" fmla="*/ 3244022 h 3257931"/>
              <a:gd name="connsiteX8" fmla="*/ 60102 w 3877641"/>
              <a:gd name="connsiteY8" fmla="*/ 3240000 h 3257931"/>
              <a:gd name="connsiteX9" fmla="*/ 0 w 3877641"/>
              <a:gd name="connsiteY9" fmla="*/ 3179898 h 3257931"/>
              <a:gd name="connsiteX10" fmla="*/ 0 w 3877641"/>
              <a:gd name="connsiteY10" fmla="*/ 60102 h 3257931"/>
              <a:gd name="connsiteX0" fmla="*/ 0 w 3877641"/>
              <a:gd name="connsiteY0" fmla="*/ 60102 h 3256207"/>
              <a:gd name="connsiteX1" fmla="*/ 60102 w 3877641"/>
              <a:gd name="connsiteY1" fmla="*/ 0 h 3256207"/>
              <a:gd name="connsiteX2" fmla="*/ 3785401 w 3877641"/>
              <a:gd name="connsiteY2" fmla="*/ 0 h 3256207"/>
              <a:gd name="connsiteX3" fmla="*/ 3845503 w 3877641"/>
              <a:gd name="connsiteY3" fmla="*/ 60102 h 3256207"/>
              <a:gd name="connsiteX4" fmla="*/ 3845504 w 3877641"/>
              <a:gd name="connsiteY4" fmla="*/ 2102735 h 3256207"/>
              <a:gd name="connsiteX5" fmla="*/ 3768681 w 3877641"/>
              <a:gd name="connsiteY5" fmla="*/ 2314566 h 3256207"/>
              <a:gd name="connsiteX6" fmla="*/ 2735916 w 3877641"/>
              <a:gd name="connsiteY6" fmla="*/ 3243932 h 3256207"/>
              <a:gd name="connsiteX7" fmla="*/ 2616441 w 3877641"/>
              <a:gd name="connsiteY7" fmla="*/ 3244022 h 3256207"/>
              <a:gd name="connsiteX8" fmla="*/ 60102 w 3877641"/>
              <a:gd name="connsiteY8" fmla="*/ 3240000 h 3256207"/>
              <a:gd name="connsiteX9" fmla="*/ 0 w 3877641"/>
              <a:gd name="connsiteY9" fmla="*/ 3179898 h 3256207"/>
              <a:gd name="connsiteX10" fmla="*/ 0 w 3877641"/>
              <a:gd name="connsiteY10" fmla="*/ 60102 h 3256207"/>
              <a:gd name="connsiteX0" fmla="*/ 0 w 3877641"/>
              <a:gd name="connsiteY0" fmla="*/ 60102 h 3256207"/>
              <a:gd name="connsiteX1" fmla="*/ 60102 w 3877641"/>
              <a:gd name="connsiteY1" fmla="*/ 0 h 3256207"/>
              <a:gd name="connsiteX2" fmla="*/ 3785401 w 3877641"/>
              <a:gd name="connsiteY2" fmla="*/ 0 h 3256207"/>
              <a:gd name="connsiteX3" fmla="*/ 3845503 w 3877641"/>
              <a:gd name="connsiteY3" fmla="*/ 60102 h 3256207"/>
              <a:gd name="connsiteX4" fmla="*/ 3845504 w 3877641"/>
              <a:gd name="connsiteY4" fmla="*/ 2102735 h 3256207"/>
              <a:gd name="connsiteX5" fmla="*/ 3768681 w 3877641"/>
              <a:gd name="connsiteY5" fmla="*/ 2314566 h 3256207"/>
              <a:gd name="connsiteX6" fmla="*/ 2735916 w 3877641"/>
              <a:gd name="connsiteY6" fmla="*/ 3243932 h 3256207"/>
              <a:gd name="connsiteX7" fmla="*/ 2616441 w 3877641"/>
              <a:gd name="connsiteY7" fmla="*/ 3244022 h 3256207"/>
              <a:gd name="connsiteX8" fmla="*/ 60102 w 3877641"/>
              <a:gd name="connsiteY8" fmla="*/ 3240000 h 3256207"/>
              <a:gd name="connsiteX9" fmla="*/ 0 w 3877641"/>
              <a:gd name="connsiteY9" fmla="*/ 3179898 h 3256207"/>
              <a:gd name="connsiteX10" fmla="*/ 0 w 3877641"/>
              <a:gd name="connsiteY10" fmla="*/ 60102 h 3256207"/>
              <a:gd name="connsiteX0" fmla="*/ 0 w 3885256"/>
              <a:gd name="connsiteY0" fmla="*/ 60102 h 3289726"/>
              <a:gd name="connsiteX1" fmla="*/ 60102 w 3885256"/>
              <a:gd name="connsiteY1" fmla="*/ 0 h 3289726"/>
              <a:gd name="connsiteX2" fmla="*/ 3785401 w 3885256"/>
              <a:gd name="connsiteY2" fmla="*/ 0 h 3289726"/>
              <a:gd name="connsiteX3" fmla="*/ 3845503 w 3885256"/>
              <a:gd name="connsiteY3" fmla="*/ 60102 h 3289726"/>
              <a:gd name="connsiteX4" fmla="*/ 3845504 w 3885256"/>
              <a:gd name="connsiteY4" fmla="*/ 2102735 h 3289726"/>
              <a:gd name="connsiteX5" fmla="*/ 3340256 w 3885256"/>
              <a:gd name="connsiteY5" fmla="*/ 2711019 h 3289726"/>
              <a:gd name="connsiteX6" fmla="*/ 2735916 w 3885256"/>
              <a:gd name="connsiteY6" fmla="*/ 3243932 h 3289726"/>
              <a:gd name="connsiteX7" fmla="*/ 2616441 w 3885256"/>
              <a:gd name="connsiteY7" fmla="*/ 3244022 h 3289726"/>
              <a:gd name="connsiteX8" fmla="*/ 60102 w 3885256"/>
              <a:gd name="connsiteY8" fmla="*/ 3240000 h 3289726"/>
              <a:gd name="connsiteX9" fmla="*/ 0 w 3885256"/>
              <a:gd name="connsiteY9" fmla="*/ 3179898 h 3289726"/>
              <a:gd name="connsiteX10" fmla="*/ 0 w 3885256"/>
              <a:gd name="connsiteY10" fmla="*/ 60102 h 3289726"/>
              <a:gd name="connsiteX0" fmla="*/ 0 w 3885256"/>
              <a:gd name="connsiteY0" fmla="*/ 60102 h 3289726"/>
              <a:gd name="connsiteX1" fmla="*/ 60102 w 3885256"/>
              <a:gd name="connsiteY1" fmla="*/ 0 h 3289726"/>
              <a:gd name="connsiteX2" fmla="*/ 3785401 w 3885256"/>
              <a:gd name="connsiteY2" fmla="*/ 0 h 3289726"/>
              <a:gd name="connsiteX3" fmla="*/ 3845503 w 3885256"/>
              <a:gd name="connsiteY3" fmla="*/ 60102 h 3289726"/>
              <a:gd name="connsiteX4" fmla="*/ 3845504 w 3885256"/>
              <a:gd name="connsiteY4" fmla="*/ 2102735 h 3289726"/>
              <a:gd name="connsiteX5" fmla="*/ 3340256 w 3885256"/>
              <a:gd name="connsiteY5" fmla="*/ 2711019 h 3289726"/>
              <a:gd name="connsiteX6" fmla="*/ 2735916 w 3885256"/>
              <a:gd name="connsiteY6" fmla="*/ 3243932 h 3289726"/>
              <a:gd name="connsiteX7" fmla="*/ 2616441 w 3885256"/>
              <a:gd name="connsiteY7" fmla="*/ 3244022 h 3289726"/>
              <a:gd name="connsiteX8" fmla="*/ 60102 w 3885256"/>
              <a:gd name="connsiteY8" fmla="*/ 3240000 h 3289726"/>
              <a:gd name="connsiteX9" fmla="*/ 0 w 3885256"/>
              <a:gd name="connsiteY9" fmla="*/ 3179898 h 3289726"/>
              <a:gd name="connsiteX10" fmla="*/ 0 w 3885256"/>
              <a:gd name="connsiteY10" fmla="*/ 60102 h 3289726"/>
              <a:gd name="connsiteX0" fmla="*/ 0 w 3850205"/>
              <a:gd name="connsiteY0" fmla="*/ 60102 h 3289726"/>
              <a:gd name="connsiteX1" fmla="*/ 60102 w 3850205"/>
              <a:gd name="connsiteY1" fmla="*/ 0 h 3289726"/>
              <a:gd name="connsiteX2" fmla="*/ 3785401 w 3850205"/>
              <a:gd name="connsiteY2" fmla="*/ 0 h 3289726"/>
              <a:gd name="connsiteX3" fmla="*/ 3845503 w 3850205"/>
              <a:gd name="connsiteY3" fmla="*/ 60102 h 3289726"/>
              <a:gd name="connsiteX4" fmla="*/ 3845504 w 3850205"/>
              <a:gd name="connsiteY4" fmla="*/ 2102735 h 3289726"/>
              <a:gd name="connsiteX5" fmla="*/ 3340256 w 3850205"/>
              <a:gd name="connsiteY5" fmla="*/ 2711019 h 3289726"/>
              <a:gd name="connsiteX6" fmla="*/ 2735916 w 3850205"/>
              <a:gd name="connsiteY6" fmla="*/ 3243932 h 3289726"/>
              <a:gd name="connsiteX7" fmla="*/ 2616441 w 3850205"/>
              <a:gd name="connsiteY7" fmla="*/ 3244022 h 3289726"/>
              <a:gd name="connsiteX8" fmla="*/ 60102 w 3850205"/>
              <a:gd name="connsiteY8" fmla="*/ 3240000 h 3289726"/>
              <a:gd name="connsiteX9" fmla="*/ 0 w 3850205"/>
              <a:gd name="connsiteY9" fmla="*/ 3179898 h 3289726"/>
              <a:gd name="connsiteX10" fmla="*/ 0 w 3850205"/>
              <a:gd name="connsiteY10" fmla="*/ 60102 h 3289726"/>
              <a:gd name="connsiteX0" fmla="*/ 0 w 3850205"/>
              <a:gd name="connsiteY0" fmla="*/ 60102 h 3289726"/>
              <a:gd name="connsiteX1" fmla="*/ 60102 w 3850205"/>
              <a:gd name="connsiteY1" fmla="*/ 0 h 3289726"/>
              <a:gd name="connsiteX2" fmla="*/ 3785401 w 3850205"/>
              <a:gd name="connsiteY2" fmla="*/ 0 h 3289726"/>
              <a:gd name="connsiteX3" fmla="*/ 3845503 w 3850205"/>
              <a:gd name="connsiteY3" fmla="*/ 60102 h 3289726"/>
              <a:gd name="connsiteX4" fmla="*/ 3845504 w 3850205"/>
              <a:gd name="connsiteY4" fmla="*/ 2102735 h 3289726"/>
              <a:gd name="connsiteX5" fmla="*/ 3340256 w 3850205"/>
              <a:gd name="connsiteY5" fmla="*/ 2711019 h 3289726"/>
              <a:gd name="connsiteX6" fmla="*/ 2735916 w 3850205"/>
              <a:gd name="connsiteY6" fmla="*/ 3243932 h 3289726"/>
              <a:gd name="connsiteX7" fmla="*/ 2616441 w 3850205"/>
              <a:gd name="connsiteY7" fmla="*/ 3244022 h 3289726"/>
              <a:gd name="connsiteX8" fmla="*/ 60102 w 3850205"/>
              <a:gd name="connsiteY8" fmla="*/ 3240000 h 3289726"/>
              <a:gd name="connsiteX9" fmla="*/ 0 w 3850205"/>
              <a:gd name="connsiteY9" fmla="*/ 3179898 h 3289726"/>
              <a:gd name="connsiteX10" fmla="*/ 0 w 3850205"/>
              <a:gd name="connsiteY10" fmla="*/ 60102 h 3289726"/>
              <a:gd name="connsiteX0" fmla="*/ 0 w 3850205"/>
              <a:gd name="connsiteY0" fmla="*/ 60102 h 3289726"/>
              <a:gd name="connsiteX1" fmla="*/ 60102 w 3850205"/>
              <a:gd name="connsiteY1" fmla="*/ 0 h 3289726"/>
              <a:gd name="connsiteX2" fmla="*/ 3785401 w 3850205"/>
              <a:gd name="connsiteY2" fmla="*/ 0 h 3289726"/>
              <a:gd name="connsiteX3" fmla="*/ 3845503 w 3850205"/>
              <a:gd name="connsiteY3" fmla="*/ 60102 h 3289726"/>
              <a:gd name="connsiteX4" fmla="*/ 3845504 w 3850205"/>
              <a:gd name="connsiteY4" fmla="*/ 2102735 h 3289726"/>
              <a:gd name="connsiteX5" fmla="*/ 3340256 w 3850205"/>
              <a:gd name="connsiteY5" fmla="*/ 2711019 h 3289726"/>
              <a:gd name="connsiteX6" fmla="*/ 2735916 w 3850205"/>
              <a:gd name="connsiteY6" fmla="*/ 3243932 h 3289726"/>
              <a:gd name="connsiteX7" fmla="*/ 2616441 w 3850205"/>
              <a:gd name="connsiteY7" fmla="*/ 3244022 h 3289726"/>
              <a:gd name="connsiteX8" fmla="*/ 60102 w 3850205"/>
              <a:gd name="connsiteY8" fmla="*/ 3240000 h 3289726"/>
              <a:gd name="connsiteX9" fmla="*/ 0 w 3850205"/>
              <a:gd name="connsiteY9" fmla="*/ 3179898 h 3289726"/>
              <a:gd name="connsiteX10" fmla="*/ 0 w 3850205"/>
              <a:gd name="connsiteY10" fmla="*/ 60102 h 3289726"/>
              <a:gd name="connsiteX0" fmla="*/ 0 w 3850205"/>
              <a:gd name="connsiteY0" fmla="*/ 60102 h 3278881"/>
              <a:gd name="connsiteX1" fmla="*/ 60102 w 3850205"/>
              <a:gd name="connsiteY1" fmla="*/ 0 h 3278881"/>
              <a:gd name="connsiteX2" fmla="*/ 3785401 w 3850205"/>
              <a:gd name="connsiteY2" fmla="*/ 0 h 3278881"/>
              <a:gd name="connsiteX3" fmla="*/ 3845503 w 3850205"/>
              <a:gd name="connsiteY3" fmla="*/ 60102 h 3278881"/>
              <a:gd name="connsiteX4" fmla="*/ 3845504 w 3850205"/>
              <a:gd name="connsiteY4" fmla="*/ 2102735 h 3278881"/>
              <a:gd name="connsiteX5" fmla="*/ 3340256 w 3850205"/>
              <a:gd name="connsiteY5" fmla="*/ 2711019 h 3278881"/>
              <a:gd name="connsiteX6" fmla="*/ 2735916 w 3850205"/>
              <a:gd name="connsiteY6" fmla="*/ 3243932 h 3278881"/>
              <a:gd name="connsiteX7" fmla="*/ 2616441 w 3850205"/>
              <a:gd name="connsiteY7" fmla="*/ 3244022 h 3278881"/>
              <a:gd name="connsiteX8" fmla="*/ 60102 w 3850205"/>
              <a:gd name="connsiteY8" fmla="*/ 3240000 h 3278881"/>
              <a:gd name="connsiteX9" fmla="*/ 0 w 3850205"/>
              <a:gd name="connsiteY9" fmla="*/ 3179898 h 3278881"/>
              <a:gd name="connsiteX10" fmla="*/ 0 w 3850205"/>
              <a:gd name="connsiteY10" fmla="*/ 60102 h 3278881"/>
              <a:gd name="connsiteX0" fmla="*/ 0 w 3850205"/>
              <a:gd name="connsiteY0" fmla="*/ 60102 h 3278881"/>
              <a:gd name="connsiteX1" fmla="*/ 60102 w 3850205"/>
              <a:gd name="connsiteY1" fmla="*/ 0 h 3278881"/>
              <a:gd name="connsiteX2" fmla="*/ 3785401 w 3850205"/>
              <a:gd name="connsiteY2" fmla="*/ 0 h 3278881"/>
              <a:gd name="connsiteX3" fmla="*/ 3845503 w 3850205"/>
              <a:gd name="connsiteY3" fmla="*/ 60102 h 3278881"/>
              <a:gd name="connsiteX4" fmla="*/ 3845504 w 3850205"/>
              <a:gd name="connsiteY4" fmla="*/ 2102735 h 3278881"/>
              <a:gd name="connsiteX5" fmla="*/ 3340256 w 3850205"/>
              <a:gd name="connsiteY5" fmla="*/ 2711019 h 3278881"/>
              <a:gd name="connsiteX6" fmla="*/ 2735916 w 3850205"/>
              <a:gd name="connsiteY6" fmla="*/ 3243932 h 3278881"/>
              <a:gd name="connsiteX7" fmla="*/ 2616441 w 3850205"/>
              <a:gd name="connsiteY7" fmla="*/ 3244022 h 3278881"/>
              <a:gd name="connsiteX8" fmla="*/ 60102 w 3850205"/>
              <a:gd name="connsiteY8" fmla="*/ 3240000 h 3278881"/>
              <a:gd name="connsiteX9" fmla="*/ 0 w 3850205"/>
              <a:gd name="connsiteY9" fmla="*/ 3179898 h 3278881"/>
              <a:gd name="connsiteX10" fmla="*/ 0 w 3850205"/>
              <a:gd name="connsiteY10" fmla="*/ 60102 h 3278881"/>
              <a:gd name="connsiteX0" fmla="*/ 0 w 3850205"/>
              <a:gd name="connsiteY0" fmla="*/ 60102 h 3280714"/>
              <a:gd name="connsiteX1" fmla="*/ 60102 w 3850205"/>
              <a:gd name="connsiteY1" fmla="*/ 0 h 3280714"/>
              <a:gd name="connsiteX2" fmla="*/ 3785401 w 3850205"/>
              <a:gd name="connsiteY2" fmla="*/ 0 h 3280714"/>
              <a:gd name="connsiteX3" fmla="*/ 3845503 w 3850205"/>
              <a:gd name="connsiteY3" fmla="*/ 60102 h 3280714"/>
              <a:gd name="connsiteX4" fmla="*/ 3845504 w 3850205"/>
              <a:gd name="connsiteY4" fmla="*/ 2102735 h 3280714"/>
              <a:gd name="connsiteX5" fmla="*/ 3340256 w 3850205"/>
              <a:gd name="connsiteY5" fmla="*/ 2711019 h 3280714"/>
              <a:gd name="connsiteX6" fmla="*/ 2735916 w 3850205"/>
              <a:gd name="connsiteY6" fmla="*/ 3243932 h 3280714"/>
              <a:gd name="connsiteX7" fmla="*/ 2616441 w 3850205"/>
              <a:gd name="connsiteY7" fmla="*/ 3244022 h 3280714"/>
              <a:gd name="connsiteX8" fmla="*/ 60102 w 3850205"/>
              <a:gd name="connsiteY8" fmla="*/ 3240000 h 3280714"/>
              <a:gd name="connsiteX9" fmla="*/ 0 w 3850205"/>
              <a:gd name="connsiteY9" fmla="*/ 3179898 h 3280714"/>
              <a:gd name="connsiteX10" fmla="*/ 0 w 3850205"/>
              <a:gd name="connsiteY10" fmla="*/ 60102 h 3280714"/>
              <a:gd name="connsiteX0" fmla="*/ 0 w 3850205"/>
              <a:gd name="connsiteY0" fmla="*/ 60102 h 3280714"/>
              <a:gd name="connsiteX1" fmla="*/ 60102 w 3850205"/>
              <a:gd name="connsiteY1" fmla="*/ 0 h 3280714"/>
              <a:gd name="connsiteX2" fmla="*/ 3785401 w 3850205"/>
              <a:gd name="connsiteY2" fmla="*/ 0 h 3280714"/>
              <a:gd name="connsiteX3" fmla="*/ 3845503 w 3850205"/>
              <a:gd name="connsiteY3" fmla="*/ 60102 h 3280714"/>
              <a:gd name="connsiteX4" fmla="*/ 3845504 w 3850205"/>
              <a:gd name="connsiteY4" fmla="*/ 2102735 h 3280714"/>
              <a:gd name="connsiteX5" fmla="*/ 2735916 w 3850205"/>
              <a:gd name="connsiteY5" fmla="*/ 3243932 h 3280714"/>
              <a:gd name="connsiteX6" fmla="*/ 2616441 w 3850205"/>
              <a:gd name="connsiteY6" fmla="*/ 3244022 h 3280714"/>
              <a:gd name="connsiteX7" fmla="*/ 60102 w 3850205"/>
              <a:gd name="connsiteY7" fmla="*/ 3240000 h 3280714"/>
              <a:gd name="connsiteX8" fmla="*/ 0 w 3850205"/>
              <a:gd name="connsiteY8" fmla="*/ 3179898 h 3280714"/>
              <a:gd name="connsiteX9" fmla="*/ 0 w 3850205"/>
              <a:gd name="connsiteY9" fmla="*/ 60102 h 3280714"/>
              <a:gd name="connsiteX0" fmla="*/ 0 w 3850205"/>
              <a:gd name="connsiteY0" fmla="*/ 60102 h 3244022"/>
              <a:gd name="connsiteX1" fmla="*/ 60102 w 3850205"/>
              <a:gd name="connsiteY1" fmla="*/ 0 h 3244022"/>
              <a:gd name="connsiteX2" fmla="*/ 3785401 w 3850205"/>
              <a:gd name="connsiteY2" fmla="*/ 0 h 3244022"/>
              <a:gd name="connsiteX3" fmla="*/ 3845503 w 3850205"/>
              <a:gd name="connsiteY3" fmla="*/ 60102 h 3244022"/>
              <a:gd name="connsiteX4" fmla="*/ 3845504 w 3850205"/>
              <a:gd name="connsiteY4" fmla="*/ 2102735 h 3244022"/>
              <a:gd name="connsiteX5" fmla="*/ 2616441 w 3850205"/>
              <a:gd name="connsiteY5" fmla="*/ 3244022 h 3244022"/>
              <a:gd name="connsiteX6" fmla="*/ 60102 w 3850205"/>
              <a:gd name="connsiteY6" fmla="*/ 3240000 h 3244022"/>
              <a:gd name="connsiteX7" fmla="*/ 0 w 3850205"/>
              <a:gd name="connsiteY7" fmla="*/ 3179898 h 3244022"/>
              <a:gd name="connsiteX8" fmla="*/ 0 w 3850205"/>
              <a:gd name="connsiteY8" fmla="*/ 60102 h 3244022"/>
              <a:gd name="connsiteX0" fmla="*/ 0 w 3850205"/>
              <a:gd name="connsiteY0" fmla="*/ 60102 h 3244022"/>
              <a:gd name="connsiteX1" fmla="*/ 60102 w 3850205"/>
              <a:gd name="connsiteY1" fmla="*/ 0 h 3244022"/>
              <a:gd name="connsiteX2" fmla="*/ 3785401 w 3850205"/>
              <a:gd name="connsiteY2" fmla="*/ 0 h 3244022"/>
              <a:gd name="connsiteX3" fmla="*/ 3845503 w 3850205"/>
              <a:gd name="connsiteY3" fmla="*/ 60102 h 3244022"/>
              <a:gd name="connsiteX4" fmla="*/ 3845504 w 3850205"/>
              <a:gd name="connsiteY4" fmla="*/ 2102735 h 3244022"/>
              <a:gd name="connsiteX5" fmla="*/ 2616441 w 3850205"/>
              <a:gd name="connsiteY5" fmla="*/ 3244022 h 3244022"/>
              <a:gd name="connsiteX6" fmla="*/ 60102 w 3850205"/>
              <a:gd name="connsiteY6" fmla="*/ 3240000 h 3244022"/>
              <a:gd name="connsiteX7" fmla="*/ 0 w 3850205"/>
              <a:gd name="connsiteY7" fmla="*/ 3179898 h 3244022"/>
              <a:gd name="connsiteX8" fmla="*/ 0 w 3850205"/>
              <a:gd name="connsiteY8" fmla="*/ 60102 h 3244022"/>
              <a:gd name="connsiteX0" fmla="*/ 0 w 3850205"/>
              <a:gd name="connsiteY0" fmla="*/ 60102 h 3244022"/>
              <a:gd name="connsiteX1" fmla="*/ 60102 w 3850205"/>
              <a:gd name="connsiteY1" fmla="*/ 0 h 3244022"/>
              <a:gd name="connsiteX2" fmla="*/ 3785401 w 3850205"/>
              <a:gd name="connsiteY2" fmla="*/ 0 h 3244022"/>
              <a:gd name="connsiteX3" fmla="*/ 3845503 w 3850205"/>
              <a:gd name="connsiteY3" fmla="*/ 60102 h 3244022"/>
              <a:gd name="connsiteX4" fmla="*/ 3845504 w 3850205"/>
              <a:gd name="connsiteY4" fmla="*/ 2102735 h 3244022"/>
              <a:gd name="connsiteX5" fmla="*/ 3318033 w 3850205"/>
              <a:gd name="connsiteY5" fmla="*/ 2849724 h 3244022"/>
              <a:gd name="connsiteX6" fmla="*/ 2616441 w 3850205"/>
              <a:gd name="connsiteY6" fmla="*/ 3244022 h 3244022"/>
              <a:gd name="connsiteX7" fmla="*/ 60102 w 3850205"/>
              <a:gd name="connsiteY7" fmla="*/ 3240000 h 3244022"/>
              <a:gd name="connsiteX8" fmla="*/ 0 w 3850205"/>
              <a:gd name="connsiteY8" fmla="*/ 3179898 h 3244022"/>
              <a:gd name="connsiteX9" fmla="*/ 0 w 3850205"/>
              <a:gd name="connsiteY9" fmla="*/ 60102 h 3244022"/>
              <a:gd name="connsiteX0" fmla="*/ 0 w 3850205"/>
              <a:gd name="connsiteY0" fmla="*/ 60102 h 3244022"/>
              <a:gd name="connsiteX1" fmla="*/ 60102 w 3850205"/>
              <a:gd name="connsiteY1" fmla="*/ 0 h 3244022"/>
              <a:gd name="connsiteX2" fmla="*/ 3785401 w 3850205"/>
              <a:gd name="connsiteY2" fmla="*/ 0 h 3244022"/>
              <a:gd name="connsiteX3" fmla="*/ 3845503 w 3850205"/>
              <a:gd name="connsiteY3" fmla="*/ 60102 h 3244022"/>
              <a:gd name="connsiteX4" fmla="*/ 3845504 w 3850205"/>
              <a:gd name="connsiteY4" fmla="*/ 2102735 h 3244022"/>
              <a:gd name="connsiteX5" fmla="*/ 3247695 w 3850205"/>
              <a:gd name="connsiteY5" fmla="*/ 2776188 h 3244022"/>
              <a:gd name="connsiteX6" fmla="*/ 2616441 w 3850205"/>
              <a:gd name="connsiteY6" fmla="*/ 3244022 h 3244022"/>
              <a:gd name="connsiteX7" fmla="*/ 60102 w 3850205"/>
              <a:gd name="connsiteY7" fmla="*/ 3240000 h 3244022"/>
              <a:gd name="connsiteX8" fmla="*/ 0 w 3850205"/>
              <a:gd name="connsiteY8" fmla="*/ 3179898 h 3244022"/>
              <a:gd name="connsiteX9" fmla="*/ 0 w 3850205"/>
              <a:gd name="connsiteY9" fmla="*/ 60102 h 3244022"/>
              <a:gd name="connsiteX0" fmla="*/ 0 w 3850205"/>
              <a:gd name="connsiteY0" fmla="*/ 60102 h 3244022"/>
              <a:gd name="connsiteX1" fmla="*/ 60102 w 3850205"/>
              <a:gd name="connsiteY1" fmla="*/ 0 h 3244022"/>
              <a:gd name="connsiteX2" fmla="*/ 3785401 w 3850205"/>
              <a:gd name="connsiteY2" fmla="*/ 0 h 3244022"/>
              <a:gd name="connsiteX3" fmla="*/ 3845503 w 3850205"/>
              <a:gd name="connsiteY3" fmla="*/ 60102 h 3244022"/>
              <a:gd name="connsiteX4" fmla="*/ 3845504 w 3850205"/>
              <a:gd name="connsiteY4" fmla="*/ 2102735 h 3244022"/>
              <a:gd name="connsiteX5" fmla="*/ 3247695 w 3850205"/>
              <a:gd name="connsiteY5" fmla="*/ 2776188 h 3244022"/>
              <a:gd name="connsiteX6" fmla="*/ 2616441 w 3850205"/>
              <a:gd name="connsiteY6" fmla="*/ 3244022 h 3244022"/>
              <a:gd name="connsiteX7" fmla="*/ 60102 w 3850205"/>
              <a:gd name="connsiteY7" fmla="*/ 3240000 h 3244022"/>
              <a:gd name="connsiteX8" fmla="*/ 0 w 3850205"/>
              <a:gd name="connsiteY8" fmla="*/ 3179898 h 3244022"/>
              <a:gd name="connsiteX9" fmla="*/ 0 w 3850205"/>
              <a:gd name="connsiteY9" fmla="*/ 60102 h 3244022"/>
              <a:gd name="connsiteX0" fmla="*/ 0 w 3850205"/>
              <a:gd name="connsiteY0" fmla="*/ 60102 h 3244022"/>
              <a:gd name="connsiteX1" fmla="*/ 60102 w 3850205"/>
              <a:gd name="connsiteY1" fmla="*/ 0 h 3244022"/>
              <a:gd name="connsiteX2" fmla="*/ 3785401 w 3850205"/>
              <a:gd name="connsiteY2" fmla="*/ 0 h 3244022"/>
              <a:gd name="connsiteX3" fmla="*/ 3845503 w 3850205"/>
              <a:gd name="connsiteY3" fmla="*/ 60102 h 3244022"/>
              <a:gd name="connsiteX4" fmla="*/ 3845504 w 3850205"/>
              <a:gd name="connsiteY4" fmla="*/ 2102735 h 3244022"/>
              <a:gd name="connsiteX5" fmla="*/ 3247695 w 3850205"/>
              <a:gd name="connsiteY5" fmla="*/ 2776188 h 3244022"/>
              <a:gd name="connsiteX6" fmla="*/ 2616441 w 3850205"/>
              <a:gd name="connsiteY6" fmla="*/ 3244022 h 3244022"/>
              <a:gd name="connsiteX7" fmla="*/ 60102 w 3850205"/>
              <a:gd name="connsiteY7" fmla="*/ 3240000 h 3244022"/>
              <a:gd name="connsiteX8" fmla="*/ 0 w 3850205"/>
              <a:gd name="connsiteY8" fmla="*/ 3179898 h 3244022"/>
              <a:gd name="connsiteX9" fmla="*/ 0 w 3850205"/>
              <a:gd name="connsiteY9" fmla="*/ 60102 h 3244022"/>
              <a:gd name="connsiteX0" fmla="*/ 0 w 3850205"/>
              <a:gd name="connsiteY0" fmla="*/ 60102 h 3244445"/>
              <a:gd name="connsiteX1" fmla="*/ 60102 w 3850205"/>
              <a:gd name="connsiteY1" fmla="*/ 0 h 3244445"/>
              <a:gd name="connsiteX2" fmla="*/ 3785401 w 3850205"/>
              <a:gd name="connsiteY2" fmla="*/ 0 h 3244445"/>
              <a:gd name="connsiteX3" fmla="*/ 3845503 w 3850205"/>
              <a:gd name="connsiteY3" fmla="*/ 60102 h 3244445"/>
              <a:gd name="connsiteX4" fmla="*/ 3845504 w 3850205"/>
              <a:gd name="connsiteY4" fmla="*/ 2102735 h 3244445"/>
              <a:gd name="connsiteX5" fmla="*/ 3247695 w 3850205"/>
              <a:gd name="connsiteY5" fmla="*/ 2776188 h 3244445"/>
              <a:gd name="connsiteX6" fmla="*/ 2616441 w 3850205"/>
              <a:gd name="connsiteY6" fmla="*/ 3244022 h 3244445"/>
              <a:gd name="connsiteX7" fmla="*/ 60102 w 3850205"/>
              <a:gd name="connsiteY7" fmla="*/ 3240000 h 3244445"/>
              <a:gd name="connsiteX8" fmla="*/ 0 w 3850205"/>
              <a:gd name="connsiteY8" fmla="*/ 3179898 h 3244445"/>
              <a:gd name="connsiteX9" fmla="*/ 0 w 3850205"/>
              <a:gd name="connsiteY9" fmla="*/ 60102 h 3244445"/>
              <a:gd name="connsiteX0" fmla="*/ 0 w 3850205"/>
              <a:gd name="connsiteY0" fmla="*/ 60102 h 3244445"/>
              <a:gd name="connsiteX1" fmla="*/ 60102 w 3850205"/>
              <a:gd name="connsiteY1" fmla="*/ 0 h 3244445"/>
              <a:gd name="connsiteX2" fmla="*/ 3785401 w 3850205"/>
              <a:gd name="connsiteY2" fmla="*/ 0 h 3244445"/>
              <a:gd name="connsiteX3" fmla="*/ 3845503 w 3850205"/>
              <a:gd name="connsiteY3" fmla="*/ 60102 h 3244445"/>
              <a:gd name="connsiteX4" fmla="*/ 3845504 w 3850205"/>
              <a:gd name="connsiteY4" fmla="*/ 2102735 h 3244445"/>
              <a:gd name="connsiteX5" fmla="*/ 3247695 w 3850205"/>
              <a:gd name="connsiteY5" fmla="*/ 2776188 h 3244445"/>
              <a:gd name="connsiteX6" fmla="*/ 2616441 w 3850205"/>
              <a:gd name="connsiteY6" fmla="*/ 3244022 h 3244445"/>
              <a:gd name="connsiteX7" fmla="*/ 60102 w 3850205"/>
              <a:gd name="connsiteY7" fmla="*/ 3240000 h 3244445"/>
              <a:gd name="connsiteX8" fmla="*/ 0 w 3850205"/>
              <a:gd name="connsiteY8" fmla="*/ 3179898 h 3244445"/>
              <a:gd name="connsiteX9" fmla="*/ 0 w 3850205"/>
              <a:gd name="connsiteY9" fmla="*/ 60102 h 3244445"/>
              <a:gd name="connsiteX0" fmla="*/ 0 w 3850205"/>
              <a:gd name="connsiteY0" fmla="*/ 60102 h 3244445"/>
              <a:gd name="connsiteX1" fmla="*/ 60102 w 3850205"/>
              <a:gd name="connsiteY1" fmla="*/ 0 h 3244445"/>
              <a:gd name="connsiteX2" fmla="*/ 3785401 w 3850205"/>
              <a:gd name="connsiteY2" fmla="*/ 0 h 3244445"/>
              <a:gd name="connsiteX3" fmla="*/ 3845503 w 3850205"/>
              <a:gd name="connsiteY3" fmla="*/ 60102 h 3244445"/>
              <a:gd name="connsiteX4" fmla="*/ 3845504 w 3850205"/>
              <a:gd name="connsiteY4" fmla="*/ 2102735 h 3244445"/>
              <a:gd name="connsiteX5" fmla="*/ 3260484 w 3850205"/>
              <a:gd name="connsiteY5" fmla="*/ 2776188 h 3244445"/>
              <a:gd name="connsiteX6" fmla="*/ 2616441 w 3850205"/>
              <a:gd name="connsiteY6" fmla="*/ 3244022 h 3244445"/>
              <a:gd name="connsiteX7" fmla="*/ 60102 w 3850205"/>
              <a:gd name="connsiteY7" fmla="*/ 3240000 h 3244445"/>
              <a:gd name="connsiteX8" fmla="*/ 0 w 3850205"/>
              <a:gd name="connsiteY8" fmla="*/ 3179898 h 3244445"/>
              <a:gd name="connsiteX9" fmla="*/ 0 w 3850205"/>
              <a:gd name="connsiteY9" fmla="*/ 60102 h 3244445"/>
              <a:gd name="connsiteX0" fmla="*/ 0 w 3850205"/>
              <a:gd name="connsiteY0" fmla="*/ 60102 h 3244445"/>
              <a:gd name="connsiteX1" fmla="*/ 60102 w 3850205"/>
              <a:gd name="connsiteY1" fmla="*/ 0 h 3244445"/>
              <a:gd name="connsiteX2" fmla="*/ 3785401 w 3850205"/>
              <a:gd name="connsiteY2" fmla="*/ 0 h 3244445"/>
              <a:gd name="connsiteX3" fmla="*/ 3845503 w 3850205"/>
              <a:gd name="connsiteY3" fmla="*/ 60102 h 3244445"/>
              <a:gd name="connsiteX4" fmla="*/ 3845504 w 3850205"/>
              <a:gd name="connsiteY4" fmla="*/ 2102735 h 3244445"/>
              <a:gd name="connsiteX5" fmla="*/ 3260484 w 3850205"/>
              <a:gd name="connsiteY5" fmla="*/ 2776188 h 3244445"/>
              <a:gd name="connsiteX6" fmla="*/ 2616441 w 3850205"/>
              <a:gd name="connsiteY6" fmla="*/ 3244022 h 3244445"/>
              <a:gd name="connsiteX7" fmla="*/ 60102 w 3850205"/>
              <a:gd name="connsiteY7" fmla="*/ 3240000 h 3244445"/>
              <a:gd name="connsiteX8" fmla="*/ 0 w 3850205"/>
              <a:gd name="connsiteY8" fmla="*/ 3179898 h 3244445"/>
              <a:gd name="connsiteX9" fmla="*/ 0 w 3850205"/>
              <a:gd name="connsiteY9" fmla="*/ 60102 h 3244445"/>
              <a:gd name="connsiteX0" fmla="*/ 0 w 3850205"/>
              <a:gd name="connsiteY0" fmla="*/ 60102 h 3244022"/>
              <a:gd name="connsiteX1" fmla="*/ 60102 w 3850205"/>
              <a:gd name="connsiteY1" fmla="*/ 0 h 3244022"/>
              <a:gd name="connsiteX2" fmla="*/ 3785401 w 3850205"/>
              <a:gd name="connsiteY2" fmla="*/ 0 h 3244022"/>
              <a:gd name="connsiteX3" fmla="*/ 3845503 w 3850205"/>
              <a:gd name="connsiteY3" fmla="*/ 60102 h 3244022"/>
              <a:gd name="connsiteX4" fmla="*/ 3845504 w 3850205"/>
              <a:gd name="connsiteY4" fmla="*/ 2102735 h 3244022"/>
              <a:gd name="connsiteX5" fmla="*/ 3260484 w 3850205"/>
              <a:gd name="connsiteY5" fmla="*/ 2776188 h 3244022"/>
              <a:gd name="connsiteX6" fmla="*/ 2616441 w 3850205"/>
              <a:gd name="connsiteY6" fmla="*/ 3244022 h 3244022"/>
              <a:gd name="connsiteX7" fmla="*/ 60102 w 3850205"/>
              <a:gd name="connsiteY7" fmla="*/ 3240000 h 3244022"/>
              <a:gd name="connsiteX8" fmla="*/ 0 w 3850205"/>
              <a:gd name="connsiteY8" fmla="*/ 3179898 h 3244022"/>
              <a:gd name="connsiteX9" fmla="*/ 0 w 3850205"/>
              <a:gd name="connsiteY9" fmla="*/ 60102 h 3244022"/>
              <a:gd name="connsiteX0" fmla="*/ 0 w 3850205"/>
              <a:gd name="connsiteY0" fmla="*/ 60102 h 3244022"/>
              <a:gd name="connsiteX1" fmla="*/ 60102 w 3850205"/>
              <a:gd name="connsiteY1" fmla="*/ 0 h 3244022"/>
              <a:gd name="connsiteX2" fmla="*/ 3785401 w 3850205"/>
              <a:gd name="connsiteY2" fmla="*/ 0 h 3244022"/>
              <a:gd name="connsiteX3" fmla="*/ 3845503 w 3850205"/>
              <a:gd name="connsiteY3" fmla="*/ 60102 h 3244022"/>
              <a:gd name="connsiteX4" fmla="*/ 3845504 w 3850205"/>
              <a:gd name="connsiteY4" fmla="*/ 2102735 h 3244022"/>
              <a:gd name="connsiteX5" fmla="*/ 3260484 w 3850205"/>
              <a:gd name="connsiteY5" fmla="*/ 2776188 h 3244022"/>
              <a:gd name="connsiteX6" fmla="*/ 2616441 w 3850205"/>
              <a:gd name="connsiteY6" fmla="*/ 3244022 h 3244022"/>
              <a:gd name="connsiteX7" fmla="*/ 60102 w 3850205"/>
              <a:gd name="connsiteY7" fmla="*/ 3240000 h 3244022"/>
              <a:gd name="connsiteX8" fmla="*/ 0 w 3850205"/>
              <a:gd name="connsiteY8" fmla="*/ 3179898 h 3244022"/>
              <a:gd name="connsiteX9" fmla="*/ 0 w 3850205"/>
              <a:gd name="connsiteY9" fmla="*/ 60102 h 3244022"/>
              <a:gd name="connsiteX0" fmla="*/ 0 w 3850205"/>
              <a:gd name="connsiteY0" fmla="*/ 60102 h 3244022"/>
              <a:gd name="connsiteX1" fmla="*/ 60102 w 3850205"/>
              <a:gd name="connsiteY1" fmla="*/ 0 h 3244022"/>
              <a:gd name="connsiteX2" fmla="*/ 3785401 w 3850205"/>
              <a:gd name="connsiteY2" fmla="*/ 0 h 3244022"/>
              <a:gd name="connsiteX3" fmla="*/ 3845503 w 3850205"/>
              <a:gd name="connsiteY3" fmla="*/ 60102 h 3244022"/>
              <a:gd name="connsiteX4" fmla="*/ 3845504 w 3850205"/>
              <a:gd name="connsiteY4" fmla="*/ 2102735 h 3244022"/>
              <a:gd name="connsiteX5" fmla="*/ 3260484 w 3850205"/>
              <a:gd name="connsiteY5" fmla="*/ 2776188 h 3244022"/>
              <a:gd name="connsiteX6" fmla="*/ 2616441 w 3850205"/>
              <a:gd name="connsiteY6" fmla="*/ 3244022 h 3244022"/>
              <a:gd name="connsiteX7" fmla="*/ 60102 w 3850205"/>
              <a:gd name="connsiteY7" fmla="*/ 3240000 h 3244022"/>
              <a:gd name="connsiteX8" fmla="*/ 0 w 3850205"/>
              <a:gd name="connsiteY8" fmla="*/ 3179898 h 3244022"/>
              <a:gd name="connsiteX9" fmla="*/ 0 w 3850205"/>
              <a:gd name="connsiteY9" fmla="*/ 60102 h 3244022"/>
              <a:gd name="connsiteX0" fmla="*/ 0 w 3853058"/>
              <a:gd name="connsiteY0" fmla="*/ 60102 h 3244022"/>
              <a:gd name="connsiteX1" fmla="*/ 60102 w 3853058"/>
              <a:gd name="connsiteY1" fmla="*/ 0 h 3244022"/>
              <a:gd name="connsiteX2" fmla="*/ 3785401 w 3853058"/>
              <a:gd name="connsiteY2" fmla="*/ 0 h 3244022"/>
              <a:gd name="connsiteX3" fmla="*/ 3845503 w 3853058"/>
              <a:gd name="connsiteY3" fmla="*/ 60102 h 3244022"/>
              <a:gd name="connsiteX4" fmla="*/ 3851989 w 3853058"/>
              <a:gd name="connsiteY4" fmla="*/ 2253619 h 3244022"/>
              <a:gd name="connsiteX5" fmla="*/ 3260484 w 3853058"/>
              <a:gd name="connsiteY5" fmla="*/ 2776188 h 3244022"/>
              <a:gd name="connsiteX6" fmla="*/ 2616441 w 3853058"/>
              <a:gd name="connsiteY6" fmla="*/ 3244022 h 3244022"/>
              <a:gd name="connsiteX7" fmla="*/ 60102 w 3853058"/>
              <a:gd name="connsiteY7" fmla="*/ 3240000 h 3244022"/>
              <a:gd name="connsiteX8" fmla="*/ 0 w 3853058"/>
              <a:gd name="connsiteY8" fmla="*/ 3179898 h 3244022"/>
              <a:gd name="connsiteX9" fmla="*/ 0 w 3853058"/>
              <a:gd name="connsiteY9" fmla="*/ 60102 h 3244022"/>
              <a:gd name="connsiteX0" fmla="*/ 0 w 3853058"/>
              <a:gd name="connsiteY0" fmla="*/ 60102 h 3244022"/>
              <a:gd name="connsiteX1" fmla="*/ 60102 w 3853058"/>
              <a:gd name="connsiteY1" fmla="*/ 0 h 3244022"/>
              <a:gd name="connsiteX2" fmla="*/ 3785401 w 3853058"/>
              <a:gd name="connsiteY2" fmla="*/ 0 h 3244022"/>
              <a:gd name="connsiteX3" fmla="*/ 3845503 w 3853058"/>
              <a:gd name="connsiteY3" fmla="*/ 60102 h 3244022"/>
              <a:gd name="connsiteX4" fmla="*/ 3851989 w 3853058"/>
              <a:gd name="connsiteY4" fmla="*/ 2253619 h 3244022"/>
              <a:gd name="connsiteX5" fmla="*/ 3370731 w 3853058"/>
              <a:gd name="connsiteY5" fmla="*/ 2826483 h 3244022"/>
              <a:gd name="connsiteX6" fmla="*/ 2616441 w 3853058"/>
              <a:gd name="connsiteY6" fmla="*/ 3244022 h 3244022"/>
              <a:gd name="connsiteX7" fmla="*/ 60102 w 3853058"/>
              <a:gd name="connsiteY7" fmla="*/ 3240000 h 3244022"/>
              <a:gd name="connsiteX8" fmla="*/ 0 w 3853058"/>
              <a:gd name="connsiteY8" fmla="*/ 3179898 h 3244022"/>
              <a:gd name="connsiteX9" fmla="*/ 0 w 3853058"/>
              <a:gd name="connsiteY9" fmla="*/ 60102 h 3244022"/>
              <a:gd name="connsiteX0" fmla="*/ 0 w 3857591"/>
              <a:gd name="connsiteY0" fmla="*/ 60102 h 3244022"/>
              <a:gd name="connsiteX1" fmla="*/ 60102 w 3857591"/>
              <a:gd name="connsiteY1" fmla="*/ 0 h 3244022"/>
              <a:gd name="connsiteX2" fmla="*/ 3785401 w 3857591"/>
              <a:gd name="connsiteY2" fmla="*/ 0 h 3244022"/>
              <a:gd name="connsiteX3" fmla="*/ 3845503 w 3857591"/>
              <a:gd name="connsiteY3" fmla="*/ 60102 h 3244022"/>
              <a:gd name="connsiteX4" fmla="*/ 3851989 w 3857591"/>
              <a:gd name="connsiteY4" fmla="*/ 2253619 h 3244022"/>
              <a:gd name="connsiteX5" fmla="*/ 3370731 w 3857591"/>
              <a:gd name="connsiteY5" fmla="*/ 2826483 h 3244022"/>
              <a:gd name="connsiteX6" fmla="*/ 2616441 w 3857591"/>
              <a:gd name="connsiteY6" fmla="*/ 3244022 h 3244022"/>
              <a:gd name="connsiteX7" fmla="*/ 60102 w 3857591"/>
              <a:gd name="connsiteY7" fmla="*/ 3240000 h 3244022"/>
              <a:gd name="connsiteX8" fmla="*/ 0 w 3857591"/>
              <a:gd name="connsiteY8" fmla="*/ 3179898 h 3244022"/>
              <a:gd name="connsiteX9" fmla="*/ 0 w 3857591"/>
              <a:gd name="connsiteY9" fmla="*/ 60102 h 3244022"/>
              <a:gd name="connsiteX0" fmla="*/ 0 w 3853058"/>
              <a:gd name="connsiteY0" fmla="*/ 60102 h 3244022"/>
              <a:gd name="connsiteX1" fmla="*/ 60102 w 3853058"/>
              <a:gd name="connsiteY1" fmla="*/ 0 h 3244022"/>
              <a:gd name="connsiteX2" fmla="*/ 3785401 w 3853058"/>
              <a:gd name="connsiteY2" fmla="*/ 0 h 3244022"/>
              <a:gd name="connsiteX3" fmla="*/ 3845503 w 3853058"/>
              <a:gd name="connsiteY3" fmla="*/ 60102 h 3244022"/>
              <a:gd name="connsiteX4" fmla="*/ 3851989 w 3853058"/>
              <a:gd name="connsiteY4" fmla="*/ 2253619 h 3244022"/>
              <a:gd name="connsiteX5" fmla="*/ 3331821 w 3853058"/>
              <a:gd name="connsiteY5" fmla="*/ 2796307 h 3244022"/>
              <a:gd name="connsiteX6" fmla="*/ 2616441 w 3853058"/>
              <a:gd name="connsiteY6" fmla="*/ 3244022 h 3244022"/>
              <a:gd name="connsiteX7" fmla="*/ 60102 w 3853058"/>
              <a:gd name="connsiteY7" fmla="*/ 3240000 h 3244022"/>
              <a:gd name="connsiteX8" fmla="*/ 0 w 3853058"/>
              <a:gd name="connsiteY8" fmla="*/ 3179898 h 3244022"/>
              <a:gd name="connsiteX9" fmla="*/ 0 w 3853058"/>
              <a:gd name="connsiteY9" fmla="*/ 60102 h 3244022"/>
              <a:gd name="connsiteX0" fmla="*/ 0 w 3853058"/>
              <a:gd name="connsiteY0" fmla="*/ 60102 h 3244022"/>
              <a:gd name="connsiteX1" fmla="*/ 60102 w 3853058"/>
              <a:gd name="connsiteY1" fmla="*/ 0 h 3244022"/>
              <a:gd name="connsiteX2" fmla="*/ 3785401 w 3853058"/>
              <a:gd name="connsiteY2" fmla="*/ 0 h 3244022"/>
              <a:gd name="connsiteX3" fmla="*/ 3845503 w 3853058"/>
              <a:gd name="connsiteY3" fmla="*/ 60102 h 3244022"/>
              <a:gd name="connsiteX4" fmla="*/ 3851989 w 3853058"/>
              <a:gd name="connsiteY4" fmla="*/ 2253619 h 3244022"/>
              <a:gd name="connsiteX5" fmla="*/ 3331821 w 3853058"/>
              <a:gd name="connsiteY5" fmla="*/ 2796307 h 3244022"/>
              <a:gd name="connsiteX6" fmla="*/ 2616441 w 3853058"/>
              <a:gd name="connsiteY6" fmla="*/ 3244022 h 3244022"/>
              <a:gd name="connsiteX7" fmla="*/ 60102 w 3853058"/>
              <a:gd name="connsiteY7" fmla="*/ 3240000 h 3244022"/>
              <a:gd name="connsiteX8" fmla="*/ 0 w 3853058"/>
              <a:gd name="connsiteY8" fmla="*/ 3179898 h 3244022"/>
              <a:gd name="connsiteX9" fmla="*/ 0 w 3853058"/>
              <a:gd name="connsiteY9" fmla="*/ 60102 h 3244022"/>
              <a:gd name="connsiteX0" fmla="*/ 0 w 3853058"/>
              <a:gd name="connsiteY0" fmla="*/ 60102 h 3244022"/>
              <a:gd name="connsiteX1" fmla="*/ 60102 w 3853058"/>
              <a:gd name="connsiteY1" fmla="*/ 0 h 3244022"/>
              <a:gd name="connsiteX2" fmla="*/ 3785401 w 3853058"/>
              <a:gd name="connsiteY2" fmla="*/ 0 h 3244022"/>
              <a:gd name="connsiteX3" fmla="*/ 3845503 w 3853058"/>
              <a:gd name="connsiteY3" fmla="*/ 60102 h 3244022"/>
              <a:gd name="connsiteX4" fmla="*/ 3851989 w 3853058"/>
              <a:gd name="connsiteY4" fmla="*/ 2253619 h 3244022"/>
              <a:gd name="connsiteX5" fmla="*/ 3331821 w 3853058"/>
              <a:gd name="connsiteY5" fmla="*/ 2796307 h 3244022"/>
              <a:gd name="connsiteX6" fmla="*/ 2616441 w 3853058"/>
              <a:gd name="connsiteY6" fmla="*/ 3244022 h 3244022"/>
              <a:gd name="connsiteX7" fmla="*/ 60102 w 3853058"/>
              <a:gd name="connsiteY7" fmla="*/ 3240000 h 3244022"/>
              <a:gd name="connsiteX8" fmla="*/ 0 w 3853058"/>
              <a:gd name="connsiteY8" fmla="*/ 3179898 h 3244022"/>
              <a:gd name="connsiteX9" fmla="*/ 0 w 3853058"/>
              <a:gd name="connsiteY9" fmla="*/ 60102 h 3244022"/>
              <a:gd name="connsiteX0" fmla="*/ 0 w 3853058"/>
              <a:gd name="connsiteY0" fmla="*/ 60102 h 3246544"/>
              <a:gd name="connsiteX1" fmla="*/ 60102 w 3853058"/>
              <a:gd name="connsiteY1" fmla="*/ 0 h 3246544"/>
              <a:gd name="connsiteX2" fmla="*/ 3785401 w 3853058"/>
              <a:gd name="connsiteY2" fmla="*/ 0 h 3246544"/>
              <a:gd name="connsiteX3" fmla="*/ 3845503 w 3853058"/>
              <a:gd name="connsiteY3" fmla="*/ 60102 h 3246544"/>
              <a:gd name="connsiteX4" fmla="*/ 3851989 w 3853058"/>
              <a:gd name="connsiteY4" fmla="*/ 2253619 h 3246544"/>
              <a:gd name="connsiteX5" fmla="*/ 3331821 w 3853058"/>
              <a:gd name="connsiteY5" fmla="*/ 2796307 h 3246544"/>
              <a:gd name="connsiteX6" fmla="*/ 2616441 w 3853058"/>
              <a:gd name="connsiteY6" fmla="*/ 3244022 h 3246544"/>
              <a:gd name="connsiteX7" fmla="*/ 60102 w 3853058"/>
              <a:gd name="connsiteY7" fmla="*/ 3240000 h 3246544"/>
              <a:gd name="connsiteX8" fmla="*/ 0 w 3853058"/>
              <a:gd name="connsiteY8" fmla="*/ 3179898 h 3246544"/>
              <a:gd name="connsiteX9" fmla="*/ 0 w 3853058"/>
              <a:gd name="connsiteY9" fmla="*/ 60102 h 3246544"/>
              <a:gd name="connsiteX0" fmla="*/ 0 w 3853058"/>
              <a:gd name="connsiteY0" fmla="*/ 60102 h 3244336"/>
              <a:gd name="connsiteX1" fmla="*/ 60102 w 3853058"/>
              <a:gd name="connsiteY1" fmla="*/ 0 h 3244336"/>
              <a:gd name="connsiteX2" fmla="*/ 3785401 w 3853058"/>
              <a:gd name="connsiteY2" fmla="*/ 0 h 3244336"/>
              <a:gd name="connsiteX3" fmla="*/ 3845503 w 3853058"/>
              <a:gd name="connsiteY3" fmla="*/ 60102 h 3244336"/>
              <a:gd name="connsiteX4" fmla="*/ 3851989 w 3853058"/>
              <a:gd name="connsiteY4" fmla="*/ 2253619 h 3244336"/>
              <a:gd name="connsiteX5" fmla="*/ 3331821 w 3853058"/>
              <a:gd name="connsiteY5" fmla="*/ 2796307 h 3244336"/>
              <a:gd name="connsiteX6" fmla="*/ 2564560 w 3853058"/>
              <a:gd name="connsiteY6" fmla="*/ 3244022 h 3244336"/>
              <a:gd name="connsiteX7" fmla="*/ 60102 w 3853058"/>
              <a:gd name="connsiteY7" fmla="*/ 3240000 h 3244336"/>
              <a:gd name="connsiteX8" fmla="*/ 0 w 3853058"/>
              <a:gd name="connsiteY8" fmla="*/ 3179898 h 3244336"/>
              <a:gd name="connsiteX9" fmla="*/ 0 w 3853058"/>
              <a:gd name="connsiteY9" fmla="*/ 60102 h 3244336"/>
              <a:gd name="connsiteX0" fmla="*/ 0 w 3853058"/>
              <a:gd name="connsiteY0" fmla="*/ 60102 h 3244025"/>
              <a:gd name="connsiteX1" fmla="*/ 60102 w 3853058"/>
              <a:gd name="connsiteY1" fmla="*/ 0 h 3244025"/>
              <a:gd name="connsiteX2" fmla="*/ 3785401 w 3853058"/>
              <a:gd name="connsiteY2" fmla="*/ 0 h 3244025"/>
              <a:gd name="connsiteX3" fmla="*/ 3845503 w 3853058"/>
              <a:gd name="connsiteY3" fmla="*/ 60102 h 3244025"/>
              <a:gd name="connsiteX4" fmla="*/ 3851989 w 3853058"/>
              <a:gd name="connsiteY4" fmla="*/ 2253619 h 3244025"/>
              <a:gd name="connsiteX5" fmla="*/ 3331821 w 3853058"/>
              <a:gd name="connsiteY5" fmla="*/ 2796307 h 3244025"/>
              <a:gd name="connsiteX6" fmla="*/ 2564560 w 3853058"/>
              <a:gd name="connsiteY6" fmla="*/ 3244022 h 3244025"/>
              <a:gd name="connsiteX7" fmla="*/ 60102 w 3853058"/>
              <a:gd name="connsiteY7" fmla="*/ 3240000 h 3244025"/>
              <a:gd name="connsiteX8" fmla="*/ 0 w 3853058"/>
              <a:gd name="connsiteY8" fmla="*/ 3179898 h 3244025"/>
              <a:gd name="connsiteX9" fmla="*/ 0 w 3853058"/>
              <a:gd name="connsiteY9" fmla="*/ 60102 h 3244025"/>
              <a:gd name="connsiteX0" fmla="*/ 0 w 3853058"/>
              <a:gd name="connsiteY0" fmla="*/ 60102 h 3244025"/>
              <a:gd name="connsiteX1" fmla="*/ 60102 w 3853058"/>
              <a:gd name="connsiteY1" fmla="*/ 0 h 3244025"/>
              <a:gd name="connsiteX2" fmla="*/ 3785401 w 3853058"/>
              <a:gd name="connsiteY2" fmla="*/ 0 h 3244025"/>
              <a:gd name="connsiteX3" fmla="*/ 3845503 w 3853058"/>
              <a:gd name="connsiteY3" fmla="*/ 60102 h 3244025"/>
              <a:gd name="connsiteX4" fmla="*/ 3851989 w 3853058"/>
              <a:gd name="connsiteY4" fmla="*/ 2253619 h 3244025"/>
              <a:gd name="connsiteX5" fmla="*/ 3292910 w 3853058"/>
              <a:gd name="connsiteY5" fmla="*/ 2781219 h 3244025"/>
              <a:gd name="connsiteX6" fmla="*/ 2564560 w 3853058"/>
              <a:gd name="connsiteY6" fmla="*/ 3244022 h 3244025"/>
              <a:gd name="connsiteX7" fmla="*/ 60102 w 3853058"/>
              <a:gd name="connsiteY7" fmla="*/ 3240000 h 3244025"/>
              <a:gd name="connsiteX8" fmla="*/ 0 w 3853058"/>
              <a:gd name="connsiteY8" fmla="*/ 3179898 h 3244025"/>
              <a:gd name="connsiteX9" fmla="*/ 0 w 3853058"/>
              <a:gd name="connsiteY9" fmla="*/ 60102 h 3244025"/>
              <a:gd name="connsiteX0" fmla="*/ 0 w 3853058"/>
              <a:gd name="connsiteY0" fmla="*/ 60102 h 3244062"/>
              <a:gd name="connsiteX1" fmla="*/ 60102 w 3853058"/>
              <a:gd name="connsiteY1" fmla="*/ 0 h 3244062"/>
              <a:gd name="connsiteX2" fmla="*/ 3785401 w 3853058"/>
              <a:gd name="connsiteY2" fmla="*/ 0 h 3244062"/>
              <a:gd name="connsiteX3" fmla="*/ 3845503 w 3853058"/>
              <a:gd name="connsiteY3" fmla="*/ 60102 h 3244062"/>
              <a:gd name="connsiteX4" fmla="*/ 3851989 w 3853058"/>
              <a:gd name="connsiteY4" fmla="*/ 2253619 h 3244062"/>
              <a:gd name="connsiteX5" fmla="*/ 3292910 w 3853058"/>
              <a:gd name="connsiteY5" fmla="*/ 2781219 h 3244062"/>
              <a:gd name="connsiteX6" fmla="*/ 2564560 w 3853058"/>
              <a:gd name="connsiteY6" fmla="*/ 3244022 h 3244062"/>
              <a:gd name="connsiteX7" fmla="*/ 60102 w 3853058"/>
              <a:gd name="connsiteY7" fmla="*/ 3240000 h 3244062"/>
              <a:gd name="connsiteX8" fmla="*/ 0 w 3853058"/>
              <a:gd name="connsiteY8" fmla="*/ 3179898 h 3244062"/>
              <a:gd name="connsiteX9" fmla="*/ 0 w 3853058"/>
              <a:gd name="connsiteY9" fmla="*/ 60102 h 3244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53058" h="3244062">
                <a:moveTo>
                  <a:pt x="0" y="60102"/>
                </a:moveTo>
                <a:cubicBezTo>
                  <a:pt x="0" y="26909"/>
                  <a:pt x="26909" y="0"/>
                  <a:pt x="60102" y="0"/>
                </a:cubicBezTo>
                <a:lnTo>
                  <a:pt x="3785401" y="0"/>
                </a:lnTo>
                <a:cubicBezTo>
                  <a:pt x="3818594" y="0"/>
                  <a:pt x="3845503" y="26909"/>
                  <a:pt x="3845503" y="60102"/>
                </a:cubicBezTo>
                <a:cubicBezTo>
                  <a:pt x="3855520" y="410558"/>
                  <a:pt x="3853070" y="210002"/>
                  <a:pt x="3851989" y="2253619"/>
                </a:cubicBezTo>
                <a:cubicBezTo>
                  <a:pt x="3847204" y="2402033"/>
                  <a:pt x="3883617" y="2339530"/>
                  <a:pt x="3292910" y="2781219"/>
                </a:cubicBezTo>
                <a:cubicBezTo>
                  <a:pt x="2702203" y="3222908"/>
                  <a:pt x="2708193" y="3245219"/>
                  <a:pt x="2564560" y="3244022"/>
                </a:cubicBezTo>
                <a:lnTo>
                  <a:pt x="60102" y="3240000"/>
                </a:lnTo>
                <a:cubicBezTo>
                  <a:pt x="26909" y="3240000"/>
                  <a:pt x="0" y="3213091"/>
                  <a:pt x="0" y="3179898"/>
                </a:cubicBezTo>
                <a:lnTo>
                  <a:pt x="0" y="60102"/>
                </a:lnTo>
                <a:close/>
              </a:path>
            </a:pathLst>
          </a:custGeom>
          <a:noFill/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pPr lvl="0"/>
            <a:r>
              <a:rPr lang="fi-FI" dirty="0"/>
              <a:t>Lisää kuva</a:t>
            </a:r>
            <a:br>
              <a:rPr lang="fi-FI" dirty="0"/>
            </a:br>
            <a:r>
              <a:rPr lang="fi-FI" dirty="0"/>
              <a:t>▼</a:t>
            </a:r>
          </a:p>
        </p:txBody>
      </p:sp>
      <p:sp>
        <p:nvSpPr>
          <p:cNvPr id="6" name="Dian numero">
            <a:extLst>
              <a:ext uri="{FF2B5EF4-FFF2-40B4-BE49-F238E27FC236}">
                <a16:creationId xmlns:a16="http://schemas.microsoft.com/office/drawing/2014/main" id="{1A4DA1CD-0C0D-4A7B-B290-2C95E8129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54137" y="4740880"/>
            <a:ext cx="236686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050">
                <a:solidFill>
                  <a:schemeClr val="accent6"/>
                </a:solidFill>
              </a:defRPr>
            </a:lvl1pPr>
          </a:lstStyle>
          <a:p>
            <a:pPr algn="ctr"/>
            <a:fld id="{7B76A6C3-B7D4-46CA-B591-53665D1E4B32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8" name="Päivämäärä">
            <a:extLst>
              <a:ext uri="{FF2B5EF4-FFF2-40B4-BE49-F238E27FC236}">
                <a16:creationId xmlns:a16="http://schemas.microsoft.com/office/drawing/2014/main" id="{D5D5E5EE-C22A-478A-A4D9-8F835C053D30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7613934" y="4740880"/>
            <a:ext cx="805619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1200">
                <a:solidFill>
                  <a:schemeClr val="accent6"/>
                </a:solidFill>
              </a:defRPr>
            </a:lvl1pPr>
          </a:lstStyle>
          <a:p>
            <a:fld id="{F9B8EB6F-5A0E-4784-94B4-CB9C3F44822E}" type="datetime1">
              <a:rPr lang="fi-FI" smtClean="0"/>
              <a:t>18.9.2020</a:t>
            </a:fld>
            <a:endParaRPr lang="en-US" dirty="0"/>
          </a:p>
        </p:txBody>
      </p:sp>
      <p:sp>
        <p:nvSpPr>
          <p:cNvPr id="9" name="Alatunniste">
            <a:extLst>
              <a:ext uri="{FF2B5EF4-FFF2-40B4-BE49-F238E27FC236}">
                <a16:creationId xmlns:a16="http://schemas.microsoft.com/office/drawing/2014/main" id="{F4DEA8FA-61D0-4DC5-9879-84DA1B4AC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91661" y="4740879"/>
            <a:ext cx="6211066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1200">
                <a:solidFill>
                  <a:schemeClr val="accent6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isältö">
            <a:extLst>
              <a:ext uri="{FF2B5EF4-FFF2-40B4-BE49-F238E27FC236}">
                <a16:creationId xmlns:a16="http://schemas.microsoft.com/office/drawing/2014/main" id="{38B48ED1-2C08-4CE1-B780-7602EFA75B9F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230418" y="1694122"/>
            <a:ext cx="4667330" cy="2754711"/>
          </a:xfrm>
          <a:prstGeom prst="round2SameRect">
            <a:avLst>
              <a:gd name="adj1" fmla="val 0"/>
              <a:gd name="adj2" fmla="val 3335"/>
            </a:avLst>
          </a:prstGeom>
          <a:solidFill>
            <a:schemeClr val="bg2"/>
          </a:solidFill>
        </p:spPr>
        <p:txBody>
          <a:bodyPr lIns="180000" bIns="180000"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1" name="Otsikko">
            <a:extLst>
              <a:ext uri="{FF2B5EF4-FFF2-40B4-BE49-F238E27FC236}">
                <a16:creationId xmlns:a16="http://schemas.microsoft.com/office/drawing/2014/main" id="{26B15F3F-5418-4E70-B1A0-A09866BC1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418" y="217188"/>
            <a:ext cx="4667330" cy="1476934"/>
          </a:xfrm>
          <a:prstGeom prst="round2SameRect">
            <a:avLst>
              <a:gd name="adj1" fmla="val 3208"/>
              <a:gd name="adj2" fmla="val 0"/>
            </a:avLst>
          </a:prstGeom>
          <a:solidFill>
            <a:schemeClr val="bg2"/>
          </a:solidFill>
        </p:spPr>
        <p:txBody>
          <a:bodyPr lIns="216000" tIns="216000" rIns="216000" anchor="t" anchorCtr="0">
            <a:noAutofit/>
          </a:bodyPr>
          <a:lstStyle>
            <a:lvl1pPr>
              <a:defRPr sz="320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144554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pudia">
    <p:bg>
      <p:bgPr>
        <a:gradFill>
          <a:gsLst>
            <a:gs pos="0">
              <a:schemeClr val="bg2"/>
            </a:gs>
            <a:gs pos="40000">
              <a:schemeClr val="accent6">
                <a:lumMod val="20000"/>
                <a:lumOff val="80000"/>
              </a:schemeClr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KV vesileima">
            <a:extLst>
              <a:ext uri="{FF2B5EF4-FFF2-40B4-BE49-F238E27FC236}">
                <a16:creationId xmlns:a16="http://schemas.microsoft.com/office/drawing/2014/main" id="{FEBBDBC4-D8D7-475F-A966-25578B492BB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31163" y="208912"/>
            <a:ext cx="8640000" cy="3083103"/>
          </a:xfrm>
          <a:prstGeom prst="rect">
            <a:avLst/>
          </a:prstGeom>
        </p:spPr>
      </p:pic>
      <p:sp>
        <p:nvSpPr>
          <p:cNvPr id="10" name="Sometili">
            <a:extLst>
              <a:ext uri="{FF2B5EF4-FFF2-40B4-BE49-F238E27FC236}">
                <a16:creationId xmlns:a16="http://schemas.microsoft.com/office/drawing/2014/main" id="{352B3070-E5DB-41F8-B6C6-C95E2F14E71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310757" y="4674980"/>
            <a:ext cx="6581243" cy="331664"/>
          </a:xfrm>
        </p:spPr>
        <p:txBody>
          <a:bodyPr anchor="ctr" anchorCtr="0">
            <a:normAutofit/>
          </a:bodyPr>
          <a:lstStyle>
            <a:lvl1pPr marL="0" indent="0" algn="r">
              <a:buNone/>
              <a:defRPr sz="1600">
                <a:solidFill>
                  <a:schemeClr val="accent6"/>
                </a:solidFill>
              </a:defRPr>
            </a:lvl1pPr>
            <a:lvl2pPr marL="269875" indent="0">
              <a:buNone/>
              <a:defRPr/>
            </a:lvl2pPr>
            <a:lvl3pPr marL="539750" indent="0">
              <a:buNone/>
              <a:defRPr/>
            </a:lvl3pPr>
            <a:lvl4pPr marL="809625" indent="0">
              <a:buNone/>
              <a:defRPr/>
            </a:lvl4pPr>
            <a:lvl5pPr marL="1070062" indent="0">
              <a:buNone/>
              <a:defRPr/>
            </a:lvl5pPr>
          </a:lstStyle>
          <a:p>
            <a:pPr lvl="0"/>
            <a:r>
              <a:rPr lang="fi-FI" dirty="0"/>
              <a:t>Seuraa: @</a:t>
            </a:r>
            <a:r>
              <a:rPr lang="fi-FI" dirty="0" err="1"/>
              <a:t>OmaSomeTili</a:t>
            </a:r>
            <a:endParaRPr lang="fi-FI" dirty="0"/>
          </a:p>
        </p:txBody>
      </p:sp>
      <p:sp>
        <p:nvSpPr>
          <p:cNvPr id="11" name="Otsikko">
            <a:extLst>
              <a:ext uri="{FF2B5EF4-FFF2-40B4-BE49-F238E27FC236}">
                <a16:creationId xmlns:a16="http://schemas.microsoft.com/office/drawing/2014/main" id="{3844C142-C9D7-48F5-BF03-B18E408BCE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9632" y="3220627"/>
            <a:ext cx="8640000" cy="832036"/>
          </a:xfrm>
        </p:spPr>
        <p:txBody>
          <a:bodyPr tIns="0" rIns="0" anchor="ctr" anchorCtr="0"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fi-FI" dirty="0"/>
              <a:t>Kiitos!</a:t>
            </a:r>
          </a:p>
        </p:txBody>
      </p:sp>
      <p:pic>
        <p:nvPicPr>
          <p:cNvPr id="13" name="KKV logo">
            <a:extLst>
              <a:ext uri="{FF2B5EF4-FFF2-40B4-BE49-F238E27FC236}">
                <a16:creationId xmlns:a16="http://schemas.microsoft.com/office/drawing/2014/main" id="{6B9B4ABB-4316-41BC-8003-F49F62FBA93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 bwMode="auto">
          <a:xfrm>
            <a:off x="230418" y="4721815"/>
            <a:ext cx="2415609" cy="31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38929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40000">
              <a:schemeClr val="tx2">
                <a:lumMod val="20000"/>
                <a:lumOff val="8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ityksen nimi"/>
          <p:cNvSpPr>
            <a:spLocks noGrp="1"/>
          </p:cNvSpPr>
          <p:nvPr>
            <p:ph type="ctrTitle" hasCustomPrompt="1"/>
          </p:nvPr>
        </p:nvSpPr>
        <p:spPr>
          <a:xfrm>
            <a:off x="252000" y="2520000"/>
            <a:ext cx="8640000" cy="1225379"/>
          </a:xfrm>
          <a:prstGeom prst="rect">
            <a:avLst/>
          </a:prstGeom>
        </p:spPr>
        <p:txBody>
          <a:bodyPr lIns="0" tIns="0" rIns="0">
            <a:normAutofit/>
          </a:bodyPr>
          <a:lstStyle>
            <a:lvl1pPr>
              <a:lnSpc>
                <a:spcPct val="100000"/>
              </a:lnSpc>
              <a:defRPr sz="3600" spc="-50" baseline="0">
                <a:solidFill>
                  <a:schemeClr val="tx1"/>
                </a:solidFill>
              </a:defRPr>
            </a:lvl1pPr>
          </a:lstStyle>
          <a:p>
            <a:r>
              <a:rPr lang="en-US" dirty="0" err="1"/>
              <a:t>Kirjoita</a:t>
            </a:r>
            <a:r>
              <a:rPr lang="en-US" dirty="0"/>
              <a:t> </a:t>
            </a:r>
            <a:r>
              <a:rPr lang="en-US" dirty="0" err="1"/>
              <a:t>tähän</a:t>
            </a:r>
            <a:r>
              <a:rPr lang="en-US" dirty="0"/>
              <a:t> </a:t>
            </a:r>
            <a:r>
              <a:rPr lang="en-US" dirty="0" err="1"/>
              <a:t>esityksen</a:t>
            </a:r>
            <a:r>
              <a:rPr lang="en-US" dirty="0"/>
              <a:t> </a:t>
            </a:r>
            <a:r>
              <a:rPr lang="en-US" dirty="0" err="1"/>
              <a:t>otsikko</a:t>
            </a:r>
            <a:endParaRPr lang="en-US" dirty="0"/>
          </a:p>
        </p:txBody>
      </p:sp>
      <p:sp>
        <p:nvSpPr>
          <p:cNvPr id="3" name="Esittäjän nimi"/>
          <p:cNvSpPr>
            <a:spLocks noGrp="1"/>
          </p:cNvSpPr>
          <p:nvPr>
            <p:ph type="subTitle" idx="1" hasCustomPrompt="1"/>
          </p:nvPr>
        </p:nvSpPr>
        <p:spPr>
          <a:xfrm>
            <a:off x="252000" y="3780000"/>
            <a:ext cx="8640000" cy="2700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>
              <a:buNone/>
              <a:defRPr sz="1600" b="1" baseline="0">
                <a:solidFill>
                  <a:srgbClr val="40404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/>
              <a:t>Kirjoita</a:t>
            </a:r>
            <a:r>
              <a:rPr lang="en-US" dirty="0"/>
              <a:t> </a:t>
            </a:r>
            <a:r>
              <a:rPr lang="en-US" dirty="0" err="1"/>
              <a:t>tähän</a:t>
            </a:r>
            <a:r>
              <a:rPr lang="en-US" dirty="0"/>
              <a:t> </a:t>
            </a:r>
            <a:r>
              <a:rPr lang="en-US" dirty="0" err="1"/>
              <a:t>tittelisi</a:t>
            </a:r>
            <a:r>
              <a:rPr lang="en-US" dirty="0"/>
              <a:t> ja </a:t>
            </a:r>
            <a:r>
              <a:rPr lang="en-US" dirty="0" err="1"/>
              <a:t>nimesi</a:t>
            </a:r>
            <a:endParaRPr lang="en-US" dirty="0"/>
          </a:p>
        </p:txBody>
      </p:sp>
      <p:sp>
        <p:nvSpPr>
          <p:cNvPr id="12" name="Päivämäärä"/>
          <p:cNvSpPr>
            <a:spLocks noGrp="1"/>
          </p:cNvSpPr>
          <p:nvPr>
            <p:ph type="dt" sz="half" idx="10"/>
          </p:nvPr>
        </p:nvSpPr>
        <p:spPr>
          <a:xfrm>
            <a:off x="252000" y="4093408"/>
            <a:ext cx="1080000" cy="2700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6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E3C2465-C152-493C-B006-21EF48B9871E}" type="datetime1">
              <a:rPr lang="fi-FI" smtClean="0"/>
              <a:t>18.9.2020</a:t>
            </a:fld>
            <a:endParaRPr lang="en-US" dirty="0"/>
          </a:p>
        </p:txBody>
      </p:sp>
      <p:sp>
        <p:nvSpPr>
          <p:cNvPr id="10" name="Tilaisuuden nimi"/>
          <p:cNvSpPr>
            <a:spLocks noGrp="1"/>
          </p:cNvSpPr>
          <p:nvPr>
            <p:ph type="body" sz="quarter" idx="11" hasCustomPrompt="1"/>
          </p:nvPr>
        </p:nvSpPr>
        <p:spPr>
          <a:xfrm>
            <a:off x="1340459" y="4093408"/>
            <a:ext cx="7560000" cy="2700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>
              <a:buNone/>
              <a:defRPr lang="fi-FI" sz="1600" b="0" kern="120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err="1"/>
              <a:t>Tilaisuuden</a:t>
            </a:r>
            <a:r>
              <a:rPr lang="en-US" dirty="0"/>
              <a:t> </a:t>
            </a:r>
            <a:r>
              <a:rPr lang="en-US" dirty="0" err="1"/>
              <a:t>nimi</a:t>
            </a:r>
            <a:r>
              <a:rPr lang="en-US" dirty="0"/>
              <a:t> ja/tai </a:t>
            </a:r>
            <a:r>
              <a:rPr lang="en-US" dirty="0" err="1"/>
              <a:t>paikka</a:t>
            </a:r>
            <a:endParaRPr lang="en-US" dirty="0"/>
          </a:p>
        </p:txBody>
      </p:sp>
      <p:pic>
        <p:nvPicPr>
          <p:cNvPr id="8" name="KKV 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auto">
          <a:xfrm>
            <a:off x="230418" y="4722542"/>
            <a:ext cx="2415609" cy="31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KKV vesileima">
            <a:extLst>
              <a:ext uri="{FF2B5EF4-FFF2-40B4-BE49-F238E27FC236}">
                <a16:creationId xmlns:a16="http://schemas.microsoft.com/office/drawing/2014/main" id="{DE452389-9FA1-42B9-8E92-292F18F7808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52000" y="216000"/>
            <a:ext cx="8640000" cy="3083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823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u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olmio">
            <a:extLst>
              <a:ext uri="{FF2B5EF4-FFF2-40B4-BE49-F238E27FC236}">
                <a16:creationId xmlns:a16="http://schemas.microsoft.com/office/drawing/2014/main" id="{02104C3B-04FD-4895-BE9E-D4DA20699B2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8952" y="4457195"/>
            <a:ext cx="571270" cy="57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tsikko">
            <a:extLst>
              <a:ext uri="{FF2B5EF4-FFF2-40B4-BE49-F238E27FC236}">
                <a16:creationId xmlns:a16="http://schemas.microsoft.com/office/drawing/2014/main" id="{59859579-18F3-49F8-BA67-BFF6811EC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180000"/>
            <a:ext cx="8639588" cy="864000"/>
          </a:xfrm>
        </p:spPr>
        <p:txBody>
          <a:bodyPr/>
          <a:lstStyle>
            <a:lvl1pPr>
              <a:lnSpc>
                <a:spcPct val="85000"/>
              </a:lnSpc>
              <a:defRPr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Dian numero">
            <a:extLst>
              <a:ext uri="{FF2B5EF4-FFF2-40B4-BE49-F238E27FC236}">
                <a16:creationId xmlns:a16="http://schemas.microsoft.com/office/drawing/2014/main" id="{681E7D64-15A2-4F90-BF54-7B1866C71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54137" y="4740880"/>
            <a:ext cx="236686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050">
                <a:solidFill>
                  <a:schemeClr val="bg2"/>
                </a:solidFill>
              </a:defRPr>
            </a:lvl1pPr>
          </a:lstStyle>
          <a:p>
            <a:pPr algn="ctr"/>
            <a:fld id="{7B76A6C3-B7D4-46CA-B591-53665D1E4B32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1" name="Päivämäärä">
            <a:extLst>
              <a:ext uri="{FF2B5EF4-FFF2-40B4-BE49-F238E27FC236}">
                <a16:creationId xmlns:a16="http://schemas.microsoft.com/office/drawing/2014/main" id="{8FB59200-CDC9-41EF-82A5-D8E9BA9CDD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13934" y="4740880"/>
            <a:ext cx="805619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fld id="{C2AA6639-8AE9-4E15-BB99-8B14BF4AFE97}" type="datetime1">
              <a:rPr lang="fi-FI" smtClean="0"/>
              <a:t>18.9.2020</a:t>
            </a:fld>
            <a:endParaRPr lang="en-US" dirty="0"/>
          </a:p>
        </p:txBody>
      </p:sp>
      <p:sp>
        <p:nvSpPr>
          <p:cNvPr id="12" name="Alatunniste">
            <a:extLst>
              <a:ext uri="{FF2B5EF4-FFF2-40B4-BE49-F238E27FC236}">
                <a16:creationId xmlns:a16="http://schemas.microsoft.com/office/drawing/2014/main" id="{563DB3B0-EBA3-4282-A033-4724F0CB1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66261" y="4740879"/>
            <a:ext cx="6211066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3" name="KKV logo">
            <a:extLst>
              <a:ext uri="{FF2B5EF4-FFF2-40B4-BE49-F238E27FC236}">
                <a16:creationId xmlns:a16="http://schemas.microsoft.com/office/drawing/2014/main" id="{F9F0BA4D-DB1D-4262-8956-7B67DC78A85A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t="6017" r="68925"/>
          <a:stretch/>
        </p:blipFill>
        <p:spPr bwMode="auto">
          <a:xfrm>
            <a:off x="230418" y="4740879"/>
            <a:ext cx="750657" cy="297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4594C35-B784-4CA5-8790-D96D0426D35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52413" y="1204133"/>
            <a:ext cx="8639175" cy="337661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854524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u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olmio">
            <a:extLst>
              <a:ext uri="{FF2B5EF4-FFF2-40B4-BE49-F238E27FC236}">
                <a16:creationId xmlns:a16="http://schemas.microsoft.com/office/drawing/2014/main" id="{02104C3B-04FD-4895-BE9E-D4DA20699B2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auto">
          <a:xfrm>
            <a:off x="8468952" y="4458547"/>
            <a:ext cx="571269" cy="573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tsikko">
            <a:extLst>
              <a:ext uri="{FF2B5EF4-FFF2-40B4-BE49-F238E27FC236}">
                <a16:creationId xmlns:a16="http://schemas.microsoft.com/office/drawing/2014/main" id="{59859579-18F3-49F8-BA67-BFF6811EC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180000"/>
            <a:ext cx="8639588" cy="864000"/>
          </a:xfrm>
        </p:spPr>
        <p:txBody>
          <a:bodyPr/>
          <a:lstStyle>
            <a:lvl1pPr>
              <a:lnSpc>
                <a:spcPct val="85000"/>
              </a:lnSpc>
              <a:defRPr/>
            </a:lvl1pPr>
          </a:lstStyle>
          <a:p>
            <a:endParaRPr lang="fi-FI" dirty="0"/>
          </a:p>
        </p:txBody>
      </p:sp>
      <p:sp>
        <p:nvSpPr>
          <p:cNvPr id="5" name="Dian numero">
            <a:extLst>
              <a:ext uri="{FF2B5EF4-FFF2-40B4-BE49-F238E27FC236}">
                <a16:creationId xmlns:a16="http://schemas.microsoft.com/office/drawing/2014/main" id="{681E7D64-15A2-4F90-BF54-7B1866C71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54137" y="4740880"/>
            <a:ext cx="236686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050">
                <a:solidFill>
                  <a:schemeClr val="bg2"/>
                </a:solidFill>
              </a:defRPr>
            </a:lvl1pPr>
          </a:lstStyle>
          <a:p>
            <a:pPr algn="ctr"/>
            <a:fld id="{7B76A6C3-B7D4-46CA-B591-53665D1E4B32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1" name="Päivämäärä">
            <a:extLst>
              <a:ext uri="{FF2B5EF4-FFF2-40B4-BE49-F238E27FC236}">
                <a16:creationId xmlns:a16="http://schemas.microsoft.com/office/drawing/2014/main" id="{8FB59200-CDC9-41EF-82A5-D8E9BA9CDD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13934" y="4740880"/>
            <a:ext cx="805619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0CEC728-744B-40E0-A3C2-AC5B2043152C}" type="datetime1">
              <a:rPr lang="fi-FI" smtClean="0"/>
              <a:t>18.9.2020</a:t>
            </a:fld>
            <a:endParaRPr lang="en-US" dirty="0"/>
          </a:p>
        </p:txBody>
      </p:sp>
      <p:sp>
        <p:nvSpPr>
          <p:cNvPr id="12" name="Alatunniste">
            <a:extLst>
              <a:ext uri="{FF2B5EF4-FFF2-40B4-BE49-F238E27FC236}">
                <a16:creationId xmlns:a16="http://schemas.microsoft.com/office/drawing/2014/main" id="{563DB3B0-EBA3-4282-A033-4724F0CB1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66261" y="4740879"/>
            <a:ext cx="6211066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3" name="KKV logo">
            <a:extLst>
              <a:ext uri="{FF2B5EF4-FFF2-40B4-BE49-F238E27FC236}">
                <a16:creationId xmlns:a16="http://schemas.microsoft.com/office/drawing/2014/main" id="{F9F0BA4D-DB1D-4262-8956-7B67DC78A85A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 t="6017" r="68925"/>
          <a:stretch/>
        </p:blipFill>
        <p:spPr bwMode="auto">
          <a:xfrm>
            <a:off x="230418" y="4740879"/>
            <a:ext cx="750657" cy="297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4594C35-B784-4CA5-8790-D96D0426D35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52413" y="1204133"/>
            <a:ext cx="8639175" cy="3376613"/>
          </a:xfrm>
        </p:spPr>
        <p:txBody>
          <a:bodyPr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10382301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usdia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olmio">
            <a:extLst>
              <a:ext uri="{FF2B5EF4-FFF2-40B4-BE49-F238E27FC236}">
                <a16:creationId xmlns:a16="http://schemas.microsoft.com/office/drawing/2014/main" id="{BCE0AC45-196F-4B97-B730-9976000C339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auto">
          <a:xfrm>
            <a:off x="8468952" y="4458547"/>
            <a:ext cx="571269" cy="573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tsikko"/>
          <p:cNvSpPr>
            <a:spLocks noGrp="1"/>
          </p:cNvSpPr>
          <p:nvPr>
            <p:ph type="title"/>
          </p:nvPr>
        </p:nvSpPr>
        <p:spPr>
          <a:xfrm>
            <a:off x="252000" y="84306"/>
            <a:ext cx="8640000" cy="743694"/>
          </a:xfrm>
          <a:prstGeom prst="rect">
            <a:avLst/>
          </a:prstGeom>
        </p:spPr>
        <p:txBody>
          <a:bodyPr wrap="square" numCol="1">
            <a:normAutofit/>
          </a:bodyPr>
          <a:lstStyle>
            <a:lvl1pPr>
              <a:defRPr sz="2800"/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4" name="Sisältö vasen palsta"/>
          <p:cNvSpPr>
            <a:spLocks noGrp="1"/>
          </p:cNvSpPr>
          <p:nvPr>
            <p:ph sz="quarter" idx="13"/>
          </p:nvPr>
        </p:nvSpPr>
        <p:spPr>
          <a:xfrm>
            <a:off x="252000" y="1080000"/>
            <a:ext cx="4176000" cy="32400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8" name="Sisältö oikea palsta">
            <a:extLst>
              <a:ext uri="{FF2B5EF4-FFF2-40B4-BE49-F238E27FC236}">
                <a16:creationId xmlns:a16="http://schemas.microsoft.com/office/drawing/2014/main" id="{BD8B575D-E898-42AD-B894-FB901FFA78D8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711112" y="1080000"/>
            <a:ext cx="4176000" cy="32400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0" name="Dian numero">
            <a:extLst>
              <a:ext uri="{FF2B5EF4-FFF2-40B4-BE49-F238E27FC236}">
                <a16:creationId xmlns:a16="http://schemas.microsoft.com/office/drawing/2014/main" id="{34A2270C-0C01-40E6-AB15-2448CEF7F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54137" y="4740880"/>
            <a:ext cx="236686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050">
                <a:solidFill>
                  <a:schemeClr val="bg2"/>
                </a:solidFill>
              </a:defRPr>
            </a:lvl1pPr>
          </a:lstStyle>
          <a:p>
            <a:pPr algn="ctr"/>
            <a:fld id="{7B76A6C3-B7D4-46CA-B591-53665D1E4B32}" type="slidenum">
              <a:rPr lang="en-US" smtClean="0"/>
              <a:pPr algn="ctr"/>
              <a:t>‹#›</a:t>
            </a:fld>
            <a:endParaRPr lang="en-US" dirty="0"/>
          </a:p>
        </p:txBody>
      </p:sp>
      <p:pic>
        <p:nvPicPr>
          <p:cNvPr id="22" name="KKV logo">
            <a:extLst>
              <a:ext uri="{FF2B5EF4-FFF2-40B4-BE49-F238E27FC236}">
                <a16:creationId xmlns:a16="http://schemas.microsoft.com/office/drawing/2014/main" id="{30F83027-47B4-439C-A1FB-A847F5744C6E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 t="6017" r="68925"/>
          <a:stretch/>
        </p:blipFill>
        <p:spPr bwMode="auto">
          <a:xfrm>
            <a:off x="230418" y="4740879"/>
            <a:ext cx="750657" cy="297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Päivämäärä">
            <a:extLst>
              <a:ext uri="{FF2B5EF4-FFF2-40B4-BE49-F238E27FC236}">
                <a16:creationId xmlns:a16="http://schemas.microsoft.com/office/drawing/2014/main" id="{870C25AB-857C-4C8B-8DA1-83F8BA053B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13934" y="4740880"/>
            <a:ext cx="805619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F2E528C-5644-4F52-8A0B-C6067B7D6CD5}" type="datetime1">
              <a:rPr lang="fi-FI" smtClean="0"/>
              <a:t>18.9.2020</a:t>
            </a:fld>
            <a:endParaRPr lang="en-US" dirty="0"/>
          </a:p>
        </p:txBody>
      </p:sp>
      <p:sp>
        <p:nvSpPr>
          <p:cNvPr id="14" name="Alatunniste">
            <a:extLst>
              <a:ext uri="{FF2B5EF4-FFF2-40B4-BE49-F238E27FC236}">
                <a16:creationId xmlns:a16="http://schemas.microsoft.com/office/drawing/2014/main" id="{FD36D6ED-965E-49F8-8728-8E288B357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66261" y="4740879"/>
            <a:ext cx="6211066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3140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usdia 2-palstaa kuv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olmio">
            <a:extLst>
              <a:ext uri="{FF2B5EF4-FFF2-40B4-BE49-F238E27FC236}">
                <a16:creationId xmlns:a16="http://schemas.microsoft.com/office/drawing/2014/main" id="{BCE0AC45-196F-4B97-B730-9976000C339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auto">
          <a:xfrm>
            <a:off x="8468952" y="4458547"/>
            <a:ext cx="571269" cy="573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tsikko"/>
          <p:cNvSpPr>
            <a:spLocks noGrp="1"/>
          </p:cNvSpPr>
          <p:nvPr>
            <p:ph type="title"/>
          </p:nvPr>
        </p:nvSpPr>
        <p:spPr>
          <a:xfrm>
            <a:off x="252000" y="84306"/>
            <a:ext cx="8640000" cy="743694"/>
          </a:xfrm>
          <a:prstGeom prst="rect">
            <a:avLst/>
          </a:prstGeom>
        </p:spPr>
        <p:txBody>
          <a:bodyPr wrap="square" numCol="1">
            <a:normAutofit/>
          </a:bodyPr>
          <a:lstStyle>
            <a:lvl1pPr>
              <a:defRPr sz="2800"/>
            </a:lvl1pPr>
          </a:lstStyle>
          <a:p>
            <a:endParaRPr lang="fi-FI" dirty="0"/>
          </a:p>
        </p:txBody>
      </p:sp>
      <p:sp>
        <p:nvSpPr>
          <p:cNvPr id="4" name="Sisältö vasen palsta"/>
          <p:cNvSpPr>
            <a:spLocks noGrp="1"/>
          </p:cNvSpPr>
          <p:nvPr>
            <p:ph sz="quarter" idx="13"/>
          </p:nvPr>
        </p:nvSpPr>
        <p:spPr>
          <a:xfrm>
            <a:off x="252000" y="1080000"/>
            <a:ext cx="5220000" cy="32400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0" name="Dian numero">
            <a:extLst>
              <a:ext uri="{FF2B5EF4-FFF2-40B4-BE49-F238E27FC236}">
                <a16:creationId xmlns:a16="http://schemas.microsoft.com/office/drawing/2014/main" id="{34A2270C-0C01-40E6-AB15-2448CEF7F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54137" y="4740880"/>
            <a:ext cx="236686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050">
                <a:solidFill>
                  <a:schemeClr val="bg2"/>
                </a:solidFill>
              </a:defRPr>
            </a:lvl1pPr>
          </a:lstStyle>
          <a:p>
            <a:pPr algn="ctr"/>
            <a:fld id="{7B76A6C3-B7D4-46CA-B591-53665D1E4B32}" type="slidenum">
              <a:rPr lang="en-US" smtClean="0"/>
              <a:pPr algn="ctr"/>
              <a:t>‹#›</a:t>
            </a:fld>
            <a:endParaRPr lang="en-US" dirty="0"/>
          </a:p>
        </p:txBody>
      </p:sp>
      <p:pic>
        <p:nvPicPr>
          <p:cNvPr id="22" name="KKV logo">
            <a:extLst>
              <a:ext uri="{FF2B5EF4-FFF2-40B4-BE49-F238E27FC236}">
                <a16:creationId xmlns:a16="http://schemas.microsoft.com/office/drawing/2014/main" id="{30F83027-47B4-439C-A1FB-A847F5744C6E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 t="6017" r="68925"/>
          <a:stretch/>
        </p:blipFill>
        <p:spPr bwMode="auto">
          <a:xfrm>
            <a:off x="230418" y="4740879"/>
            <a:ext cx="750657" cy="297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Päivämäärä">
            <a:extLst>
              <a:ext uri="{FF2B5EF4-FFF2-40B4-BE49-F238E27FC236}">
                <a16:creationId xmlns:a16="http://schemas.microsoft.com/office/drawing/2014/main" id="{870C25AB-857C-4C8B-8DA1-83F8BA053B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13934" y="4740880"/>
            <a:ext cx="805619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23C4B08-4341-432E-9FC5-D5741254E0BF}" type="datetime1">
              <a:rPr lang="fi-FI" smtClean="0"/>
              <a:t>18.9.2020</a:t>
            </a:fld>
            <a:endParaRPr lang="en-US" dirty="0"/>
          </a:p>
        </p:txBody>
      </p:sp>
      <p:sp>
        <p:nvSpPr>
          <p:cNvPr id="14" name="Alatunniste">
            <a:extLst>
              <a:ext uri="{FF2B5EF4-FFF2-40B4-BE49-F238E27FC236}">
                <a16:creationId xmlns:a16="http://schemas.microsoft.com/office/drawing/2014/main" id="{FD36D6ED-965E-49F8-8728-8E288B357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66261" y="4740879"/>
            <a:ext cx="6211066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Kuvan paikkamerkki 4">
            <a:extLst>
              <a:ext uri="{FF2B5EF4-FFF2-40B4-BE49-F238E27FC236}">
                <a16:creationId xmlns:a16="http://schemas.microsoft.com/office/drawing/2014/main" id="{5C7BA9B9-79DE-49A0-A7D0-6EFCE88CDAB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648325" y="1079500"/>
            <a:ext cx="3105812" cy="3240500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20000"/>
              <a:buFont typeface="+mj-lt"/>
              <a:buNone/>
              <a:tabLst/>
              <a:defRPr sz="2000"/>
            </a:lvl1pPr>
          </a:lstStyle>
          <a:p>
            <a:pPr marL="457200" marR="0" lvl="0" indent="-457200" algn="l" defTabSz="914400" rtl="0" eaLnBrk="1" fontAlgn="auto" latinLnBrk="0" hangingPunct="1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20000"/>
              <a:tabLst/>
              <a:defRPr/>
            </a:pPr>
            <a:r>
              <a:rPr lang="fi-FI" dirty="0"/>
              <a:t>Lisää kuva tai kuvake</a:t>
            </a:r>
            <a:br>
              <a:rPr lang="fi-FI" dirty="0"/>
            </a:br>
            <a:r>
              <a:rPr lang="fi-FI" dirty="0"/>
              <a:t>▼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377485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usdia 2-palstaa taulukko ja graaf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olmio">
            <a:extLst>
              <a:ext uri="{FF2B5EF4-FFF2-40B4-BE49-F238E27FC236}">
                <a16:creationId xmlns:a16="http://schemas.microsoft.com/office/drawing/2014/main" id="{BCE0AC45-196F-4B97-B730-9976000C339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auto">
          <a:xfrm>
            <a:off x="8468502" y="4458546"/>
            <a:ext cx="571269" cy="573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tsikko"/>
          <p:cNvSpPr>
            <a:spLocks noGrp="1"/>
          </p:cNvSpPr>
          <p:nvPr>
            <p:ph type="title"/>
          </p:nvPr>
        </p:nvSpPr>
        <p:spPr>
          <a:xfrm>
            <a:off x="252000" y="84306"/>
            <a:ext cx="8640000" cy="743694"/>
          </a:xfrm>
          <a:prstGeom prst="rect">
            <a:avLst/>
          </a:prstGeom>
        </p:spPr>
        <p:txBody>
          <a:bodyPr wrap="square" numCol="1">
            <a:normAutofit/>
          </a:bodyPr>
          <a:lstStyle>
            <a:lvl1pPr>
              <a:defRPr sz="2800"/>
            </a:lvl1pPr>
          </a:lstStyle>
          <a:p>
            <a:endParaRPr lang="fi-FI" dirty="0"/>
          </a:p>
        </p:txBody>
      </p:sp>
      <p:sp>
        <p:nvSpPr>
          <p:cNvPr id="4" name="Sisältö vasen palsta"/>
          <p:cNvSpPr>
            <a:spLocks noGrp="1"/>
          </p:cNvSpPr>
          <p:nvPr>
            <p:ph sz="quarter" idx="13"/>
          </p:nvPr>
        </p:nvSpPr>
        <p:spPr>
          <a:xfrm>
            <a:off x="252000" y="1079999"/>
            <a:ext cx="3240000" cy="3377195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8" name="Sisältö oikea palsta">
            <a:extLst>
              <a:ext uri="{FF2B5EF4-FFF2-40B4-BE49-F238E27FC236}">
                <a16:creationId xmlns:a16="http://schemas.microsoft.com/office/drawing/2014/main" id="{BD8B575D-E898-42AD-B894-FB901FFA78D8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3667112" y="1079999"/>
            <a:ext cx="5220000" cy="291784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 dirty="0"/>
              <a:t>Lisää taulukko, graafi tai muu elementti</a:t>
            </a:r>
            <a:br>
              <a:rPr lang="fi-FI" dirty="0"/>
            </a:br>
            <a:r>
              <a:rPr lang="fi-FI" dirty="0"/>
              <a:t>▼</a:t>
            </a:r>
          </a:p>
        </p:txBody>
      </p:sp>
      <p:sp>
        <p:nvSpPr>
          <p:cNvPr id="10" name="Dian numero">
            <a:extLst>
              <a:ext uri="{FF2B5EF4-FFF2-40B4-BE49-F238E27FC236}">
                <a16:creationId xmlns:a16="http://schemas.microsoft.com/office/drawing/2014/main" id="{34A2270C-0C01-40E6-AB15-2448CEF7F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54137" y="4740880"/>
            <a:ext cx="236686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050">
                <a:solidFill>
                  <a:schemeClr val="bg2"/>
                </a:solidFill>
              </a:defRPr>
            </a:lvl1pPr>
          </a:lstStyle>
          <a:p>
            <a:pPr algn="ctr"/>
            <a:fld id="{7B76A6C3-B7D4-46CA-B591-53665D1E4B32}" type="slidenum">
              <a:rPr lang="en-US" smtClean="0"/>
              <a:pPr algn="ctr"/>
              <a:t>‹#›</a:t>
            </a:fld>
            <a:endParaRPr lang="en-US" dirty="0"/>
          </a:p>
        </p:txBody>
      </p:sp>
      <p:pic>
        <p:nvPicPr>
          <p:cNvPr id="22" name="KKV logo">
            <a:extLst>
              <a:ext uri="{FF2B5EF4-FFF2-40B4-BE49-F238E27FC236}">
                <a16:creationId xmlns:a16="http://schemas.microsoft.com/office/drawing/2014/main" id="{30F83027-47B4-439C-A1FB-A847F5744C6E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 t="6017" r="68925"/>
          <a:stretch/>
        </p:blipFill>
        <p:spPr bwMode="auto">
          <a:xfrm>
            <a:off x="230418" y="4740879"/>
            <a:ext cx="750657" cy="297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Päivämäärä">
            <a:extLst>
              <a:ext uri="{FF2B5EF4-FFF2-40B4-BE49-F238E27FC236}">
                <a16:creationId xmlns:a16="http://schemas.microsoft.com/office/drawing/2014/main" id="{986A7BE3-5DED-4D20-9F5B-183D7F5FCD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13934" y="4740880"/>
            <a:ext cx="805619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63E44BD-D7B9-4C75-A7E4-30D78B976D86}" type="datetime1">
              <a:rPr lang="fi-FI" smtClean="0"/>
              <a:t>18.9.2020</a:t>
            </a:fld>
            <a:endParaRPr lang="en-US" dirty="0"/>
          </a:p>
        </p:txBody>
      </p:sp>
      <p:sp>
        <p:nvSpPr>
          <p:cNvPr id="12" name="Alatunniste">
            <a:extLst>
              <a:ext uri="{FF2B5EF4-FFF2-40B4-BE49-F238E27FC236}">
                <a16:creationId xmlns:a16="http://schemas.microsoft.com/office/drawing/2014/main" id="{8473C770-50EF-48AF-AB4F-52BE82FC9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66261" y="4740879"/>
            <a:ext cx="6211066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3CFBA2C7-8FB2-460C-8438-DB5F785B313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667112" y="4184343"/>
            <a:ext cx="5220000" cy="252000"/>
          </a:xfrm>
        </p:spPr>
        <p:txBody>
          <a:bodyPr anchor="ctr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20000"/>
              <a:buFont typeface="Arial Black" panose="020B0A04020102020204" pitchFamily="34" charset="0"/>
              <a:buNone/>
              <a:tabLst/>
              <a:defRPr sz="1000" b="1"/>
            </a:lvl1pPr>
            <a:lvl2pPr marL="269875" indent="0">
              <a:buNone/>
              <a:defRPr/>
            </a:lvl2pPr>
            <a:lvl3pPr marL="539750" indent="0">
              <a:buNone/>
              <a:defRPr/>
            </a:lvl3pPr>
            <a:lvl4pPr marL="809625" indent="0">
              <a:buNone/>
              <a:defRPr/>
            </a:lvl4pPr>
            <a:lvl5pPr marL="1070062" indent="0"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20000"/>
              <a:buFont typeface="Arial Black" panose="020B0A04020102020204" pitchFamily="34" charset="0"/>
              <a:buNone/>
              <a:tabLst/>
              <a:defRPr/>
            </a:pPr>
            <a:r>
              <a:rPr lang="fi-FI" sz="1000" dirty="0"/>
              <a:t>Taulukon, graafin tai muun elementin otsikko (Lähde: Kuvan lähde)</a:t>
            </a:r>
          </a:p>
        </p:txBody>
      </p:sp>
      <p:sp>
        <p:nvSpPr>
          <p:cNvPr id="16" name="Otsikko">
            <a:extLst>
              <a:ext uri="{FF2B5EF4-FFF2-40B4-BE49-F238E27FC236}">
                <a16:creationId xmlns:a16="http://schemas.microsoft.com/office/drawing/2014/main" id="{04FE463B-3B04-49C1-B7BB-1441EAD46D16}"/>
              </a:ext>
            </a:extLst>
          </p:cNvPr>
          <p:cNvSpPr txBox="1">
            <a:spLocks/>
          </p:cNvSpPr>
          <p:nvPr userDrawn="1"/>
        </p:nvSpPr>
        <p:spPr>
          <a:xfrm>
            <a:off x="3771901" y="4076124"/>
            <a:ext cx="5115212" cy="244364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1200" b="1" kern="1200" spc="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i-FI" sz="1100" dirty="0"/>
          </a:p>
        </p:txBody>
      </p:sp>
    </p:spTree>
    <p:extLst>
      <p:ext uri="{BB962C8B-B14F-4D97-AF65-F5344CB8AC3E}">
        <p14:creationId xmlns:p14="http://schemas.microsoft.com/office/powerpoint/2010/main" val="28743328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usdia taulukko ja graaf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olmio">
            <a:extLst>
              <a:ext uri="{FF2B5EF4-FFF2-40B4-BE49-F238E27FC236}">
                <a16:creationId xmlns:a16="http://schemas.microsoft.com/office/drawing/2014/main" id="{02104C3B-04FD-4895-BE9E-D4DA20699B2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auto">
          <a:xfrm>
            <a:off x="8468952" y="4458547"/>
            <a:ext cx="571269" cy="573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tsikko">
            <a:extLst>
              <a:ext uri="{FF2B5EF4-FFF2-40B4-BE49-F238E27FC236}">
                <a16:creationId xmlns:a16="http://schemas.microsoft.com/office/drawing/2014/main" id="{59859579-18F3-49F8-BA67-BFF6811EC2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2413" y="4327636"/>
            <a:ext cx="8639588" cy="252000"/>
          </a:xfrm>
        </p:spPr>
        <p:txBody>
          <a:bodyPr tIns="0" rIns="0" anchor="ctr" anchorCtr="0">
            <a:noAutofit/>
          </a:bodyPr>
          <a:lstStyle>
            <a:lvl1pPr>
              <a:lnSpc>
                <a:spcPct val="85000"/>
              </a:lnSpc>
              <a:defRPr sz="1200" b="1"/>
            </a:lvl1pPr>
          </a:lstStyle>
          <a:p>
            <a:r>
              <a:rPr lang="fi-FI" dirty="0"/>
              <a:t>Taulukon, graafin tai muun elementin otsikko (Lähde: Kuvan lähde )</a:t>
            </a:r>
          </a:p>
        </p:txBody>
      </p:sp>
      <p:sp>
        <p:nvSpPr>
          <p:cNvPr id="5" name="Dian numero">
            <a:extLst>
              <a:ext uri="{FF2B5EF4-FFF2-40B4-BE49-F238E27FC236}">
                <a16:creationId xmlns:a16="http://schemas.microsoft.com/office/drawing/2014/main" id="{681E7D64-15A2-4F90-BF54-7B1866C71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54137" y="4740880"/>
            <a:ext cx="236686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050">
                <a:solidFill>
                  <a:schemeClr val="bg2"/>
                </a:solidFill>
              </a:defRPr>
            </a:lvl1pPr>
          </a:lstStyle>
          <a:p>
            <a:pPr algn="ctr"/>
            <a:fld id="{7B76A6C3-B7D4-46CA-B591-53665D1E4B32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9" name="Sisältä">
            <a:extLst>
              <a:ext uri="{FF2B5EF4-FFF2-40B4-BE49-F238E27FC236}">
                <a16:creationId xmlns:a16="http://schemas.microsoft.com/office/drawing/2014/main" id="{126FB0C0-A2F8-46CA-A4B8-24E69B1A3F46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252413" y="246955"/>
            <a:ext cx="8639175" cy="3964625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20000"/>
              <a:buFont typeface="Arial Black" panose="020B0A04020102020204" pitchFamily="34" charset="0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20000"/>
              <a:buFont typeface="Arial Black" panose="020B0A04020102020204" pitchFamily="34" charset="0"/>
              <a:buNone/>
              <a:tabLst/>
              <a:defRPr/>
            </a:pPr>
            <a:r>
              <a:rPr lang="fi-FI" dirty="0"/>
              <a:t>Lisää taulukko, graafi tai muu elementti</a:t>
            </a:r>
            <a:br>
              <a:rPr lang="fi-FI" dirty="0"/>
            </a:br>
            <a:r>
              <a:rPr lang="fi-FI" dirty="0"/>
              <a:t>▼</a:t>
            </a:r>
          </a:p>
        </p:txBody>
      </p:sp>
      <p:sp>
        <p:nvSpPr>
          <p:cNvPr id="11" name="Päivämäärä">
            <a:extLst>
              <a:ext uri="{FF2B5EF4-FFF2-40B4-BE49-F238E27FC236}">
                <a16:creationId xmlns:a16="http://schemas.microsoft.com/office/drawing/2014/main" id="{8FB59200-CDC9-41EF-82A5-D8E9BA9CDD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13934" y="4740880"/>
            <a:ext cx="805619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AE559E1-570E-4FD1-B9A8-4D223BFA0D25}" type="datetime1">
              <a:rPr lang="fi-FI" smtClean="0"/>
              <a:t>18.9.2020</a:t>
            </a:fld>
            <a:endParaRPr lang="en-US" dirty="0"/>
          </a:p>
        </p:txBody>
      </p:sp>
      <p:sp>
        <p:nvSpPr>
          <p:cNvPr id="12" name="Alatunniste">
            <a:extLst>
              <a:ext uri="{FF2B5EF4-FFF2-40B4-BE49-F238E27FC236}">
                <a16:creationId xmlns:a16="http://schemas.microsoft.com/office/drawing/2014/main" id="{563DB3B0-EBA3-4282-A033-4724F0CB1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66261" y="4740879"/>
            <a:ext cx="6211066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3" name="KKV logo">
            <a:extLst>
              <a:ext uri="{FF2B5EF4-FFF2-40B4-BE49-F238E27FC236}">
                <a16:creationId xmlns:a16="http://schemas.microsoft.com/office/drawing/2014/main" id="{F9F0BA4D-DB1D-4262-8956-7B67DC78A85A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 t="6017" r="68925"/>
          <a:stretch/>
        </p:blipFill>
        <p:spPr bwMode="auto">
          <a:xfrm>
            <a:off x="230418" y="4740879"/>
            <a:ext cx="750657" cy="297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10634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usdia video">
    <p:bg>
      <p:bgPr>
        <a:gradFill>
          <a:gsLst>
            <a:gs pos="0">
              <a:schemeClr val="tx1">
                <a:lumMod val="95000"/>
                <a:lumOff val="5000"/>
              </a:schemeClr>
            </a:gs>
            <a:gs pos="49600">
              <a:schemeClr val="tx1">
                <a:lumMod val="75000"/>
                <a:lumOff val="25000"/>
              </a:schemeClr>
            </a:gs>
            <a:gs pos="100000">
              <a:schemeClr val="tx1">
                <a:lumMod val="95000"/>
                <a:lumOff val="5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dian paikkamerkki 5">
            <a:extLst>
              <a:ext uri="{FF2B5EF4-FFF2-40B4-BE49-F238E27FC236}">
                <a16:creationId xmlns:a16="http://schemas.microsoft.com/office/drawing/2014/main" id="{7D5E0EC7-F796-4D4B-9752-BF8A0A790F05}"/>
              </a:ext>
            </a:extLst>
          </p:cNvPr>
          <p:cNvSpPr>
            <a:spLocks noGrp="1"/>
          </p:cNvSpPr>
          <p:nvPr>
            <p:ph type="media" sz="quarter" idx="14" hasCustomPrompt="1"/>
          </p:nvPr>
        </p:nvSpPr>
        <p:spPr>
          <a:xfrm>
            <a:off x="0" y="0"/>
            <a:ext cx="9144000" cy="5143500"/>
          </a:xfrm>
        </p:spPr>
        <p:txBody>
          <a:bodyPr anchor="t" anchorCtr="0"/>
          <a:lstStyle>
            <a:lvl1pPr marL="0" marR="0" indent="0" algn="ctr" defTabSz="914400" rtl="0" eaLnBrk="1" fontAlgn="auto" latinLnBrk="0" hangingPunct="1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20000"/>
              <a:buFont typeface="Arial Black" panose="020B0A04020102020204" pitchFamily="34" charset="0"/>
              <a:buNone/>
              <a:tabLst/>
              <a:defRPr>
                <a:solidFill>
                  <a:schemeClr val="bg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20000"/>
              <a:buFont typeface="Arial Black" panose="020B0A04020102020204" pitchFamily="34" charset="0"/>
              <a:buNone/>
              <a:tabLst/>
              <a:defRPr/>
            </a:pPr>
            <a:r>
              <a:rPr lang="fi-FI" dirty="0"/>
              <a:t>Lisää video</a:t>
            </a:r>
            <a:br>
              <a:rPr lang="fi-FI" dirty="0"/>
            </a:br>
            <a:r>
              <a:rPr lang="fi-FI" dirty="0"/>
              <a:t>▼</a:t>
            </a:r>
          </a:p>
          <a:p>
            <a:endParaRPr lang="fi-FI" dirty="0"/>
          </a:p>
        </p:txBody>
      </p:sp>
      <p:sp>
        <p:nvSpPr>
          <p:cNvPr id="2" name="Otsikko">
            <a:extLst>
              <a:ext uri="{FF2B5EF4-FFF2-40B4-BE49-F238E27FC236}">
                <a16:creationId xmlns:a16="http://schemas.microsoft.com/office/drawing/2014/main" id="{59859579-18F3-49F8-BA67-BFF6811EC2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7463" y="4859263"/>
            <a:ext cx="8965653" cy="223100"/>
          </a:xfrm>
        </p:spPr>
        <p:txBody>
          <a:bodyPr tIns="0" rIns="0" anchor="ctr" anchorCtr="0">
            <a:noAutofit/>
          </a:bodyPr>
          <a:lstStyle>
            <a:lvl1pPr algn="l">
              <a:lnSpc>
                <a:spcPct val="85000"/>
              </a:lnSpc>
              <a:defRPr sz="1200" b="1">
                <a:solidFill>
                  <a:schemeClr val="bg2"/>
                </a:solidFill>
              </a:defRPr>
            </a:lvl1pPr>
          </a:lstStyle>
          <a:p>
            <a:r>
              <a:rPr lang="fi-FI" dirty="0"/>
              <a:t>Videon otsikko (Lähde: videon lähde)</a:t>
            </a:r>
          </a:p>
        </p:txBody>
      </p:sp>
    </p:spTree>
    <p:extLst>
      <p:ext uri="{BB962C8B-B14F-4D97-AF65-F5344CB8AC3E}">
        <p14:creationId xmlns:p14="http://schemas.microsoft.com/office/powerpoint/2010/main" val="22651186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">
    <p:bg>
      <p:bgPr>
        <a:gradFill>
          <a:gsLst>
            <a:gs pos="0">
              <a:schemeClr val="bg2"/>
            </a:gs>
            <a:gs pos="40000">
              <a:schemeClr val="tx2">
                <a:lumMod val="20000"/>
                <a:lumOff val="8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KV logo">
            <a:extLst>
              <a:ext uri="{FF2B5EF4-FFF2-40B4-BE49-F238E27FC236}">
                <a16:creationId xmlns:a16="http://schemas.microsoft.com/office/drawing/2014/main" id="{2AE7F680-871B-4678-A692-21858B1F66B2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6017" r="68925"/>
          <a:stretch/>
        </p:blipFill>
        <p:spPr bwMode="auto">
          <a:xfrm>
            <a:off x="230418" y="4740879"/>
            <a:ext cx="750657" cy="297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Kuvan paikkamerkki 3">
            <a:extLst>
              <a:ext uri="{FF2B5EF4-FFF2-40B4-BE49-F238E27FC236}">
                <a16:creationId xmlns:a16="http://schemas.microsoft.com/office/drawing/2014/main" id="{1F529CB1-E2B4-43AF-BA67-0C303C78992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065034" y="217187"/>
            <a:ext cx="3853058" cy="4231647"/>
          </a:xfrm>
          <a:custGeom>
            <a:avLst/>
            <a:gdLst>
              <a:gd name="connsiteX0" fmla="*/ 0 w 3845503"/>
              <a:gd name="connsiteY0" fmla="*/ 60102 h 3240000"/>
              <a:gd name="connsiteX1" fmla="*/ 60102 w 3845503"/>
              <a:gd name="connsiteY1" fmla="*/ 0 h 3240000"/>
              <a:gd name="connsiteX2" fmla="*/ 3785401 w 3845503"/>
              <a:gd name="connsiteY2" fmla="*/ 0 h 3240000"/>
              <a:gd name="connsiteX3" fmla="*/ 3845503 w 3845503"/>
              <a:gd name="connsiteY3" fmla="*/ 60102 h 3240000"/>
              <a:gd name="connsiteX4" fmla="*/ 3845503 w 3845503"/>
              <a:gd name="connsiteY4" fmla="*/ 3179898 h 3240000"/>
              <a:gd name="connsiteX5" fmla="*/ 3785401 w 3845503"/>
              <a:gd name="connsiteY5" fmla="*/ 3240000 h 3240000"/>
              <a:gd name="connsiteX6" fmla="*/ 60102 w 3845503"/>
              <a:gd name="connsiteY6" fmla="*/ 3240000 h 3240000"/>
              <a:gd name="connsiteX7" fmla="*/ 0 w 3845503"/>
              <a:gd name="connsiteY7" fmla="*/ 3179898 h 3240000"/>
              <a:gd name="connsiteX8" fmla="*/ 0 w 3845503"/>
              <a:gd name="connsiteY8" fmla="*/ 60102 h 3240000"/>
              <a:gd name="connsiteX0" fmla="*/ 0 w 3845503"/>
              <a:gd name="connsiteY0" fmla="*/ 60102 h 3240000"/>
              <a:gd name="connsiteX1" fmla="*/ 60102 w 3845503"/>
              <a:gd name="connsiteY1" fmla="*/ 0 h 3240000"/>
              <a:gd name="connsiteX2" fmla="*/ 3785401 w 3845503"/>
              <a:gd name="connsiteY2" fmla="*/ 0 h 3240000"/>
              <a:gd name="connsiteX3" fmla="*/ 3845503 w 3845503"/>
              <a:gd name="connsiteY3" fmla="*/ 60102 h 3240000"/>
              <a:gd name="connsiteX4" fmla="*/ 3845503 w 3845503"/>
              <a:gd name="connsiteY4" fmla="*/ 3179898 h 3240000"/>
              <a:gd name="connsiteX5" fmla="*/ 3785401 w 3845503"/>
              <a:gd name="connsiteY5" fmla="*/ 3240000 h 3240000"/>
              <a:gd name="connsiteX6" fmla="*/ 2691155 w 3845503"/>
              <a:gd name="connsiteY6" fmla="*/ 3231144 h 3240000"/>
              <a:gd name="connsiteX7" fmla="*/ 60102 w 3845503"/>
              <a:gd name="connsiteY7" fmla="*/ 3240000 h 3240000"/>
              <a:gd name="connsiteX8" fmla="*/ 0 w 3845503"/>
              <a:gd name="connsiteY8" fmla="*/ 3179898 h 3240000"/>
              <a:gd name="connsiteX9" fmla="*/ 0 w 3845503"/>
              <a:gd name="connsiteY9" fmla="*/ 60102 h 3240000"/>
              <a:gd name="connsiteX0" fmla="*/ 0 w 3845503"/>
              <a:gd name="connsiteY0" fmla="*/ 60102 h 3240000"/>
              <a:gd name="connsiteX1" fmla="*/ 60102 w 3845503"/>
              <a:gd name="connsiteY1" fmla="*/ 0 h 3240000"/>
              <a:gd name="connsiteX2" fmla="*/ 3785401 w 3845503"/>
              <a:gd name="connsiteY2" fmla="*/ 0 h 3240000"/>
              <a:gd name="connsiteX3" fmla="*/ 3845503 w 3845503"/>
              <a:gd name="connsiteY3" fmla="*/ 60102 h 3240000"/>
              <a:gd name="connsiteX4" fmla="*/ 3839019 w 3845503"/>
              <a:gd name="connsiteY4" fmla="*/ 2161101 h 3240000"/>
              <a:gd name="connsiteX5" fmla="*/ 3845503 w 3845503"/>
              <a:gd name="connsiteY5" fmla="*/ 3179898 h 3240000"/>
              <a:gd name="connsiteX6" fmla="*/ 3785401 w 3845503"/>
              <a:gd name="connsiteY6" fmla="*/ 3240000 h 3240000"/>
              <a:gd name="connsiteX7" fmla="*/ 2691155 w 3845503"/>
              <a:gd name="connsiteY7" fmla="*/ 3231144 h 3240000"/>
              <a:gd name="connsiteX8" fmla="*/ 60102 w 3845503"/>
              <a:gd name="connsiteY8" fmla="*/ 3240000 h 3240000"/>
              <a:gd name="connsiteX9" fmla="*/ 0 w 3845503"/>
              <a:gd name="connsiteY9" fmla="*/ 3179898 h 3240000"/>
              <a:gd name="connsiteX10" fmla="*/ 0 w 3845503"/>
              <a:gd name="connsiteY10" fmla="*/ 60102 h 3240000"/>
              <a:gd name="connsiteX0" fmla="*/ 0 w 3845503"/>
              <a:gd name="connsiteY0" fmla="*/ 60102 h 3240000"/>
              <a:gd name="connsiteX1" fmla="*/ 60102 w 3845503"/>
              <a:gd name="connsiteY1" fmla="*/ 0 h 3240000"/>
              <a:gd name="connsiteX2" fmla="*/ 3785401 w 3845503"/>
              <a:gd name="connsiteY2" fmla="*/ 0 h 3240000"/>
              <a:gd name="connsiteX3" fmla="*/ 3845503 w 3845503"/>
              <a:gd name="connsiteY3" fmla="*/ 60102 h 3240000"/>
              <a:gd name="connsiteX4" fmla="*/ 3839019 w 3845503"/>
              <a:gd name="connsiteY4" fmla="*/ 2161101 h 3240000"/>
              <a:gd name="connsiteX5" fmla="*/ 3845503 w 3845503"/>
              <a:gd name="connsiteY5" fmla="*/ 3179898 h 3240000"/>
              <a:gd name="connsiteX6" fmla="*/ 3402780 w 3845503"/>
              <a:gd name="connsiteY6" fmla="*/ 2591489 h 3240000"/>
              <a:gd name="connsiteX7" fmla="*/ 2691155 w 3845503"/>
              <a:gd name="connsiteY7" fmla="*/ 3231144 h 3240000"/>
              <a:gd name="connsiteX8" fmla="*/ 60102 w 3845503"/>
              <a:gd name="connsiteY8" fmla="*/ 3240000 h 3240000"/>
              <a:gd name="connsiteX9" fmla="*/ 0 w 3845503"/>
              <a:gd name="connsiteY9" fmla="*/ 3179898 h 3240000"/>
              <a:gd name="connsiteX10" fmla="*/ 0 w 3845503"/>
              <a:gd name="connsiteY10" fmla="*/ 60102 h 3240000"/>
              <a:gd name="connsiteX0" fmla="*/ 0 w 3845503"/>
              <a:gd name="connsiteY0" fmla="*/ 60102 h 3240000"/>
              <a:gd name="connsiteX1" fmla="*/ 60102 w 3845503"/>
              <a:gd name="connsiteY1" fmla="*/ 0 h 3240000"/>
              <a:gd name="connsiteX2" fmla="*/ 3785401 w 3845503"/>
              <a:gd name="connsiteY2" fmla="*/ 0 h 3240000"/>
              <a:gd name="connsiteX3" fmla="*/ 3845503 w 3845503"/>
              <a:gd name="connsiteY3" fmla="*/ 60102 h 3240000"/>
              <a:gd name="connsiteX4" fmla="*/ 3839019 w 3845503"/>
              <a:gd name="connsiteY4" fmla="*/ 2161101 h 3240000"/>
              <a:gd name="connsiteX5" fmla="*/ 3845503 w 3845503"/>
              <a:gd name="connsiteY5" fmla="*/ 3179898 h 3240000"/>
              <a:gd name="connsiteX6" fmla="*/ 3402780 w 3845503"/>
              <a:gd name="connsiteY6" fmla="*/ 2591489 h 3240000"/>
              <a:gd name="connsiteX7" fmla="*/ 2691155 w 3845503"/>
              <a:gd name="connsiteY7" fmla="*/ 3231144 h 3240000"/>
              <a:gd name="connsiteX8" fmla="*/ 2606849 w 3845503"/>
              <a:gd name="connsiteY8" fmla="*/ 3237629 h 3240000"/>
              <a:gd name="connsiteX9" fmla="*/ 60102 w 3845503"/>
              <a:gd name="connsiteY9" fmla="*/ 3240000 h 3240000"/>
              <a:gd name="connsiteX10" fmla="*/ 0 w 3845503"/>
              <a:gd name="connsiteY10" fmla="*/ 3179898 h 3240000"/>
              <a:gd name="connsiteX11" fmla="*/ 0 w 3845503"/>
              <a:gd name="connsiteY11" fmla="*/ 60102 h 3240000"/>
              <a:gd name="connsiteX0" fmla="*/ 0 w 3850205"/>
              <a:gd name="connsiteY0" fmla="*/ 60102 h 3240000"/>
              <a:gd name="connsiteX1" fmla="*/ 60102 w 3850205"/>
              <a:gd name="connsiteY1" fmla="*/ 0 h 3240000"/>
              <a:gd name="connsiteX2" fmla="*/ 3785401 w 3850205"/>
              <a:gd name="connsiteY2" fmla="*/ 0 h 3240000"/>
              <a:gd name="connsiteX3" fmla="*/ 3845503 w 3850205"/>
              <a:gd name="connsiteY3" fmla="*/ 60102 h 3240000"/>
              <a:gd name="connsiteX4" fmla="*/ 3845504 w 3850205"/>
              <a:gd name="connsiteY4" fmla="*/ 2102735 h 3240000"/>
              <a:gd name="connsiteX5" fmla="*/ 3839019 w 3850205"/>
              <a:gd name="connsiteY5" fmla="*/ 2161101 h 3240000"/>
              <a:gd name="connsiteX6" fmla="*/ 3845503 w 3850205"/>
              <a:gd name="connsiteY6" fmla="*/ 3179898 h 3240000"/>
              <a:gd name="connsiteX7" fmla="*/ 3402780 w 3850205"/>
              <a:gd name="connsiteY7" fmla="*/ 2591489 h 3240000"/>
              <a:gd name="connsiteX8" fmla="*/ 2691155 w 3850205"/>
              <a:gd name="connsiteY8" fmla="*/ 3231144 h 3240000"/>
              <a:gd name="connsiteX9" fmla="*/ 2606849 w 3850205"/>
              <a:gd name="connsiteY9" fmla="*/ 3237629 h 3240000"/>
              <a:gd name="connsiteX10" fmla="*/ 60102 w 3850205"/>
              <a:gd name="connsiteY10" fmla="*/ 3240000 h 3240000"/>
              <a:gd name="connsiteX11" fmla="*/ 0 w 3850205"/>
              <a:gd name="connsiteY11" fmla="*/ 3179898 h 3240000"/>
              <a:gd name="connsiteX12" fmla="*/ 0 w 3850205"/>
              <a:gd name="connsiteY12" fmla="*/ 60102 h 3240000"/>
              <a:gd name="connsiteX0" fmla="*/ 0 w 3850205"/>
              <a:gd name="connsiteY0" fmla="*/ 60102 h 3240000"/>
              <a:gd name="connsiteX1" fmla="*/ 60102 w 3850205"/>
              <a:gd name="connsiteY1" fmla="*/ 0 h 3240000"/>
              <a:gd name="connsiteX2" fmla="*/ 3785401 w 3850205"/>
              <a:gd name="connsiteY2" fmla="*/ 0 h 3240000"/>
              <a:gd name="connsiteX3" fmla="*/ 3845503 w 3850205"/>
              <a:gd name="connsiteY3" fmla="*/ 60102 h 3240000"/>
              <a:gd name="connsiteX4" fmla="*/ 3845504 w 3850205"/>
              <a:gd name="connsiteY4" fmla="*/ 2102735 h 3240000"/>
              <a:gd name="connsiteX5" fmla="*/ 3839019 w 3850205"/>
              <a:gd name="connsiteY5" fmla="*/ 2161101 h 3240000"/>
              <a:gd name="connsiteX6" fmla="*/ 3402780 w 3850205"/>
              <a:gd name="connsiteY6" fmla="*/ 2591489 h 3240000"/>
              <a:gd name="connsiteX7" fmla="*/ 2691155 w 3850205"/>
              <a:gd name="connsiteY7" fmla="*/ 3231144 h 3240000"/>
              <a:gd name="connsiteX8" fmla="*/ 2606849 w 3850205"/>
              <a:gd name="connsiteY8" fmla="*/ 3237629 h 3240000"/>
              <a:gd name="connsiteX9" fmla="*/ 60102 w 3850205"/>
              <a:gd name="connsiteY9" fmla="*/ 3240000 h 3240000"/>
              <a:gd name="connsiteX10" fmla="*/ 0 w 3850205"/>
              <a:gd name="connsiteY10" fmla="*/ 3179898 h 3240000"/>
              <a:gd name="connsiteX11" fmla="*/ 0 w 3850205"/>
              <a:gd name="connsiteY11" fmla="*/ 60102 h 3240000"/>
              <a:gd name="connsiteX0" fmla="*/ 0 w 3850205"/>
              <a:gd name="connsiteY0" fmla="*/ 60102 h 3240000"/>
              <a:gd name="connsiteX1" fmla="*/ 60102 w 3850205"/>
              <a:gd name="connsiteY1" fmla="*/ 0 h 3240000"/>
              <a:gd name="connsiteX2" fmla="*/ 3785401 w 3850205"/>
              <a:gd name="connsiteY2" fmla="*/ 0 h 3240000"/>
              <a:gd name="connsiteX3" fmla="*/ 3845503 w 3850205"/>
              <a:gd name="connsiteY3" fmla="*/ 60102 h 3240000"/>
              <a:gd name="connsiteX4" fmla="*/ 3845504 w 3850205"/>
              <a:gd name="connsiteY4" fmla="*/ 2102735 h 3240000"/>
              <a:gd name="connsiteX5" fmla="*/ 3848611 w 3850205"/>
              <a:gd name="connsiteY5" fmla="*/ 2170692 h 3240000"/>
              <a:gd name="connsiteX6" fmla="*/ 3402780 w 3850205"/>
              <a:gd name="connsiteY6" fmla="*/ 2591489 h 3240000"/>
              <a:gd name="connsiteX7" fmla="*/ 2691155 w 3850205"/>
              <a:gd name="connsiteY7" fmla="*/ 3231144 h 3240000"/>
              <a:gd name="connsiteX8" fmla="*/ 2606849 w 3850205"/>
              <a:gd name="connsiteY8" fmla="*/ 3237629 h 3240000"/>
              <a:gd name="connsiteX9" fmla="*/ 60102 w 3850205"/>
              <a:gd name="connsiteY9" fmla="*/ 3240000 h 3240000"/>
              <a:gd name="connsiteX10" fmla="*/ 0 w 3850205"/>
              <a:gd name="connsiteY10" fmla="*/ 3179898 h 3240000"/>
              <a:gd name="connsiteX11" fmla="*/ 0 w 3850205"/>
              <a:gd name="connsiteY11" fmla="*/ 60102 h 3240000"/>
              <a:gd name="connsiteX0" fmla="*/ 0 w 3850205"/>
              <a:gd name="connsiteY0" fmla="*/ 60102 h 3240000"/>
              <a:gd name="connsiteX1" fmla="*/ 60102 w 3850205"/>
              <a:gd name="connsiteY1" fmla="*/ 0 h 3240000"/>
              <a:gd name="connsiteX2" fmla="*/ 3785401 w 3850205"/>
              <a:gd name="connsiteY2" fmla="*/ 0 h 3240000"/>
              <a:gd name="connsiteX3" fmla="*/ 3845503 w 3850205"/>
              <a:gd name="connsiteY3" fmla="*/ 60102 h 3240000"/>
              <a:gd name="connsiteX4" fmla="*/ 3845504 w 3850205"/>
              <a:gd name="connsiteY4" fmla="*/ 2102735 h 3240000"/>
              <a:gd name="connsiteX5" fmla="*/ 3848611 w 3850205"/>
              <a:gd name="connsiteY5" fmla="*/ 2170692 h 3240000"/>
              <a:gd name="connsiteX6" fmla="*/ 3402780 w 3850205"/>
              <a:gd name="connsiteY6" fmla="*/ 2591489 h 3240000"/>
              <a:gd name="connsiteX7" fmla="*/ 2691155 w 3850205"/>
              <a:gd name="connsiteY7" fmla="*/ 3231144 h 3240000"/>
              <a:gd name="connsiteX8" fmla="*/ 2606849 w 3850205"/>
              <a:gd name="connsiteY8" fmla="*/ 3237629 h 3240000"/>
              <a:gd name="connsiteX9" fmla="*/ 60102 w 3850205"/>
              <a:gd name="connsiteY9" fmla="*/ 3240000 h 3240000"/>
              <a:gd name="connsiteX10" fmla="*/ 0 w 3850205"/>
              <a:gd name="connsiteY10" fmla="*/ 3179898 h 3240000"/>
              <a:gd name="connsiteX11" fmla="*/ 0 w 3850205"/>
              <a:gd name="connsiteY11" fmla="*/ 60102 h 3240000"/>
              <a:gd name="connsiteX0" fmla="*/ 0 w 3850205"/>
              <a:gd name="connsiteY0" fmla="*/ 60102 h 3240000"/>
              <a:gd name="connsiteX1" fmla="*/ 60102 w 3850205"/>
              <a:gd name="connsiteY1" fmla="*/ 0 h 3240000"/>
              <a:gd name="connsiteX2" fmla="*/ 3785401 w 3850205"/>
              <a:gd name="connsiteY2" fmla="*/ 0 h 3240000"/>
              <a:gd name="connsiteX3" fmla="*/ 3845503 w 3850205"/>
              <a:gd name="connsiteY3" fmla="*/ 60102 h 3240000"/>
              <a:gd name="connsiteX4" fmla="*/ 3845504 w 3850205"/>
              <a:gd name="connsiteY4" fmla="*/ 2102735 h 3240000"/>
              <a:gd name="connsiteX5" fmla="*/ 3848611 w 3850205"/>
              <a:gd name="connsiteY5" fmla="*/ 2170692 h 3240000"/>
              <a:gd name="connsiteX6" fmla="*/ 3553049 w 3850205"/>
              <a:gd name="connsiteY6" fmla="*/ 2652236 h 3240000"/>
              <a:gd name="connsiteX7" fmla="*/ 2691155 w 3850205"/>
              <a:gd name="connsiteY7" fmla="*/ 3231144 h 3240000"/>
              <a:gd name="connsiteX8" fmla="*/ 2606849 w 3850205"/>
              <a:gd name="connsiteY8" fmla="*/ 3237629 h 3240000"/>
              <a:gd name="connsiteX9" fmla="*/ 60102 w 3850205"/>
              <a:gd name="connsiteY9" fmla="*/ 3240000 h 3240000"/>
              <a:gd name="connsiteX10" fmla="*/ 0 w 3850205"/>
              <a:gd name="connsiteY10" fmla="*/ 3179898 h 3240000"/>
              <a:gd name="connsiteX11" fmla="*/ 0 w 3850205"/>
              <a:gd name="connsiteY11" fmla="*/ 60102 h 3240000"/>
              <a:gd name="connsiteX0" fmla="*/ 0 w 3850205"/>
              <a:gd name="connsiteY0" fmla="*/ 60102 h 3240000"/>
              <a:gd name="connsiteX1" fmla="*/ 60102 w 3850205"/>
              <a:gd name="connsiteY1" fmla="*/ 0 h 3240000"/>
              <a:gd name="connsiteX2" fmla="*/ 3785401 w 3850205"/>
              <a:gd name="connsiteY2" fmla="*/ 0 h 3240000"/>
              <a:gd name="connsiteX3" fmla="*/ 3845503 w 3850205"/>
              <a:gd name="connsiteY3" fmla="*/ 60102 h 3240000"/>
              <a:gd name="connsiteX4" fmla="*/ 3845504 w 3850205"/>
              <a:gd name="connsiteY4" fmla="*/ 2102735 h 3240000"/>
              <a:gd name="connsiteX5" fmla="*/ 3848611 w 3850205"/>
              <a:gd name="connsiteY5" fmla="*/ 2170692 h 3240000"/>
              <a:gd name="connsiteX6" fmla="*/ 3553049 w 3850205"/>
              <a:gd name="connsiteY6" fmla="*/ 2652236 h 3240000"/>
              <a:gd name="connsiteX7" fmla="*/ 2691155 w 3850205"/>
              <a:gd name="connsiteY7" fmla="*/ 3231144 h 3240000"/>
              <a:gd name="connsiteX8" fmla="*/ 2606849 w 3850205"/>
              <a:gd name="connsiteY8" fmla="*/ 3237629 h 3240000"/>
              <a:gd name="connsiteX9" fmla="*/ 60102 w 3850205"/>
              <a:gd name="connsiteY9" fmla="*/ 3240000 h 3240000"/>
              <a:gd name="connsiteX10" fmla="*/ 0 w 3850205"/>
              <a:gd name="connsiteY10" fmla="*/ 3179898 h 3240000"/>
              <a:gd name="connsiteX11" fmla="*/ 0 w 3850205"/>
              <a:gd name="connsiteY11" fmla="*/ 60102 h 3240000"/>
              <a:gd name="connsiteX0" fmla="*/ 0 w 3850205"/>
              <a:gd name="connsiteY0" fmla="*/ 60102 h 3240000"/>
              <a:gd name="connsiteX1" fmla="*/ 60102 w 3850205"/>
              <a:gd name="connsiteY1" fmla="*/ 0 h 3240000"/>
              <a:gd name="connsiteX2" fmla="*/ 3785401 w 3850205"/>
              <a:gd name="connsiteY2" fmla="*/ 0 h 3240000"/>
              <a:gd name="connsiteX3" fmla="*/ 3845503 w 3850205"/>
              <a:gd name="connsiteY3" fmla="*/ 60102 h 3240000"/>
              <a:gd name="connsiteX4" fmla="*/ 3845504 w 3850205"/>
              <a:gd name="connsiteY4" fmla="*/ 2102735 h 3240000"/>
              <a:gd name="connsiteX5" fmla="*/ 3848611 w 3850205"/>
              <a:gd name="connsiteY5" fmla="*/ 2170692 h 3240000"/>
              <a:gd name="connsiteX6" fmla="*/ 3553049 w 3850205"/>
              <a:gd name="connsiteY6" fmla="*/ 2652236 h 3240000"/>
              <a:gd name="connsiteX7" fmla="*/ 2691155 w 3850205"/>
              <a:gd name="connsiteY7" fmla="*/ 3231144 h 3240000"/>
              <a:gd name="connsiteX8" fmla="*/ 2606849 w 3850205"/>
              <a:gd name="connsiteY8" fmla="*/ 3237629 h 3240000"/>
              <a:gd name="connsiteX9" fmla="*/ 60102 w 3850205"/>
              <a:gd name="connsiteY9" fmla="*/ 3240000 h 3240000"/>
              <a:gd name="connsiteX10" fmla="*/ 0 w 3850205"/>
              <a:gd name="connsiteY10" fmla="*/ 3179898 h 3240000"/>
              <a:gd name="connsiteX11" fmla="*/ 0 w 3850205"/>
              <a:gd name="connsiteY11" fmla="*/ 60102 h 3240000"/>
              <a:gd name="connsiteX0" fmla="*/ 0 w 3850336"/>
              <a:gd name="connsiteY0" fmla="*/ 60102 h 3240000"/>
              <a:gd name="connsiteX1" fmla="*/ 60102 w 3850336"/>
              <a:gd name="connsiteY1" fmla="*/ 0 h 3240000"/>
              <a:gd name="connsiteX2" fmla="*/ 3785401 w 3850336"/>
              <a:gd name="connsiteY2" fmla="*/ 0 h 3240000"/>
              <a:gd name="connsiteX3" fmla="*/ 3845503 w 3850336"/>
              <a:gd name="connsiteY3" fmla="*/ 60102 h 3240000"/>
              <a:gd name="connsiteX4" fmla="*/ 3845504 w 3850336"/>
              <a:gd name="connsiteY4" fmla="*/ 2102735 h 3240000"/>
              <a:gd name="connsiteX5" fmla="*/ 3835822 w 3850336"/>
              <a:gd name="connsiteY5" fmla="*/ 2304975 h 3240000"/>
              <a:gd name="connsiteX6" fmla="*/ 3553049 w 3850336"/>
              <a:gd name="connsiteY6" fmla="*/ 2652236 h 3240000"/>
              <a:gd name="connsiteX7" fmla="*/ 2691155 w 3850336"/>
              <a:gd name="connsiteY7" fmla="*/ 3231144 h 3240000"/>
              <a:gd name="connsiteX8" fmla="*/ 2606849 w 3850336"/>
              <a:gd name="connsiteY8" fmla="*/ 3237629 h 3240000"/>
              <a:gd name="connsiteX9" fmla="*/ 60102 w 3850336"/>
              <a:gd name="connsiteY9" fmla="*/ 3240000 h 3240000"/>
              <a:gd name="connsiteX10" fmla="*/ 0 w 3850336"/>
              <a:gd name="connsiteY10" fmla="*/ 3179898 h 3240000"/>
              <a:gd name="connsiteX11" fmla="*/ 0 w 3850336"/>
              <a:gd name="connsiteY11" fmla="*/ 60102 h 3240000"/>
              <a:gd name="connsiteX0" fmla="*/ 0 w 3854093"/>
              <a:gd name="connsiteY0" fmla="*/ 60102 h 3240000"/>
              <a:gd name="connsiteX1" fmla="*/ 60102 w 3854093"/>
              <a:gd name="connsiteY1" fmla="*/ 0 h 3240000"/>
              <a:gd name="connsiteX2" fmla="*/ 3785401 w 3854093"/>
              <a:gd name="connsiteY2" fmla="*/ 0 h 3240000"/>
              <a:gd name="connsiteX3" fmla="*/ 3845503 w 3854093"/>
              <a:gd name="connsiteY3" fmla="*/ 60102 h 3240000"/>
              <a:gd name="connsiteX4" fmla="*/ 3845504 w 3854093"/>
              <a:gd name="connsiteY4" fmla="*/ 2102735 h 3240000"/>
              <a:gd name="connsiteX5" fmla="*/ 3768681 w 3854093"/>
              <a:gd name="connsiteY5" fmla="*/ 2301778 h 3240000"/>
              <a:gd name="connsiteX6" fmla="*/ 3553049 w 3854093"/>
              <a:gd name="connsiteY6" fmla="*/ 2652236 h 3240000"/>
              <a:gd name="connsiteX7" fmla="*/ 2691155 w 3854093"/>
              <a:gd name="connsiteY7" fmla="*/ 3231144 h 3240000"/>
              <a:gd name="connsiteX8" fmla="*/ 2606849 w 3854093"/>
              <a:gd name="connsiteY8" fmla="*/ 3237629 h 3240000"/>
              <a:gd name="connsiteX9" fmla="*/ 60102 w 3854093"/>
              <a:gd name="connsiteY9" fmla="*/ 3240000 h 3240000"/>
              <a:gd name="connsiteX10" fmla="*/ 0 w 3854093"/>
              <a:gd name="connsiteY10" fmla="*/ 3179898 h 3240000"/>
              <a:gd name="connsiteX11" fmla="*/ 0 w 3854093"/>
              <a:gd name="connsiteY11" fmla="*/ 60102 h 3240000"/>
              <a:gd name="connsiteX0" fmla="*/ 0 w 3866293"/>
              <a:gd name="connsiteY0" fmla="*/ 60102 h 3240000"/>
              <a:gd name="connsiteX1" fmla="*/ 60102 w 3866293"/>
              <a:gd name="connsiteY1" fmla="*/ 0 h 3240000"/>
              <a:gd name="connsiteX2" fmla="*/ 3785401 w 3866293"/>
              <a:gd name="connsiteY2" fmla="*/ 0 h 3240000"/>
              <a:gd name="connsiteX3" fmla="*/ 3845503 w 3866293"/>
              <a:gd name="connsiteY3" fmla="*/ 60102 h 3240000"/>
              <a:gd name="connsiteX4" fmla="*/ 3845504 w 3866293"/>
              <a:gd name="connsiteY4" fmla="*/ 2102735 h 3240000"/>
              <a:gd name="connsiteX5" fmla="*/ 3768681 w 3866293"/>
              <a:gd name="connsiteY5" fmla="*/ 2301778 h 3240000"/>
              <a:gd name="connsiteX6" fmla="*/ 3553049 w 3866293"/>
              <a:gd name="connsiteY6" fmla="*/ 2652236 h 3240000"/>
              <a:gd name="connsiteX7" fmla="*/ 2691155 w 3866293"/>
              <a:gd name="connsiteY7" fmla="*/ 3231144 h 3240000"/>
              <a:gd name="connsiteX8" fmla="*/ 2606849 w 3866293"/>
              <a:gd name="connsiteY8" fmla="*/ 3237629 h 3240000"/>
              <a:gd name="connsiteX9" fmla="*/ 60102 w 3866293"/>
              <a:gd name="connsiteY9" fmla="*/ 3240000 h 3240000"/>
              <a:gd name="connsiteX10" fmla="*/ 0 w 3866293"/>
              <a:gd name="connsiteY10" fmla="*/ 3179898 h 3240000"/>
              <a:gd name="connsiteX11" fmla="*/ 0 w 3866293"/>
              <a:gd name="connsiteY11" fmla="*/ 60102 h 3240000"/>
              <a:gd name="connsiteX0" fmla="*/ 0 w 3862403"/>
              <a:gd name="connsiteY0" fmla="*/ 60102 h 3240000"/>
              <a:gd name="connsiteX1" fmla="*/ 60102 w 3862403"/>
              <a:gd name="connsiteY1" fmla="*/ 0 h 3240000"/>
              <a:gd name="connsiteX2" fmla="*/ 3785401 w 3862403"/>
              <a:gd name="connsiteY2" fmla="*/ 0 h 3240000"/>
              <a:gd name="connsiteX3" fmla="*/ 3845503 w 3862403"/>
              <a:gd name="connsiteY3" fmla="*/ 60102 h 3240000"/>
              <a:gd name="connsiteX4" fmla="*/ 3845504 w 3862403"/>
              <a:gd name="connsiteY4" fmla="*/ 2102735 h 3240000"/>
              <a:gd name="connsiteX5" fmla="*/ 3762287 w 3862403"/>
              <a:gd name="connsiteY5" fmla="*/ 2372116 h 3240000"/>
              <a:gd name="connsiteX6" fmla="*/ 3553049 w 3862403"/>
              <a:gd name="connsiteY6" fmla="*/ 2652236 h 3240000"/>
              <a:gd name="connsiteX7" fmla="*/ 2691155 w 3862403"/>
              <a:gd name="connsiteY7" fmla="*/ 3231144 h 3240000"/>
              <a:gd name="connsiteX8" fmla="*/ 2606849 w 3862403"/>
              <a:gd name="connsiteY8" fmla="*/ 3237629 h 3240000"/>
              <a:gd name="connsiteX9" fmla="*/ 60102 w 3862403"/>
              <a:gd name="connsiteY9" fmla="*/ 3240000 h 3240000"/>
              <a:gd name="connsiteX10" fmla="*/ 0 w 3862403"/>
              <a:gd name="connsiteY10" fmla="*/ 3179898 h 3240000"/>
              <a:gd name="connsiteX11" fmla="*/ 0 w 3862403"/>
              <a:gd name="connsiteY11" fmla="*/ 60102 h 3240000"/>
              <a:gd name="connsiteX0" fmla="*/ 0 w 3854518"/>
              <a:gd name="connsiteY0" fmla="*/ 60102 h 3240000"/>
              <a:gd name="connsiteX1" fmla="*/ 60102 w 3854518"/>
              <a:gd name="connsiteY1" fmla="*/ 0 h 3240000"/>
              <a:gd name="connsiteX2" fmla="*/ 3785401 w 3854518"/>
              <a:gd name="connsiteY2" fmla="*/ 0 h 3240000"/>
              <a:gd name="connsiteX3" fmla="*/ 3845503 w 3854518"/>
              <a:gd name="connsiteY3" fmla="*/ 60102 h 3240000"/>
              <a:gd name="connsiteX4" fmla="*/ 3845504 w 3854518"/>
              <a:gd name="connsiteY4" fmla="*/ 2102735 h 3240000"/>
              <a:gd name="connsiteX5" fmla="*/ 3762287 w 3854518"/>
              <a:gd name="connsiteY5" fmla="*/ 2372116 h 3240000"/>
              <a:gd name="connsiteX6" fmla="*/ 3553049 w 3854518"/>
              <a:gd name="connsiteY6" fmla="*/ 2652236 h 3240000"/>
              <a:gd name="connsiteX7" fmla="*/ 2691155 w 3854518"/>
              <a:gd name="connsiteY7" fmla="*/ 3231144 h 3240000"/>
              <a:gd name="connsiteX8" fmla="*/ 2606849 w 3854518"/>
              <a:gd name="connsiteY8" fmla="*/ 3237629 h 3240000"/>
              <a:gd name="connsiteX9" fmla="*/ 60102 w 3854518"/>
              <a:gd name="connsiteY9" fmla="*/ 3240000 h 3240000"/>
              <a:gd name="connsiteX10" fmla="*/ 0 w 3854518"/>
              <a:gd name="connsiteY10" fmla="*/ 3179898 h 3240000"/>
              <a:gd name="connsiteX11" fmla="*/ 0 w 3854518"/>
              <a:gd name="connsiteY11" fmla="*/ 60102 h 3240000"/>
              <a:gd name="connsiteX0" fmla="*/ 0 w 3854518"/>
              <a:gd name="connsiteY0" fmla="*/ 60102 h 3240000"/>
              <a:gd name="connsiteX1" fmla="*/ 60102 w 3854518"/>
              <a:gd name="connsiteY1" fmla="*/ 0 h 3240000"/>
              <a:gd name="connsiteX2" fmla="*/ 3785401 w 3854518"/>
              <a:gd name="connsiteY2" fmla="*/ 0 h 3240000"/>
              <a:gd name="connsiteX3" fmla="*/ 3845503 w 3854518"/>
              <a:gd name="connsiteY3" fmla="*/ 60102 h 3240000"/>
              <a:gd name="connsiteX4" fmla="*/ 3845504 w 3854518"/>
              <a:gd name="connsiteY4" fmla="*/ 2102735 h 3240000"/>
              <a:gd name="connsiteX5" fmla="*/ 3762287 w 3854518"/>
              <a:gd name="connsiteY5" fmla="*/ 2372116 h 3240000"/>
              <a:gd name="connsiteX6" fmla="*/ 3553049 w 3854518"/>
              <a:gd name="connsiteY6" fmla="*/ 2652236 h 3240000"/>
              <a:gd name="connsiteX7" fmla="*/ 2691155 w 3854518"/>
              <a:gd name="connsiteY7" fmla="*/ 3231144 h 3240000"/>
              <a:gd name="connsiteX8" fmla="*/ 2606849 w 3854518"/>
              <a:gd name="connsiteY8" fmla="*/ 3237629 h 3240000"/>
              <a:gd name="connsiteX9" fmla="*/ 60102 w 3854518"/>
              <a:gd name="connsiteY9" fmla="*/ 3240000 h 3240000"/>
              <a:gd name="connsiteX10" fmla="*/ 0 w 3854518"/>
              <a:gd name="connsiteY10" fmla="*/ 3179898 h 3240000"/>
              <a:gd name="connsiteX11" fmla="*/ 0 w 3854518"/>
              <a:gd name="connsiteY11" fmla="*/ 60102 h 3240000"/>
              <a:gd name="connsiteX0" fmla="*/ 0 w 3854518"/>
              <a:gd name="connsiteY0" fmla="*/ 60102 h 3240000"/>
              <a:gd name="connsiteX1" fmla="*/ 60102 w 3854518"/>
              <a:gd name="connsiteY1" fmla="*/ 0 h 3240000"/>
              <a:gd name="connsiteX2" fmla="*/ 3785401 w 3854518"/>
              <a:gd name="connsiteY2" fmla="*/ 0 h 3240000"/>
              <a:gd name="connsiteX3" fmla="*/ 3845503 w 3854518"/>
              <a:gd name="connsiteY3" fmla="*/ 60102 h 3240000"/>
              <a:gd name="connsiteX4" fmla="*/ 3845504 w 3854518"/>
              <a:gd name="connsiteY4" fmla="*/ 2102735 h 3240000"/>
              <a:gd name="connsiteX5" fmla="*/ 3762287 w 3854518"/>
              <a:gd name="connsiteY5" fmla="*/ 2372116 h 3240000"/>
              <a:gd name="connsiteX6" fmla="*/ 3553049 w 3854518"/>
              <a:gd name="connsiteY6" fmla="*/ 2652236 h 3240000"/>
              <a:gd name="connsiteX7" fmla="*/ 2691155 w 3854518"/>
              <a:gd name="connsiteY7" fmla="*/ 3231144 h 3240000"/>
              <a:gd name="connsiteX8" fmla="*/ 2606849 w 3854518"/>
              <a:gd name="connsiteY8" fmla="*/ 3237629 h 3240000"/>
              <a:gd name="connsiteX9" fmla="*/ 60102 w 3854518"/>
              <a:gd name="connsiteY9" fmla="*/ 3240000 h 3240000"/>
              <a:gd name="connsiteX10" fmla="*/ 0 w 3854518"/>
              <a:gd name="connsiteY10" fmla="*/ 3179898 h 3240000"/>
              <a:gd name="connsiteX11" fmla="*/ 0 w 3854518"/>
              <a:gd name="connsiteY11" fmla="*/ 60102 h 3240000"/>
              <a:gd name="connsiteX0" fmla="*/ 0 w 3854518"/>
              <a:gd name="connsiteY0" fmla="*/ 60102 h 3240000"/>
              <a:gd name="connsiteX1" fmla="*/ 60102 w 3854518"/>
              <a:gd name="connsiteY1" fmla="*/ 0 h 3240000"/>
              <a:gd name="connsiteX2" fmla="*/ 3785401 w 3854518"/>
              <a:gd name="connsiteY2" fmla="*/ 0 h 3240000"/>
              <a:gd name="connsiteX3" fmla="*/ 3845503 w 3854518"/>
              <a:gd name="connsiteY3" fmla="*/ 60102 h 3240000"/>
              <a:gd name="connsiteX4" fmla="*/ 3845504 w 3854518"/>
              <a:gd name="connsiteY4" fmla="*/ 2102735 h 3240000"/>
              <a:gd name="connsiteX5" fmla="*/ 3762287 w 3854518"/>
              <a:gd name="connsiteY5" fmla="*/ 2372116 h 3240000"/>
              <a:gd name="connsiteX6" fmla="*/ 3553049 w 3854518"/>
              <a:gd name="connsiteY6" fmla="*/ 2652236 h 3240000"/>
              <a:gd name="connsiteX7" fmla="*/ 2691155 w 3854518"/>
              <a:gd name="connsiteY7" fmla="*/ 3231144 h 3240000"/>
              <a:gd name="connsiteX8" fmla="*/ 2606849 w 3854518"/>
              <a:gd name="connsiteY8" fmla="*/ 3237629 h 3240000"/>
              <a:gd name="connsiteX9" fmla="*/ 60102 w 3854518"/>
              <a:gd name="connsiteY9" fmla="*/ 3240000 h 3240000"/>
              <a:gd name="connsiteX10" fmla="*/ 0 w 3854518"/>
              <a:gd name="connsiteY10" fmla="*/ 3179898 h 3240000"/>
              <a:gd name="connsiteX11" fmla="*/ 0 w 3854518"/>
              <a:gd name="connsiteY11" fmla="*/ 60102 h 3240000"/>
              <a:gd name="connsiteX0" fmla="*/ 0 w 3854518"/>
              <a:gd name="connsiteY0" fmla="*/ 60102 h 3240000"/>
              <a:gd name="connsiteX1" fmla="*/ 60102 w 3854518"/>
              <a:gd name="connsiteY1" fmla="*/ 0 h 3240000"/>
              <a:gd name="connsiteX2" fmla="*/ 3785401 w 3854518"/>
              <a:gd name="connsiteY2" fmla="*/ 0 h 3240000"/>
              <a:gd name="connsiteX3" fmla="*/ 3845503 w 3854518"/>
              <a:gd name="connsiteY3" fmla="*/ 60102 h 3240000"/>
              <a:gd name="connsiteX4" fmla="*/ 3845504 w 3854518"/>
              <a:gd name="connsiteY4" fmla="*/ 2102735 h 3240000"/>
              <a:gd name="connsiteX5" fmla="*/ 3762287 w 3854518"/>
              <a:gd name="connsiteY5" fmla="*/ 2372116 h 3240000"/>
              <a:gd name="connsiteX6" fmla="*/ 3553049 w 3854518"/>
              <a:gd name="connsiteY6" fmla="*/ 2652236 h 3240000"/>
              <a:gd name="connsiteX7" fmla="*/ 2691155 w 3854518"/>
              <a:gd name="connsiteY7" fmla="*/ 3231144 h 3240000"/>
              <a:gd name="connsiteX8" fmla="*/ 2606849 w 3854518"/>
              <a:gd name="connsiteY8" fmla="*/ 3237629 h 3240000"/>
              <a:gd name="connsiteX9" fmla="*/ 60102 w 3854518"/>
              <a:gd name="connsiteY9" fmla="*/ 3240000 h 3240000"/>
              <a:gd name="connsiteX10" fmla="*/ 0 w 3854518"/>
              <a:gd name="connsiteY10" fmla="*/ 3179898 h 3240000"/>
              <a:gd name="connsiteX11" fmla="*/ 0 w 3854518"/>
              <a:gd name="connsiteY11" fmla="*/ 60102 h 3240000"/>
              <a:gd name="connsiteX0" fmla="*/ 0 w 3848984"/>
              <a:gd name="connsiteY0" fmla="*/ 60102 h 3240000"/>
              <a:gd name="connsiteX1" fmla="*/ 60102 w 3848984"/>
              <a:gd name="connsiteY1" fmla="*/ 0 h 3240000"/>
              <a:gd name="connsiteX2" fmla="*/ 3785401 w 3848984"/>
              <a:gd name="connsiteY2" fmla="*/ 0 h 3240000"/>
              <a:gd name="connsiteX3" fmla="*/ 3845503 w 3848984"/>
              <a:gd name="connsiteY3" fmla="*/ 60102 h 3240000"/>
              <a:gd name="connsiteX4" fmla="*/ 3845504 w 3848984"/>
              <a:gd name="connsiteY4" fmla="*/ 2102735 h 3240000"/>
              <a:gd name="connsiteX5" fmla="*/ 3762287 w 3848984"/>
              <a:gd name="connsiteY5" fmla="*/ 2372116 h 3240000"/>
              <a:gd name="connsiteX6" fmla="*/ 3553049 w 3848984"/>
              <a:gd name="connsiteY6" fmla="*/ 2652236 h 3240000"/>
              <a:gd name="connsiteX7" fmla="*/ 2691155 w 3848984"/>
              <a:gd name="connsiteY7" fmla="*/ 3231144 h 3240000"/>
              <a:gd name="connsiteX8" fmla="*/ 2606849 w 3848984"/>
              <a:gd name="connsiteY8" fmla="*/ 3237629 h 3240000"/>
              <a:gd name="connsiteX9" fmla="*/ 60102 w 3848984"/>
              <a:gd name="connsiteY9" fmla="*/ 3240000 h 3240000"/>
              <a:gd name="connsiteX10" fmla="*/ 0 w 3848984"/>
              <a:gd name="connsiteY10" fmla="*/ 3179898 h 3240000"/>
              <a:gd name="connsiteX11" fmla="*/ 0 w 3848984"/>
              <a:gd name="connsiteY11" fmla="*/ 60102 h 3240000"/>
              <a:gd name="connsiteX0" fmla="*/ 0 w 3848984"/>
              <a:gd name="connsiteY0" fmla="*/ 60102 h 3240000"/>
              <a:gd name="connsiteX1" fmla="*/ 60102 w 3848984"/>
              <a:gd name="connsiteY1" fmla="*/ 0 h 3240000"/>
              <a:gd name="connsiteX2" fmla="*/ 3785401 w 3848984"/>
              <a:gd name="connsiteY2" fmla="*/ 0 h 3240000"/>
              <a:gd name="connsiteX3" fmla="*/ 3845503 w 3848984"/>
              <a:gd name="connsiteY3" fmla="*/ 60102 h 3240000"/>
              <a:gd name="connsiteX4" fmla="*/ 3845504 w 3848984"/>
              <a:gd name="connsiteY4" fmla="*/ 2102735 h 3240000"/>
              <a:gd name="connsiteX5" fmla="*/ 3762287 w 3848984"/>
              <a:gd name="connsiteY5" fmla="*/ 2372116 h 3240000"/>
              <a:gd name="connsiteX6" fmla="*/ 3553049 w 3848984"/>
              <a:gd name="connsiteY6" fmla="*/ 2652236 h 3240000"/>
              <a:gd name="connsiteX7" fmla="*/ 2691155 w 3848984"/>
              <a:gd name="connsiteY7" fmla="*/ 3231144 h 3240000"/>
              <a:gd name="connsiteX8" fmla="*/ 2606849 w 3848984"/>
              <a:gd name="connsiteY8" fmla="*/ 3237629 h 3240000"/>
              <a:gd name="connsiteX9" fmla="*/ 60102 w 3848984"/>
              <a:gd name="connsiteY9" fmla="*/ 3240000 h 3240000"/>
              <a:gd name="connsiteX10" fmla="*/ 0 w 3848984"/>
              <a:gd name="connsiteY10" fmla="*/ 3179898 h 3240000"/>
              <a:gd name="connsiteX11" fmla="*/ 0 w 3848984"/>
              <a:gd name="connsiteY11" fmla="*/ 60102 h 3240000"/>
              <a:gd name="connsiteX0" fmla="*/ 0 w 3877099"/>
              <a:gd name="connsiteY0" fmla="*/ 60102 h 3240000"/>
              <a:gd name="connsiteX1" fmla="*/ 60102 w 3877099"/>
              <a:gd name="connsiteY1" fmla="*/ 0 h 3240000"/>
              <a:gd name="connsiteX2" fmla="*/ 3785401 w 3877099"/>
              <a:gd name="connsiteY2" fmla="*/ 0 h 3240000"/>
              <a:gd name="connsiteX3" fmla="*/ 3845503 w 3877099"/>
              <a:gd name="connsiteY3" fmla="*/ 60102 h 3240000"/>
              <a:gd name="connsiteX4" fmla="*/ 3845504 w 3877099"/>
              <a:gd name="connsiteY4" fmla="*/ 2102735 h 3240000"/>
              <a:gd name="connsiteX5" fmla="*/ 3762287 w 3877099"/>
              <a:gd name="connsiteY5" fmla="*/ 2372116 h 3240000"/>
              <a:gd name="connsiteX6" fmla="*/ 2691155 w 3877099"/>
              <a:gd name="connsiteY6" fmla="*/ 3231144 h 3240000"/>
              <a:gd name="connsiteX7" fmla="*/ 2606849 w 3877099"/>
              <a:gd name="connsiteY7" fmla="*/ 3237629 h 3240000"/>
              <a:gd name="connsiteX8" fmla="*/ 60102 w 3877099"/>
              <a:gd name="connsiteY8" fmla="*/ 3240000 h 3240000"/>
              <a:gd name="connsiteX9" fmla="*/ 0 w 3877099"/>
              <a:gd name="connsiteY9" fmla="*/ 3179898 h 3240000"/>
              <a:gd name="connsiteX10" fmla="*/ 0 w 3877099"/>
              <a:gd name="connsiteY10" fmla="*/ 60102 h 3240000"/>
              <a:gd name="connsiteX0" fmla="*/ 0 w 3848984"/>
              <a:gd name="connsiteY0" fmla="*/ 60102 h 3240000"/>
              <a:gd name="connsiteX1" fmla="*/ 60102 w 3848984"/>
              <a:gd name="connsiteY1" fmla="*/ 0 h 3240000"/>
              <a:gd name="connsiteX2" fmla="*/ 3785401 w 3848984"/>
              <a:gd name="connsiteY2" fmla="*/ 0 h 3240000"/>
              <a:gd name="connsiteX3" fmla="*/ 3845503 w 3848984"/>
              <a:gd name="connsiteY3" fmla="*/ 60102 h 3240000"/>
              <a:gd name="connsiteX4" fmla="*/ 3845504 w 3848984"/>
              <a:gd name="connsiteY4" fmla="*/ 2102735 h 3240000"/>
              <a:gd name="connsiteX5" fmla="*/ 3762287 w 3848984"/>
              <a:gd name="connsiteY5" fmla="*/ 2372116 h 3240000"/>
              <a:gd name="connsiteX6" fmla="*/ 2691155 w 3848984"/>
              <a:gd name="connsiteY6" fmla="*/ 3231144 h 3240000"/>
              <a:gd name="connsiteX7" fmla="*/ 2606849 w 3848984"/>
              <a:gd name="connsiteY7" fmla="*/ 3237629 h 3240000"/>
              <a:gd name="connsiteX8" fmla="*/ 60102 w 3848984"/>
              <a:gd name="connsiteY8" fmla="*/ 3240000 h 3240000"/>
              <a:gd name="connsiteX9" fmla="*/ 0 w 3848984"/>
              <a:gd name="connsiteY9" fmla="*/ 3179898 h 3240000"/>
              <a:gd name="connsiteX10" fmla="*/ 0 w 3848984"/>
              <a:gd name="connsiteY10" fmla="*/ 60102 h 3240000"/>
              <a:gd name="connsiteX0" fmla="*/ 0 w 3870873"/>
              <a:gd name="connsiteY0" fmla="*/ 60102 h 3240000"/>
              <a:gd name="connsiteX1" fmla="*/ 60102 w 3870873"/>
              <a:gd name="connsiteY1" fmla="*/ 0 h 3240000"/>
              <a:gd name="connsiteX2" fmla="*/ 3785401 w 3870873"/>
              <a:gd name="connsiteY2" fmla="*/ 0 h 3240000"/>
              <a:gd name="connsiteX3" fmla="*/ 3845503 w 3870873"/>
              <a:gd name="connsiteY3" fmla="*/ 60102 h 3240000"/>
              <a:gd name="connsiteX4" fmla="*/ 3845504 w 3870873"/>
              <a:gd name="connsiteY4" fmla="*/ 2102735 h 3240000"/>
              <a:gd name="connsiteX5" fmla="*/ 3762287 w 3870873"/>
              <a:gd name="connsiteY5" fmla="*/ 2372116 h 3240000"/>
              <a:gd name="connsiteX6" fmla="*/ 2787071 w 3870873"/>
              <a:gd name="connsiteY6" fmla="*/ 3224750 h 3240000"/>
              <a:gd name="connsiteX7" fmla="*/ 2606849 w 3870873"/>
              <a:gd name="connsiteY7" fmla="*/ 3237629 h 3240000"/>
              <a:gd name="connsiteX8" fmla="*/ 60102 w 3870873"/>
              <a:gd name="connsiteY8" fmla="*/ 3240000 h 3240000"/>
              <a:gd name="connsiteX9" fmla="*/ 0 w 3870873"/>
              <a:gd name="connsiteY9" fmla="*/ 3179898 h 3240000"/>
              <a:gd name="connsiteX10" fmla="*/ 0 w 3870873"/>
              <a:gd name="connsiteY10" fmla="*/ 60102 h 3240000"/>
              <a:gd name="connsiteX0" fmla="*/ 0 w 3848984"/>
              <a:gd name="connsiteY0" fmla="*/ 60102 h 3240000"/>
              <a:gd name="connsiteX1" fmla="*/ 60102 w 3848984"/>
              <a:gd name="connsiteY1" fmla="*/ 0 h 3240000"/>
              <a:gd name="connsiteX2" fmla="*/ 3785401 w 3848984"/>
              <a:gd name="connsiteY2" fmla="*/ 0 h 3240000"/>
              <a:gd name="connsiteX3" fmla="*/ 3845503 w 3848984"/>
              <a:gd name="connsiteY3" fmla="*/ 60102 h 3240000"/>
              <a:gd name="connsiteX4" fmla="*/ 3845504 w 3848984"/>
              <a:gd name="connsiteY4" fmla="*/ 2102735 h 3240000"/>
              <a:gd name="connsiteX5" fmla="*/ 3637596 w 3848984"/>
              <a:gd name="connsiteY5" fmla="*/ 2477624 h 3240000"/>
              <a:gd name="connsiteX6" fmla="*/ 2787071 w 3848984"/>
              <a:gd name="connsiteY6" fmla="*/ 3224750 h 3240000"/>
              <a:gd name="connsiteX7" fmla="*/ 2606849 w 3848984"/>
              <a:gd name="connsiteY7" fmla="*/ 3237629 h 3240000"/>
              <a:gd name="connsiteX8" fmla="*/ 60102 w 3848984"/>
              <a:gd name="connsiteY8" fmla="*/ 3240000 h 3240000"/>
              <a:gd name="connsiteX9" fmla="*/ 0 w 3848984"/>
              <a:gd name="connsiteY9" fmla="*/ 3179898 h 3240000"/>
              <a:gd name="connsiteX10" fmla="*/ 0 w 3848984"/>
              <a:gd name="connsiteY10" fmla="*/ 60102 h 3240000"/>
              <a:gd name="connsiteX0" fmla="*/ 0 w 3848984"/>
              <a:gd name="connsiteY0" fmla="*/ 60102 h 3240000"/>
              <a:gd name="connsiteX1" fmla="*/ 60102 w 3848984"/>
              <a:gd name="connsiteY1" fmla="*/ 0 h 3240000"/>
              <a:gd name="connsiteX2" fmla="*/ 3785401 w 3848984"/>
              <a:gd name="connsiteY2" fmla="*/ 0 h 3240000"/>
              <a:gd name="connsiteX3" fmla="*/ 3845503 w 3848984"/>
              <a:gd name="connsiteY3" fmla="*/ 60102 h 3240000"/>
              <a:gd name="connsiteX4" fmla="*/ 3845504 w 3848984"/>
              <a:gd name="connsiteY4" fmla="*/ 2102735 h 3240000"/>
              <a:gd name="connsiteX5" fmla="*/ 3637596 w 3848984"/>
              <a:gd name="connsiteY5" fmla="*/ 2477624 h 3240000"/>
              <a:gd name="connsiteX6" fmla="*/ 2787071 w 3848984"/>
              <a:gd name="connsiteY6" fmla="*/ 3224750 h 3240000"/>
              <a:gd name="connsiteX7" fmla="*/ 2606849 w 3848984"/>
              <a:gd name="connsiteY7" fmla="*/ 3237629 h 3240000"/>
              <a:gd name="connsiteX8" fmla="*/ 60102 w 3848984"/>
              <a:gd name="connsiteY8" fmla="*/ 3240000 h 3240000"/>
              <a:gd name="connsiteX9" fmla="*/ 0 w 3848984"/>
              <a:gd name="connsiteY9" fmla="*/ 3179898 h 3240000"/>
              <a:gd name="connsiteX10" fmla="*/ 0 w 3848984"/>
              <a:gd name="connsiteY10" fmla="*/ 60102 h 3240000"/>
              <a:gd name="connsiteX0" fmla="*/ 0 w 3848984"/>
              <a:gd name="connsiteY0" fmla="*/ 60102 h 3240000"/>
              <a:gd name="connsiteX1" fmla="*/ 60102 w 3848984"/>
              <a:gd name="connsiteY1" fmla="*/ 0 h 3240000"/>
              <a:gd name="connsiteX2" fmla="*/ 3785401 w 3848984"/>
              <a:gd name="connsiteY2" fmla="*/ 0 h 3240000"/>
              <a:gd name="connsiteX3" fmla="*/ 3845503 w 3848984"/>
              <a:gd name="connsiteY3" fmla="*/ 60102 h 3240000"/>
              <a:gd name="connsiteX4" fmla="*/ 3845504 w 3848984"/>
              <a:gd name="connsiteY4" fmla="*/ 2102735 h 3240000"/>
              <a:gd name="connsiteX5" fmla="*/ 3637596 w 3848984"/>
              <a:gd name="connsiteY5" fmla="*/ 2477624 h 3240000"/>
              <a:gd name="connsiteX6" fmla="*/ 2787071 w 3848984"/>
              <a:gd name="connsiteY6" fmla="*/ 3224750 h 3240000"/>
              <a:gd name="connsiteX7" fmla="*/ 2606849 w 3848984"/>
              <a:gd name="connsiteY7" fmla="*/ 3237629 h 3240000"/>
              <a:gd name="connsiteX8" fmla="*/ 60102 w 3848984"/>
              <a:gd name="connsiteY8" fmla="*/ 3240000 h 3240000"/>
              <a:gd name="connsiteX9" fmla="*/ 0 w 3848984"/>
              <a:gd name="connsiteY9" fmla="*/ 3179898 h 3240000"/>
              <a:gd name="connsiteX10" fmla="*/ 0 w 3848984"/>
              <a:gd name="connsiteY10" fmla="*/ 60102 h 3240000"/>
              <a:gd name="connsiteX0" fmla="*/ 0 w 3848984"/>
              <a:gd name="connsiteY0" fmla="*/ 60102 h 3240000"/>
              <a:gd name="connsiteX1" fmla="*/ 60102 w 3848984"/>
              <a:gd name="connsiteY1" fmla="*/ 0 h 3240000"/>
              <a:gd name="connsiteX2" fmla="*/ 3785401 w 3848984"/>
              <a:gd name="connsiteY2" fmla="*/ 0 h 3240000"/>
              <a:gd name="connsiteX3" fmla="*/ 3845503 w 3848984"/>
              <a:gd name="connsiteY3" fmla="*/ 60102 h 3240000"/>
              <a:gd name="connsiteX4" fmla="*/ 3845504 w 3848984"/>
              <a:gd name="connsiteY4" fmla="*/ 2102735 h 3240000"/>
              <a:gd name="connsiteX5" fmla="*/ 3637596 w 3848984"/>
              <a:gd name="connsiteY5" fmla="*/ 2477624 h 3240000"/>
              <a:gd name="connsiteX6" fmla="*/ 2787071 w 3848984"/>
              <a:gd name="connsiteY6" fmla="*/ 3224750 h 3240000"/>
              <a:gd name="connsiteX7" fmla="*/ 2606849 w 3848984"/>
              <a:gd name="connsiteY7" fmla="*/ 3237629 h 3240000"/>
              <a:gd name="connsiteX8" fmla="*/ 60102 w 3848984"/>
              <a:gd name="connsiteY8" fmla="*/ 3240000 h 3240000"/>
              <a:gd name="connsiteX9" fmla="*/ 0 w 3848984"/>
              <a:gd name="connsiteY9" fmla="*/ 3179898 h 3240000"/>
              <a:gd name="connsiteX10" fmla="*/ 0 w 3848984"/>
              <a:gd name="connsiteY10" fmla="*/ 60102 h 3240000"/>
              <a:gd name="connsiteX0" fmla="*/ 0 w 3848984"/>
              <a:gd name="connsiteY0" fmla="*/ 60102 h 3240000"/>
              <a:gd name="connsiteX1" fmla="*/ 60102 w 3848984"/>
              <a:gd name="connsiteY1" fmla="*/ 0 h 3240000"/>
              <a:gd name="connsiteX2" fmla="*/ 3785401 w 3848984"/>
              <a:gd name="connsiteY2" fmla="*/ 0 h 3240000"/>
              <a:gd name="connsiteX3" fmla="*/ 3845503 w 3848984"/>
              <a:gd name="connsiteY3" fmla="*/ 60102 h 3240000"/>
              <a:gd name="connsiteX4" fmla="*/ 3845504 w 3848984"/>
              <a:gd name="connsiteY4" fmla="*/ 2102735 h 3240000"/>
              <a:gd name="connsiteX5" fmla="*/ 3637596 w 3848984"/>
              <a:gd name="connsiteY5" fmla="*/ 2477624 h 3240000"/>
              <a:gd name="connsiteX6" fmla="*/ 2787071 w 3848984"/>
              <a:gd name="connsiteY6" fmla="*/ 3224750 h 3240000"/>
              <a:gd name="connsiteX7" fmla="*/ 2606849 w 3848984"/>
              <a:gd name="connsiteY7" fmla="*/ 3237629 h 3240000"/>
              <a:gd name="connsiteX8" fmla="*/ 60102 w 3848984"/>
              <a:gd name="connsiteY8" fmla="*/ 3240000 h 3240000"/>
              <a:gd name="connsiteX9" fmla="*/ 0 w 3848984"/>
              <a:gd name="connsiteY9" fmla="*/ 3179898 h 3240000"/>
              <a:gd name="connsiteX10" fmla="*/ 0 w 3848984"/>
              <a:gd name="connsiteY10" fmla="*/ 60102 h 3240000"/>
              <a:gd name="connsiteX0" fmla="*/ 0 w 3848984"/>
              <a:gd name="connsiteY0" fmla="*/ 60102 h 3240000"/>
              <a:gd name="connsiteX1" fmla="*/ 60102 w 3848984"/>
              <a:gd name="connsiteY1" fmla="*/ 0 h 3240000"/>
              <a:gd name="connsiteX2" fmla="*/ 3785401 w 3848984"/>
              <a:gd name="connsiteY2" fmla="*/ 0 h 3240000"/>
              <a:gd name="connsiteX3" fmla="*/ 3845503 w 3848984"/>
              <a:gd name="connsiteY3" fmla="*/ 60102 h 3240000"/>
              <a:gd name="connsiteX4" fmla="*/ 3845504 w 3848984"/>
              <a:gd name="connsiteY4" fmla="*/ 2102735 h 3240000"/>
              <a:gd name="connsiteX5" fmla="*/ 3637596 w 3848984"/>
              <a:gd name="connsiteY5" fmla="*/ 2477624 h 3240000"/>
              <a:gd name="connsiteX6" fmla="*/ 2787071 w 3848984"/>
              <a:gd name="connsiteY6" fmla="*/ 3224750 h 3240000"/>
              <a:gd name="connsiteX7" fmla="*/ 2606849 w 3848984"/>
              <a:gd name="connsiteY7" fmla="*/ 3237629 h 3240000"/>
              <a:gd name="connsiteX8" fmla="*/ 60102 w 3848984"/>
              <a:gd name="connsiteY8" fmla="*/ 3240000 h 3240000"/>
              <a:gd name="connsiteX9" fmla="*/ 0 w 3848984"/>
              <a:gd name="connsiteY9" fmla="*/ 3179898 h 3240000"/>
              <a:gd name="connsiteX10" fmla="*/ 0 w 3848984"/>
              <a:gd name="connsiteY10" fmla="*/ 60102 h 3240000"/>
              <a:gd name="connsiteX0" fmla="*/ 0 w 3848984"/>
              <a:gd name="connsiteY0" fmla="*/ 60102 h 3240000"/>
              <a:gd name="connsiteX1" fmla="*/ 60102 w 3848984"/>
              <a:gd name="connsiteY1" fmla="*/ 0 h 3240000"/>
              <a:gd name="connsiteX2" fmla="*/ 3785401 w 3848984"/>
              <a:gd name="connsiteY2" fmla="*/ 0 h 3240000"/>
              <a:gd name="connsiteX3" fmla="*/ 3845503 w 3848984"/>
              <a:gd name="connsiteY3" fmla="*/ 60102 h 3240000"/>
              <a:gd name="connsiteX4" fmla="*/ 3845504 w 3848984"/>
              <a:gd name="connsiteY4" fmla="*/ 2102735 h 3240000"/>
              <a:gd name="connsiteX5" fmla="*/ 3637596 w 3848984"/>
              <a:gd name="connsiteY5" fmla="*/ 2477624 h 3240000"/>
              <a:gd name="connsiteX6" fmla="*/ 2787071 w 3848984"/>
              <a:gd name="connsiteY6" fmla="*/ 3224750 h 3240000"/>
              <a:gd name="connsiteX7" fmla="*/ 2606849 w 3848984"/>
              <a:gd name="connsiteY7" fmla="*/ 3237629 h 3240000"/>
              <a:gd name="connsiteX8" fmla="*/ 60102 w 3848984"/>
              <a:gd name="connsiteY8" fmla="*/ 3240000 h 3240000"/>
              <a:gd name="connsiteX9" fmla="*/ 0 w 3848984"/>
              <a:gd name="connsiteY9" fmla="*/ 3179898 h 3240000"/>
              <a:gd name="connsiteX10" fmla="*/ 0 w 3848984"/>
              <a:gd name="connsiteY10" fmla="*/ 60102 h 3240000"/>
              <a:gd name="connsiteX0" fmla="*/ 0 w 3848984"/>
              <a:gd name="connsiteY0" fmla="*/ 60102 h 3240520"/>
              <a:gd name="connsiteX1" fmla="*/ 60102 w 3848984"/>
              <a:gd name="connsiteY1" fmla="*/ 0 h 3240520"/>
              <a:gd name="connsiteX2" fmla="*/ 3785401 w 3848984"/>
              <a:gd name="connsiteY2" fmla="*/ 0 h 3240520"/>
              <a:gd name="connsiteX3" fmla="*/ 3845503 w 3848984"/>
              <a:gd name="connsiteY3" fmla="*/ 60102 h 3240520"/>
              <a:gd name="connsiteX4" fmla="*/ 3845504 w 3848984"/>
              <a:gd name="connsiteY4" fmla="*/ 2102735 h 3240520"/>
              <a:gd name="connsiteX5" fmla="*/ 3637596 w 3848984"/>
              <a:gd name="connsiteY5" fmla="*/ 2477624 h 3240520"/>
              <a:gd name="connsiteX6" fmla="*/ 2783874 w 3848984"/>
              <a:gd name="connsiteY6" fmla="*/ 3231144 h 3240520"/>
              <a:gd name="connsiteX7" fmla="*/ 2606849 w 3848984"/>
              <a:gd name="connsiteY7" fmla="*/ 3237629 h 3240520"/>
              <a:gd name="connsiteX8" fmla="*/ 60102 w 3848984"/>
              <a:gd name="connsiteY8" fmla="*/ 3240000 h 3240520"/>
              <a:gd name="connsiteX9" fmla="*/ 0 w 3848984"/>
              <a:gd name="connsiteY9" fmla="*/ 3179898 h 3240520"/>
              <a:gd name="connsiteX10" fmla="*/ 0 w 3848984"/>
              <a:gd name="connsiteY10" fmla="*/ 60102 h 3240520"/>
              <a:gd name="connsiteX0" fmla="*/ 0 w 3848984"/>
              <a:gd name="connsiteY0" fmla="*/ 60102 h 3262655"/>
              <a:gd name="connsiteX1" fmla="*/ 60102 w 3848984"/>
              <a:gd name="connsiteY1" fmla="*/ 0 h 3262655"/>
              <a:gd name="connsiteX2" fmla="*/ 3785401 w 3848984"/>
              <a:gd name="connsiteY2" fmla="*/ 0 h 3262655"/>
              <a:gd name="connsiteX3" fmla="*/ 3845503 w 3848984"/>
              <a:gd name="connsiteY3" fmla="*/ 60102 h 3262655"/>
              <a:gd name="connsiteX4" fmla="*/ 3845504 w 3848984"/>
              <a:gd name="connsiteY4" fmla="*/ 2102735 h 3262655"/>
              <a:gd name="connsiteX5" fmla="*/ 3637596 w 3848984"/>
              <a:gd name="connsiteY5" fmla="*/ 2477624 h 3262655"/>
              <a:gd name="connsiteX6" fmla="*/ 2783874 w 3848984"/>
              <a:gd name="connsiteY6" fmla="*/ 3231144 h 3262655"/>
              <a:gd name="connsiteX7" fmla="*/ 2606849 w 3848984"/>
              <a:gd name="connsiteY7" fmla="*/ 3237629 h 3262655"/>
              <a:gd name="connsiteX8" fmla="*/ 60102 w 3848984"/>
              <a:gd name="connsiteY8" fmla="*/ 3240000 h 3262655"/>
              <a:gd name="connsiteX9" fmla="*/ 0 w 3848984"/>
              <a:gd name="connsiteY9" fmla="*/ 3179898 h 3262655"/>
              <a:gd name="connsiteX10" fmla="*/ 0 w 3848984"/>
              <a:gd name="connsiteY10" fmla="*/ 60102 h 3262655"/>
              <a:gd name="connsiteX0" fmla="*/ 0 w 3848984"/>
              <a:gd name="connsiteY0" fmla="*/ 60102 h 3240520"/>
              <a:gd name="connsiteX1" fmla="*/ 60102 w 3848984"/>
              <a:gd name="connsiteY1" fmla="*/ 0 h 3240520"/>
              <a:gd name="connsiteX2" fmla="*/ 3785401 w 3848984"/>
              <a:gd name="connsiteY2" fmla="*/ 0 h 3240520"/>
              <a:gd name="connsiteX3" fmla="*/ 3845503 w 3848984"/>
              <a:gd name="connsiteY3" fmla="*/ 60102 h 3240520"/>
              <a:gd name="connsiteX4" fmla="*/ 3845504 w 3848984"/>
              <a:gd name="connsiteY4" fmla="*/ 2102735 h 3240520"/>
              <a:gd name="connsiteX5" fmla="*/ 3637596 w 3848984"/>
              <a:gd name="connsiteY5" fmla="*/ 2477624 h 3240520"/>
              <a:gd name="connsiteX6" fmla="*/ 2783874 w 3848984"/>
              <a:gd name="connsiteY6" fmla="*/ 3231144 h 3240520"/>
              <a:gd name="connsiteX7" fmla="*/ 2606849 w 3848984"/>
              <a:gd name="connsiteY7" fmla="*/ 3237629 h 3240520"/>
              <a:gd name="connsiteX8" fmla="*/ 60102 w 3848984"/>
              <a:gd name="connsiteY8" fmla="*/ 3240000 h 3240520"/>
              <a:gd name="connsiteX9" fmla="*/ 0 w 3848984"/>
              <a:gd name="connsiteY9" fmla="*/ 3179898 h 3240520"/>
              <a:gd name="connsiteX10" fmla="*/ 0 w 3848984"/>
              <a:gd name="connsiteY10" fmla="*/ 60102 h 3240520"/>
              <a:gd name="connsiteX0" fmla="*/ 0 w 3848984"/>
              <a:gd name="connsiteY0" fmla="*/ 60102 h 3288180"/>
              <a:gd name="connsiteX1" fmla="*/ 60102 w 3848984"/>
              <a:gd name="connsiteY1" fmla="*/ 0 h 3288180"/>
              <a:gd name="connsiteX2" fmla="*/ 3785401 w 3848984"/>
              <a:gd name="connsiteY2" fmla="*/ 0 h 3288180"/>
              <a:gd name="connsiteX3" fmla="*/ 3845503 w 3848984"/>
              <a:gd name="connsiteY3" fmla="*/ 60102 h 3288180"/>
              <a:gd name="connsiteX4" fmla="*/ 3845504 w 3848984"/>
              <a:gd name="connsiteY4" fmla="*/ 2102735 h 3288180"/>
              <a:gd name="connsiteX5" fmla="*/ 3637596 w 3848984"/>
              <a:gd name="connsiteY5" fmla="*/ 2477624 h 3288180"/>
              <a:gd name="connsiteX6" fmla="*/ 2783874 w 3848984"/>
              <a:gd name="connsiteY6" fmla="*/ 3231144 h 3288180"/>
              <a:gd name="connsiteX7" fmla="*/ 2606849 w 3848984"/>
              <a:gd name="connsiteY7" fmla="*/ 3237629 h 3288180"/>
              <a:gd name="connsiteX8" fmla="*/ 60102 w 3848984"/>
              <a:gd name="connsiteY8" fmla="*/ 3240000 h 3288180"/>
              <a:gd name="connsiteX9" fmla="*/ 0 w 3848984"/>
              <a:gd name="connsiteY9" fmla="*/ 3179898 h 3288180"/>
              <a:gd name="connsiteX10" fmla="*/ 0 w 3848984"/>
              <a:gd name="connsiteY10" fmla="*/ 60102 h 3288180"/>
              <a:gd name="connsiteX0" fmla="*/ 0 w 3848984"/>
              <a:gd name="connsiteY0" fmla="*/ 60102 h 3288180"/>
              <a:gd name="connsiteX1" fmla="*/ 60102 w 3848984"/>
              <a:gd name="connsiteY1" fmla="*/ 0 h 3288180"/>
              <a:gd name="connsiteX2" fmla="*/ 3785401 w 3848984"/>
              <a:gd name="connsiteY2" fmla="*/ 0 h 3288180"/>
              <a:gd name="connsiteX3" fmla="*/ 3845503 w 3848984"/>
              <a:gd name="connsiteY3" fmla="*/ 60102 h 3288180"/>
              <a:gd name="connsiteX4" fmla="*/ 3845504 w 3848984"/>
              <a:gd name="connsiteY4" fmla="*/ 2102735 h 3288180"/>
              <a:gd name="connsiteX5" fmla="*/ 3637596 w 3848984"/>
              <a:gd name="connsiteY5" fmla="*/ 2477624 h 3288180"/>
              <a:gd name="connsiteX6" fmla="*/ 2783874 w 3848984"/>
              <a:gd name="connsiteY6" fmla="*/ 3231144 h 3288180"/>
              <a:gd name="connsiteX7" fmla="*/ 2606849 w 3848984"/>
              <a:gd name="connsiteY7" fmla="*/ 3237629 h 3288180"/>
              <a:gd name="connsiteX8" fmla="*/ 60102 w 3848984"/>
              <a:gd name="connsiteY8" fmla="*/ 3240000 h 3288180"/>
              <a:gd name="connsiteX9" fmla="*/ 0 w 3848984"/>
              <a:gd name="connsiteY9" fmla="*/ 3179898 h 3288180"/>
              <a:gd name="connsiteX10" fmla="*/ 0 w 3848984"/>
              <a:gd name="connsiteY10" fmla="*/ 60102 h 3288180"/>
              <a:gd name="connsiteX0" fmla="*/ 0 w 3848984"/>
              <a:gd name="connsiteY0" fmla="*/ 60102 h 3300256"/>
              <a:gd name="connsiteX1" fmla="*/ 60102 w 3848984"/>
              <a:gd name="connsiteY1" fmla="*/ 0 h 3300256"/>
              <a:gd name="connsiteX2" fmla="*/ 3785401 w 3848984"/>
              <a:gd name="connsiteY2" fmla="*/ 0 h 3300256"/>
              <a:gd name="connsiteX3" fmla="*/ 3845503 w 3848984"/>
              <a:gd name="connsiteY3" fmla="*/ 60102 h 3300256"/>
              <a:gd name="connsiteX4" fmla="*/ 3845504 w 3848984"/>
              <a:gd name="connsiteY4" fmla="*/ 2102735 h 3300256"/>
              <a:gd name="connsiteX5" fmla="*/ 3768681 w 3848984"/>
              <a:gd name="connsiteY5" fmla="*/ 2314566 h 3300256"/>
              <a:gd name="connsiteX6" fmla="*/ 2783874 w 3848984"/>
              <a:gd name="connsiteY6" fmla="*/ 3231144 h 3300256"/>
              <a:gd name="connsiteX7" fmla="*/ 2606849 w 3848984"/>
              <a:gd name="connsiteY7" fmla="*/ 3237629 h 3300256"/>
              <a:gd name="connsiteX8" fmla="*/ 60102 w 3848984"/>
              <a:gd name="connsiteY8" fmla="*/ 3240000 h 3300256"/>
              <a:gd name="connsiteX9" fmla="*/ 0 w 3848984"/>
              <a:gd name="connsiteY9" fmla="*/ 3179898 h 3300256"/>
              <a:gd name="connsiteX10" fmla="*/ 0 w 3848984"/>
              <a:gd name="connsiteY10" fmla="*/ 60102 h 3300256"/>
              <a:gd name="connsiteX0" fmla="*/ 0 w 3848984"/>
              <a:gd name="connsiteY0" fmla="*/ 60102 h 3300256"/>
              <a:gd name="connsiteX1" fmla="*/ 60102 w 3848984"/>
              <a:gd name="connsiteY1" fmla="*/ 0 h 3300256"/>
              <a:gd name="connsiteX2" fmla="*/ 3785401 w 3848984"/>
              <a:gd name="connsiteY2" fmla="*/ 0 h 3300256"/>
              <a:gd name="connsiteX3" fmla="*/ 3845503 w 3848984"/>
              <a:gd name="connsiteY3" fmla="*/ 60102 h 3300256"/>
              <a:gd name="connsiteX4" fmla="*/ 3845504 w 3848984"/>
              <a:gd name="connsiteY4" fmla="*/ 2102735 h 3300256"/>
              <a:gd name="connsiteX5" fmla="*/ 3768681 w 3848984"/>
              <a:gd name="connsiteY5" fmla="*/ 2314566 h 3300256"/>
              <a:gd name="connsiteX6" fmla="*/ 2783874 w 3848984"/>
              <a:gd name="connsiteY6" fmla="*/ 3231144 h 3300256"/>
              <a:gd name="connsiteX7" fmla="*/ 2606849 w 3848984"/>
              <a:gd name="connsiteY7" fmla="*/ 3237629 h 3300256"/>
              <a:gd name="connsiteX8" fmla="*/ 60102 w 3848984"/>
              <a:gd name="connsiteY8" fmla="*/ 3240000 h 3300256"/>
              <a:gd name="connsiteX9" fmla="*/ 0 w 3848984"/>
              <a:gd name="connsiteY9" fmla="*/ 3179898 h 3300256"/>
              <a:gd name="connsiteX10" fmla="*/ 0 w 3848984"/>
              <a:gd name="connsiteY10" fmla="*/ 60102 h 3300256"/>
              <a:gd name="connsiteX0" fmla="*/ 0 w 3848984"/>
              <a:gd name="connsiteY0" fmla="*/ 60102 h 3240000"/>
              <a:gd name="connsiteX1" fmla="*/ 60102 w 3848984"/>
              <a:gd name="connsiteY1" fmla="*/ 0 h 3240000"/>
              <a:gd name="connsiteX2" fmla="*/ 3785401 w 3848984"/>
              <a:gd name="connsiteY2" fmla="*/ 0 h 3240000"/>
              <a:gd name="connsiteX3" fmla="*/ 3845503 w 3848984"/>
              <a:gd name="connsiteY3" fmla="*/ 60102 h 3240000"/>
              <a:gd name="connsiteX4" fmla="*/ 3845504 w 3848984"/>
              <a:gd name="connsiteY4" fmla="*/ 2102735 h 3240000"/>
              <a:gd name="connsiteX5" fmla="*/ 3768681 w 3848984"/>
              <a:gd name="connsiteY5" fmla="*/ 2314566 h 3240000"/>
              <a:gd name="connsiteX6" fmla="*/ 2783874 w 3848984"/>
              <a:gd name="connsiteY6" fmla="*/ 3231144 h 3240000"/>
              <a:gd name="connsiteX7" fmla="*/ 2606849 w 3848984"/>
              <a:gd name="connsiteY7" fmla="*/ 3237629 h 3240000"/>
              <a:gd name="connsiteX8" fmla="*/ 60102 w 3848984"/>
              <a:gd name="connsiteY8" fmla="*/ 3240000 h 3240000"/>
              <a:gd name="connsiteX9" fmla="*/ 0 w 3848984"/>
              <a:gd name="connsiteY9" fmla="*/ 3179898 h 3240000"/>
              <a:gd name="connsiteX10" fmla="*/ 0 w 3848984"/>
              <a:gd name="connsiteY10" fmla="*/ 60102 h 3240000"/>
              <a:gd name="connsiteX0" fmla="*/ 0 w 3848984"/>
              <a:gd name="connsiteY0" fmla="*/ 60102 h 3240000"/>
              <a:gd name="connsiteX1" fmla="*/ 60102 w 3848984"/>
              <a:gd name="connsiteY1" fmla="*/ 0 h 3240000"/>
              <a:gd name="connsiteX2" fmla="*/ 3785401 w 3848984"/>
              <a:gd name="connsiteY2" fmla="*/ 0 h 3240000"/>
              <a:gd name="connsiteX3" fmla="*/ 3845503 w 3848984"/>
              <a:gd name="connsiteY3" fmla="*/ 60102 h 3240000"/>
              <a:gd name="connsiteX4" fmla="*/ 3845504 w 3848984"/>
              <a:gd name="connsiteY4" fmla="*/ 2102735 h 3240000"/>
              <a:gd name="connsiteX5" fmla="*/ 3768681 w 3848984"/>
              <a:gd name="connsiteY5" fmla="*/ 2314566 h 3240000"/>
              <a:gd name="connsiteX6" fmla="*/ 2783874 w 3848984"/>
              <a:gd name="connsiteY6" fmla="*/ 3231144 h 3240000"/>
              <a:gd name="connsiteX7" fmla="*/ 2606849 w 3848984"/>
              <a:gd name="connsiteY7" fmla="*/ 3237629 h 3240000"/>
              <a:gd name="connsiteX8" fmla="*/ 60102 w 3848984"/>
              <a:gd name="connsiteY8" fmla="*/ 3240000 h 3240000"/>
              <a:gd name="connsiteX9" fmla="*/ 0 w 3848984"/>
              <a:gd name="connsiteY9" fmla="*/ 3179898 h 3240000"/>
              <a:gd name="connsiteX10" fmla="*/ 0 w 3848984"/>
              <a:gd name="connsiteY10" fmla="*/ 60102 h 3240000"/>
              <a:gd name="connsiteX0" fmla="*/ 0 w 3848984"/>
              <a:gd name="connsiteY0" fmla="*/ 60102 h 3240000"/>
              <a:gd name="connsiteX1" fmla="*/ 60102 w 3848984"/>
              <a:gd name="connsiteY1" fmla="*/ 0 h 3240000"/>
              <a:gd name="connsiteX2" fmla="*/ 3785401 w 3848984"/>
              <a:gd name="connsiteY2" fmla="*/ 0 h 3240000"/>
              <a:gd name="connsiteX3" fmla="*/ 3845503 w 3848984"/>
              <a:gd name="connsiteY3" fmla="*/ 60102 h 3240000"/>
              <a:gd name="connsiteX4" fmla="*/ 3845504 w 3848984"/>
              <a:gd name="connsiteY4" fmla="*/ 2102735 h 3240000"/>
              <a:gd name="connsiteX5" fmla="*/ 3768681 w 3848984"/>
              <a:gd name="connsiteY5" fmla="*/ 2314566 h 3240000"/>
              <a:gd name="connsiteX6" fmla="*/ 2783874 w 3848984"/>
              <a:gd name="connsiteY6" fmla="*/ 3231144 h 3240000"/>
              <a:gd name="connsiteX7" fmla="*/ 2606849 w 3848984"/>
              <a:gd name="connsiteY7" fmla="*/ 3237629 h 3240000"/>
              <a:gd name="connsiteX8" fmla="*/ 60102 w 3848984"/>
              <a:gd name="connsiteY8" fmla="*/ 3240000 h 3240000"/>
              <a:gd name="connsiteX9" fmla="*/ 0 w 3848984"/>
              <a:gd name="connsiteY9" fmla="*/ 3179898 h 3240000"/>
              <a:gd name="connsiteX10" fmla="*/ 0 w 3848984"/>
              <a:gd name="connsiteY10" fmla="*/ 60102 h 3240000"/>
              <a:gd name="connsiteX0" fmla="*/ 0 w 3876789"/>
              <a:gd name="connsiteY0" fmla="*/ 60102 h 3240748"/>
              <a:gd name="connsiteX1" fmla="*/ 60102 w 3876789"/>
              <a:gd name="connsiteY1" fmla="*/ 0 h 3240748"/>
              <a:gd name="connsiteX2" fmla="*/ 3785401 w 3876789"/>
              <a:gd name="connsiteY2" fmla="*/ 0 h 3240748"/>
              <a:gd name="connsiteX3" fmla="*/ 3845503 w 3876789"/>
              <a:gd name="connsiteY3" fmla="*/ 60102 h 3240748"/>
              <a:gd name="connsiteX4" fmla="*/ 3845504 w 3876789"/>
              <a:gd name="connsiteY4" fmla="*/ 2102735 h 3240748"/>
              <a:gd name="connsiteX5" fmla="*/ 3768681 w 3876789"/>
              <a:gd name="connsiteY5" fmla="*/ 2314566 h 3240748"/>
              <a:gd name="connsiteX6" fmla="*/ 2748705 w 3876789"/>
              <a:gd name="connsiteY6" fmla="*/ 3240735 h 3240748"/>
              <a:gd name="connsiteX7" fmla="*/ 2606849 w 3876789"/>
              <a:gd name="connsiteY7" fmla="*/ 3237629 h 3240748"/>
              <a:gd name="connsiteX8" fmla="*/ 60102 w 3876789"/>
              <a:gd name="connsiteY8" fmla="*/ 3240000 h 3240748"/>
              <a:gd name="connsiteX9" fmla="*/ 0 w 3876789"/>
              <a:gd name="connsiteY9" fmla="*/ 3179898 h 3240748"/>
              <a:gd name="connsiteX10" fmla="*/ 0 w 3876789"/>
              <a:gd name="connsiteY10" fmla="*/ 60102 h 3240748"/>
              <a:gd name="connsiteX0" fmla="*/ 0 w 3876789"/>
              <a:gd name="connsiteY0" fmla="*/ 60102 h 3240748"/>
              <a:gd name="connsiteX1" fmla="*/ 60102 w 3876789"/>
              <a:gd name="connsiteY1" fmla="*/ 0 h 3240748"/>
              <a:gd name="connsiteX2" fmla="*/ 3785401 w 3876789"/>
              <a:gd name="connsiteY2" fmla="*/ 0 h 3240748"/>
              <a:gd name="connsiteX3" fmla="*/ 3845503 w 3876789"/>
              <a:gd name="connsiteY3" fmla="*/ 60102 h 3240748"/>
              <a:gd name="connsiteX4" fmla="*/ 3845504 w 3876789"/>
              <a:gd name="connsiteY4" fmla="*/ 2102735 h 3240748"/>
              <a:gd name="connsiteX5" fmla="*/ 3768681 w 3876789"/>
              <a:gd name="connsiteY5" fmla="*/ 2314566 h 3240748"/>
              <a:gd name="connsiteX6" fmla="*/ 2748705 w 3876789"/>
              <a:gd name="connsiteY6" fmla="*/ 3240735 h 3240748"/>
              <a:gd name="connsiteX7" fmla="*/ 2606849 w 3876789"/>
              <a:gd name="connsiteY7" fmla="*/ 3237629 h 3240748"/>
              <a:gd name="connsiteX8" fmla="*/ 60102 w 3876789"/>
              <a:gd name="connsiteY8" fmla="*/ 3240000 h 3240748"/>
              <a:gd name="connsiteX9" fmla="*/ 0 w 3876789"/>
              <a:gd name="connsiteY9" fmla="*/ 3179898 h 3240748"/>
              <a:gd name="connsiteX10" fmla="*/ 0 w 3876789"/>
              <a:gd name="connsiteY10" fmla="*/ 60102 h 3240748"/>
              <a:gd name="connsiteX0" fmla="*/ 0 w 3876789"/>
              <a:gd name="connsiteY0" fmla="*/ 60102 h 3240748"/>
              <a:gd name="connsiteX1" fmla="*/ 60102 w 3876789"/>
              <a:gd name="connsiteY1" fmla="*/ 0 h 3240748"/>
              <a:gd name="connsiteX2" fmla="*/ 3785401 w 3876789"/>
              <a:gd name="connsiteY2" fmla="*/ 0 h 3240748"/>
              <a:gd name="connsiteX3" fmla="*/ 3845503 w 3876789"/>
              <a:gd name="connsiteY3" fmla="*/ 60102 h 3240748"/>
              <a:gd name="connsiteX4" fmla="*/ 3845504 w 3876789"/>
              <a:gd name="connsiteY4" fmla="*/ 2102735 h 3240748"/>
              <a:gd name="connsiteX5" fmla="*/ 3768681 w 3876789"/>
              <a:gd name="connsiteY5" fmla="*/ 2314566 h 3240748"/>
              <a:gd name="connsiteX6" fmla="*/ 2748705 w 3876789"/>
              <a:gd name="connsiteY6" fmla="*/ 3240735 h 3240748"/>
              <a:gd name="connsiteX7" fmla="*/ 2606849 w 3876789"/>
              <a:gd name="connsiteY7" fmla="*/ 3237629 h 3240748"/>
              <a:gd name="connsiteX8" fmla="*/ 60102 w 3876789"/>
              <a:gd name="connsiteY8" fmla="*/ 3240000 h 3240748"/>
              <a:gd name="connsiteX9" fmla="*/ 0 w 3876789"/>
              <a:gd name="connsiteY9" fmla="*/ 3179898 h 3240748"/>
              <a:gd name="connsiteX10" fmla="*/ 0 w 3876789"/>
              <a:gd name="connsiteY10" fmla="*/ 60102 h 3240748"/>
              <a:gd name="connsiteX0" fmla="*/ 0 w 3876789"/>
              <a:gd name="connsiteY0" fmla="*/ 60102 h 3240748"/>
              <a:gd name="connsiteX1" fmla="*/ 60102 w 3876789"/>
              <a:gd name="connsiteY1" fmla="*/ 0 h 3240748"/>
              <a:gd name="connsiteX2" fmla="*/ 3785401 w 3876789"/>
              <a:gd name="connsiteY2" fmla="*/ 0 h 3240748"/>
              <a:gd name="connsiteX3" fmla="*/ 3845503 w 3876789"/>
              <a:gd name="connsiteY3" fmla="*/ 60102 h 3240748"/>
              <a:gd name="connsiteX4" fmla="*/ 3845504 w 3876789"/>
              <a:gd name="connsiteY4" fmla="*/ 2102735 h 3240748"/>
              <a:gd name="connsiteX5" fmla="*/ 3768681 w 3876789"/>
              <a:gd name="connsiteY5" fmla="*/ 2314566 h 3240748"/>
              <a:gd name="connsiteX6" fmla="*/ 2748705 w 3876789"/>
              <a:gd name="connsiteY6" fmla="*/ 3240735 h 3240748"/>
              <a:gd name="connsiteX7" fmla="*/ 2606849 w 3876789"/>
              <a:gd name="connsiteY7" fmla="*/ 3237629 h 3240748"/>
              <a:gd name="connsiteX8" fmla="*/ 60102 w 3876789"/>
              <a:gd name="connsiteY8" fmla="*/ 3240000 h 3240748"/>
              <a:gd name="connsiteX9" fmla="*/ 0 w 3876789"/>
              <a:gd name="connsiteY9" fmla="*/ 3179898 h 3240748"/>
              <a:gd name="connsiteX10" fmla="*/ 0 w 3876789"/>
              <a:gd name="connsiteY10" fmla="*/ 60102 h 3240748"/>
              <a:gd name="connsiteX0" fmla="*/ 0 w 3877641"/>
              <a:gd name="connsiteY0" fmla="*/ 60102 h 3243941"/>
              <a:gd name="connsiteX1" fmla="*/ 60102 w 3877641"/>
              <a:gd name="connsiteY1" fmla="*/ 0 h 3243941"/>
              <a:gd name="connsiteX2" fmla="*/ 3785401 w 3877641"/>
              <a:gd name="connsiteY2" fmla="*/ 0 h 3243941"/>
              <a:gd name="connsiteX3" fmla="*/ 3845503 w 3877641"/>
              <a:gd name="connsiteY3" fmla="*/ 60102 h 3243941"/>
              <a:gd name="connsiteX4" fmla="*/ 3845504 w 3877641"/>
              <a:gd name="connsiteY4" fmla="*/ 2102735 h 3243941"/>
              <a:gd name="connsiteX5" fmla="*/ 3768681 w 3877641"/>
              <a:gd name="connsiteY5" fmla="*/ 2314566 h 3243941"/>
              <a:gd name="connsiteX6" fmla="*/ 2735916 w 3877641"/>
              <a:gd name="connsiteY6" fmla="*/ 3243932 h 3243941"/>
              <a:gd name="connsiteX7" fmla="*/ 2606849 w 3877641"/>
              <a:gd name="connsiteY7" fmla="*/ 3237629 h 3243941"/>
              <a:gd name="connsiteX8" fmla="*/ 60102 w 3877641"/>
              <a:gd name="connsiteY8" fmla="*/ 3240000 h 3243941"/>
              <a:gd name="connsiteX9" fmla="*/ 0 w 3877641"/>
              <a:gd name="connsiteY9" fmla="*/ 3179898 h 3243941"/>
              <a:gd name="connsiteX10" fmla="*/ 0 w 3877641"/>
              <a:gd name="connsiteY10" fmla="*/ 60102 h 3243941"/>
              <a:gd name="connsiteX0" fmla="*/ 0 w 3877641"/>
              <a:gd name="connsiteY0" fmla="*/ 60102 h 3312915"/>
              <a:gd name="connsiteX1" fmla="*/ 60102 w 3877641"/>
              <a:gd name="connsiteY1" fmla="*/ 0 h 3312915"/>
              <a:gd name="connsiteX2" fmla="*/ 3785401 w 3877641"/>
              <a:gd name="connsiteY2" fmla="*/ 0 h 3312915"/>
              <a:gd name="connsiteX3" fmla="*/ 3845503 w 3877641"/>
              <a:gd name="connsiteY3" fmla="*/ 60102 h 3312915"/>
              <a:gd name="connsiteX4" fmla="*/ 3845504 w 3877641"/>
              <a:gd name="connsiteY4" fmla="*/ 2102735 h 3312915"/>
              <a:gd name="connsiteX5" fmla="*/ 3768681 w 3877641"/>
              <a:gd name="connsiteY5" fmla="*/ 2314566 h 3312915"/>
              <a:gd name="connsiteX6" fmla="*/ 2735916 w 3877641"/>
              <a:gd name="connsiteY6" fmla="*/ 3243932 h 3312915"/>
              <a:gd name="connsiteX7" fmla="*/ 2619638 w 3877641"/>
              <a:gd name="connsiteY7" fmla="*/ 3247220 h 3312915"/>
              <a:gd name="connsiteX8" fmla="*/ 60102 w 3877641"/>
              <a:gd name="connsiteY8" fmla="*/ 3240000 h 3312915"/>
              <a:gd name="connsiteX9" fmla="*/ 0 w 3877641"/>
              <a:gd name="connsiteY9" fmla="*/ 3179898 h 3312915"/>
              <a:gd name="connsiteX10" fmla="*/ 0 w 3877641"/>
              <a:gd name="connsiteY10" fmla="*/ 60102 h 3312915"/>
              <a:gd name="connsiteX0" fmla="*/ 0 w 3877641"/>
              <a:gd name="connsiteY0" fmla="*/ 60102 h 3311858"/>
              <a:gd name="connsiteX1" fmla="*/ 60102 w 3877641"/>
              <a:gd name="connsiteY1" fmla="*/ 0 h 3311858"/>
              <a:gd name="connsiteX2" fmla="*/ 3785401 w 3877641"/>
              <a:gd name="connsiteY2" fmla="*/ 0 h 3311858"/>
              <a:gd name="connsiteX3" fmla="*/ 3845503 w 3877641"/>
              <a:gd name="connsiteY3" fmla="*/ 60102 h 3311858"/>
              <a:gd name="connsiteX4" fmla="*/ 3845504 w 3877641"/>
              <a:gd name="connsiteY4" fmla="*/ 2102735 h 3311858"/>
              <a:gd name="connsiteX5" fmla="*/ 3768681 w 3877641"/>
              <a:gd name="connsiteY5" fmla="*/ 2314566 h 3311858"/>
              <a:gd name="connsiteX6" fmla="*/ 2735916 w 3877641"/>
              <a:gd name="connsiteY6" fmla="*/ 3243932 h 3311858"/>
              <a:gd name="connsiteX7" fmla="*/ 2616441 w 3877641"/>
              <a:gd name="connsiteY7" fmla="*/ 3244022 h 3311858"/>
              <a:gd name="connsiteX8" fmla="*/ 60102 w 3877641"/>
              <a:gd name="connsiteY8" fmla="*/ 3240000 h 3311858"/>
              <a:gd name="connsiteX9" fmla="*/ 0 w 3877641"/>
              <a:gd name="connsiteY9" fmla="*/ 3179898 h 3311858"/>
              <a:gd name="connsiteX10" fmla="*/ 0 w 3877641"/>
              <a:gd name="connsiteY10" fmla="*/ 60102 h 3311858"/>
              <a:gd name="connsiteX0" fmla="*/ 0 w 3877641"/>
              <a:gd name="connsiteY0" fmla="*/ 60102 h 3311858"/>
              <a:gd name="connsiteX1" fmla="*/ 60102 w 3877641"/>
              <a:gd name="connsiteY1" fmla="*/ 0 h 3311858"/>
              <a:gd name="connsiteX2" fmla="*/ 3785401 w 3877641"/>
              <a:gd name="connsiteY2" fmla="*/ 0 h 3311858"/>
              <a:gd name="connsiteX3" fmla="*/ 3845503 w 3877641"/>
              <a:gd name="connsiteY3" fmla="*/ 60102 h 3311858"/>
              <a:gd name="connsiteX4" fmla="*/ 3845504 w 3877641"/>
              <a:gd name="connsiteY4" fmla="*/ 2102735 h 3311858"/>
              <a:gd name="connsiteX5" fmla="*/ 3768681 w 3877641"/>
              <a:gd name="connsiteY5" fmla="*/ 2314566 h 3311858"/>
              <a:gd name="connsiteX6" fmla="*/ 2735916 w 3877641"/>
              <a:gd name="connsiteY6" fmla="*/ 3243932 h 3311858"/>
              <a:gd name="connsiteX7" fmla="*/ 2616441 w 3877641"/>
              <a:gd name="connsiteY7" fmla="*/ 3244022 h 3311858"/>
              <a:gd name="connsiteX8" fmla="*/ 60102 w 3877641"/>
              <a:gd name="connsiteY8" fmla="*/ 3240000 h 3311858"/>
              <a:gd name="connsiteX9" fmla="*/ 0 w 3877641"/>
              <a:gd name="connsiteY9" fmla="*/ 3179898 h 3311858"/>
              <a:gd name="connsiteX10" fmla="*/ 0 w 3877641"/>
              <a:gd name="connsiteY10" fmla="*/ 60102 h 3311858"/>
              <a:gd name="connsiteX0" fmla="*/ 0 w 3877641"/>
              <a:gd name="connsiteY0" fmla="*/ 60102 h 3313102"/>
              <a:gd name="connsiteX1" fmla="*/ 60102 w 3877641"/>
              <a:gd name="connsiteY1" fmla="*/ 0 h 3313102"/>
              <a:gd name="connsiteX2" fmla="*/ 3785401 w 3877641"/>
              <a:gd name="connsiteY2" fmla="*/ 0 h 3313102"/>
              <a:gd name="connsiteX3" fmla="*/ 3845503 w 3877641"/>
              <a:gd name="connsiteY3" fmla="*/ 60102 h 3313102"/>
              <a:gd name="connsiteX4" fmla="*/ 3845504 w 3877641"/>
              <a:gd name="connsiteY4" fmla="*/ 2102735 h 3313102"/>
              <a:gd name="connsiteX5" fmla="*/ 3768681 w 3877641"/>
              <a:gd name="connsiteY5" fmla="*/ 2314566 h 3313102"/>
              <a:gd name="connsiteX6" fmla="*/ 2735916 w 3877641"/>
              <a:gd name="connsiteY6" fmla="*/ 3243932 h 3313102"/>
              <a:gd name="connsiteX7" fmla="*/ 2616441 w 3877641"/>
              <a:gd name="connsiteY7" fmla="*/ 3244022 h 3313102"/>
              <a:gd name="connsiteX8" fmla="*/ 60102 w 3877641"/>
              <a:gd name="connsiteY8" fmla="*/ 3240000 h 3313102"/>
              <a:gd name="connsiteX9" fmla="*/ 0 w 3877641"/>
              <a:gd name="connsiteY9" fmla="*/ 3179898 h 3313102"/>
              <a:gd name="connsiteX10" fmla="*/ 0 w 3877641"/>
              <a:gd name="connsiteY10" fmla="*/ 60102 h 3313102"/>
              <a:gd name="connsiteX0" fmla="*/ 0 w 3877641"/>
              <a:gd name="connsiteY0" fmla="*/ 60102 h 3313102"/>
              <a:gd name="connsiteX1" fmla="*/ 60102 w 3877641"/>
              <a:gd name="connsiteY1" fmla="*/ 0 h 3313102"/>
              <a:gd name="connsiteX2" fmla="*/ 3785401 w 3877641"/>
              <a:gd name="connsiteY2" fmla="*/ 0 h 3313102"/>
              <a:gd name="connsiteX3" fmla="*/ 3845503 w 3877641"/>
              <a:gd name="connsiteY3" fmla="*/ 60102 h 3313102"/>
              <a:gd name="connsiteX4" fmla="*/ 3845504 w 3877641"/>
              <a:gd name="connsiteY4" fmla="*/ 2102735 h 3313102"/>
              <a:gd name="connsiteX5" fmla="*/ 3768681 w 3877641"/>
              <a:gd name="connsiteY5" fmla="*/ 2314566 h 3313102"/>
              <a:gd name="connsiteX6" fmla="*/ 2735916 w 3877641"/>
              <a:gd name="connsiteY6" fmla="*/ 3243932 h 3313102"/>
              <a:gd name="connsiteX7" fmla="*/ 2616441 w 3877641"/>
              <a:gd name="connsiteY7" fmla="*/ 3244022 h 3313102"/>
              <a:gd name="connsiteX8" fmla="*/ 60102 w 3877641"/>
              <a:gd name="connsiteY8" fmla="*/ 3240000 h 3313102"/>
              <a:gd name="connsiteX9" fmla="*/ 0 w 3877641"/>
              <a:gd name="connsiteY9" fmla="*/ 3179898 h 3313102"/>
              <a:gd name="connsiteX10" fmla="*/ 0 w 3877641"/>
              <a:gd name="connsiteY10" fmla="*/ 60102 h 3313102"/>
              <a:gd name="connsiteX0" fmla="*/ 0 w 3877641"/>
              <a:gd name="connsiteY0" fmla="*/ 60102 h 3318817"/>
              <a:gd name="connsiteX1" fmla="*/ 60102 w 3877641"/>
              <a:gd name="connsiteY1" fmla="*/ 0 h 3318817"/>
              <a:gd name="connsiteX2" fmla="*/ 3785401 w 3877641"/>
              <a:gd name="connsiteY2" fmla="*/ 0 h 3318817"/>
              <a:gd name="connsiteX3" fmla="*/ 3845503 w 3877641"/>
              <a:gd name="connsiteY3" fmla="*/ 60102 h 3318817"/>
              <a:gd name="connsiteX4" fmla="*/ 3845504 w 3877641"/>
              <a:gd name="connsiteY4" fmla="*/ 2102735 h 3318817"/>
              <a:gd name="connsiteX5" fmla="*/ 3768681 w 3877641"/>
              <a:gd name="connsiteY5" fmla="*/ 2314566 h 3318817"/>
              <a:gd name="connsiteX6" fmla="*/ 2735916 w 3877641"/>
              <a:gd name="connsiteY6" fmla="*/ 3243932 h 3318817"/>
              <a:gd name="connsiteX7" fmla="*/ 2616441 w 3877641"/>
              <a:gd name="connsiteY7" fmla="*/ 3244022 h 3318817"/>
              <a:gd name="connsiteX8" fmla="*/ 60102 w 3877641"/>
              <a:gd name="connsiteY8" fmla="*/ 3240000 h 3318817"/>
              <a:gd name="connsiteX9" fmla="*/ 0 w 3877641"/>
              <a:gd name="connsiteY9" fmla="*/ 3179898 h 3318817"/>
              <a:gd name="connsiteX10" fmla="*/ 0 w 3877641"/>
              <a:gd name="connsiteY10" fmla="*/ 60102 h 3318817"/>
              <a:gd name="connsiteX0" fmla="*/ 0 w 3877641"/>
              <a:gd name="connsiteY0" fmla="*/ 60102 h 3318817"/>
              <a:gd name="connsiteX1" fmla="*/ 60102 w 3877641"/>
              <a:gd name="connsiteY1" fmla="*/ 0 h 3318817"/>
              <a:gd name="connsiteX2" fmla="*/ 3785401 w 3877641"/>
              <a:gd name="connsiteY2" fmla="*/ 0 h 3318817"/>
              <a:gd name="connsiteX3" fmla="*/ 3845503 w 3877641"/>
              <a:gd name="connsiteY3" fmla="*/ 60102 h 3318817"/>
              <a:gd name="connsiteX4" fmla="*/ 3845504 w 3877641"/>
              <a:gd name="connsiteY4" fmla="*/ 2102735 h 3318817"/>
              <a:gd name="connsiteX5" fmla="*/ 3768681 w 3877641"/>
              <a:gd name="connsiteY5" fmla="*/ 2314566 h 3318817"/>
              <a:gd name="connsiteX6" fmla="*/ 2735916 w 3877641"/>
              <a:gd name="connsiteY6" fmla="*/ 3243932 h 3318817"/>
              <a:gd name="connsiteX7" fmla="*/ 2616441 w 3877641"/>
              <a:gd name="connsiteY7" fmla="*/ 3244022 h 3318817"/>
              <a:gd name="connsiteX8" fmla="*/ 60102 w 3877641"/>
              <a:gd name="connsiteY8" fmla="*/ 3240000 h 3318817"/>
              <a:gd name="connsiteX9" fmla="*/ 0 w 3877641"/>
              <a:gd name="connsiteY9" fmla="*/ 3179898 h 3318817"/>
              <a:gd name="connsiteX10" fmla="*/ 0 w 3877641"/>
              <a:gd name="connsiteY10" fmla="*/ 60102 h 3318817"/>
              <a:gd name="connsiteX0" fmla="*/ 0 w 3877641"/>
              <a:gd name="connsiteY0" fmla="*/ 60102 h 3261302"/>
              <a:gd name="connsiteX1" fmla="*/ 60102 w 3877641"/>
              <a:gd name="connsiteY1" fmla="*/ 0 h 3261302"/>
              <a:gd name="connsiteX2" fmla="*/ 3785401 w 3877641"/>
              <a:gd name="connsiteY2" fmla="*/ 0 h 3261302"/>
              <a:gd name="connsiteX3" fmla="*/ 3845503 w 3877641"/>
              <a:gd name="connsiteY3" fmla="*/ 60102 h 3261302"/>
              <a:gd name="connsiteX4" fmla="*/ 3845504 w 3877641"/>
              <a:gd name="connsiteY4" fmla="*/ 2102735 h 3261302"/>
              <a:gd name="connsiteX5" fmla="*/ 3768681 w 3877641"/>
              <a:gd name="connsiteY5" fmla="*/ 2314566 h 3261302"/>
              <a:gd name="connsiteX6" fmla="*/ 2735916 w 3877641"/>
              <a:gd name="connsiteY6" fmla="*/ 3243932 h 3261302"/>
              <a:gd name="connsiteX7" fmla="*/ 2616441 w 3877641"/>
              <a:gd name="connsiteY7" fmla="*/ 3244022 h 3261302"/>
              <a:gd name="connsiteX8" fmla="*/ 60102 w 3877641"/>
              <a:gd name="connsiteY8" fmla="*/ 3240000 h 3261302"/>
              <a:gd name="connsiteX9" fmla="*/ 0 w 3877641"/>
              <a:gd name="connsiteY9" fmla="*/ 3179898 h 3261302"/>
              <a:gd name="connsiteX10" fmla="*/ 0 w 3877641"/>
              <a:gd name="connsiteY10" fmla="*/ 60102 h 3261302"/>
              <a:gd name="connsiteX0" fmla="*/ 0 w 3877641"/>
              <a:gd name="connsiteY0" fmla="*/ 60102 h 3257033"/>
              <a:gd name="connsiteX1" fmla="*/ 60102 w 3877641"/>
              <a:gd name="connsiteY1" fmla="*/ 0 h 3257033"/>
              <a:gd name="connsiteX2" fmla="*/ 3785401 w 3877641"/>
              <a:gd name="connsiteY2" fmla="*/ 0 h 3257033"/>
              <a:gd name="connsiteX3" fmla="*/ 3845503 w 3877641"/>
              <a:gd name="connsiteY3" fmla="*/ 60102 h 3257033"/>
              <a:gd name="connsiteX4" fmla="*/ 3845504 w 3877641"/>
              <a:gd name="connsiteY4" fmla="*/ 2102735 h 3257033"/>
              <a:gd name="connsiteX5" fmla="*/ 3768681 w 3877641"/>
              <a:gd name="connsiteY5" fmla="*/ 2314566 h 3257033"/>
              <a:gd name="connsiteX6" fmla="*/ 2735916 w 3877641"/>
              <a:gd name="connsiteY6" fmla="*/ 3243932 h 3257033"/>
              <a:gd name="connsiteX7" fmla="*/ 2616441 w 3877641"/>
              <a:gd name="connsiteY7" fmla="*/ 3244022 h 3257033"/>
              <a:gd name="connsiteX8" fmla="*/ 60102 w 3877641"/>
              <a:gd name="connsiteY8" fmla="*/ 3240000 h 3257033"/>
              <a:gd name="connsiteX9" fmla="*/ 0 w 3877641"/>
              <a:gd name="connsiteY9" fmla="*/ 3179898 h 3257033"/>
              <a:gd name="connsiteX10" fmla="*/ 0 w 3877641"/>
              <a:gd name="connsiteY10" fmla="*/ 60102 h 3257033"/>
              <a:gd name="connsiteX0" fmla="*/ 0 w 3877641"/>
              <a:gd name="connsiteY0" fmla="*/ 60102 h 3257931"/>
              <a:gd name="connsiteX1" fmla="*/ 60102 w 3877641"/>
              <a:gd name="connsiteY1" fmla="*/ 0 h 3257931"/>
              <a:gd name="connsiteX2" fmla="*/ 3785401 w 3877641"/>
              <a:gd name="connsiteY2" fmla="*/ 0 h 3257931"/>
              <a:gd name="connsiteX3" fmla="*/ 3845503 w 3877641"/>
              <a:gd name="connsiteY3" fmla="*/ 60102 h 3257931"/>
              <a:gd name="connsiteX4" fmla="*/ 3845504 w 3877641"/>
              <a:gd name="connsiteY4" fmla="*/ 2102735 h 3257931"/>
              <a:gd name="connsiteX5" fmla="*/ 3768681 w 3877641"/>
              <a:gd name="connsiteY5" fmla="*/ 2314566 h 3257931"/>
              <a:gd name="connsiteX6" fmla="*/ 2735916 w 3877641"/>
              <a:gd name="connsiteY6" fmla="*/ 3243932 h 3257931"/>
              <a:gd name="connsiteX7" fmla="*/ 2616441 w 3877641"/>
              <a:gd name="connsiteY7" fmla="*/ 3244022 h 3257931"/>
              <a:gd name="connsiteX8" fmla="*/ 60102 w 3877641"/>
              <a:gd name="connsiteY8" fmla="*/ 3240000 h 3257931"/>
              <a:gd name="connsiteX9" fmla="*/ 0 w 3877641"/>
              <a:gd name="connsiteY9" fmla="*/ 3179898 h 3257931"/>
              <a:gd name="connsiteX10" fmla="*/ 0 w 3877641"/>
              <a:gd name="connsiteY10" fmla="*/ 60102 h 3257931"/>
              <a:gd name="connsiteX0" fmla="*/ 0 w 3877641"/>
              <a:gd name="connsiteY0" fmla="*/ 60102 h 3257931"/>
              <a:gd name="connsiteX1" fmla="*/ 60102 w 3877641"/>
              <a:gd name="connsiteY1" fmla="*/ 0 h 3257931"/>
              <a:gd name="connsiteX2" fmla="*/ 3785401 w 3877641"/>
              <a:gd name="connsiteY2" fmla="*/ 0 h 3257931"/>
              <a:gd name="connsiteX3" fmla="*/ 3845503 w 3877641"/>
              <a:gd name="connsiteY3" fmla="*/ 60102 h 3257931"/>
              <a:gd name="connsiteX4" fmla="*/ 3845504 w 3877641"/>
              <a:gd name="connsiteY4" fmla="*/ 2102735 h 3257931"/>
              <a:gd name="connsiteX5" fmla="*/ 3768681 w 3877641"/>
              <a:gd name="connsiteY5" fmla="*/ 2314566 h 3257931"/>
              <a:gd name="connsiteX6" fmla="*/ 2735916 w 3877641"/>
              <a:gd name="connsiteY6" fmla="*/ 3243932 h 3257931"/>
              <a:gd name="connsiteX7" fmla="*/ 2616441 w 3877641"/>
              <a:gd name="connsiteY7" fmla="*/ 3244022 h 3257931"/>
              <a:gd name="connsiteX8" fmla="*/ 60102 w 3877641"/>
              <a:gd name="connsiteY8" fmla="*/ 3240000 h 3257931"/>
              <a:gd name="connsiteX9" fmla="*/ 0 w 3877641"/>
              <a:gd name="connsiteY9" fmla="*/ 3179898 h 3257931"/>
              <a:gd name="connsiteX10" fmla="*/ 0 w 3877641"/>
              <a:gd name="connsiteY10" fmla="*/ 60102 h 3257931"/>
              <a:gd name="connsiteX0" fmla="*/ 0 w 3877641"/>
              <a:gd name="connsiteY0" fmla="*/ 60102 h 3256207"/>
              <a:gd name="connsiteX1" fmla="*/ 60102 w 3877641"/>
              <a:gd name="connsiteY1" fmla="*/ 0 h 3256207"/>
              <a:gd name="connsiteX2" fmla="*/ 3785401 w 3877641"/>
              <a:gd name="connsiteY2" fmla="*/ 0 h 3256207"/>
              <a:gd name="connsiteX3" fmla="*/ 3845503 w 3877641"/>
              <a:gd name="connsiteY3" fmla="*/ 60102 h 3256207"/>
              <a:gd name="connsiteX4" fmla="*/ 3845504 w 3877641"/>
              <a:gd name="connsiteY4" fmla="*/ 2102735 h 3256207"/>
              <a:gd name="connsiteX5" fmla="*/ 3768681 w 3877641"/>
              <a:gd name="connsiteY5" fmla="*/ 2314566 h 3256207"/>
              <a:gd name="connsiteX6" fmla="*/ 2735916 w 3877641"/>
              <a:gd name="connsiteY6" fmla="*/ 3243932 h 3256207"/>
              <a:gd name="connsiteX7" fmla="*/ 2616441 w 3877641"/>
              <a:gd name="connsiteY7" fmla="*/ 3244022 h 3256207"/>
              <a:gd name="connsiteX8" fmla="*/ 60102 w 3877641"/>
              <a:gd name="connsiteY8" fmla="*/ 3240000 h 3256207"/>
              <a:gd name="connsiteX9" fmla="*/ 0 w 3877641"/>
              <a:gd name="connsiteY9" fmla="*/ 3179898 h 3256207"/>
              <a:gd name="connsiteX10" fmla="*/ 0 w 3877641"/>
              <a:gd name="connsiteY10" fmla="*/ 60102 h 3256207"/>
              <a:gd name="connsiteX0" fmla="*/ 0 w 3877641"/>
              <a:gd name="connsiteY0" fmla="*/ 60102 h 3256207"/>
              <a:gd name="connsiteX1" fmla="*/ 60102 w 3877641"/>
              <a:gd name="connsiteY1" fmla="*/ 0 h 3256207"/>
              <a:gd name="connsiteX2" fmla="*/ 3785401 w 3877641"/>
              <a:gd name="connsiteY2" fmla="*/ 0 h 3256207"/>
              <a:gd name="connsiteX3" fmla="*/ 3845503 w 3877641"/>
              <a:gd name="connsiteY3" fmla="*/ 60102 h 3256207"/>
              <a:gd name="connsiteX4" fmla="*/ 3845504 w 3877641"/>
              <a:gd name="connsiteY4" fmla="*/ 2102735 h 3256207"/>
              <a:gd name="connsiteX5" fmla="*/ 3768681 w 3877641"/>
              <a:gd name="connsiteY5" fmla="*/ 2314566 h 3256207"/>
              <a:gd name="connsiteX6" fmla="*/ 2735916 w 3877641"/>
              <a:gd name="connsiteY6" fmla="*/ 3243932 h 3256207"/>
              <a:gd name="connsiteX7" fmla="*/ 2616441 w 3877641"/>
              <a:gd name="connsiteY7" fmla="*/ 3244022 h 3256207"/>
              <a:gd name="connsiteX8" fmla="*/ 60102 w 3877641"/>
              <a:gd name="connsiteY8" fmla="*/ 3240000 h 3256207"/>
              <a:gd name="connsiteX9" fmla="*/ 0 w 3877641"/>
              <a:gd name="connsiteY9" fmla="*/ 3179898 h 3256207"/>
              <a:gd name="connsiteX10" fmla="*/ 0 w 3877641"/>
              <a:gd name="connsiteY10" fmla="*/ 60102 h 3256207"/>
              <a:gd name="connsiteX0" fmla="*/ 0 w 3885256"/>
              <a:gd name="connsiteY0" fmla="*/ 60102 h 3289726"/>
              <a:gd name="connsiteX1" fmla="*/ 60102 w 3885256"/>
              <a:gd name="connsiteY1" fmla="*/ 0 h 3289726"/>
              <a:gd name="connsiteX2" fmla="*/ 3785401 w 3885256"/>
              <a:gd name="connsiteY2" fmla="*/ 0 h 3289726"/>
              <a:gd name="connsiteX3" fmla="*/ 3845503 w 3885256"/>
              <a:gd name="connsiteY3" fmla="*/ 60102 h 3289726"/>
              <a:gd name="connsiteX4" fmla="*/ 3845504 w 3885256"/>
              <a:gd name="connsiteY4" fmla="*/ 2102735 h 3289726"/>
              <a:gd name="connsiteX5" fmla="*/ 3340256 w 3885256"/>
              <a:gd name="connsiteY5" fmla="*/ 2711019 h 3289726"/>
              <a:gd name="connsiteX6" fmla="*/ 2735916 w 3885256"/>
              <a:gd name="connsiteY6" fmla="*/ 3243932 h 3289726"/>
              <a:gd name="connsiteX7" fmla="*/ 2616441 w 3885256"/>
              <a:gd name="connsiteY7" fmla="*/ 3244022 h 3289726"/>
              <a:gd name="connsiteX8" fmla="*/ 60102 w 3885256"/>
              <a:gd name="connsiteY8" fmla="*/ 3240000 h 3289726"/>
              <a:gd name="connsiteX9" fmla="*/ 0 w 3885256"/>
              <a:gd name="connsiteY9" fmla="*/ 3179898 h 3289726"/>
              <a:gd name="connsiteX10" fmla="*/ 0 w 3885256"/>
              <a:gd name="connsiteY10" fmla="*/ 60102 h 3289726"/>
              <a:gd name="connsiteX0" fmla="*/ 0 w 3885256"/>
              <a:gd name="connsiteY0" fmla="*/ 60102 h 3289726"/>
              <a:gd name="connsiteX1" fmla="*/ 60102 w 3885256"/>
              <a:gd name="connsiteY1" fmla="*/ 0 h 3289726"/>
              <a:gd name="connsiteX2" fmla="*/ 3785401 w 3885256"/>
              <a:gd name="connsiteY2" fmla="*/ 0 h 3289726"/>
              <a:gd name="connsiteX3" fmla="*/ 3845503 w 3885256"/>
              <a:gd name="connsiteY3" fmla="*/ 60102 h 3289726"/>
              <a:gd name="connsiteX4" fmla="*/ 3845504 w 3885256"/>
              <a:gd name="connsiteY4" fmla="*/ 2102735 h 3289726"/>
              <a:gd name="connsiteX5" fmla="*/ 3340256 w 3885256"/>
              <a:gd name="connsiteY5" fmla="*/ 2711019 h 3289726"/>
              <a:gd name="connsiteX6" fmla="*/ 2735916 w 3885256"/>
              <a:gd name="connsiteY6" fmla="*/ 3243932 h 3289726"/>
              <a:gd name="connsiteX7" fmla="*/ 2616441 w 3885256"/>
              <a:gd name="connsiteY7" fmla="*/ 3244022 h 3289726"/>
              <a:gd name="connsiteX8" fmla="*/ 60102 w 3885256"/>
              <a:gd name="connsiteY8" fmla="*/ 3240000 h 3289726"/>
              <a:gd name="connsiteX9" fmla="*/ 0 w 3885256"/>
              <a:gd name="connsiteY9" fmla="*/ 3179898 h 3289726"/>
              <a:gd name="connsiteX10" fmla="*/ 0 w 3885256"/>
              <a:gd name="connsiteY10" fmla="*/ 60102 h 3289726"/>
              <a:gd name="connsiteX0" fmla="*/ 0 w 3850205"/>
              <a:gd name="connsiteY0" fmla="*/ 60102 h 3289726"/>
              <a:gd name="connsiteX1" fmla="*/ 60102 w 3850205"/>
              <a:gd name="connsiteY1" fmla="*/ 0 h 3289726"/>
              <a:gd name="connsiteX2" fmla="*/ 3785401 w 3850205"/>
              <a:gd name="connsiteY2" fmla="*/ 0 h 3289726"/>
              <a:gd name="connsiteX3" fmla="*/ 3845503 w 3850205"/>
              <a:gd name="connsiteY3" fmla="*/ 60102 h 3289726"/>
              <a:gd name="connsiteX4" fmla="*/ 3845504 w 3850205"/>
              <a:gd name="connsiteY4" fmla="*/ 2102735 h 3289726"/>
              <a:gd name="connsiteX5" fmla="*/ 3340256 w 3850205"/>
              <a:gd name="connsiteY5" fmla="*/ 2711019 h 3289726"/>
              <a:gd name="connsiteX6" fmla="*/ 2735916 w 3850205"/>
              <a:gd name="connsiteY6" fmla="*/ 3243932 h 3289726"/>
              <a:gd name="connsiteX7" fmla="*/ 2616441 w 3850205"/>
              <a:gd name="connsiteY7" fmla="*/ 3244022 h 3289726"/>
              <a:gd name="connsiteX8" fmla="*/ 60102 w 3850205"/>
              <a:gd name="connsiteY8" fmla="*/ 3240000 h 3289726"/>
              <a:gd name="connsiteX9" fmla="*/ 0 w 3850205"/>
              <a:gd name="connsiteY9" fmla="*/ 3179898 h 3289726"/>
              <a:gd name="connsiteX10" fmla="*/ 0 w 3850205"/>
              <a:gd name="connsiteY10" fmla="*/ 60102 h 3289726"/>
              <a:gd name="connsiteX0" fmla="*/ 0 w 3850205"/>
              <a:gd name="connsiteY0" fmla="*/ 60102 h 3289726"/>
              <a:gd name="connsiteX1" fmla="*/ 60102 w 3850205"/>
              <a:gd name="connsiteY1" fmla="*/ 0 h 3289726"/>
              <a:gd name="connsiteX2" fmla="*/ 3785401 w 3850205"/>
              <a:gd name="connsiteY2" fmla="*/ 0 h 3289726"/>
              <a:gd name="connsiteX3" fmla="*/ 3845503 w 3850205"/>
              <a:gd name="connsiteY3" fmla="*/ 60102 h 3289726"/>
              <a:gd name="connsiteX4" fmla="*/ 3845504 w 3850205"/>
              <a:gd name="connsiteY4" fmla="*/ 2102735 h 3289726"/>
              <a:gd name="connsiteX5" fmla="*/ 3340256 w 3850205"/>
              <a:gd name="connsiteY5" fmla="*/ 2711019 h 3289726"/>
              <a:gd name="connsiteX6" fmla="*/ 2735916 w 3850205"/>
              <a:gd name="connsiteY6" fmla="*/ 3243932 h 3289726"/>
              <a:gd name="connsiteX7" fmla="*/ 2616441 w 3850205"/>
              <a:gd name="connsiteY7" fmla="*/ 3244022 h 3289726"/>
              <a:gd name="connsiteX8" fmla="*/ 60102 w 3850205"/>
              <a:gd name="connsiteY8" fmla="*/ 3240000 h 3289726"/>
              <a:gd name="connsiteX9" fmla="*/ 0 w 3850205"/>
              <a:gd name="connsiteY9" fmla="*/ 3179898 h 3289726"/>
              <a:gd name="connsiteX10" fmla="*/ 0 w 3850205"/>
              <a:gd name="connsiteY10" fmla="*/ 60102 h 3289726"/>
              <a:gd name="connsiteX0" fmla="*/ 0 w 3850205"/>
              <a:gd name="connsiteY0" fmla="*/ 60102 h 3289726"/>
              <a:gd name="connsiteX1" fmla="*/ 60102 w 3850205"/>
              <a:gd name="connsiteY1" fmla="*/ 0 h 3289726"/>
              <a:gd name="connsiteX2" fmla="*/ 3785401 w 3850205"/>
              <a:gd name="connsiteY2" fmla="*/ 0 h 3289726"/>
              <a:gd name="connsiteX3" fmla="*/ 3845503 w 3850205"/>
              <a:gd name="connsiteY3" fmla="*/ 60102 h 3289726"/>
              <a:gd name="connsiteX4" fmla="*/ 3845504 w 3850205"/>
              <a:gd name="connsiteY4" fmla="*/ 2102735 h 3289726"/>
              <a:gd name="connsiteX5" fmla="*/ 3340256 w 3850205"/>
              <a:gd name="connsiteY5" fmla="*/ 2711019 h 3289726"/>
              <a:gd name="connsiteX6" fmla="*/ 2735916 w 3850205"/>
              <a:gd name="connsiteY6" fmla="*/ 3243932 h 3289726"/>
              <a:gd name="connsiteX7" fmla="*/ 2616441 w 3850205"/>
              <a:gd name="connsiteY7" fmla="*/ 3244022 h 3289726"/>
              <a:gd name="connsiteX8" fmla="*/ 60102 w 3850205"/>
              <a:gd name="connsiteY8" fmla="*/ 3240000 h 3289726"/>
              <a:gd name="connsiteX9" fmla="*/ 0 w 3850205"/>
              <a:gd name="connsiteY9" fmla="*/ 3179898 h 3289726"/>
              <a:gd name="connsiteX10" fmla="*/ 0 w 3850205"/>
              <a:gd name="connsiteY10" fmla="*/ 60102 h 3289726"/>
              <a:gd name="connsiteX0" fmla="*/ 0 w 3850205"/>
              <a:gd name="connsiteY0" fmla="*/ 60102 h 3278881"/>
              <a:gd name="connsiteX1" fmla="*/ 60102 w 3850205"/>
              <a:gd name="connsiteY1" fmla="*/ 0 h 3278881"/>
              <a:gd name="connsiteX2" fmla="*/ 3785401 w 3850205"/>
              <a:gd name="connsiteY2" fmla="*/ 0 h 3278881"/>
              <a:gd name="connsiteX3" fmla="*/ 3845503 w 3850205"/>
              <a:gd name="connsiteY3" fmla="*/ 60102 h 3278881"/>
              <a:gd name="connsiteX4" fmla="*/ 3845504 w 3850205"/>
              <a:gd name="connsiteY4" fmla="*/ 2102735 h 3278881"/>
              <a:gd name="connsiteX5" fmla="*/ 3340256 w 3850205"/>
              <a:gd name="connsiteY5" fmla="*/ 2711019 h 3278881"/>
              <a:gd name="connsiteX6" fmla="*/ 2735916 w 3850205"/>
              <a:gd name="connsiteY6" fmla="*/ 3243932 h 3278881"/>
              <a:gd name="connsiteX7" fmla="*/ 2616441 w 3850205"/>
              <a:gd name="connsiteY7" fmla="*/ 3244022 h 3278881"/>
              <a:gd name="connsiteX8" fmla="*/ 60102 w 3850205"/>
              <a:gd name="connsiteY8" fmla="*/ 3240000 h 3278881"/>
              <a:gd name="connsiteX9" fmla="*/ 0 w 3850205"/>
              <a:gd name="connsiteY9" fmla="*/ 3179898 h 3278881"/>
              <a:gd name="connsiteX10" fmla="*/ 0 w 3850205"/>
              <a:gd name="connsiteY10" fmla="*/ 60102 h 3278881"/>
              <a:gd name="connsiteX0" fmla="*/ 0 w 3850205"/>
              <a:gd name="connsiteY0" fmla="*/ 60102 h 3278881"/>
              <a:gd name="connsiteX1" fmla="*/ 60102 w 3850205"/>
              <a:gd name="connsiteY1" fmla="*/ 0 h 3278881"/>
              <a:gd name="connsiteX2" fmla="*/ 3785401 w 3850205"/>
              <a:gd name="connsiteY2" fmla="*/ 0 h 3278881"/>
              <a:gd name="connsiteX3" fmla="*/ 3845503 w 3850205"/>
              <a:gd name="connsiteY3" fmla="*/ 60102 h 3278881"/>
              <a:gd name="connsiteX4" fmla="*/ 3845504 w 3850205"/>
              <a:gd name="connsiteY4" fmla="*/ 2102735 h 3278881"/>
              <a:gd name="connsiteX5" fmla="*/ 3340256 w 3850205"/>
              <a:gd name="connsiteY5" fmla="*/ 2711019 h 3278881"/>
              <a:gd name="connsiteX6" fmla="*/ 2735916 w 3850205"/>
              <a:gd name="connsiteY6" fmla="*/ 3243932 h 3278881"/>
              <a:gd name="connsiteX7" fmla="*/ 2616441 w 3850205"/>
              <a:gd name="connsiteY7" fmla="*/ 3244022 h 3278881"/>
              <a:gd name="connsiteX8" fmla="*/ 60102 w 3850205"/>
              <a:gd name="connsiteY8" fmla="*/ 3240000 h 3278881"/>
              <a:gd name="connsiteX9" fmla="*/ 0 w 3850205"/>
              <a:gd name="connsiteY9" fmla="*/ 3179898 h 3278881"/>
              <a:gd name="connsiteX10" fmla="*/ 0 w 3850205"/>
              <a:gd name="connsiteY10" fmla="*/ 60102 h 3278881"/>
              <a:gd name="connsiteX0" fmla="*/ 0 w 3850205"/>
              <a:gd name="connsiteY0" fmla="*/ 60102 h 3280714"/>
              <a:gd name="connsiteX1" fmla="*/ 60102 w 3850205"/>
              <a:gd name="connsiteY1" fmla="*/ 0 h 3280714"/>
              <a:gd name="connsiteX2" fmla="*/ 3785401 w 3850205"/>
              <a:gd name="connsiteY2" fmla="*/ 0 h 3280714"/>
              <a:gd name="connsiteX3" fmla="*/ 3845503 w 3850205"/>
              <a:gd name="connsiteY3" fmla="*/ 60102 h 3280714"/>
              <a:gd name="connsiteX4" fmla="*/ 3845504 w 3850205"/>
              <a:gd name="connsiteY4" fmla="*/ 2102735 h 3280714"/>
              <a:gd name="connsiteX5" fmla="*/ 3340256 w 3850205"/>
              <a:gd name="connsiteY5" fmla="*/ 2711019 h 3280714"/>
              <a:gd name="connsiteX6" fmla="*/ 2735916 w 3850205"/>
              <a:gd name="connsiteY6" fmla="*/ 3243932 h 3280714"/>
              <a:gd name="connsiteX7" fmla="*/ 2616441 w 3850205"/>
              <a:gd name="connsiteY7" fmla="*/ 3244022 h 3280714"/>
              <a:gd name="connsiteX8" fmla="*/ 60102 w 3850205"/>
              <a:gd name="connsiteY8" fmla="*/ 3240000 h 3280714"/>
              <a:gd name="connsiteX9" fmla="*/ 0 w 3850205"/>
              <a:gd name="connsiteY9" fmla="*/ 3179898 h 3280714"/>
              <a:gd name="connsiteX10" fmla="*/ 0 w 3850205"/>
              <a:gd name="connsiteY10" fmla="*/ 60102 h 3280714"/>
              <a:gd name="connsiteX0" fmla="*/ 0 w 3850205"/>
              <a:gd name="connsiteY0" fmla="*/ 60102 h 3280714"/>
              <a:gd name="connsiteX1" fmla="*/ 60102 w 3850205"/>
              <a:gd name="connsiteY1" fmla="*/ 0 h 3280714"/>
              <a:gd name="connsiteX2" fmla="*/ 3785401 w 3850205"/>
              <a:gd name="connsiteY2" fmla="*/ 0 h 3280714"/>
              <a:gd name="connsiteX3" fmla="*/ 3845503 w 3850205"/>
              <a:gd name="connsiteY3" fmla="*/ 60102 h 3280714"/>
              <a:gd name="connsiteX4" fmla="*/ 3845504 w 3850205"/>
              <a:gd name="connsiteY4" fmla="*/ 2102735 h 3280714"/>
              <a:gd name="connsiteX5" fmla="*/ 2735916 w 3850205"/>
              <a:gd name="connsiteY5" fmla="*/ 3243932 h 3280714"/>
              <a:gd name="connsiteX6" fmla="*/ 2616441 w 3850205"/>
              <a:gd name="connsiteY6" fmla="*/ 3244022 h 3280714"/>
              <a:gd name="connsiteX7" fmla="*/ 60102 w 3850205"/>
              <a:gd name="connsiteY7" fmla="*/ 3240000 h 3280714"/>
              <a:gd name="connsiteX8" fmla="*/ 0 w 3850205"/>
              <a:gd name="connsiteY8" fmla="*/ 3179898 h 3280714"/>
              <a:gd name="connsiteX9" fmla="*/ 0 w 3850205"/>
              <a:gd name="connsiteY9" fmla="*/ 60102 h 3280714"/>
              <a:gd name="connsiteX0" fmla="*/ 0 w 3850205"/>
              <a:gd name="connsiteY0" fmla="*/ 60102 h 3244022"/>
              <a:gd name="connsiteX1" fmla="*/ 60102 w 3850205"/>
              <a:gd name="connsiteY1" fmla="*/ 0 h 3244022"/>
              <a:gd name="connsiteX2" fmla="*/ 3785401 w 3850205"/>
              <a:gd name="connsiteY2" fmla="*/ 0 h 3244022"/>
              <a:gd name="connsiteX3" fmla="*/ 3845503 w 3850205"/>
              <a:gd name="connsiteY3" fmla="*/ 60102 h 3244022"/>
              <a:gd name="connsiteX4" fmla="*/ 3845504 w 3850205"/>
              <a:gd name="connsiteY4" fmla="*/ 2102735 h 3244022"/>
              <a:gd name="connsiteX5" fmla="*/ 2616441 w 3850205"/>
              <a:gd name="connsiteY5" fmla="*/ 3244022 h 3244022"/>
              <a:gd name="connsiteX6" fmla="*/ 60102 w 3850205"/>
              <a:gd name="connsiteY6" fmla="*/ 3240000 h 3244022"/>
              <a:gd name="connsiteX7" fmla="*/ 0 w 3850205"/>
              <a:gd name="connsiteY7" fmla="*/ 3179898 h 3244022"/>
              <a:gd name="connsiteX8" fmla="*/ 0 w 3850205"/>
              <a:gd name="connsiteY8" fmla="*/ 60102 h 3244022"/>
              <a:gd name="connsiteX0" fmla="*/ 0 w 3850205"/>
              <a:gd name="connsiteY0" fmla="*/ 60102 h 3244022"/>
              <a:gd name="connsiteX1" fmla="*/ 60102 w 3850205"/>
              <a:gd name="connsiteY1" fmla="*/ 0 h 3244022"/>
              <a:gd name="connsiteX2" fmla="*/ 3785401 w 3850205"/>
              <a:gd name="connsiteY2" fmla="*/ 0 h 3244022"/>
              <a:gd name="connsiteX3" fmla="*/ 3845503 w 3850205"/>
              <a:gd name="connsiteY3" fmla="*/ 60102 h 3244022"/>
              <a:gd name="connsiteX4" fmla="*/ 3845504 w 3850205"/>
              <a:gd name="connsiteY4" fmla="*/ 2102735 h 3244022"/>
              <a:gd name="connsiteX5" fmla="*/ 2616441 w 3850205"/>
              <a:gd name="connsiteY5" fmla="*/ 3244022 h 3244022"/>
              <a:gd name="connsiteX6" fmla="*/ 60102 w 3850205"/>
              <a:gd name="connsiteY6" fmla="*/ 3240000 h 3244022"/>
              <a:gd name="connsiteX7" fmla="*/ 0 w 3850205"/>
              <a:gd name="connsiteY7" fmla="*/ 3179898 h 3244022"/>
              <a:gd name="connsiteX8" fmla="*/ 0 w 3850205"/>
              <a:gd name="connsiteY8" fmla="*/ 60102 h 3244022"/>
              <a:gd name="connsiteX0" fmla="*/ 0 w 3850205"/>
              <a:gd name="connsiteY0" fmla="*/ 60102 h 3244022"/>
              <a:gd name="connsiteX1" fmla="*/ 60102 w 3850205"/>
              <a:gd name="connsiteY1" fmla="*/ 0 h 3244022"/>
              <a:gd name="connsiteX2" fmla="*/ 3785401 w 3850205"/>
              <a:gd name="connsiteY2" fmla="*/ 0 h 3244022"/>
              <a:gd name="connsiteX3" fmla="*/ 3845503 w 3850205"/>
              <a:gd name="connsiteY3" fmla="*/ 60102 h 3244022"/>
              <a:gd name="connsiteX4" fmla="*/ 3845504 w 3850205"/>
              <a:gd name="connsiteY4" fmla="*/ 2102735 h 3244022"/>
              <a:gd name="connsiteX5" fmla="*/ 3318033 w 3850205"/>
              <a:gd name="connsiteY5" fmla="*/ 2849724 h 3244022"/>
              <a:gd name="connsiteX6" fmla="*/ 2616441 w 3850205"/>
              <a:gd name="connsiteY6" fmla="*/ 3244022 h 3244022"/>
              <a:gd name="connsiteX7" fmla="*/ 60102 w 3850205"/>
              <a:gd name="connsiteY7" fmla="*/ 3240000 h 3244022"/>
              <a:gd name="connsiteX8" fmla="*/ 0 w 3850205"/>
              <a:gd name="connsiteY8" fmla="*/ 3179898 h 3244022"/>
              <a:gd name="connsiteX9" fmla="*/ 0 w 3850205"/>
              <a:gd name="connsiteY9" fmla="*/ 60102 h 3244022"/>
              <a:gd name="connsiteX0" fmla="*/ 0 w 3850205"/>
              <a:gd name="connsiteY0" fmla="*/ 60102 h 3244022"/>
              <a:gd name="connsiteX1" fmla="*/ 60102 w 3850205"/>
              <a:gd name="connsiteY1" fmla="*/ 0 h 3244022"/>
              <a:gd name="connsiteX2" fmla="*/ 3785401 w 3850205"/>
              <a:gd name="connsiteY2" fmla="*/ 0 h 3244022"/>
              <a:gd name="connsiteX3" fmla="*/ 3845503 w 3850205"/>
              <a:gd name="connsiteY3" fmla="*/ 60102 h 3244022"/>
              <a:gd name="connsiteX4" fmla="*/ 3845504 w 3850205"/>
              <a:gd name="connsiteY4" fmla="*/ 2102735 h 3244022"/>
              <a:gd name="connsiteX5" fmla="*/ 3247695 w 3850205"/>
              <a:gd name="connsiteY5" fmla="*/ 2776188 h 3244022"/>
              <a:gd name="connsiteX6" fmla="*/ 2616441 w 3850205"/>
              <a:gd name="connsiteY6" fmla="*/ 3244022 h 3244022"/>
              <a:gd name="connsiteX7" fmla="*/ 60102 w 3850205"/>
              <a:gd name="connsiteY7" fmla="*/ 3240000 h 3244022"/>
              <a:gd name="connsiteX8" fmla="*/ 0 w 3850205"/>
              <a:gd name="connsiteY8" fmla="*/ 3179898 h 3244022"/>
              <a:gd name="connsiteX9" fmla="*/ 0 w 3850205"/>
              <a:gd name="connsiteY9" fmla="*/ 60102 h 3244022"/>
              <a:gd name="connsiteX0" fmla="*/ 0 w 3850205"/>
              <a:gd name="connsiteY0" fmla="*/ 60102 h 3244022"/>
              <a:gd name="connsiteX1" fmla="*/ 60102 w 3850205"/>
              <a:gd name="connsiteY1" fmla="*/ 0 h 3244022"/>
              <a:gd name="connsiteX2" fmla="*/ 3785401 w 3850205"/>
              <a:gd name="connsiteY2" fmla="*/ 0 h 3244022"/>
              <a:gd name="connsiteX3" fmla="*/ 3845503 w 3850205"/>
              <a:gd name="connsiteY3" fmla="*/ 60102 h 3244022"/>
              <a:gd name="connsiteX4" fmla="*/ 3845504 w 3850205"/>
              <a:gd name="connsiteY4" fmla="*/ 2102735 h 3244022"/>
              <a:gd name="connsiteX5" fmla="*/ 3247695 w 3850205"/>
              <a:gd name="connsiteY5" fmla="*/ 2776188 h 3244022"/>
              <a:gd name="connsiteX6" fmla="*/ 2616441 w 3850205"/>
              <a:gd name="connsiteY6" fmla="*/ 3244022 h 3244022"/>
              <a:gd name="connsiteX7" fmla="*/ 60102 w 3850205"/>
              <a:gd name="connsiteY7" fmla="*/ 3240000 h 3244022"/>
              <a:gd name="connsiteX8" fmla="*/ 0 w 3850205"/>
              <a:gd name="connsiteY8" fmla="*/ 3179898 h 3244022"/>
              <a:gd name="connsiteX9" fmla="*/ 0 w 3850205"/>
              <a:gd name="connsiteY9" fmla="*/ 60102 h 3244022"/>
              <a:gd name="connsiteX0" fmla="*/ 0 w 3850205"/>
              <a:gd name="connsiteY0" fmla="*/ 60102 h 3244022"/>
              <a:gd name="connsiteX1" fmla="*/ 60102 w 3850205"/>
              <a:gd name="connsiteY1" fmla="*/ 0 h 3244022"/>
              <a:gd name="connsiteX2" fmla="*/ 3785401 w 3850205"/>
              <a:gd name="connsiteY2" fmla="*/ 0 h 3244022"/>
              <a:gd name="connsiteX3" fmla="*/ 3845503 w 3850205"/>
              <a:gd name="connsiteY3" fmla="*/ 60102 h 3244022"/>
              <a:gd name="connsiteX4" fmla="*/ 3845504 w 3850205"/>
              <a:gd name="connsiteY4" fmla="*/ 2102735 h 3244022"/>
              <a:gd name="connsiteX5" fmla="*/ 3247695 w 3850205"/>
              <a:gd name="connsiteY5" fmla="*/ 2776188 h 3244022"/>
              <a:gd name="connsiteX6" fmla="*/ 2616441 w 3850205"/>
              <a:gd name="connsiteY6" fmla="*/ 3244022 h 3244022"/>
              <a:gd name="connsiteX7" fmla="*/ 60102 w 3850205"/>
              <a:gd name="connsiteY7" fmla="*/ 3240000 h 3244022"/>
              <a:gd name="connsiteX8" fmla="*/ 0 w 3850205"/>
              <a:gd name="connsiteY8" fmla="*/ 3179898 h 3244022"/>
              <a:gd name="connsiteX9" fmla="*/ 0 w 3850205"/>
              <a:gd name="connsiteY9" fmla="*/ 60102 h 3244022"/>
              <a:gd name="connsiteX0" fmla="*/ 0 w 3850205"/>
              <a:gd name="connsiteY0" fmla="*/ 60102 h 3244445"/>
              <a:gd name="connsiteX1" fmla="*/ 60102 w 3850205"/>
              <a:gd name="connsiteY1" fmla="*/ 0 h 3244445"/>
              <a:gd name="connsiteX2" fmla="*/ 3785401 w 3850205"/>
              <a:gd name="connsiteY2" fmla="*/ 0 h 3244445"/>
              <a:gd name="connsiteX3" fmla="*/ 3845503 w 3850205"/>
              <a:gd name="connsiteY3" fmla="*/ 60102 h 3244445"/>
              <a:gd name="connsiteX4" fmla="*/ 3845504 w 3850205"/>
              <a:gd name="connsiteY4" fmla="*/ 2102735 h 3244445"/>
              <a:gd name="connsiteX5" fmla="*/ 3247695 w 3850205"/>
              <a:gd name="connsiteY5" fmla="*/ 2776188 h 3244445"/>
              <a:gd name="connsiteX6" fmla="*/ 2616441 w 3850205"/>
              <a:gd name="connsiteY6" fmla="*/ 3244022 h 3244445"/>
              <a:gd name="connsiteX7" fmla="*/ 60102 w 3850205"/>
              <a:gd name="connsiteY7" fmla="*/ 3240000 h 3244445"/>
              <a:gd name="connsiteX8" fmla="*/ 0 w 3850205"/>
              <a:gd name="connsiteY8" fmla="*/ 3179898 h 3244445"/>
              <a:gd name="connsiteX9" fmla="*/ 0 w 3850205"/>
              <a:gd name="connsiteY9" fmla="*/ 60102 h 3244445"/>
              <a:gd name="connsiteX0" fmla="*/ 0 w 3850205"/>
              <a:gd name="connsiteY0" fmla="*/ 60102 h 3244445"/>
              <a:gd name="connsiteX1" fmla="*/ 60102 w 3850205"/>
              <a:gd name="connsiteY1" fmla="*/ 0 h 3244445"/>
              <a:gd name="connsiteX2" fmla="*/ 3785401 w 3850205"/>
              <a:gd name="connsiteY2" fmla="*/ 0 h 3244445"/>
              <a:gd name="connsiteX3" fmla="*/ 3845503 w 3850205"/>
              <a:gd name="connsiteY3" fmla="*/ 60102 h 3244445"/>
              <a:gd name="connsiteX4" fmla="*/ 3845504 w 3850205"/>
              <a:gd name="connsiteY4" fmla="*/ 2102735 h 3244445"/>
              <a:gd name="connsiteX5" fmla="*/ 3247695 w 3850205"/>
              <a:gd name="connsiteY5" fmla="*/ 2776188 h 3244445"/>
              <a:gd name="connsiteX6" fmla="*/ 2616441 w 3850205"/>
              <a:gd name="connsiteY6" fmla="*/ 3244022 h 3244445"/>
              <a:gd name="connsiteX7" fmla="*/ 60102 w 3850205"/>
              <a:gd name="connsiteY7" fmla="*/ 3240000 h 3244445"/>
              <a:gd name="connsiteX8" fmla="*/ 0 w 3850205"/>
              <a:gd name="connsiteY8" fmla="*/ 3179898 h 3244445"/>
              <a:gd name="connsiteX9" fmla="*/ 0 w 3850205"/>
              <a:gd name="connsiteY9" fmla="*/ 60102 h 3244445"/>
              <a:gd name="connsiteX0" fmla="*/ 0 w 3850205"/>
              <a:gd name="connsiteY0" fmla="*/ 60102 h 3244445"/>
              <a:gd name="connsiteX1" fmla="*/ 60102 w 3850205"/>
              <a:gd name="connsiteY1" fmla="*/ 0 h 3244445"/>
              <a:gd name="connsiteX2" fmla="*/ 3785401 w 3850205"/>
              <a:gd name="connsiteY2" fmla="*/ 0 h 3244445"/>
              <a:gd name="connsiteX3" fmla="*/ 3845503 w 3850205"/>
              <a:gd name="connsiteY3" fmla="*/ 60102 h 3244445"/>
              <a:gd name="connsiteX4" fmla="*/ 3845504 w 3850205"/>
              <a:gd name="connsiteY4" fmla="*/ 2102735 h 3244445"/>
              <a:gd name="connsiteX5" fmla="*/ 3260484 w 3850205"/>
              <a:gd name="connsiteY5" fmla="*/ 2776188 h 3244445"/>
              <a:gd name="connsiteX6" fmla="*/ 2616441 w 3850205"/>
              <a:gd name="connsiteY6" fmla="*/ 3244022 h 3244445"/>
              <a:gd name="connsiteX7" fmla="*/ 60102 w 3850205"/>
              <a:gd name="connsiteY7" fmla="*/ 3240000 h 3244445"/>
              <a:gd name="connsiteX8" fmla="*/ 0 w 3850205"/>
              <a:gd name="connsiteY8" fmla="*/ 3179898 h 3244445"/>
              <a:gd name="connsiteX9" fmla="*/ 0 w 3850205"/>
              <a:gd name="connsiteY9" fmla="*/ 60102 h 3244445"/>
              <a:gd name="connsiteX0" fmla="*/ 0 w 3850205"/>
              <a:gd name="connsiteY0" fmla="*/ 60102 h 3244445"/>
              <a:gd name="connsiteX1" fmla="*/ 60102 w 3850205"/>
              <a:gd name="connsiteY1" fmla="*/ 0 h 3244445"/>
              <a:gd name="connsiteX2" fmla="*/ 3785401 w 3850205"/>
              <a:gd name="connsiteY2" fmla="*/ 0 h 3244445"/>
              <a:gd name="connsiteX3" fmla="*/ 3845503 w 3850205"/>
              <a:gd name="connsiteY3" fmla="*/ 60102 h 3244445"/>
              <a:gd name="connsiteX4" fmla="*/ 3845504 w 3850205"/>
              <a:gd name="connsiteY4" fmla="*/ 2102735 h 3244445"/>
              <a:gd name="connsiteX5" fmla="*/ 3260484 w 3850205"/>
              <a:gd name="connsiteY5" fmla="*/ 2776188 h 3244445"/>
              <a:gd name="connsiteX6" fmla="*/ 2616441 w 3850205"/>
              <a:gd name="connsiteY6" fmla="*/ 3244022 h 3244445"/>
              <a:gd name="connsiteX7" fmla="*/ 60102 w 3850205"/>
              <a:gd name="connsiteY7" fmla="*/ 3240000 h 3244445"/>
              <a:gd name="connsiteX8" fmla="*/ 0 w 3850205"/>
              <a:gd name="connsiteY8" fmla="*/ 3179898 h 3244445"/>
              <a:gd name="connsiteX9" fmla="*/ 0 w 3850205"/>
              <a:gd name="connsiteY9" fmla="*/ 60102 h 3244445"/>
              <a:gd name="connsiteX0" fmla="*/ 0 w 3850205"/>
              <a:gd name="connsiteY0" fmla="*/ 60102 h 3244022"/>
              <a:gd name="connsiteX1" fmla="*/ 60102 w 3850205"/>
              <a:gd name="connsiteY1" fmla="*/ 0 h 3244022"/>
              <a:gd name="connsiteX2" fmla="*/ 3785401 w 3850205"/>
              <a:gd name="connsiteY2" fmla="*/ 0 h 3244022"/>
              <a:gd name="connsiteX3" fmla="*/ 3845503 w 3850205"/>
              <a:gd name="connsiteY3" fmla="*/ 60102 h 3244022"/>
              <a:gd name="connsiteX4" fmla="*/ 3845504 w 3850205"/>
              <a:gd name="connsiteY4" fmla="*/ 2102735 h 3244022"/>
              <a:gd name="connsiteX5" fmla="*/ 3260484 w 3850205"/>
              <a:gd name="connsiteY5" fmla="*/ 2776188 h 3244022"/>
              <a:gd name="connsiteX6" fmla="*/ 2616441 w 3850205"/>
              <a:gd name="connsiteY6" fmla="*/ 3244022 h 3244022"/>
              <a:gd name="connsiteX7" fmla="*/ 60102 w 3850205"/>
              <a:gd name="connsiteY7" fmla="*/ 3240000 h 3244022"/>
              <a:gd name="connsiteX8" fmla="*/ 0 w 3850205"/>
              <a:gd name="connsiteY8" fmla="*/ 3179898 h 3244022"/>
              <a:gd name="connsiteX9" fmla="*/ 0 w 3850205"/>
              <a:gd name="connsiteY9" fmla="*/ 60102 h 3244022"/>
              <a:gd name="connsiteX0" fmla="*/ 0 w 3850205"/>
              <a:gd name="connsiteY0" fmla="*/ 60102 h 3244022"/>
              <a:gd name="connsiteX1" fmla="*/ 60102 w 3850205"/>
              <a:gd name="connsiteY1" fmla="*/ 0 h 3244022"/>
              <a:gd name="connsiteX2" fmla="*/ 3785401 w 3850205"/>
              <a:gd name="connsiteY2" fmla="*/ 0 h 3244022"/>
              <a:gd name="connsiteX3" fmla="*/ 3845503 w 3850205"/>
              <a:gd name="connsiteY3" fmla="*/ 60102 h 3244022"/>
              <a:gd name="connsiteX4" fmla="*/ 3845504 w 3850205"/>
              <a:gd name="connsiteY4" fmla="*/ 2102735 h 3244022"/>
              <a:gd name="connsiteX5" fmla="*/ 3260484 w 3850205"/>
              <a:gd name="connsiteY5" fmla="*/ 2776188 h 3244022"/>
              <a:gd name="connsiteX6" fmla="*/ 2616441 w 3850205"/>
              <a:gd name="connsiteY6" fmla="*/ 3244022 h 3244022"/>
              <a:gd name="connsiteX7" fmla="*/ 60102 w 3850205"/>
              <a:gd name="connsiteY7" fmla="*/ 3240000 h 3244022"/>
              <a:gd name="connsiteX8" fmla="*/ 0 w 3850205"/>
              <a:gd name="connsiteY8" fmla="*/ 3179898 h 3244022"/>
              <a:gd name="connsiteX9" fmla="*/ 0 w 3850205"/>
              <a:gd name="connsiteY9" fmla="*/ 60102 h 3244022"/>
              <a:gd name="connsiteX0" fmla="*/ 0 w 3850205"/>
              <a:gd name="connsiteY0" fmla="*/ 60102 h 3244022"/>
              <a:gd name="connsiteX1" fmla="*/ 60102 w 3850205"/>
              <a:gd name="connsiteY1" fmla="*/ 0 h 3244022"/>
              <a:gd name="connsiteX2" fmla="*/ 3785401 w 3850205"/>
              <a:gd name="connsiteY2" fmla="*/ 0 h 3244022"/>
              <a:gd name="connsiteX3" fmla="*/ 3845503 w 3850205"/>
              <a:gd name="connsiteY3" fmla="*/ 60102 h 3244022"/>
              <a:gd name="connsiteX4" fmla="*/ 3845504 w 3850205"/>
              <a:gd name="connsiteY4" fmla="*/ 2102735 h 3244022"/>
              <a:gd name="connsiteX5" fmla="*/ 3260484 w 3850205"/>
              <a:gd name="connsiteY5" fmla="*/ 2776188 h 3244022"/>
              <a:gd name="connsiteX6" fmla="*/ 2616441 w 3850205"/>
              <a:gd name="connsiteY6" fmla="*/ 3244022 h 3244022"/>
              <a:gd name="connsiteX7" fmla="*/ 60102 w 3850205"/>
              <a:gd name="connsiteY7" fmla="*/ 3240000 h 3244022"/>
              <a:gd name="connsiteX8" fmla="*/ 0 w 3850205"/>
              <a:gd name="connsiteY8" fmla="*/ 3179898 h 3244022"/>
              <a:gd name="connsiteX9" fmla="*/ 0 w 3850205"/>
              <a:gd name="connsiteY9" fmla="*/ 60102 h 3244022"/>
              <a:gd name="connsiteX0" fmla="*/ 0 w 3853058"/>
              <a:gd name="connsiteY0" fmla="*/ 60102 h 3244022"/>
              <a:gd name="connsiteX1" fmla="*/ 60102 w 3853058"/>
              <a:gd name="connsiteY1" fmla="*/ 0 h 3244022"/>
              <a:gd name="connsiteX2" fmla="*/ 3785401 w 3853058"/>
              <a:gd name="connsiteY2" fmla="*/ 0 h 3244022"/>
              <a:gd name="connsiteX3" fmla="*/ 3845503 w 3853058"/>
              <a:gd name="connsiteY3" fmla="*/ 60102 h 3244022"/>
              <a:gd name="connsiteX4" fmla="*/ 3851989 w 3853058"/>
              <a:gd name="connsiteY4" fmla="*/ 2253619 h 3244022"/>
              <a:gd name="connsiteX5" fmla="*/ 3260484 w 3853058"/>
              <a:gd name="connsiteY5" fmla="*/ 2776188 h 3244022"/>
              <a:gd name="connsiteX6" fmla="*/ 2616441 w 3853058"/>
              <a:gd name="connsiteY6" fmla="*/ 3244022 h 3244022"/>
              <a:gd name="connsiteX7" fmla="*/ 60102 w 3853058"/>
              <a:gd name="connsiteY7" fmla="*/ 3240000 h 3244022"/>
              <a:gd name="connsiteX8" fmla="*/ 0 w 3853058"/>
              <a:gd name="connsiteY8" fmla="*/ 3179898 h 3244022"/>
              <a:gd name="connsiteX9" fmla="*/ 0 w 3853058"/>
              <a:gd name="connsiteY9" fmla="*/ 60102 h 3244022"/>
              <a:gd name="connsiteX0" fmla="*/ 0 w 3853058"/>
              <a:gd name="connsiteY0" fmla="*/ 60102 h 3244022"/>
              <a:gd name="connsiteX1" fmla="*/ 60102 w 3853058"/>
              <a:gd name="connsiteY1" fmla="*/ 0 h 3244022"/>
              <a:gd name="connsiteX2" fmla="*/ 3785401 w 3853058"/>
              <a:gd name="connsiteY2" fmla="*/ 0 h 3244022"/>
              <a:gd name="connsiteX3" fmla="*/ 3845503 w 3853058"/>
              <a:gd name="connsiteY3" fmla="*/ 60102 h 3244022"/>
              <a:gd name="connsiteX4" fmla="*/ 3851989 w 3853058"/>
              <a:gd name="connsiteY4" fmla="*/ 2253619 h 3244022"/>
              <a:gd name="connsiteX5" fmla="*/ 3370731 w 3853058"/>
              <a:gd name="connsiteY5" fmla="*/ 2826483 h 3244022"/>
              <a:gd name="connsiteX6" fmla="*/ 2616441 w 3853058"/>
              <a:gd name="connsiteY6" fmla="*/ 3244022 h 3244022"/>
              <a:gd name="connsiteX7" fmla="*/ 60102 w 3853058"/>
              <a:gd name="connsiteY7" fmla="*/ 3240000 h 3244022"/>
              <a:gd name="connsiteX8" fmla="*/ 0 w 3853058"/>
              <a:gd name="connsiteY8" fmla="*/ 3179898 h 3244022"/>
              <a:gd name="connsiteX9" fmla="*/ 0 w 3853058"/>
              <a:gd name="connsiteY9" fmla="*/ 60102 h 3244022"/>
              <a:gd name="connsiteX0" fmla="*/ 0 w 3857591"/>
              <a:gd name="connsiteY0" fmla="*/ 60102 h 3244022"/>
              <a:gd name="connsiteX1" fmla="*/ 60102 w 3857591"/>
              <a:gd name="connsiteY1" fmla="*/ 0 h 3244022"/>
              <a:gd name="connsiteX2" fmla="*/ 3785401 w 3857591"/>
              <a:gd name="connsiteY2" fmla="*/ 0 h 3244022"/>
              <a:gd name="connsiteX3" fmla="*/ 3845503 w 3857591"/>
              <a:gd name="connsiteY3" fmla="*/ 60102 h 3244022"/>
              <a:gd name="connsiteX4" fmla="*/ 3851989 w 3857591"/>
              <a:gd name="connsiteY4" fmla="*/ 2253619 h 3244022"/>
              <a:gd name="connsiteX5" fmla="*/ 3370731 w 3857591"/>
              <a:gd name="connsiteY5" fmla="*/ 2826483 h 3244022"/>
              <a:gd name="connsiteX6" fmla="*/ 2616441 w 3857591"/>
              <a:gd name="connsiteY6" fmla="*/ 3244022 h 3244022"/>
              <a:gd name="connsiteX7" fmla="*/ 60102 w 3857591"/>
              <a:gd name="connsiteY7" fmla="*/ 3240000 h 3244022"/>
              <a:gd name="connsiteX8" fmla="*/ 0 w 3857591"/>
              <a:gd name="connsiteY8" fmla="*/ 3179898 h 3244022"/>
              <a:gd name="connsiteX9" fmla="*/ 0 w 3857591"/>
              <a:gd name="connsiteY9" fmla="*/ 60102 h 3244022"/>
              <a:gd name="connsiteX0" fmla="*/ 0 w 3853058"/>
              <a:gd name="connsiteY0" fmla="*/ 60102 h 3244022"/>
              <a:gd name="connsiteX1" fmla="*/ 60102 w 3853058"/>
              <a:gd name="connsiteY1" fmla="*/ 0 h 3244022"/>
              <a:gd name="connsiteX2" fmla="*/ 3785401 w 3853058"/>
              <a:gd name="connsiteY2" fmla="*/ 0 h 3244022"/>
              <a:gd name="connsiteX3" fmla="*/ 3845503 w 3853058"/>
              <a:gd name="connsiteY3" fmla="*/ 60102 h 3244022"/>
              <a:gd name="connsiteX4" fmla="*/ 3851989 w 3853058"/>
              <a:gd name="connsiteY4" fmla="*/ 2253619 h 3244022"/>
              <a:gd name="connsiteX5" fmla="*/ 3331821 w 3853058"/>
              <a:gd name="connsiteY5" fmla="*/ 2796307 h 3244022"/>
              <a:gd name="connsiteX6" fmla="*/ 2616441 w 3853058"/>
              <a:gd name="connsiteY6" fmla="*/ 3244022 h 3244022"/>
              <a:gd name="connsiteX7" fmla="*/ 60102 w 3853058"/>
              <a:gd name="connsiteY7" fmla="*/ 3240000 h 3244022"/>
              <a:gd name="connsiteX8" fmla="*/ 0 w 3853058"/>
              <a:gd name="connsiteY8" fmla="*/ 3179898 h 3244022"/>
              <a:gd name="connsiteX9" fmla="*/ 0 w 3853058"/>
              <a:gd name="connsiteY9" fmla="*/ 60102 h 3244022"/>
              <a:gd name="connsiteX0" fmla="*/ 0 w 3853058"/>
              <a:gd name="connsiteY0" fmla="*/ 60102 h 3244022"/>
              <a:gd name="connsiteX1" fmla="*/ 60102 w 3853058"/>
              <a:gd name="connsiteY1" fmla="*/ 0 h 3244022"/>
              <a:gd name="connsiteX2" fmla="*/ 3785401 w 3853058"/>
              <a:gd name="connsiteY2" fmla="*/ 0 h 3244022"/>
              <a:gd name="connsiteX3" fmla="*/ 3845503 w 3853058"/>
              <a:gd name="connsiteY3" fmla="*/ 60102 h 3244022"/>
              <a:gd name="connsiteX4" fmla="*/ 3851989 w 3853058"/>
              <a:gd name="connsiteY4" fmla="*/ 2253619 h 3244022"/>
              <a:gd name="connsiteX5" fmla="*/ 3331821 w 3853058"/>
              <a:gd name="connsiteY5" fmla="*/ 2796307 h 3244022"/>
              <a:gd name="connsiteX6" fmla="*/ 2616441 w 3853058"/>
              <a:gd name="connsiteY6" fmla="*/ 3244022 h 3244022"/>
              <a:gd name="connsiteX7" fmla="*/ 60102 w 3853058"/>
              <a:gd name="connsiteY7" fmla="*/ 3240000 h 3244022"/>
              <a:gd name="connsiteX8" fmla="*/ 0 w 3853058"/>
              <a:gd name="connsiteY8" fmla="*/ 3179898 h 3244022"/>
              <a:gd name="connsiteX9" fmla="*/ 0 w 3853058"/>
              <a:gd name="connsiteY9" fmla="*/ 60102 h 3244022"/>
              <a:gd name="connsiteX0" fmla="*/ 0 w 3853058"/>
              <a:gd name="connsiteY0" fmla="*/ 60102 h 3244022"/>
              <a:gd name="connsiteX1" fmla="*/ 60102 w 3853058"/>
              <a:gd name="connsiteY1" fmla="*/ 0 h 3244022"/>
              <a:gd name="connsiteX2" fmla="*/ 3785401 w 3853058"/>
              <a:gd name="connsiteY2" fmla="*/ 0 h 3244022"/>
              <a:gd name="connsiteX3" fmla="*/ 3845503 w 3853058"/>
              <a:gd name="connsiteY3" fmla="*/ 60102 h 3244022"/>
              <a:gd name="connsiteX4" fmla="*/ 3851989 w 3853058"/>
              <a:gd name="connsiteY4" fmla="*/ 2253619 h 3244022"/>
              <a:gd name="connsiteX5" fmla="*/ 3331821 w 3853058"/>
              <a:gd name="connsiteY5" fmla="*/ 2796307 h 3244022"/>
              <a:gd name="connsiteX6" fmla="*/ 2616441 w 3853058"/>
              <a:gd name="connsiteY6" fmla="*/ 3244022 h 3244022"/>
              <a:gd name="connsiteX7" fmla="*/ 60102 w 3853058"/>
              <a:gd name="connsiteY7" fmla="*/ 3240000 h 3244022"/>
              <a:gd name="connsiteX8" fmla="*/ 0 w 3853058"/>
              <a:gd name="connsiteY8" fmla="*/ 3179898 h 3244022"/>
              <a:gd name="connsiteX9" fmla="*/ 0 w 3853058"/>
              <a:gd name="connsiteY9" fmla="*/ 60102 h 3244022"/>
              <a:gd name="connsiteX0" fmla="*/ 0 w 3853058"/>
              <a:gd name="connsiteY0" fmla="*/ 60102 h 3246544"/>
              <a:gd name="connsiteX1" fmla="*/ 60102 w 3853058"/>
              <a:gd name="connsiteY1" fmla="*/ 0 h 3246544"/>
              <a:gd name="connsiteX2" fmla="*/ 3785401 w 3853058"/>
              <a:gd name="connsiteY2" fmla="*/ 0 h 3246544"/>
              <a:gd name="connsiteX3" fmla="*/ 3845503 w 3853058"/>
              <a:gd name="connsiteY3" fmla="*/ 60102 h 3246544"/>
              <a:gd name="connsiteX4" fmla="*/ 3851989 w 3853058"/>
              <a:gd name="connsiteY4" fmla="*/ 2253619 h 3246544"/>
              <a:gd name="connsiteX5" fmla="*/ 3331821 w 3853058"/>
              <a:gd name="connsiteY5" fmla="*/ 2796307 h 3246544"/>
              <a:gd name="connsiteX6" fmla="*/ 2616441 w 3853058"/>
              <a:gd name="connsiteY6" fmla="*/ 3244022 h 3246544"/>
              <a:gd name="connsiteX7" fmla="*/ 60102 w 3853058"/>
              <a:gd name="connsiteY7" fmla="*/ 3240000 h 3246544"/>
              <a:gd name="connsiteX8" fmla="*/ 0 w 3853058"/>
              <a:gd name="connsiteY8" fmla="*/ 3179898 h 3246544"/>
              <a:gd name="connsiteX9" fmla="*/ 0 w 3853058"/>
              <a:gd name="connsiteY9" fmla="*/ 60102 h 3246544"/>
              <a:gd name="connsiteX0" fmla="*/ 0 w 3853058"/>
              <a:gd name="connsiteY0" fmla="*/ 60102 h 3244336"/>
              <a:gd name="connsiteX1" fmla="*/ 60102 w 3853058"/>
              <a:gd name="connsiteY1" fmla="*/ 0 h 3244336"/>
              <a:gd name="connsiteX2" fmla="*/ 3785401 w 3853058"/>
              <a:gd name="connsiteY2" fmla="*/ 0 h 3244336"/>
              <a:gd name="connsiteX3" fmla="*/ 3845503 w 3853058"/>
              <a:gd name="connsiteY3" fmla="*/ 60102 h 3244336"/>
              <a:gd name="connsiteX4" fmla="*/ 3851989 w 3853058"/>
              <a:gd name="connsiteY4" fmla="*/ 2253619 h 3244336"/>
              <a:gd name="connsiteX5" fmla="*/ 3331821 w 3853058"/>
              <a:gd name="connsiteY5" fmla="*/ 2796307 h 3244336"/>
              <a:gd name="connsiteX6" fmla="*/ 2564560 w 3853058"/>
              <a:gd name="connsiteY6" fmla="*/ 3244022 h 3244336"/>
              <a:gd name="connsiteX7" fmla="*/ 60102 w 3853058"/>
              <a:gd name="connsiteY7" fmla="*/ 3240000 h 3244336"/>
              <a:gd name="connsiteX8" fmla="*/ 0 w 3853058"/>
              <a:gd name="connsiteY8" fmla="*/ 3179898 h 3244336"/>
              <a:gd name="connsiteX9" fmla="*/ 0 w 3853058"/>
              <a:gd name="connsiteY9" fmla="*/ 60102 h 3244336"/>
              <a:gd name="connsiteX0" fmla="*/ 0 w 3853058"/>
              <a:gd name="connsiteY0" fmla="*/ 60102 h 3244025"/>
              <a:gd name="connsiteX1" fmla="*/ 60102 w 3853058"/>
              <a:gd name="connsiteY1" fmla="*/ 0 h 3244025"/>
              <a:gd name="connsiteX2" fmla="*/ 3785401 w 3853058"/>
              <a:gd name="connsiteY2" fmla="*/ 0 h 3244025"/>
              <a:gd name="connsiteX3" fmla="*/ 3845503 w 3853058"/>
              <a:gd name="connsiteY3" fmla="*/ 60102 h 3244025"/>
              <a:gd name="connsiteX4" fmla="*/ 3851989 w 3853058"/>
              <a:gd name="connsiteY4" fmla="*/ 2253619 h 3244025"/>
              <a:gd name="connsiteX5" fmla="*/ 3331821 w 3853058"/>
              <a:gd name="connsiteY5" fmla="*/ 2796307 h 3244025"/>
              <a:gd name="connsiteX6" fmla="*/ 2564560 w 3853058"/>
              <a:gd name="connsiteY6" fmla="*/ 3244022 h 3244025"/>
              <a:gd name="connsiteX7" fmla="*/ 60102 w 3853058"/>
              <a:gd name="connsiteY7" fmla="*/ 3240000 h 3244025"/>
              <a:gd name="connsiteX8" fmla="*/ 0 w 3853058"/>
              <a:gd name="connsiteY8" fmla="*/ 3179898 h 3244025"/>
              <a:gd name="connsiteX9" fmla="*/ 0 w 3853058"/>
              <a:gd name="connsiteY9" fmla="*/ 60102 h 3244025"/>
              <a:gd name="connsiteX0" fmla="*/ 0 w 3853058"/>
              <a:gd name="connsiteY0" fmla="*/ 60102 h 3244025"/>
              <a:gd name="connsiteX1" fmla="*/ 60102 w 3853058"/>
              <a:gd name="connsiteY1" fmla="*/ 0 h 3244025"/>
              <a:gd name="connsiteX2" fmla="*/ 3785401 w 3853058"/>
              <a:gd name="connsiteY2" fmla="*/ 0 h 3244025"/>
              <a:gd name="connsiteX3" fmla="*/ 3845503 w 3853058"/>
              <a:gd name="connsiteY3" fmla="*/ 60102 h 3244025"/>
              <a:gd name="connsiteX4" fmla="*/ 3851989 w 3853058"/>
              <a:gd name="connsiteY4" fmla="*/ 2253619 h 3244025"/>
              <a:gd name="connsiteX5" fmla="*/ 3292910 w 3853058"/>
              <a:gd name="connsiteY5" fmla="*/ 2781219 h 3244025"/>
              <a:gd name="connsiteX6" fmla="*/ 2564560 w 3853058"/>
              <a:gd name="connsiteY6" fmla="*/ 3244022 h 3244025"/>
              <a:gd name="connsiteX7" fmla="*/ 60102 w 3853058"/>
              <a:gd name="connsiteY7" fmla="*/ 3240000 h 3244025"/>
              <a:gd name="connsiteX8" fmla="*/ 0 w 3853058"/>
              <a:gd name="connsiteY8" fmla="*/ 3179898 h 3244025"/>
              <a:gd name="connsiteX9" fmla="*/ 0 w 3853058"/>
              <a:gd name="connsiteY9" fmla="*/ 60102 h 3244025"/>
              <a:gd name="connsiteX0" fmla="*/ 0 w 3853058"/>
              <a:gd name="connsiteY0" fmla="*/ 60102 h 3244062"/>
              <a:gd name="connsiteX1" fmla="*/ 60102 w 3853058"/>
              <a:gd name="connsiteY1" fmla="*/ 0 h 3244062"/>
              <a:gd name="connsiteX2" fmla="*/ 3785401 w 3853058"/>
              <a:gd name="connsiteY2" fmla="*/ 0 h 3244062"/>
              <a:gd name="connsiteX3" fmla="*/ 3845503 w 3853058"/>
              <a:gd name="connsiteY3" fmla="*/ 60102 h 3244062"/>
              <a:gd name="connsiteX4" fmla="*/ 3851989 w 3853058"/>
              <a:gd name="connsiteY4" fmla="*/ 2253619 h 3244062"/>
              <a:gd name="connsiteX5" fmla="*/ 3292910 w 3853058"/>
              <a:gd name="connsiteY5" fmla="*/ 2781219 h 3244062"/>
              <a:gd name="connsiteX6" fmla="*/ 2564560 w 3853058"/>
              <a:gd name="connsiteY6" fmla="*/ 3244022 h 3244062"/>
              <a:gd name="connsiteX7" fmla="*/ 60102 w 3853058"/>
              <a:gd name="connsiteY7" fmla="*/ 3240000 h 3244062"/>
              <a:gd name="connsiteX8" fmla="*/ 0 w 3853058"/>
              <a:gd name="connsiteY8" fmla="*/ 3179898 h 3244062"/>
              <a:gd name="connsiteX9" fmla="*/ 0 w 3853058"/>
              <a:gd name="connsiteY9" fmla="*/ 60102 h 3244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53058" h="3244062">
                <a:moveTo>
                  <a:pt x="0" y="60102"/>
                </a:moveTo>
                <a:cubicBezTo>
                  <a:pt x="0" y="26909"/>
                  <a:pt x="26909" y="0"/>
                  <a:pt x="60102" y="0"/>
                </a:cubicBezTo>
                <a:lnTo>
                  <a:pt x="3785401" y="0"/>
                </a:lnTo>
                <a:cubicBezTo>
                  <a:pt x="3818594" y="0"/>
                  <a:pt x="3845503" y="26909"/>
                  <a:pt x="3845503" y="60102"/>
                </a:cubicBezTo>
                <a:cubicBezTo>
                  <a:pt x="3855520" y="410558"/>
                  <a:pt x="3853070" y="210002"/>
                  <a:pt x="3851989" y="2253619"/>
                </a:cubicBezTo>
                <a:cubicBezTo>
                  <a:pt x="3847204" y="2402033"/>
                  <a:pt x="3883617" y="2339530"/>
                  <a:pt x="3292910" y="2781219"/>
                </a:cubicBezTo>
                <a:cubicBezTo>
                  <a:pt x="2702203" y="3222908"/>
                  <a:pt x="2708193" y="3245219"/>
                  <a:pt x="2564560" y="3244022"/>
                </a:cubicBezTo>
                <a:lnTo>
                  <a:pt x="60102" y="3240000"/>
                </a:lnTo>
                <a:cubicBezTo>
                  <a:pt x="26909" y="3240000"/>
                  <a:pt x="0" y="3213091"/>
                  <a:pt x="0" y="3179898"/>
                </a:cubicBezTo>
                <a:lnTo>
                  <a:pt x="0" y="60102"/>
                </a:lnTo>
                <a:close/>
              </a:path>
            </a:pathLst>
          </a:custGeom>
          <a:noFill/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pPr lvl="0"/>
            <a:r>
              <a:rPr lang="fi-FI" dirty="0"/>
              <a:t>Lisää kuva</a:t>
            </a:r>
            <a:br>
              <a:rPr lang="fi-FI" dirty="0"/>
            </a:br>
            <a:r>
              <a:rPr lang="fi-FI" dirty="0"/>
              <a:t>▼</a:t>
            </a:r>
          </a:p>
        </p:txBody>
      </p:sp>
      <p:sp>
        <p:nvSpPr>
          <p:cNvPr id="6" name="Dian numero">
            <a:extLst>
              <a:ext uri="{FF2B5EF4-FFF2-40B4-BE49-F238E27FC236}">
                <a16:creationId xmlns:a16="http://schemas.microsoft.com/office/drawing/2014/main" id="{1A4DA1CD-0C0D-4A7B-B290-2C95E8129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54137" y="4740880"/>
            <a:ext cx="236686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0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algn="ctr"/>
            <a:fld id="{7B76A6C3-B7D4-46CA-B591-53665D1E4B32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8" name="Päivämäärä">
            <a:extLst>
              <a:ext uri="{FF2B5EF4-FFF2-40B4-BE49-F238E27FC236}">
                <a16:creationId xmlns:a16="http://schemas.microsoft.com/office/drawing/2014/main" id="{D5D5E5EE-C22A-478A-A4D9-8F835C053D30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7613934" y="4740880"/>
            <a:ext cx="805619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67CE0CE-8453-4B37-A5D0-1695CA054885}" type="datetime1">
              <a:rPr lang="fi-FI" smtClean="0"/>
              <a:t>18.9.2020</a:t>
            </a:fld>
            <a:endParaRPr lang="en-US" dirty="0"/>
          </a:p>
        </p:txBody>
      </p:sp>
      <p:sp>
        <p:nvSpPr>
          <p:cNvPr id="9" name="Alatunniste">
            <a:extLst>
              <a:ext uri="{FF2B5EF4-FFF2-40B4-BE49-F238E27FC236}">
                <a16:creationId xmlns:a16="http://schemas.microsoft.com/office/drawing/2014/main" id="{F4DEA8FA-61D0-4DC5-9879-84DA1B4AC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91661" y="4740879"/>
            <a:ext cx="6211066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isältö">
            <a:extLst>
              <a:ext uri="{FF2B5EF4-FFF2-40B4-BE49-F238E27FC236}">
                <a16:creationId xmlns:a16="http://schemas.microsoft.com/office/drawing/2014/main" id="{38B48ED1-2C08-4CE1-B780-7602EFA75B9F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230418" y="1694122"/>
            <a:ext cx="4667330" cy="2754711"/>
          </a:xfrm>
          <a:prstGeom prst="round2SameRect">
            <a:avLst>
              <a:gd name="adj1" fmla="val 0"/>
              <a:gd name="adj2" fmla="val 3335"/>
            </a:avLst>
          </a:prstGeom>
          <a:solidFill>
            <a:schemeClr val="bg2"/>
          </a:solidFill>
        </p:spPr>
        <p:txBody>
          <a:bodyPr lIns="180000" bIns="180000"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1" name="Otsikko">
            <a:extLst>
              <a:ext uri="{FF2B5EF4-FFF2-40B4-BE49-F238E27FC236}">
                <a16:creationId xmlns:a16="http://schemas.microsoft.com/office/drawing/2014/main" id="{26B15F3F-5418-4E70-B1A0-A09866BC1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418" y="217188"/>
            <a:ext cx="4667330" cy="1476934"/>
          </a:xfrm>
          <a:prstGeom prst="round2SameRect">
            <a:avLst>
              <a:gd name="adj1" fmla="val 3208"/>
              <a:gd name="adj2" fmla="val 0"/>
            </a:avLst>
          </a:prstGeom>
          <a:solidFill>
            <a:schemeClr val="bg2"/>
          </a:solidFill>
        </p:spPr>
        <p:txBody>
          <a:bodyPr lIns="216000" tIns="216000" rIns="216000" anchor="t" anchorCtr="0">
            <a:noAutofit/>
          </a:bodyPr>
          <a:lstStyle>
            <a:lvl1pPr>
              <a:defRPr sz="320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668919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pudia">
    <p:bg>
      <p:bgPr>
        <a:gradFill>
          <a:gsLst>
            <a:gs pos="0">
              <a:schemeClr val="bg2"/>
            </a:gs>
            <a:gs pos="40000">
              <a:schemeClr val="tx2">
                <a:lumMod val="20000"/>
                <a:lumOff val="8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KV vesileima">
            <a:extLst>
              <a:ext uri="{FF2B5EF4-FFF2-40B4-BE49-F238E27FC236}">
                <a16:creationId xmlns:a16="http://schemas.microsoft.com/office/drawing/2014/main" id="{FEBBDBC4-D8D7-475F-A966-25578B492BB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31163" y="208912"/>
            <a:ext cx="8640000" cy="3083103"/>
          </a:xfrm>
          <a:prstGeom prst="rect">
            <a:avLst/>
          </a:prstGeom>
        </p:spPr>
      </p:pic>
      <p:sp>
        <p:nvSpPr>
          <p:cNvPr id="10" name="Sometili">
            <a:extLst>
              <a:ext uri="{FF2B5EF4-FFF2-40B4-BE49-F238E27FC236}">
                <a16:creationId xmlns:a16="http://schemas.microsoft.com/office/drawing/2014/main" id="{352B3070-E5DB-41F8-B6C6-C95E2F14E71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310757" y="4674980"/>
            <a:ext cx="6581243" cy="331664"/>
          </a:xfrm>
        </p:spPr>
        <p:txBody>
          <a:bodyPr anchor="ctr" anchorCtr="0">
            <a:normAutofit/>
          </a:bodyPr>
          <a:lstStyle>
            <a:lvl1pPr marL="0" indent="0" algn="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69875" indent="0">
              <a:buNone/>
              <a:defRPr/>
            </a:lvl2pPr>
            <a:lvl3pPr marL="539750" indent="0">
              <a:buNone/>
              <a:defRPr/>
            </a:lvl3pPr>
            <a:lvl4pPr marL="809625" indent="0">
              <a:buNone/>
              <a:defRPr/>
            </a:lvl4pPr>
            <a:lvl5pPr marL="1070062" indent="0">
              <a:buNone/>
              <a:defRPr/>
            </a:lvl5pPr>
          </a:lstStyle>
          <a:p>
            <a:pPr lvl="0"/>
            <a:r>
              <a:rPr lang="fi-FI" dirty="0"/>
              <a:t>Seuraa: @</a:t>
            </a:r>
            <a:r>
              <a:rPr lang="fi-FI" dirty="0" err="1"/>
              <a:t>OmaSomeTili</a:t>
            </a:r>
            <a:endParaRPr lang="fi-FI" dirty="0"/>
          </a:p>
        </p:txBody>
      </p:sp>
      <p:sp>
        <p:nvSpPr>
          <p:cNvPr id="11" name="Otsikko">
            <a:extLst>
              <a:ext uri="{FF2B5EF4-FFF2-40B4-BE49-F238E27FC236}">
                <a16:creationId xmlns:a16="http://schemas.microsoft.com/office/drawing/2014/main" id="{3844C142-C9D7-48F5-BF03-B18E408BCE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9632" y="3220627"/>
            <a:ext cx="8640000" cy="832036"/>
          </a:xfrm>
        </p:spPr>
        <p:txBody>
          <a:bodyPr tIns="0" rIns="0" anchor="ctr" anchorCtr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i-FI" dirty="0"/>
              <a:t>Kiitos!</a:t>
            </a:r>
          </a:p>
        </p:txBody>
      </p:sp>
      <p:pic>
        <p:nvPicPr>
          <p:cNvPr id="13" name="KKV logo">
            <a:extLst>
              <a:ext uri="{FF2B5EF4-FFF2-40B4-BE49-F238E27FC236}">
                <a16:creationId xmlns:a16="http://schemas.microsoft.com/office/drawing/2014/main" id="{6B9B4ABB-4316-41BC-8003-F49F62FBA93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 bwMode="auto">
          <a:xfrm>
            <a:off x="230418" y="4721815"/>
            <a:ext cx="2415609" cy="31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915958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video">
    <p:bg>
      <p:bgPr>
        <a:gradFill>
          <a:gsLst>
            <a:gs pos="0">
              <a:schemeClr val="bg2">
                <a:lumMod val="95000"/>
              </a:schemeClr>
            </a:gs>
            <a:gs pos="100000">
              <a:schemeClr val="bg2">
                <a:lumMod val="5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ityksen aihe"/>
          <p:cNvSpPr>
            <a:spLocks noGrp="1"/>
          </p:cNvSpPr>
          <p:nvPr>
            <p:ph type="ctrTitle" hasCustomPrompt="1"/>
          </p:nvPr>
        </p:nvSpPr>
        <p:spPr>
          <a:xfrm>
            <a:off x="252000" y="2572284"/>
            <a:ext cx="8640000" cy="1173095"/>
          </a:xfrm>
          <a:prstGeom prst="rect">
            <a:avLst/>
          </a:prstGeom>
        </p:spPr>
        <p:txBody>
          <a:bodyPr lIns="0" tIns="0" rIns="0">
            <a:normAutofit/>
          </a:bodyPr>
          <a:lstStyle>
            <a:lvl1pPr>
              <a:lnSpc>
                <a:spcPct val="100000"/>
              </a:lnSpc>
              <a:defRPr sz="3600" spc="-50" baseline="0">
                <a:solidFill>
                  <a:schemeClr val="tx1"/>
                </a:solidFill>
                <a:effectLst>
                  <a:outerShdw blurRad="139700" dir="5400000" sx="101000" sy="101000" algn="ctr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dirty="0" err="1"/>
              <a:t>Kirjoita</a:t>
            </a:r>
            <a:r>
              <a:rPr lang="en-US" dirty="0"/>
              <a:t> </a:t>
            </a:r>
            <a:r>
              <a:rPr lang="en-US" dirty="0" err="1"/>
              <a:t>tähän</a:t>
            </a:r>
            <a:r>
              <a:rPr lang="en-US" dirty="0"/>
              <a:t> </a:t>
            </a:r>
            <a:r>
              <a:rPr lang="en-US" dirty="0" err="1"/>
              <a:t>esityksen</a:t>
            </a:r>
            <a:r>
              <a:rPr lang="en-US" dirty="0"/>
              <a:t> otsikko.</a:t>
            </a:r>
          </a:p>
        </p:txBody>
      </p:sp>
      <p:sp>
        <p:nvSpPr>
          <p:cNvPr id="3" name="Esittäjän nimi"/>
          <p:cNvSpPr>
            <a:spLocks noGrp="1"/>
          </p:cNvSpPr>
          <p:nvPr>
            <p:ph type="subTitle" idx="1" hasCustomPrompt="1"/>
          </p:nvPr>
        </p:nvSpPr>
        <p:spPr>
          <a:xfrm>
            <a:off x="252000" y="3780000"/>
            <a:ext cx="8640000" cy="2700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>
              <a:buNone/>
              <a:defRPr sz="1600" b="1" baseline="0">
                <a:solidFill>
                  <a:schemeClr val="tx1"/>
                </a:solidFill>
                <a:effectLst>
                  <a:outerShdw blurRad="139700" dir="5400000" sx="101000" sy="101000" algn="ctr" rotWithShape="0">
                    <a:srgbClr val="000000">
                      <a:alpha val="40000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/>
              <a:t>Kirjoita</a:t>
            </a:r>
            <a:r>
              <a:rPr lang="en-US" dirty="0"/>
              <a:t> </a:t>
            </a:r>
            <a:r>
              <a:rPr lang="en-US" dirty="0" err="1"/>
              <a:t>tähän</a:t>
            </a:r>
            <a:r>
              <a:rPr lang="en-US" dirty="0"/>
              <a:t> </a:t>
            </a:r>
            <a:r>
              <a:rPr lang="en-US" dirty="0" err="1"/>
              <a:t>tittelisi</a:t>
            </a:r>
            <a:r>
              <a:rPr lang="en-US" dirty="0"/>
              <a:t> ja </a:t>
            </a:r>
            <a:r>
              <a:rPr lang="en-US" dirty="0" err="1"/>
              <a:t>nimesi</a:t>
            </a:r>
            <a:r>
              <a:rPr lang="en-US" dirty="0"/>
              <a:t>.</a:t>
            </a:r>
          </a:p>
        </p:txBody>
      </p:sp>
      <p:sp>
        <p:nvSpPr>
          <p:cNvPr id="12" name="Päivämäärä"/>
          <p:cNvSpPr>
            <a:spLocks noGrp="1"/>
          </p:cNvSpPr>
          <p:nvPr>
            <p:ph type="dt" sz="half" idx="10"/>
          </p:nvPr>
        </p:nvSpPr>
        <p:spPr>
          <a:xfrm>
            <a:off x="252000" y="4093408"/>
            <a:ext cx="1080000" cy="271463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600" b="0">
                <a:solidFill>
                  <a:schemeClr val="tx1"/>
                </a:solidFill>
                <a:effectLst>
                  <a:outerShdw blurRad="139700" dir="5400000" sx="101000" sy="101000" algn="ctr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fld id="{91CD2CA3-3B35-42FE-BF5B-344A1A8D67CB}" type="datetime1">
              <a:rPr lang="fi-FI" smtClean="0"/>
              <a:t>18.9.2020</a:t>
            </a:fld>
            <a:endParaRPr lang="en-US" dirty="0"/>
          </a:p>
        </p:txBody>
      </p:sp>
      <p:sp>
        <p:nvSpPr>
          <p:cNvPr id="10" name="Tilaisuuden nimi"/>
          <p:cNvSpPr>
            <a:spLocks noGrp="1"/>
          </p:cNvSpPr>
          <p:nvPr>
            <p:ph type="body" sz="quarter" idx="11" hasCustomPrompt="1"/>
          </p:nvPr>
        </p:nvSpPr>
        <p:spPr>
          <a:xfrm>
            <a:off x="1340459" y="4093408"/>
            <a:ext cx="7560000" cy="2700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>
              <a:buNone/>
              <a:defRPr lang="fi-FI" sz="1600" b="0" kern="1200" baseline="0" dirty="0" smtClean="0">
                <a:solidFill>
                  <a:schemeClr val="tx1"/>
                </a:solidFill>
                <a:effectLst>
                  <a:outerShdw blurRad="139700" dir="5400000" sx="101000" sy="101000" algn="ctr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err="1"/>
              <a:t>Tilaisuuden</a:t>
            </a:r>
            <a:r>
              <a:rPr lang="en-US" dirty="0"/>
              <a:t> </a:t>
            </a:r>
            <a:r>
              <a:rPr lang="en-US" dirty="0" err="1"/>
              <a:t>nimi</a:t>
            </a:r>
            <a:r>
              <a:rPr lang="en-US" dirty="0"/>
              <a:t> ja/tai </a:t>
            </a:r>
            <a:r>
              <a:rPr lang="en-US" dirty="0" err="1"/>
              <a:t>paikka</a:t>
            </a:r>
            <a:endParaRPr lang="en-US" dirty="0"/>
          </a:p>
        </p:txBody>
      </p:sp>
      <p:sp>
        <p:nvSpPr>
          <p:cNvPr id="9" name="KKV logo">
            <a:extLst>
              <a:ext uri="{FF2B5EF4-FFF2-40B4-BE49-F238E27FC236}">
                <a16:creationId xmlns:a16="http://schemas.microsoft.com/office/drawing/2014/main" id="{6505ED7B-EC30-41AD-B6B3-8DCBC79318C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30400" y="4723200"/>
            <a:ext cx="2415600" cy="3168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effectLst>
                  <a:outerShdw blurRad="139700" dir="5400000" sx="101000" sy="101000" algn="ctr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fi-FI" sz="900" dirty="0"/>
              <a:t>Lisää tähän </a:t>
            </a:r>
            <a:r>
              <a:rPr lang="fi-FI" sz="900" dirty="0" err="1"/>
              <a:t>KKV:n</a:t>
            </a:r>
            <a:r>
              <a:rPr lang="fi-FI" sz="900" dirty="0"/>
              <a:t> logo</a:t>
            </a:r>
            <a:endParaRPr lang="fi-FI" dirty="0"/>
          </a:p>
        </p:txBody>
      </p:sp>
      <p:sp>
        <p:nvSpPr>
          <p:cNvPr id="5" name="Median paikkamerkki 4">
            <a:extLst>
              <a:ext uri="{FF2B5EF4-FFF2-40B4-BE49-F238E27FC236}">
                <a16:creationId xmlns:a16="http://schemas.microsoft.com/office/drawing/2014/main" id="{B39931DB-133B-4751-8C34-20A7AD36234C}"/>
              </a:ext>
            </a:extLst>
          </p:cNvPr>
          <p:cNvSpPr>
            <a:spLocks noGrp="1"/>
          </p:cNvSpPr>
          <p:nvPr>
            <p:ph type="media" sz="quarter" idx="14" hasCustomPrompt="1"/>
          </p:nvPr>
        </p:nvSpPr>
        <p:spPr>
          <a:xfrm>
            <a:off x="0" y="0"/>
            <a:ext cx="9144000" cy="5143500"/>
          </a:xfrm>
        </p:spPr>
        <p:txBody>
          <a:bodyPr tIns="6120000" anchor="b" anchorCtr="1"/>
          <a:lstStyle>
            <a:lvl1pPr marL="0" marR="0" indent="0" algn="ctr" defTabSz="914400" rtl="0" eaLnBrk="1" fontAlgn="auto" latinLnBrk="0" hangingPunct="1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20000"/>
              <a:buFont typeface="Arial Black" panose="020B0A04020102020204" pitchFamily="34" charset="0"/>
              <a:buNone/>
              <a:tabLst/>
              <a:defRPr>
                <a:latin typeface="+mj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20000"/>
              <a:buFont typeface="Arial Black" panose="020B0A04020102020204" pitchFamily="34" charset="0"/>
              <a:buNone/>
              <a:tabLst/>
              <a:defRPr/>
            </a:pPr>
            <a:r>
              <a:rPr lang="fi-FI" dirty="0"/>
              <a:t>▲</a:t>
            </a:r>
            <a:br>
              <a:rPr lang="fi-FI" dirty="0"/>
            </a:br>
            <a:r>
              <a:rPr lang="fi-FI" dirty="0"/>
              <a:t>Lisää video</a:t>
            </a:r>
          </a:p>
          <a:p>
            <a:endParaRPr lang="fi-FI" dirty="0"/>
          </a:p>
        </p:txBody>
      </p:sp>
      <p:sp>
        <p:nvSpPr>
          <p:cNvPr id="11" name="KKV logo iso">
            <a:extLst>
              <a:ext uri="{FF2B5EF4-FFF2-40B4-BE49-F238E27FC236}">
                <a16:creationId xmlns:a16="http://schemas.microsoft.com/office/drawing/2014/main" id="{DE459595-8CA7-4D94-9380-1461141710C0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252000" y="259730"/>
            <a:ext cx="8640000" cy="3032285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2800" b="0">
                <a:latin typeface="+mj-lt"/>
              </a:defRPr>
            </a:lvl1pPr>
          </a:lstStyle>
          <a:p>
            <a:r>
              <a:rPr lang="fi-FI" dirty="0"/>
              <a:t>Lisää KKV vesileima ►</a:t>
            </a:r>
          </a:p>
        </p:txBody>
      </p:sp>
    </p:spTree>
    <p:extLst>
      <p:ext uri="{BB962C8B-B14F-4D97-AF65-F5344CB8AC3E}">
        <p14:creationId xmlns:p14="http://schemas.microsoft.com/office/powerpoint/2010/main" val="329728228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valokuva">
    <p:bg>
      <p:bgPr>
        <a:gradFill>
          <a:gsLst>
            <a:gs pos="0">
              <a:schemeClr val="bg2">
                <a:lumMod val="95000"/>
              </a:schemeClr>
            </a:gs>
            <a:gs pos="100000">
              <a:schemeClr val="bg2">
                <a:lumMod val="5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ustakuva">
            <a:extLst>
              <a:ext uri="{FF2B5EF4-FFF2-40B4-BE49-F238E27FC236}">
                <a16:creationId xmlns:a16="http://schemas.microsoft.com/office/drawing/2014/main" id="{BD649E39-86E0-4788-8683-0FD4486B9499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5143500"/>
          </a:xfrm>
        </p:spPr>
        <p:txBody>
          <a:bodyPr tIns="0" anchor="b" anchorCtr="1">
            <a:normAutofit/>
          </a:bodyPr>
          <a:lstStyle>
            <a:lvl1pPr marL="0" indent="0" algn="ctr">
              <a:buNone/>
              <a:defRPr>
                <a:latin typeface="+mj-lt"/>
              </a:defRPr>
            </a:lvl1pPr>
          </a:lstStyle>
          <a:p>
            <a:r>
              <a:rPr lang="fi-FI" dirty="0"/>
              <a:t>▲</a:t>
            </a:r>
            <a:br>
              <a:rPr lang="fi-FI" dirty="0"/>
            </a:br>
            <a:r>
              <a:rPr lang="fi-FI" dirty="0"/>
              <a:t>Lisää valokuva</a:t>
            </a:r>
          </a:p>
        </p:txBody>
      </p:sp>
      <p:sp>
        <p:nvSpPr>
          <p:cNvPr id="2" name="Esityksen aihe"/>
          <p:cNvSpPr>
            <a:spLocks noGrp="1"/>
          </p:cNvSpPr>
          <p:nvPr>
            <p:ph type="ctrTitle" hasCustomPrompt="1"/>
          </p:nvPr>
        </p:nvSpPr>
        <p:spPr>
          <a:xfrm>
            <a:off x="252000" y="2572284"/>
            <a:ext cx="8640000" cy="1173095"/>
          </a:xfrm>
          <a:prstGeom prst="rect">
            <a:avLst/>
          </a:prstGeom>
        </p:spPr>
        <p:txBody>
          <a:bodyPr lIns="0" tIns="0" rIns="0">
            <a:normAutofit/>
          </a:bodyPr>
          <a:lstStyle>
            <a:lvl1pPr>
              <a:lnSpc>
                <a:spcPct val="100000"/>
              </a:lnSpc>
              <a:defRPr sz="3600" spc="-50" baseline="0">
                <a:solidFill>
                  <a:schemeClr val="tx1"/>
                </a:solidFill>
                <a:effectLst>
                  <a:outerShdw blurRad="139700" dir="5400000" sx="101000" sy="101000" algn="ctr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dirty="0" err="1"/>
              <a:t>Kirjoita</a:t>
            </a:r>
            <a:r>
              <a:rPr lang="en-US" dirty="0"/>
              <a:t> </a:t>
            </a:r>
            <a:r>
              <a:rPr lang="en-US" dirty="0" err="1"/>
              <a:t>tähän</a:t>
            </a:r>
            <a:r>
              <a:rPr lang="en-US" dirty="0"/>
              <a:t> </a:t>
            </a:r>
            <a:r>
              <a:rPr lang="en-US" dirty="0" err="1"/>
              <a:t>esityksen</a:t>
            </a:r>
            <a:r>
              <a:rPr lang="en-US" dirty="0"/>
              <a:t> otsikko.</a:t>
            </a:r>
          </a:p>
        </p:txBody>
      </p:sp>
      <p:sp>
        <p:nvSpPr>
          <p:cNvPr id="3" name="Esittäjän nimi"/>
          <p:cNvSpPr>
            <a:spLocks noGrp="1"/>
          </p:cNvSpPr>
          <p:nvPr>
            <p:ph type="subTitle" idx="1" hasCustomPrompt="1"/>
          </p:nvPr>
        </p:nvSpPr>
        <p:spPr>
          <a:xfrm>
            <a:off x="252000" y="3780000"/>
            <a:ext cx="8640000" cy="2700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>
              <a:buNone/>
              <a:defRPr sz="1600" b="1" baseline="0">
                <a:solidFill>
                  <a:schemeClr val="tx1"/>
                </a:solidFill>
                <a:effectLst>
                  <a:outerShdw blurRad="139700" dir="5400000" sx="101000" sy="101000" algn="ctr" rotWithShape="0">
                    <a:srgbClr val="000000">
                      <a:alpha val="40000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/>
              <a:t>Kirjoita</a:t>
            </a:r>
            <a:r>
              <a:rPr lang="en-US" dirty="0"/>
              <a:t> </a:t>
            </a:r>
            <a:r>
              <a:rPr lang="en-US" dirty="0" err="1"/>
              <a:t>tähän</a:t>
            </a:r>
            <a:r>
              <a:rPr lang="en-US" dirty="0"/>
              <a:t> </a:t>
            </a:r>
            <a:r>
              <a:rPr lang="en-US" dirty="0" err="1"/>
              <a:t>tittelisi</a:t>
            </a:r>
            <a:r>
              <a:rPr lang="en-US" dirty="0"/>
              <a:t> ja </a:t>
            </a:r>
            <a:r>
              <a:rPr lang="en-US" dirty="0" err="1"/>
              <a:t>nimesi</a:t>
            </a:r>
            <a:r>
              <a:rPr lang="en-US" dirty="0"/>
              <a:t>.</a:t>
            </a:r>
          </a:p>
        </p:txBody>
      </p:sp>
      <p:sp>
        <p:nvSpPr>
          <p:cNvPr id="12" name="Päivämäärä"/>
          <p:cNvSpPr>
            <a:spLocks noGrp="1"/>
          </p:cNvSpPr>
          <p:nvPr>
            <p:ph type="dt" sz="half" idx="10"/>
          </p:nvPr>
        </p:nvSpPr>
        <p:spPr>
          <a:xfrm>
            <a:off x="252000" y="4093408"/>
            <a:ext cx="1080000" cy="271463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600" b="0">
                <a:solidFill>
                  <a:schemeClr val="tx1"/>
                </a:solidFill>
                <a:effectLst>
                  <a:outerShdw blurRad="139700" dir="5400000" sx="101000" sy="101000" algn="ctr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fld id="{9DBC9102-89F1-47EA-BB19-632537D3722D}" type="datetime1">
              <a:rPr lang="fi-FI" smtClean="0"/>
              <a:t>18.9.2020</a:t>
            </a:fld>
            <a:endParaRPr lang="en-US" dirty="0"/>
          </a:p>
        </p:txBody>
      </p:sp>
      <p:sp>
        <p:nvSpPr>
          <p:cNvPr id="10" name="Tilaisuuden nimi"/>
          <p:cNvSpPr>
            <a:spLocks noGrp="1"/>
          </p:cNvSpPr>
          <p:nvPr>
            <p:ph type="body" sz="quarter" idx="11" hasCustomPrompt="1"/>
          </p:nvPr>
        </p:nvSpPr>
        <p:spPr>
          <a:xfrm>
            <a:off x="1340459" y="4093408"/>
            <a:ext cx="7560000" cy="2700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>
              <a:buNone/>
              <a:defRPr lang="fi-FI" sz="1600" b="0" kern="1200" baseline="0" dirty="0" smtClean="0">
                <a:solidFill>
                  <a:schemeClr val="tx1"/>
                </a:solidFill>
                <a:effectLst>
                  <a:outerShdw blurRad="139700" dir="5400000" sx="101000" sy="101000" algn="ctr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err="1"/>
              <a:t>Tilaisuuden</a:t>
            </a:r>
            <a:r>
              <a:rPr lang="en-US" dirty="0"/>
              <a:t> </a:t>
            </a:r>
            <a:r>
              <a:rPr lang="en-US" dirty="0" err="1"/>
              <a:t>nimi</a:t>
            </a:r>
            <a:r>
              <a:rPr lang="en-US" dirty="0"/>
              <a:t> ja/tai </a:t>
            </a:r>
            <a:r>
              <a:rPr lang="en-US" dirty="0" err="1"/>
              <a:t>paikka</a:t>
            </a:r>
            <a:endParaRPr lang="en-US" dirty="0"/>
          </a:p>
        </p:txBody>
      </p:sp>
      <p:sp>
        <p:nvSpPr>
          <p:cNvPr id="9" name="KKV logo">
            <a:extLst>
              <a:ext uri="{FF2B5EF4-FFF2-40B4-BE49-F238E27FC236}">
                <a16:creationId xmlns:a16="http://schemas.microsoft.com/office/drawing/2014/main" id="{6505ED7B-EC30-41AD-B6B3-8DCBC79318C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30400" y="4723200"/>
            <a:ext cx="2415600" cy="3168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effectLst>
                  <a:outerShdw blurRad="139700" dir="5400000" sx="101000" sy="101000" algn="ctr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fi-FI" sz="900" dirty="0"/>
              <a:t>Lisää tähän </a:t>
            </a:r>
            <a:r>
              <a:rPr lang="fi-FI" sz="900" dirty="0" err="1"/>
              <a:t>KKV:n</a:t>
            </a:r>
            <a:r>
              <a:rPr lang="fi-FI" sz="900" dirty="0"/>
              <a:t> logo</a:t>
            </a:r>
            <a:endParaRPr lang="fi-FI" dirty="0"/>
          </a:p>
        </p:txBody>
      </p:sp>
      <p:sp>
        <p:nvSpPr>
          <p:cNvPr id="11" name="KKV logo iso">
            <a:extLst>
              <a:ext uri="{FF2B5EF4-FFF2-40B4-BE49-F238E27FC236}">
                <a16:creationId xmlns:a16="http://schemas.microsoft.com/office/drawing/2014/main" id="{075C79BD-6284-4781-AD5B-5ACC0A6E5E44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252000" y="259730"/>
            <a:ext cx="8640000" cy="3032285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2800" b="0">
                <a:latin typeface="+mj-lt"/>
              </a:defRPr>
            </a:lvl1pPr>
          </a:lstStyle>
          <a:p>
            <a:r>
              <a:rPr lang="fi-FI" dirty="0"/>
              <a:t>Lisää KKV vesileima ►</a:t>
            </a:r>
          </a:p>
        </p:txBody>
      </p:sp>
    </p:spTree>
    <p:extLst>
      <p:ext uri="{BB962C8B-B14F-4D97-AF65-F5344CB8AC3E}">
        <p14:creationId xmlns:p14="http://schemas.microsoft.com/office/powerpoint/2010/main" val="4122665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usdia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olmio">
            <a:extLst>
              <a:ext uri="{FF2B5EF4-FFF2-40B4-BE49-F238E27FC236}">
                <a16:creationId xmlns:a16="http://schemas.microsoft.com/office/drawing/2014/main" id="{BCE0AC45-196F-4B97-B730-9976000C339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8952" y="4457195"/>
            <a:ext cx="571270" cy="57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tsikko"/>
          <p:cNvSpPr>
            <a:spLocks noGrp="1"/>
          </p:cNvSpPr>
          <p:nvPr>
            <p:ph type="title"/>
          </p:nvPr>
        </p:nvSpPr>
        <p:spPr>
          <a:xfrm>
            <a:off x="252000" y="84306"/>
            <a:ext cx="8640000" cy="743694"/>
          </a:xfrm>
          <a:prstGeom prst="rect">
            <a:avLst/>
          </a:prstGeom>
        </p:spPr>
        <p:txBody>
          <a:bodyPr wrap="square" numCol="1">
            <a:normAutofit/>
          </a:bodyPr>
          <a:lstStyle>
            <a:lvl1pPr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Sisältö vasen palsta"/>
          <p:cNvSpPr>
            <a:spLocks noGrp="1"/>
          </p:cNvSpPr>
          <p:nvPr>
            <p:ph sz="quarter" idx="13"/>
          </p:nvPr>
        </p:nvSpPr>
        <p:spPr>
          <a:xfrm>
            <a:off x="252000" y="1080000"/>
            <a:ext cx="4176000" cy="32400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Sisältö oikea palsta">
            <a:extLst>
              <a:ext uri="{FF2B5EF4-FFF2-40B4-BE49-F238E27FC236}">
                <a16:creationId xmlns:a16="http://schemas.microsoft.com/office/drawing/2014/main" id="{BD8B575D-E898-42AD-B894-FB901FFA78D8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711112" y="1080000"/>
            <a:ext cx="4176000" cy="32400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Dian numero">
            <a:extLst>
              <a:ext uri="{FF2B5EF4-FFF2-40B4-BE49-F238E27FC236}">
                <a16:creationId xmlns:a16="http://schemas.microsoft.com/office/drawing/2014/main" id="{34A2270C-0C01-40E6-AB15-2448CEF7F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54137" y="4740880"/>
            <a:ext cx="236686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050">
                <a:solidFill>
                  <a:schemeClr val="bg2"/>
                </a:solidFill>
              </a:defRPr>
            </a:lvl1pPr>
          </a:lstStyle>
          <a:p>
            <a:pPr algn="ctr"/>
            <a:fld id="{7B76A6C3-B7D4-46CA-B591-53665D1E4B32}" type="slidenum">
              <a:rPr lang="en-US" smtClean="0"/>
              <a:pPr algn="ctr"/>
              <a:t>‹#›</a:t>
            </a:fld>
            <a:endParaRPr lang="en-US" dirty="0"/>
          </a:p>
        </p:txBody>
      </p:sp>
      <p:pic>
        <p:nvPicPr>
          <p:cNvPr id="22" name="KKV logo">
            <a:extLst>
              <a:ext uri="{FF2B5EF4-FFF2-40B4-BE49-F238E27FC236}">
                <a16:creationId xmlns:a16="http://schemas.microsoft.com/office/drawing/2014/main" id="{30F83027-47B4-439C-A1FB-A847F5744C6E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t="6017" r="68925"/>
          <a:stretch/>
        </p:blipFill>
        <p:spPr bwMode="auto">
          <a:xfrm>
            <a:off x="230418" y="4740879"/>
            <a:ext cx="750657" cy="297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Päivämäärä">
            <a:extLst>
              <a:ext uri="{FF2B5EF4-FFF2-40B4-BE49-F238E27FC236}">
                <a16:creationId xmlns:a16="http://schemas.microsoft.com/office/drawing/2014/main" id="{870C25AB-857C-4C8B-8DA1-83F8BA053B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13934" y="4740880"/>
            <a:ext cx="805619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fld id="{23A89122-2C82-436A-B928-EC0BC2AB4597}" type="datetime1">
              <a:rPr lang="fi-FI" smtClean="0"/>
              <a:t>18.9.2020</a:t>
            </a:fld>
            <a:endParaRPr lang="en-US" dirty="0"/>
          </a:p>
        </p:txBody>
      </p:sp>
      <p:sp>
        <p:nvSpPr>
          <p:cNvPr id="14" name="Alatunniste">
            <a:extLst>
              <a:ext uri="{FF2B5EF4-FFF2-40B4-BE49-F238E27FC236}">
                <a16:creationId xmlns:a16="http://schemas.microsoft.com/office/drawing/2014/main" id="{FD36D6ED-965E-49F8-8728-8E288B357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66261" y="4740879"/>
            <a:ext cx="6211066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036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 valokuva"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50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ustakuva">
            <a:extLst>
              <a:ext uri="{FF2B5EF4-FFF2-40B4-BE49-F238E27FC236}">
                <a16:creationId xmlns:a16="http://schemas.microsoft.com/office/drawing/2014/main" id="{BD649E39-86E0-4788-8683-0FD4486B9499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5143500"/>
          </a:xfrm>
          <a:gradFill>
            <a:gsLst>
              <a:gs pos="0">
                <a:schemeClr val="bg2">
                  <a:lumMod val="75000"/>
                </a:schemeClr>
              </a:gs>
              <a:gs pos="100000">
                <a:schemeClr val="bg2">
                  <a:lumMod val="50000"/>
                </a:schemeClr>
              </a:gs>
            </a:gsLst>
            <a:lin ang="16200000" scaled="0"/>
          </a:gradFill>
        </p:spPr>
        <p:txBody>
          <a:bodyPr/>
          <a:lstStyle>
            <a:lvl1pPr marL="0" indent="0" algn="ctr">
              <a:buNone/>
              <a:defRPr>
                <a:latin typeface="+mn-lt"/>
              </a:defRPr>
            </a:lvl1pPr>
          </a:lstStyle>
          <a:p>
            <a:r>
              <a:rPr lang="fi-FI" dirty="0"/>
              <a:t>Lisää valokuva</a:t>
            </a:r>
            <a:br>
              <a:rPr lang="fi-FI" dirty="0"/>
            </a:br>
            <a:r>
              <a:rPr lang="fi-FI" dirty="0"/>
              <a:t>▼</a:t>
            </a:r>
          </a:p>
        </p:txBody>
      </p:sp>
      <p:sp>
        <p:nvSpPr>
          <p:cNvPr id="5" name="Dian numero">
            <a:extLst>
              <a:ext uri="{FF2B5EF4-FFF2-40B4-BE49-F238E27FC236}">
                <a16:creationId xmlns:a16="http://schemas.microsoft.com/office/drawing/2014/main" id="{3F2B88A7-83E7-4E23-AD17-25F5F047422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8754137" y="4740880"/>
            <a:ext cx="236686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050" b="0">
                <a:solidFill>
                  <a:schemeClr val="bg2"/>
                </a:solidFill>
                <a:effectLst>
                  <a:outerShdw blurRad="63500" dist="381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algn="ctr"/>
            <a:fld id="{7B76A6C3-B7D4-46CA-B591-53665D1E4B32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7" name="Päivämäärä">
            <a:extLst>
              <a:ext uri="{FF2B5EF4-FFF2-40B4-BE49-F238E27FC236}">
                <a16:creationId xmlns:a16="http://schemas.microsoft.com/office/drawing/2014/main" id="{B085326A-9554-4FF5-AB7A-0A773459533C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7613934" y="4740880"/>
            <a:ext cx="805619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1200" b="0">
                <a:solidFill>
                  <a:schemeClr val="bg2"/>
                </a:solidFill>
                <a:effectLst>
                  <a:outerShdw blurRad="63500" dist="381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488162E9-180B-41D5-A3DB-7E3E653862BD}" type="datetime1">
              <a:rPr lang="fi-FI" smtClean="0"/>
              <a:t>18.9.2020</a:t>
            </a:fld>
            <a:endParaRPr lang="en-US" dirty="0"/>
          </a:p>
        </p:txBody>
      </p:sp>
      <p:sp>
        <p:nvSpPr>
          <p:cNvPr id="8" name="Alatunniste">
            <a:extLst>
              <a:ext uri="{FF2B5EF4-FFF2-40B4-BE49-F238E27FC236}">
                <a16:creationId xmlns:a16="http://schemas.microsoft.com/office/drawing/2014/main" id="{E1D105A9-A314-4000-912C-849B972DF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91661" y="4740879"/>
            <a:ext cx="6211066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1200" b="0">
                <a:solidFill>
                  <a:schemeClr val="bg2"/>
                </a:solidFill>
                <a:effectLst>
                  <a:outerShdw blurRad="63500" dist="381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9" name="Sisältö">
            <a:extLst>
              <a:ext uri="{FF2B5EF4-FFF2-40B4-BE49-F238E27FC236}">
                <a16:creationId xmlns:a16="http://schemas.microsoft.com/office/drawing/2014/main" id="{8720A58B-3249-4FD1-AC4B-BA35288087B7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252000" y="1934508"/>
            <a:ext cx="4320000" cy="2510492"/>
          </a:xfrm>
          <a:prstGeom prst="round2SameRect">
            <a:avLst>
              <a:gd name="adj1" fmla="val 0"/>
              <a:gd name="adj2" fmla="val 5253"/>
            </a:avLst>
          </a:prstGeom>
          <a:gradFill>
            <a:gsLst>
              <a:gs pos="0">
                <a:schemeClr val="bg2">
                  <a:alpha val="50000"/>
                </a:schemeClr>
              </a:gs>
              <a:gs pos="100000">
                <a:schemeClr val="bg2">
                  <a:alpha val="20000"/>
                </a:schemeClr>
              </a:gs>
            </a:gsLst>
            <a:lin ang="540000" scaled="0"/>
          </a:gradFill>
        </p:spPr>
        <p:txBody>
          <a:bodyPr lIns="180000"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0" name="Otsikko">
            <a:extLst>
              <a:ext uri="{FF2B5EF4-FFF2-40B4-BE49-F238E27FC236}">
                <a16:creationId xmlns:a16="http://schemas.microsoft.com/office/drawing/2014/main" id="{39DF320C-5223-499F-B19D-6B28DC6CF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338667"/>
            <a:ext cx="4320000" cy="1595841"/>
          </a:xfrm>
          <a:prstGeom prst="round2SameRect">
            <a:avLst>
              <a:gd name="adj1" fmla="val 5363"/>
              <a:gd name="adj2" fmla="val 0"/>
            </a:avLst>
          </a:prstGeom>
          <a:gradFill>
            <a:gsLst>
              <a:gs pos="0">
                <a:schemeClr val="bg2">
                  <a:alpha val="50000"/>
                </a:schemeClr>
              </a:gs>
              <a:gs pos="100000">
                <a:schemeClr val="bg2">
                  <a:alpha val="20000"/>
                </a:schemeClr>
              </a:gs>
            </a:gsLst>
            <a:lin ang="540000" scaled="0"/>
          </a:gradFill>
        </p:spPr>
        <p:txBody>
          <a:bodyPr lIns="216000" tIns="216000" rIns="216000" anchor="ctr" anchorCtr="0">
            <a:noAutofit/>
          </a:bodyPr>
          <a:lstStyle>
            <a:lvl1pPr>
              <a:defRPr sz="320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Kuvan paikkamerkki 3">
            <a:extLst>
              <a:ext uri="{FF2B5EF4-FFF2-40B4-BE49-F238E27FC236}">
                <a16:creationId xmlns:a16="http://schemas.microsoft.com/office/drawing/2014/main" id="{D2D3A086-FB24-473F-9BF4-0E4E1C6C45EE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252000" y="4718412"/>
            <a:ext cx="702000" cy="2448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600">
                <a:effectLst>
                  <a:outerShdw blurRad="63500" dist="381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i-FI" dirty="0"/>
              <a:t>Lisää KKV vesileima</a:t>
            </a:r>
          </a:p>
        </p:txBody>
      </p:sp>
    </p:spTree>
    <p:extLst>
      <p:ext uri="{BB962C8B-B14F-4D97-AF65-F5344CB8AC3E}">
        <p14:creationId xmlns:p14="http://schemas.microsoft.com/office/powerpoint/2010/main" val="121348937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 video">
    <p:bg>
      <p:bgPr>
        <a:gradFill>
          <a:gsLst>
            <a:gs pos="0">
              <a:schemeClr val="bg2">
                <a:lumMod val="75000"/>
              </a:schemeClr>
            </a:gs>
            <a:gs pos="100000">
              <a:schemeClr val="bg2">
                <a:lumMod val="5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dian paikkamerkki 6">
            <a:extLst>
              <a:ext uri="{FF2B5EF4-FFF2-40B4-BE49-F238E27FC236}">
                <a16:creationId xmlns:a16="http://schemas.microsoft.com/office/drawing/2014/main" id="{95D04A1E-6BBE-4CEB-B01D-1F04DF98CE2A}"/>
              </a:ext>
            </a:extLst>
          </p:cNvPr>
          <p:cNvSpPr>
            <a:spLocks noGrp="1"/>
          </p:cNvSpPr>
          <p:nvPr>
            <p:ph type="media" sz="quarter" idx="14" hasCustomPrompt="1"/>
          </p:nvPr>
        </p:nvSpPr>
        <p:spPr>
          <a:xfrm>
            <a:off x="0" y="0"/>
            <a:ext cx="9144000" cy="5143500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20000"/>
              <a:buFont typeface="Arial Black" panose="020B0A040201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20000"/>
              <a:buFont typeface="Arial Black" panose="020B0A04020102020204" pitchFamily="34" charset="0"/>
              <a:buNone/>
              <a:tabLst/>
              <a:defRPr/>
            </a:pPr>
            <a:r>
              <a:rPr lang="fi-FI" dirty="0"/>
              <a:t>Lisää video</a:t>
            </a:r>
            <a:br>
              <a:rPr lang="fi-FI" dirty="0"/>
            </a:br>
            <a:r>
              <a:rPr lang="fi-FI" dirty="0"/>
              <a:t>▼</a:t>
            </a:r>
          </a:p>
          <a:p>
            <a:endParaRPr lang="fi-FI" dirty="0"/>
          </a:p>
        </p:txBody>
      </p:sp>
      <p:sp>
        <p:nvSpPr>
          <p:cNvPr id="9" name="Sisällön paikkamerkki 8">
            <a:extLst>
              <a:ext uri="{FF2B5EF4-FFF2-40B4-BE49-F238E27FC236}">
                <a16:creationId xmlns:a16="http://schemas.microsoft.com/office/drawing/2014/main" id="{93C1D14E-F463-4EA2-9495-46761B09F15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252000" y="1934508"/>
            <a:ext cx="4320000" cy="2510492"/>
          </a:xfrm>
          <a:prstGeom prst="round2SameRect">
            <a:avLst>
              <a:gd name="adj1" fmla="val 0"/>
              <a:gd name="adj2" fmla="val 5253"/>
            </a:avLst>
          </a:prstGeom>
          <a:gradFill>
            <a:gsLst>
              <a:gs pos="0">
                <a:schemeClr val="bg2">
                  <a:alpha val="50000"/>
                </a:schemeClr>
              </a:gs>
              <a:gs pos="100000">
                <a:schemeClr val="bg2">
                  <a:alpha val="20000"/>
                </a:schemeClr>
              </a:gs>
            </a:gsLst>
            <a:lin ang="540000" scaled="0"/>
          </a:gradFill>
        </p:spPr>
        <p:txBody>
          <a:bodyPr lIns="180000"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3" name="Otsikko 12">
            <a:extLst>
              <a:ext uri="{FF2B5EF4-FFF2-40B4-BE49-F238E27FC236}">
                <a16:creationId xmlns:a16="http://schemas.microsoft.com/office/drawing/2014/main" id="{FD91AF9D-30AF-4B32-B9C4-60416993A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338667"/>
            <a:ext cx="4320000" cy="1595841"/>
          </a:xfrm>
          <a:prstGeom prst="round2SameRect">
            <a:avLst>
              <a:gd name="adj1" fmla="val 5363"/>
              <a:gd name="adj2" fmla="val 0"/>
            </a:avLst>
          </a:prstGeom>
          <a:gradFill>
            <a:gsLst>
              <a:gs pos="0">
                <a:schemeClr val="bg2">
                  <a:alpha val="50000"/>
                </a:schemeClr>
              </a:gs>
              <a:gs pos="100000">
                <a:schemeClr val="bg2">
                  <a:alpha val="20000"/>
                </a:schemeClr>
              </a:gs>
            </a:gsLst>
            <a:lin ang="540000" scaled="0"/>
          </a:gradFill>
        </p:spPr>
        <p:txBody>
          <a:bodyPr lIns="216000" tIns="216000" rIns="216000" anchor="ctr" anchorCtr="0">
            <a:noAutofit/>
          </a:bodyPr>
          <a:lstStyle>
            <a:lvl1pPr>
              <a:defRPr sz="320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">
            <a:extLst>
              <a:ext uri="{FF2B5EF4-FFF2-40B4-BE49-F238E27FC236}">
                <a16:creationId xmlns:a16="http://schemas.microsoft.com/office/drawing/2014/main" id="{1DB70FBF-28FB-42BF-89CD-0253D12F0CB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754137" y="4740880"/>
            <a:ext cx="236686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050" b="0">
                <a:solidFill>
                  <a:schemeClr val="bg2"/>
                </a:solidFill>
                <a:effectLst>
                  <a:outerShdw blurRad="63500" dist="381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algn="ctr"/>
            <a:fld id="{7B76A6C3-B7D4-46CA-B591-53665D1E4B32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6" name="Päivämäärä">
            <a:extLst>
              <a:ext uri="{FF2B5EF4-FFF2-40B4-BE49-F238E27FC236}">
                <a16:creationId xmlns:a16="http://schemas.microsoft.com/office/drawing/2014/main" id="{F9ED8B92-B2A4-45DE-9865-A82869C95B32}"/>
              </a:ext>
            </a:extLst>
          </p:cNvPr>
          <p:cNvSpPr>
            <a:spLocks noGrp="1"/>
          </p:cNvSpPr>
          <p:nvPr>
            <p:ph type="dt" sz="half" idx="17"/>
          </p:nvPr>
        </p:nvSpPr>
        <p:spPr>
          <a:xfrm>
            <a:off x="7613934" y="4740880"/>
            <a:ext cx="805619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1200" b="0">
                <a:solidFill>
                  <a:schemeClr val="bg2"/>
                </a:solidFill>
                <a:effectLst>
                  <a:outerShdw blurRad="63500" dist="381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00F6871B-3692-479A-BF9F-7BB4866F165C}" type="datetime1">
              <a:rPr lang="fi-FI" smtClean="0"/>
              <a:t>18.9.2020</a:t>
            </a:fld>
            <a:endParaRPr lang="en-US" dirty="0"/>
          </a:p>
        </p:txBody>
      </p:sp>
      <p:sp>
        <p:nvSpPr>
          <p:cNvPr id="17" name="Alatunniste">
            <a:extLst>
              <a:ext uri="{FF2B5EF4-FFF2-40B4-BE49-F238E27FC236}">
                <a16:creationId xmlns:a16="http://schemas.microsoft.com/office/drawing/2014/main" id="{2D98CB6C-1530-41AF-8C5E-103063FE9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91661" y="4740879"/>
            <a:ext cx="6211066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1200" b="0">
                <a:solidFill>
                  <a:schemeClr val="bg2"/>
                </a:solidFill>
                <a:effectLst>
                  <a:outerShdw blurRad="63500" dist="381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12" name="Kuvan paikkamerkki 3">
            <a:extLst>
              <a:ext uri="{FF2B5EF4-FFF2-40B4-BE49-F238E27FC236}">
                <a16:creationId xmlns:a16="http://schemas.microsoft.com/office/drawing/2014/main" id="{367B66CB-20BF-491A-99EF-6C3BABA9D44D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252000" y="4718412"/>
            <a:ext cx="702000" cy="2448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600">
                <a:effectLst>
                  <a:outerShdw blurRad="63500" dist="381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i-FI" dirty="0"/>
              <a:t>Lisää KKV vesileima</a:t>
            </a:r>
          </a:p>
        </p:txBody>
      </p:sp>
    </p:spTree>
    <p:extLst>
      <p:ext uri="{BB962C8B-B14F-4D97-AF65-F5344CB8AC3E}">
        <p14:creationId xmlns:p14="http://schemas.microsoft.com/office/powerpoint/2010/main" val="152249453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pudia valokuva"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50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ustakuva">
            <a:extLst>
              <a:ext uri="{FF2B5EF4-FFF2-40B4-BE49-F238E27FC236}">
                <a16:creationId xmlns:a16="http://schemas.microsoft.com/office/drawing/2014/main" id="{0ECB65C2-792B-4818-A39B-FFE039C2181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5143500"/>
          </a:xfrm>
          <a:gradFill>
            <a:gsLst>
              <a:gs pos="0">
                <a:schemeClr val="bg2">
                  <a:lumMod val="75000"/>
                </a:schemeClr>
              </a:gs>
              <a:gs pos="100000">
                <a:schemeClr val="bg2">
                  <a:lumMod val="50000"/>
                </a:schemeClr>
              </a:gs>
            </a:gsLst>
            <a:lin ang="16200000" scaled="0"/>
          </a:gradFill>
        </p:spPr>
        <p:txBody>
          <a:bodyPr/>
          <a:lstStyle>
            <a:lvl1pPr marL="0" indent="0" algn="ctr">
              <a:buNone/>
              <a:defRPr>
                <a:latin typeface="+mn-lt"/>
              </a:defRPr>
            </a:lvl1pPr>
          </a:lstStyle>
          <a:p>
            <a:r>
              <a:rPr lang="fi-FI" dirty="0"/>
              <a:t>Lisää valokuva</a:t>
            </a:r>
            <a:br>
              <a:rPr lang="fi-FI" dirty="0"/>
            </a:br>
            <a:r>
              <a:rPr lang="fi-FI" dirty="0"/>
              <a:t>▼</a:t>
            </a:r>
          </a:p>
        </p:txBody>
      </p:sp>
      <p:sp>
        <p:nvSpPr>
          <p:cNvPr id="8" name="Sometili">
            <a:extLst>
              <a:ext uri="{FF2B5EF4-FFF2-40B4-BE49-F238E27FC236}">
                <a16:creationId xmlns:a16="http://schemas.microsoft.com/office/drawing/2014/main" id="{773E3214-7ED7-42B0-A167-3ABA67C07F8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310757" y="4674980"/>
            <a:ext cx="6581243" cy="331664"/>
          </a:xfrm>
        </p:spPr>
        <p:txBody>
          <a:bodyPr anchor="ctr" anchorCtr="0">
            <a:normAutofit/>
          </a:bodyPr>
          <a:lstStyle>
            <a:lvl1pPr marL="0" indent="0" algn="r">
              <a:buNone/>
              <a:defRPr sz="1600">
                <a:solidFill>
                  <a:schemeClr val="bg2"/>
                </a:solidFill>
                <a:effectLst>
                  <a:outerShdw blurRad="63500" dist="381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269875" indent="0">
              <a:buNone/>
              <a:defRPr/>
            </a:lvl2pPr>
            <a:lvl3pPr marL="539750" indent="0">
              <a:buNone/>
              <a:defRPr/>
            </a:lvl3pPr>
            <a:lvl4pPr marL="809625" indent="0">
              <a:buNone/>
              <a:defRPr/>
            </a:lvl4pPr>
            <a:lvl5pPr marL="1070062" indent="0">
              <a:buNone/>
              <a:defRPr/>
            </a:lvl5pPr>
          </a:lstStyle>
          <a:p>
            <a:pPr lvl="0"/>
            <a:r>
              <a:rPr lang="fi-FI" dirty="0"/>
              <a:t>Seuraa: @</a:t>
            </a:r>
            <a:r>
              <a:rPr lang="fi-FI" dirty="0" err="1"/>
              <a:t>OmaSomeTili</a:t>
            </a:r>
            <a:endParaRPr lang="fi-FI" dirty="0"/>
          </a:p>
        </p:txBody>
      </p:sp>
      <p:sp>
        <p:nvSpPr>
          <p:cNvPr id="9" name="Otsikko">
            <a:extLst>
              <a:ext uri="{FF2B5EF4-FFF2-40B4-BE49-F238E27FC236}">
                <a16:creationId xmlns:a16="http://schemas.microsoft.com/office/drawing/2014/main" id="{95C3F0CC-26F7-47B9-99B3-61B2551AAD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2000" y="2428015"/>
            <a:ext cx="4320000" cy="864000"/>
          </a:xfrm>
        </p:spPr>
        <p:txBody>
          <a:bodyPr tIns="0" rIns="0" anchor="ctr" anchorCtr="0"/>
          <a:lstStyle>
            <a:lvl1pPr>
              <a:defRPr>
                <a:solidFill>
                  <a:schemeClr val="bg2"/>
                </a:solidFill>
                <a:effectLst>
                  <a:outerShdw blurRad="63500" dist="381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i-FI" dirty="0"/>
              <a:t>Kiitos!</a:t>
            </a:r>
          </a:p>
        </p:txBody>
      </p:sp>
      <p:sp>
        <p:nvSpPr>
          <p:cNvPr id="11" name="Kuvan paikkamerkki 3">
            <a:extLst>
              <a:ext uri="{FF2B5EF4-FFF2-40B4-BE49-F238E27FC236}">
                <a16:creationId xmlns:a16="http://schemas.microsoft.com/office/drawing/2014/main" id="{7F13E5D0-4AEC-4CF1-9551-1EC76A62E4AD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252000" y="4718412"/>
            <a:ext cx="702000" cy="2448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600">
                <a:effectLst>
                  <a:outerShdw blurRad="63500" dist="381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i-FI" dirty="0"/>
              <a:t>Lisää KKV vesileima</a:t>
            </a:r>
          </a:p>
        </p:txBody>
      </p:sp>
    </p:spTree>
    <p:extLst>
      <p:ext uri="{BB962C8B-B14F-4D97-AF65-F5344CB8AC3E}">
        <p14:creationId xmlns:p14="http://schemas.microsoft.com/office/powerpoint/2010/main" val="52659185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pudia video">
    <p:bg>
      <p:bgPr>
        <a:gradFill>
          <a:gsLst>
            <a:gs pos="0">
              <a:schemeClr val="bg2">
                <a:lumMod val="85000"/>
              </a:schemeClr>
            </a:gs>
            <a:gs pos="100000">
              <a:schemeClr val="bg2">
                <a:lumMod val="5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ideo">
            <a:extLst>
              <a:ext uri="{FF2B5EF4-FFF2-40B4-BE49-F238E27FC236}">
                <a16:creationId xmlns:a16="http://schemas.microsoft.com/office/drawing/2014/main" id="{2BC15FF0-47BE-4FA1-8274-5D0F7B8EF3E9}"/>
              </a:ext>
            </a:extLst>
          </p:cNvPr>
          <p:cNvSpPr>
            <a:spLocks noGrp="1"/>
          </p:cNvSpPr>
          <p:nvPr>
            <p:ph type="media" sz="quarter" idx="14" hasCustomPrompt="1"/>
          </p:nvPr>
        </p:nvSpPr>
        <p:spPr>
          <a:xfrm>
            <a:off x="0" y="0"/>
            <a:ext cx="9144000" cy="5143500"/>
          </a:xfrm>
        </p:spPr>
        <p:txBody>
          <a:bodyPr anchor="b" anchorCtr="0"/>
          <a:lstStyle>
            <a:lvl1pPr marL="0" marR="0" indent="0" algn="ctr" defTabSz="914400" rtl="0" eaLnBrk="1" fontAlgn="auto" latinLnBrk="0" hangingPunct="1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20000"/>
              <a:buFont typeface="Arial Black" panose="020B0A04020102020204" pitchFamily="34" charset="0"/>
              <a:buNone/>
              <a:tabLst/>
              <a:defRPr>
                <a:latin typeface="+mj-lt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20000"/>
              <a:buFont typeface="Arial Black" panose="020B0A04020102020204" pitchFamily="34" charset="0"/>
              <a:buNone/>
              <a:tabLst/>
              <a:defRPr/>
            </a:pPr>
            <a:r>
              <a:rPr lang="fi-FI" dirty="0"/>
              <a:t>▲</a:t>
            </a:r>
            <a:br>
              <a:rPr lang="fi-FI" dirty="0"/>
            </a:br>
            <a:r>
              <a:rPr lang="fi-FI" dirty="0"/>
              <a:t>Lisää video</a:t>
            </a:r>
          </a:p>
        </p:txBody>
      </p:sp>
      <p:sp>
        <p:nvSpPr>
          <p:cNvPr id="10" name="KKV logo iso">
            <a:extLst>
              <a:ext uri="{FF2B5EF4-FFF2-40B4-BE49-F238E27FC236}">
                <a16:creationId xmlns:a16="http://schemas.microsoft.com/office/drawing/2014/main" id="{82B2CEBD-A403-4F76-84C3-6A1966CFBC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252000" y="259730"/>
            <a:ext cx="8640000" cy="3032285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2800" b="0">
                <a:latin typeface="+mj-lt"/>
              </a:defRPr>
            </a:lvl1pPr>
          </a:lstStyle>
          <a:p>
            <a:r>
              <a:rPr lang="fi-FI" dirty="0"/>
              <a:t>Lisää KKV vesileima ►</a:t>
            </a:r>
          </a:p>
        </p:txBody>
      </p:sp>
      <p:sp>
        <p:nvSpPr>
          <p:cNvPr id="8" name="Sometili">
            <a:extLst>
              <a:ext uri="{FF2B5EF4-FFF2-40B4-BE49-F238E27FC236}">
                <a16:creationId xmlns:a16="http://schemas.microsoft.com/office/drawing/2014/main" id="{773E3214-7ED7-42B0-A167-3ABA67C07F8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310757" y="4674980"/>
            <a:ext cx="6581243" cy="331664"/>
          </a:xfrm>
        </p:spPr>
        <p:txBody>
          <a:bodyPr anchor="ctr" anchorCtr="0">
            <a:normAutofit/>
          </a:bodyPr>
          <a:lstStyle>
            <a:lvl1pPr marL="0" indent="0" algn="r">
              <a:buNone/>
              <a:defRPr sz="1600">
                <a:solidFill>
                  <a:schemeClr val="bg2"/>
                </a:solidFill>
                <a:effectLst>
                  <a:outerShdw blurRad="63500" dist="381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269875" indent="0">
              <a:buNone/>
              <a:defRPr/>
            </a:lvl2pPr>
            <a:lvl3pPr marL="539750" indent="0">
              <a:buNone/>
              <a:defRPr/>
            </a:lvl3pPr>
            <a:lvl4pPr marL="809625" indent="0">
              <a:buNone/>
              <a:defRPr/>
            </a:lvl4pPr>
            <a:lvl5pPr marL="1070062" indent="0">
              <a:buNone/>
              <a:defRPr/>
            </a:lvl5pPr>
          </a:lstStyle>
          <a:p>
            <a:pPr lvl="0"/>
            <a:r>
              <a:rPr lang="fi-FI" dirty="0"/>
              <a:t>Seuraa: @</a:t>
            </a:r>
            <a:r>
              <a:rPr lang="fi-FI" dirty="0" err="1"/>
              <a:t>OmaSomeTili</a:t>
            </a:r>
            <a:endParaRPr lang="fi-FI" dirty="0"/>
          </a:p>
        </p:txBody>
      </p:sp>
      <p:sp>
        <p:nvSpPr>
          <p:cNvPr id="9" name="Otsikko">
            <a:extLst>
              <a:ext uri="{FF2B5EF4-FFF2-40B4-BE49-F238E27FC236}">
                <a16:creationId xmlns:a16="http://schemas.microsoft.com/office/drawing/2014/main" id="{95C3F0CC-26F7-47B9-99B3-61B2551AAD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2000" y="2428015"/>
            <a:ext cx="4216238" cy="864000"/>
          </a:xfrm>
        </p:spPr>
        <p:txBody>
          <a:bodyPr tIns="0" rIns="0" anchor="ctr" anchorCtr="0"/>
          <a:lstStyle>
            <a:lvl1pPr>
              <a:defRPr>
                <a:solidFill>
                  <a:schemeClr val="bg2"/>
                </a:solidFill>
                <a:effectLst>
                  <a:outerShdw blurRad="63500" dist="381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i-FI" dirty="0"/>
              <a:t>Kiitos!</a:t>
            </a:r>
          </a:p>
        </p:txBody>
      </p:sp>
      <p:sp>
        <p:nvSpPr>
          <p:cNvPr id="4" name="Kuvan paikkamerkki 3">
            <a:extLst>
              <a:ext uri="{FF2B5EF4-FFF2-40B4-BE49-F238E27FC236}">
                <a16:creationId xmlns:a16="http://schemas.microsoft.com/office/drawing/2014/main" id="{B3AEECC2-42C3-488F-94C7-7099296EF0E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252000" y="4718412"/>
            <a:ext cx="702000" cy="2448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600">
                <a:effectLst>
                  <a:outerShdw blurRad="63500" dist="381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i-FI" dirty="0"/>
              <a:t>Lisää KKV vesileima</a:t>
            </a:r>
          </a:p>
        </p:txBody>
      </p:sp>
    </p:spTree>
    <p:extLst>
      <p:ext uri="{BB962C8B-B14F-4D97-AF65-F5344CB8AC3E}">
        <p14:creationId xmlns:p14="http://schemas.microsoft.com/office/powerpoint/2010/main" val="3741914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usdia 2-palstaa kuv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olmio">
            <a:extLst>
              <a:ext uri="{FF2B5EF4-FFF2-40B4-BE49-F238E27FC236}">
                <a16:creationId xmlns:a16="http://schemas.microsoft.com/office/drawing/2014/main" id="{BCE0AC45-196F-4B97-B730-9976000C339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8952" y="4457195"/>
            <a:ext cx="571270" cy="57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tsikko"/>
          <p:cNvSpPr>
            <a:spLocks noGrp="1"/>
          </p:cNvSpPr>
          <p:nvPr>
            <p:ph type="title"/>
          </p:nvPr>
        </p:nvSpPr>
        <p:spPr>
          <a:xfrm>
            <a:off x="252000" y="84306"/>
            <a:ext cx="8640000" cy="743694"/>
          </a:xfrm>
          <a:prstGeom prst="rect">
            <a:avLst/>
          </a:prstGeom>
        </p:spPr>
        <p:txBody>
          <a:bodyPr wrap="square" numCol="1">
            <a:normAutofit/>
          </a:bodyPr>
          <a:lstStyle>
            <a:lvl1pPr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Sisältö vasen palsta"/>
          <p:cNvSpPr>
            <a:spLocks noGrp="1"/>
          </p:cNvSpPr>
          <p:nvPr>
            <p:ph sz="quarter" idx="13"/>
          </p:nvPr>
        </p:nvSpPr>
        <p:spPr>
          <a:xfrm>
            <a:off x="252000" y="1080000"/>
            <a:ext cx="5220000" cy="32400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Dian numero">
            <a:extLst>
              <a:ext uri="{FF2B5EF4-FFF2-40B4-BE49-F238E27FC236}">
                <a16:creationId xmlns:a16="http://schemas.microsoft.com/office/drawing/2014/main" id="{34A2270C-0C01-40E6-AB15-2448CEF7F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54137" y="4740880"/>
            <a:ext cx="236686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050">
                <a:solidFill>
                  <a:schemeClr val="bg2"/>
                </a:solidFill>
              </a:defRPr>
            </a:lvl1pPr>
          </a:lstStyle>
          <a:p>
            <a:pPr algn="ctr"/>
            <a:fld id="{7B76A6C3-B7D4-46CA-B591-53665D1E4B32}" type="slidenum">
              <a:rPr lang="en-US" smtClean="0"/>
              <a:pPr algn="ctr"/>
              <a:t>‹#›</a:t>
            </a:fld>
            <a:endParaRPr lang="en-US" dirty="0"/>
          </a:p>
        </p:txBody>
      </p:sp>
      <p:pic>
        <p:nvPicPr>
          <p:cNvPr id="22" name="KKV logo">
            <a:extLst>
              <a:ext uri="{FF2B5EF4-FFF2-40B4-BE49-F238E27FC236}">
                <a16:creationId xmlns:a16="http://schemas.microsoft.com/office/drawing/2014/main" id="{30F83027-47B4-439C-A1FB-A847F5744C6E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t="6017" r="68925"/>
          <a:stretch/>
        </p:blipFill>
        <p:spPr bwMode="auto">
          <a:xfrm>
            <a:off x="230418" y="4740879"/>
            <a:ext cx="750657" cy="297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Päivämäärä">
            <a:extLst>
              <a:ext uri="{FF2B5EF4-FFF2-40B4-BE49-F238E27FC236}">
                <a16:creationId xmlns:a16="http://schemas.microsoft.com/office/drawing/2014/main" id="{870C25AB-857C-4C8B-8DA1-83F8BA053B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13934" y="4740880"/>
            <a:ext cx="805619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fld id="{B04D81EA-55F5-48FC-91A5-4A58DF504193}" type="datetime1">
              <a:rPr lang="fi-FI" smtClean="0"/>
              <a:t>18.9.2020</a:t>
            </a:fld>
            <a:endParaRPr lang="en-US" dirty="0"/>
          </a:p>
        </p:txBody>
      </p:sp>
      <p:sp>
        <p:nvSpPr>
          <p:cNvPr id="14" name="Alatunniste">
            <a:extLst>
              <a:ext uri="{FF2B5EF4-FFF2-40B4-BE49-F238E27FC236}">
                <a16:creationId xmlns:a16="http://schemas.microsoft.com/office/drawing/2014/main" id="{FD36D6ED-965E-49F8-8728-8E288B357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66261" y="4740879"/>
            <a:ext cx="6211066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Kuvan paikkamerkki 4">
            <a:extLst>
              <a:ext uri="{FF2B5EF4-FFF2-40B4-BE49-F238E27FC236}">
                <a16:creationId xmlns:a16="http://schemas.microsoft.com/office/drawing/2014/main" id="{5C7BA9B9-79DE-49A0-A7D0-6EFCE88CDAB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648325" y="1079500"/>
            <a:ext cx="3105812" cy="3240500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20000"/>
              <a:buFont typeface="+mj-lt"/>
              <a:buNone/>
              <a:tabLst/>
              <a:defRPr sz="2000"/>
            </a:lvl1pPr>
          </a:lstStyle>
          <a:p>
            <a:pPr marL="457200" marR="0" lvl="0" indent="-457200" algn="l" defTabSz="914400" rtl="0" eaLnBrk="1" fontAlgn="auto" latinLnBrk="0" hangingPunct="1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20000"/>
              <a:tabLst/>
              <a:defRPr/>
            </a:pPr>
            <a:r>
              <a:rPr lang="fi-FI" dirty="0"/>
              <a:t>Lisää kuva tai kuvake</a:t>
            </a:r>
            <a:br>
              <a:rPr lang="fi-FI" dirty="0"/>
            </a:br>
            <a:r>
              <a:rPr lang="fi-FI" dirty="0"/>
              <a:t>▼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18005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usdia 2-palstaa taulukko ja graaf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olmio">
            <a:extLst>
              <a:ext uri="{FF2B5EF4-FFF2-40B4-BE49-F238E27FC236}">
                <a16:creationId xmlns:a16="http://schemas.microsoft.com/office/drawing/2014/main" id="{BCE0AC45-196F-4B97-B730-9976000C339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8952" y="4457195"/>
            <a:ext cx="571270" cy="57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tsikko"/>
          <p:cNvSpPr>
            <a:spLocks noGrp="1"/>
          </p:cNvSpPr>
          <p:nvPr>
            <p:ph type="title"/>
          </p:nvPr>
        </p:nvSpPr>
        <p:spPr>
          <a:xfrm>
            <a:off x="252000" y="84306"/>
            <a:ext cx="8640000" cy="743694"/>
          </a:xfrm>
          <a:prstGeom prst="rect">
            <a:avLst/>
          </a:prstGeom>
        </p:spPr>
        <p:txBody>
          <a:bodyPr wrap="square" numCol="1">
            <a:normAutofit/>
          </a:bodyPr>
          <a:lstStyle>
            <a:lvl1pPr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Sisältö vasen palsta"/>
          <p:cNvSpPr>
            <a:spLocks noGrp="1"/>
          </p:cNvSpPr>
          <p:nvPr>
            <p:ph sz="quarter" idx="13"/>
          </p:nvPr>
        </p:nvSpPr>
        <p:spPr>
          <a:xfrm>
            <a:off x="252000" y="1079999"/>
            <a:ext cx="3240000" cy="3377195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Sisältö oikea palsta">
            <a:extLst>
              <a:ext uri="{FF2B5EF4-FFF2-40B4-BE49-F238E27FC236}">
                <a16:creationId xmlns:a16="http://schemas.microsoft.com/office/drawing/2014/main" id="{BD8B575D-E898-42AD-B894-FB901FFA78D8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3667112" y="1079999"/>
            <a:ext cx="5220000" cy="291784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 dirty="0"/>
              <a:t>Lisää taulukko, graafi tai muu elementti</a:t>
            </a:r>
            <a:br>
              <a:rPr lang="fi-FI" dirty="0"/>
            </a:br>
            <a:r>
              <a:rPr lang="fi-FI" dirty="0"/>
              <a:t>▼</a:t>
            </a:r>
          </a:p>
        </p:txBody>
      </p:sp>
      <p:sp>
        <p:nvSpPr>
          <p:cNvPr id="10" name="Dian numero">
            <a:extLst>
              <a:ext uri="{FF2B5EF4-FFF2-40B4-BE49-F238E27FC236}">
                <a16:creationId xmlns:a16="http://schemas.microsoft.com/office/drawing/2014/main" id="{34A2270C-0C01-40E6-AB15-2448CEF7F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54137" y="4740880"/>
            <a:ext cx="236686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050">
                <a:solidFill>
                  <a:schemeClr val="bg2"/>
                </a:solidFill>
              </a:defRPr>
            </a:lvl1pPr>
          </a:lstStyle>
          <a:p>
            <a:pPr algn="ctr"/>
            <a:fld id="{7B76A6C3-B7D4-46CA-B591-53665D1E4B32}" type="slidenum">
              <a:rPr lang="en-US" smtClean="0"/>
              <a:pPr algn="ctr"/>
              <a:t>‹#›</a:t>
            </a:fld>
            <a:endParaRPr lang="en-US" dirty="0"/>
          </a:p>
        </p:txBody>
      </p:sp>
      <p:pic>
        <p:nvPicPr>
          <p:cNvPr id="22" name="KKV logo">
            <a:extLst>
              <a:ext uri="{FF2B5EF4-FFF2-40B4-BE49-F238E27FC236}">
                <a16:creationId xmlns:a16="http://schemas.microsoft.com/office/drawing/2014/main" id="{30F83027-47B4-439C-A1FB-A847F5744C6E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t="6017" r="68925"/>
          <a:stretch/>
        </p:blipFill>
        <p:spPr bwMode="auto">
          <a:xfrm>
            <a:off x="230418" y="4740879"/>
            <a:ext cx="750657" cy="297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Päivämäärä">
            <a:extLst>
              <a:ext uri="{FF2B5EF4-FFF2-40B4-BE49-F238E27FC236}">
                <a16:creationId xmlns:a16="http://schemas.microsoft.com/office/drawing/2014/main" id="{986A7BE3-5DED-4D20-9F5B-183D7F5FCD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13934" y="4740880"/>
            <a:ext cx="805619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fld id="{C17F8BD4-0240-4914-B16C-6537B5DF829E}" type="datetime1">
              <a:rPr lang="fi-FI" smtClean="0"/>
              <a:t>18.9.2020</a:t>
            </a:fld>
            <a:endParaRPr lang="en-US" dirty="0"/>
          </a:p>
        </p:txBody>
      </p:sp>
      <p:sp>
        <p:nvSpPr>
          <p:cNvPr id="12" name="Alatunniste">
            <a:extLst>
              <a:ext uri="{FF2B5EF4-FFF2-40B4-BE49-F238E27FC236}">
                <a16:creationId xmlns:a16="http://schemas.microsoft.com/office/drawing/2014/main" id="{8473C770-50EF-48AF-AB4F-52BE82FC9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66261" y="4740879"/>
            <a:ext cx="6211066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3CFBA2C7-8FB2-460C-8438-DB5F785B313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667112" y="4184343"/>
            <a:ext cx="5220000" cy="252000"/>
          </a:xfrm>
        </p:spPr>
        <p:txBody>
          <a:bodyPr anchor="ctr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20000"/>
              <a:buFont typeface="Arial Black" panose="020B0A04020102020204" pitchFamily="34" charset="0"/>
              <a:buNone/>
              <a:tabLst/>
              <a:defRPr sz="1000" b="1"/>
            </a:lvl1pPr>
            <a:lvl2pPr marL="269875" indent="0">
              <a:buNone/>
              <a:defRPr/>
            </a:lvl2pPr>
            <a:lvl3pPr marL="539750" indent="0">
              <a:buNone/>
              <a:defRPr/>
            </a:lvl3pPr>
            <a:lvl4pPr marL="809625" indent="0">
              <a:buNone/>
              <a:defRPr/>
            </a:lvl4pPr>
            <a:lvl5pPr marL="1070062" indent="0"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20000"/>
              <a:buFont typeface="Arial Black" panose="020B0A04020102020204" pitchFamily="34" charset="0"/>
              <a:buNone/>
              <a:tabLst/>
              <a:defRPr/>
            </a:pPr>
            <a:r>
              <a:rPr lang="fi-FI" sz="1000" dirty="0"/>
              <a:t>Taulukon, graafin tai muun elementin otsikko (Lähde: Kuvan lähde)</a:t>
            </a:r>
          </a:p>
        </p:txBody>
      </p:sp>
      <p:sp>
        <p:nvSpPr>
          <p:cNvPr id="16" name="Otsikko">
            <a:extLst>
              <a:ext uri="{FF2B5EF4-FFF2-40B4-BE49-F238E27FC236}">
                <a16:creationId xmlns:a16="http://schemas.microsoft.com/office/drawing/2014/main" id="{04FE463B-3B04-49C1-B7BB-1441EAD46D16}"/>
              </a:ext>
            </a:extLst>
          </p:cNvPr>
          <p:cNvSpPr txBox="1">
            <a:spLocks/>
          </p:cNvSpPr>
          <p:nvPr userDrawn="1"/>
        </p:nvSpPr>
        <p:spPr>
          <a:xfrm>
            <a:off x="3771901" y="4076124"/>
            <a:ext cx="5115212" cy="244364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1200" b="1" kern="1200" spc="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i-FI" sz="1100" dirty="0"/>
          </a:p>
        </p:txBody>
      </p:sp>
    </p:spTree>
    <p:extLst>
      <p:ext uri="{BB962C8B-B14F-4D97-AF65-F5344CB8AC3E}">
        <p14:creationId xmlns:p14="http://schemas.microsoft.com/office/powerpoint/2010/main" val="1389094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usdia taulukko ja graaf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olmio">
            <a:extLst>
              <a:ext uri="{FF2B5EF4-FFF2-40B4-BE49-F238E27FC236}">
                <a16:creationId xmlns:a16="http://schemas.microsoft.com/office/drawing/2014/main" id="{02104C3B-04FD-4895-BE9E-D4DA20699B2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8952" y="4457195"/>
            <a:ext cx="571270" cy="57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tsikko">
            <a:extLst>
              <a:ext uri="{FF2B5EF4-FFF2-40B4-BE49-F238E27FC236}">
                <a16:creationId xmlns:a16="http://schemas.microsoft.com/office/drawing/2014/main" id="{59859579-18F3-49F8-BA67-BFF6811EC2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2413" y="4327636"/>
            <a:ext cx="8639588" cy="252000"/>
          </a:xfrm>
        </p:spPr>
        <p:txBody>
          <a:bodyPr tIns="0" rIns="0" anchor="ctr" anchorCtr="0">
            <a:noAutofit/>
          </a:bodyPr>
          <a:lstStyle>
            <a:lvl1pPr>
              <a:lnSpc>
                <a:spcPct val="85000"/>
              </a:lnSpc>
              <a:defRPr sz="1200" b="1"/>
            </a:lvl1pPr>
          </a:lstStyle>
          <a:p>
            <a:r>
              <a:rPr lang="fi-FI" dirty="0"/>
              <a:t>Taulukon, graafin tai muun elementin otsikko (Lähde: Kuvan lähde )</a:t>
            </a:r>
          </a:p>
        </p:txBody>
      </p:sp>
      <p:sp>
        <p:nvSpPr>
          <p:cNvPr id="5" name="Dian numero">
            <a:extLst>
              <a:ext uri="{FF2B5EF4-FFF2-40B4-BE49-F238E27FC236}">
                <a16:creationId xmlns:a16="http://schemas.microsoft.com/office/drawing/2014/main" id="{681E7D64-15A2-4F90-BF54-7B1866C71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54137" y="4740880"/>
            <a:ext cx="236686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050">
                <a:solidFill>
                  <a:schemeClr val="bg2"/>
                </a:solidFill>
              </a:defRPr>
            </a:lvl1pPr>
          </a:lstStyle>
          <a:p>
            <a:pPr algn="ctr"/>
            <a:fld id="{7B76A6C3-B7D4-46CA-B591-53665D1E4B32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9" name="Sisältä">
            <a:extLst>
              <a:ext uri="{FF2B5EF4-FFF2-40B4-BE49-F238E27FC236}">
                <a16:creationId xmlns:a16="http://schemas.microsoft.com/office/drawing/2014/main" id="{126FB0C0-A2F8-46CA-A4B8-24E69B1A3F46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252413" y="246955"/>
            <a:ext cx="8639175" cy="3964625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20000"/>
              <a:buFont typeface="Arial Black" panose="020B0A04020102020204" pitchFamily="34" charset="0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20000"/>
              <a:buFont typeface="Arial Black" panose="020B0A04020102020204" pitchFamily="34" charset="0"/>
              <a:buNone/>
              <a:tabLst/>
              <a:defRPr/>
            </a:pPr>
            <a:r>
              <a:rPr lang="fi-FI" dirty="0"/>
              <a:t>Lisää taulukko, graafi tai muu elementti</a:t>
            </a:r>
            <a:br>
              <a:rPr lang="fi-FI" dirty="0"/>
            </a:br>
            <a:r>
              <a:rPr lang="fi-FI" dirty="0"/>
              <a:t>▼</a:t>
            </a:r>
          </a:p>
        </p:txBody>
      </p:sp>
      <p:sp>
        <p:nvSpPr>
          <p:cNvPr id="11" name="Päivämäärä">
            <a:extLst>
              <a:ext uri="{FF2B5EF4-FFF2-40B4-BE49-F238E27FC236}">
                <a16:creationId xmlns:a16="http://schemas.microsoft.com/office/drawing/2014/main" id="{8FB59200-CDC9-41EF-82A5-D8E9BA9CDD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13934" y="4740880"/>
            <a:ext cx="805619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fld id="{7BA814A0-325A-48CC-A648-7A1D5E447849}" type="datetime1">
              <a:rPr lang="fi-FI" smtClean="0"/>
              <a:t>18.9.2020</a:t>
            </a:fld>
            <a:endParaRPr lang="en-US" dirty="0"/>
          </a:p>
        </p:txBody>
      </p:sp>
      <p:sp>
        <p:nvSpPr>
          <p:cNvPr id="12" name="Alatunniste">
            <a:extLst>
              <a:ext uri="{FF2B5EF4-FFF2-40B4-BE49-F238E27FC236}">
                <a16:creationId xmlns:a16="http://schemas.microsoft.com/office/drawing/2014/main" id="{563DB3B0-EBA3-4282-A033-4724F0CB1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66261" y="4740879"/>
            <a:ext cx="6211066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3" name="KKV logo">
            <a:extLst>
              <a:ext uri="{FF2B5EF4-FFF2-40B4-BE49-F238E27FC236}">
                <a16:creationId xmlns:a16="http://schemas.microsoft.com/office/drawing/2014/main" id="{F9F0BA4D-DB1D-4262-8956-7B67DC78A85A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t="6017" r="68925"/>
          <a:stretch/>
        </p:blipFill>
        <p:spPr bwMode="auto">
          <a:xfrm>
            <a:off x="230418" y="4740879"/>
            <a:ext cx="750657" cy="297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3612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usdia video">
    <p:bg>
      <p:bgPr>
        <a:gradFill>
          <a:gsLst>
            <a:gs pos="0">
              <a:schemeClr val="tx1">
                <a:lumMod val="95000"/>
                <a:lumOff val="5000"/>
              </a:schemeClr>
            </a:gs>
            <a:gs pos="49600">
              <a:schemeClr val="tx1">
                <a:lumMod val="75000"/>
                <a:lumOff val="25000"/>
              </a:schemeClr>
            </a:gs>
            <a:gs pos="100000">
              <a:schemeClr val="tx1">
                <a:lumMod val="95000"/>
                <a:lumOff val="5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dian paikkamerkki 5">
            <a:extLst>
              <a:ext uri="{FF2B5EF4-FFF2-40B4-BE49-F238E27FC236}">
                <a16:creationId xmlns:a16="http://schemas.microsoft.com/office/drawing/2014/main" id="{7D5E0EC7-F796-4D4B-9752-BF8A0A790F05}"/>
              </a:ext>
            </a:extLst>
          </p:cNvPr>
          <p:cNvSpPr>
            <a:spLocks noGrp="1"/>
          </p:cNvSpPr>
          <p:nvPr>
            <p:ph type="media" sz="quarter" idx="14" hasCustomPrompt="1"/>
          </p:nvPr>
        </p:nvSpPr>
        <p:spPr>
          <a:xfrm>
            <a:off x="0" y="0"/>
            <a:ext cx="9144000" cy="5143500"/>
          </a:xfrm>
        </p:spPr>
        <p:txBody>
          <a:bodyPr anchor="t" anchorCtr="0"/>
          <a:lstStyle>
            <a:lvl1pPr marL="0" marR="0" indent="0" algn="ctr" defTabSz="914400" rtl="0" eaLnBrk="1" fontAlgn="auto" latinLnBrk="0" hangingPunct="1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20000"/>
              <a:buFont typeface="Arial Black" panose="020B0A04020102020204" pitchFamily="34" charset="0"/>
              <a:buNone/>
              <a:tabLst/>
              <a:defRPr>
                <a:solidFill>
                  <a:schemeClr val="bg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20000"/>
              <a:buFont typeface="Arial Black" panose="020B0A04020102020204" pitchFamily="34" charset="0"/>
              <a:buNone/>
              <a:tabLst/>
              <a:defRPr/>
            </a:pPr>
            <a:r>
              <a:rPr lang="fi-FI" dirty="0"/>
              <a:t>Lisää video</a:t>
            </a:r>
            <a:br>
              <a:rPr lang="fi-FI" dirty="0"/>
            </a:br>
            <a:r>
              <a:rPr lang="fi-FI" dirty="0"/>
              <a:t>▼</a:t>
            </a:r>
          </a:p>
          <a:p>
            <a:endParaRPr lang="fi-FI" dirty="0"/>
          </a:p>
        </p:txBody>
      </p:sp>
      <p:sp>
        <p:nvSpPr>
          <p:cNvPr id="2" name="Otsikko">
            <a:extLst>
              <a:ext uri="{FF2B5EF4-FFF2-40B4-BE49-F238E27FC236}">
                <a16:creationId xmlns:a16="http://schemas.microsoft.com/office/drawing/2014/main" id="{59859579-18F3-49F8-BA67-BFF6811EC2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7463" y="4859263"/>
            <a:ext cx="8965653" cy="223100"/>
          </a:xfrm>
        </p:spPr>
        <p:txBody>
          <a:bodyPr tIns="0" rIns="0" anchor="ctr" anchorCtr="0">
            <a:noAutofit/>
          </a:bodyPr>
          <a:lstStyle>
            <a:lvl1pPr algn="l">
              <a:lnSpc>
                <a:spcPct val="85000"/>
              </a:lnSpc>
              <a:defRPr sz="1200" b="1">
                <a:solidFill>
                  <a:schemeClr val="bg2"/>
                </a:solidFill>
              </a:defRPr>
            </a:lvl1pPr>
          </a:lstStyle>
          <a:p>
            <a:r>
              <a:rPr lang="fi-FI" dirty="0"/>
              <a:t>Videon otsikko (Lähde: videon lähde)</a:t>
            </a:r>
          </a:p>
        </p:txBody>
      </p:sp>
    </p:spTree>
    <p:extLst>
      <p:ext uri="{BB962C8B-B14F-4D97-AF65-F5344CB8AC3E}">
        <p14:creationId xmlns:p14="http://schemas.microsoft.com/office/powerpoint/2010/main" val="663506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">
    <p:bg>
      <p:bgPr>
        <a:gradFill>
          <a:gsLst>
            <a:gs pos="0">
              <a:schemeClr val="bg2"/>
            </a:gs>
            <a:gs pos="40000">
              <a:schemeClr val="accent1">
                <a:lumMod val="60000"/>
                <a:lumOff val="40000"/>
              </a:schemeClr>
            </a:gs>
            <a:gs pos="100000">
              <a:schemeClr val="accent1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KV logo">
            <a:extLst>
              <a:ext uri="{FF2B5EF4-FFF2-40B4-BE49-F238E27FC236}">
                <a16:creationId xmlns:a16="http://schemas.microsoft.com/office/drawing/2014/main" id="{2AE7F680-871B-4678-A692-21858B1F66B2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6017" r="68925"/>
          <a:stretch/>
        </p:blipFill>
        <p:spPr bwMode="auto">
          <a:xfrm>
            <a:off x="230418" y="4740879"/>
            <a:ext cx="750657" cy="297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Kuvan paikkamerkki 3">
            <a:extLst>
              <a:ext uri="{FF2B5EF4-FFF2-40B4-BE49-F238E27FC236}">
                <a16:creationId xmlns:a16="http://schemas.microsoft.com/office/drawing/2014/main" id="{1F529CB1-E2B4-43AF-BA67-0C303C78992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065034" y="217187"/>
            <a:ext cx="3853058" cy="4231647"/>
          </a:xfrm>
          <a:custGeom>
            <a:avLst/>
            <a:gdLst>
              <a:gd name="connsiteX0" fmla="*/ 0 w 3845503"/>
              <a:gd name="connsiteY0" fmla="*/ 60102 h 3240000"/>
              <a:gd name="connsiteX1" fmla="*/ 60102 w 3845503"/>
              <a:gd name="connsiteY1" fmla="*/ 0 h 3240000"/>
              <a:gd name="connsiteX2" fmla="*/ 3785401 w 3845503"/>
              <a:gd name="connsiteY2" fmla="*/ 0 h 3240000"/>
              <a:gd name="connsiteX3" fmla="*/ 3845503 w 3845503"/>
              <a:gd name="connsiteY3" fmla="*/ 60102 h 3240000"/>
              <a:gd name="connsiteX4" fmla="*/ 3845503 w 3845503"/>
              <a:gd name="connsiteY4" fmla="*/ 3179898 h 3240000"/>
              <a:gd name="connsiteX5" fmla="*/ 3785401 w 3845503"/>
              <a:gd name="connsiteY5" fmla="*/ 3240000 h 3240000"/>
              <a:gd name="connsiteX6" fmla="*/ 60102 w 3845503"/>
              <a:gd name="connsiteY6" fmla="*/ 3240000 h 3240000"/>
              <a:gd name="connsiteX7" fmla="*/ 0 w 3845503"/>
              <a:gd name="connsiteY7" fmla="*/ 3179898 h 3240000"/>
              <a:gd name="connsiteX8" fmla="*/ 0 w 3845503"/>
              <a:gd name="connsiteY8" fmla="*/ 60102 h 3240000"/>
              <a:gd name="connsiteX0" fmla="*/ 0 w 3845503"/>
              <a:gd name="connsiteY0" fmla="*/ 60102 h 3240000"/>
              <a:gd name="connsiteX1" fmla="*/ 60102 w 3845503"/>
              <a:gd name="connsiteY1" fmla="*/ 0 h 3240000"/>
              <a:gd name="connsiteX2" fmla="*/ 3785401 w 3845503"/>
              <a:gd name="connsiteY2" fmla="*/ 0 h 3240000"/>
              <a:gd name="connsiteX3" fmla="*/ 3845503 w 3845503"/>
              <a:gd name="connsiteY3" fmla="*/ 60102 h 3240000"/>
              <a:gd name="connsiteX4" fmla="*/ 3845503 w 3845503"/>
              <a:gd name="connsiteY4" fmla="*/ 3179898 h 3240000"/>
              <a:gd name="connsiteX5" fmla="*/ 3785401 w 3845503"/>
              <a:gd name="connsiteY5" fmla="*/ 3240000 h 3240000"/>
              <a:gd name="connsiteX6" fmla="*/ 2691155 w 3845503"/>
              <a:gd name="connsiteY6" fmla="*/ 3231144 h 3240000"/>
              <a:gd name="connsiteX7" fmla="*/ 60102 w 3845503"/>
              <a:gd name="connsiteY7" fmla="*/ 3240000 h 3240000"/>
              <a:gd name="connsiteX8" fmla="*/ 0 w 3845503"/>
              <a:gd name="connsiteY8" fmla="*/ 3179898 h 3240000"/>
              <a:gd name="connsiteX9" fmla="*/ 0 w 3845503"/>
              <a:gd name="connsiteY9" fmla="*/ 60102 h 3240000"/>
              <a:gd name="connsiteX0" fmla="*/ 0 w 3845503"/>
              <a:gd name="connsiteY0" fmla="*/ 60102 h 3240000"/>
              <a:gd name="connsiteX1" fmla="*/ 60102 w 3845503"/>
              <a:gd name="connsiteY1" fmla="*/ 0 h 3240000"/>
              <a:gd name="connsiteX2" fmla="*/ 3785401 w 3845503"/>
              <a:gd name="connsiteY2" fmla="*/ 0 h 3240000"/>
              <a:gd name="connsiteX3" fmla="*/ 3845503 w 3845503"/>
              <a:gd name="connsiteY3" fmla="*/ 60102 h 3240000"/>
              <a:gd name="connsiteX4" fmla="*/ 3839019 w 3845503"/>
              <a:gd name="connsiteY4" fmla="*/ 2161101 h 3240000"/>
              <a:gd name="connsiteX5" fmla="*/ 3845503 w 3845503"/>
              <a:gd name="connsiteY5" fmla="*/ 3179898 h 3240000"/>
              <a:gd name="connsiteX6" fmla="*/ 3785401 w 3845503"/>
              <a:gd name="connsiteY6" fmla="*/ 3240000 h 3240000"/>
              <a:gd name="connsiteX7" fmla="*/ 2691155 w 3845503"/>
              <a:gd name="connsiteY7" fmla="*/ 3231144 h 3240000"/>
              <a:gd name="connsiteX8" fmla="*/ 60102 w 3845503"/>
              <a:gd name="connsiteY8" fmla="*/ 3240000 h 3240000"/>
              <a:gd name="connsiteX9" fmla="*/ 0 w 3845503"/>
              <a:gd name="connsiteY9" fmla="*/ 3179898 h 3240000"/>
              <a:gd name="connsiteX10" fmla="*/ 0 w 3845503"/>
              <a:gd name="connsiteY10" fmla="*/ 60102 h 3240000"/>
              <a:gd name="connsiteX0" fmla="*/ 0 w 3845503"/>
              <a:gd name="connsiteY0" fmla="*/ 60102 h 3240000"/>
              <a:gd name="connsiteX1" fmla="*/ 60102 w 3845503"/>
              <a:gd name="connsiteY1" fmla="*/ 0 h 3240000"/>
              <a:gd name="connsiteX2" fmla="*/ 3785401 w 3845503"/>
              <a:gd name="connsiteY2" fmla="*/ 0 h 3240000"/>
              <a:gd name="connsiteX3" fmla="*/ 3845503 w 3845503"/>
              <a:gd name="connsiteY3" fmla="*/ 60102 h 3240000"/>
              <a:gd name="connsiteX4" fmla="*/ 3839019 w 3845503"/>
              <a:gd name="connsiteY4" fmla="*/ 2161101 h 3240000"/>
              <a:gd name="connsiteX5" fmla="*/ 3845503 w 3845503"/>
              <a:gd name="connsiteY5" fmla="*/ 3179898 h 3240000"/>
              <a:gd name="connsiteX6" fmla="*/ 3402780 w 3845503"/>
              <a:gd name="connsiteY6" fmla="*/ 2591489 h 3240000"/>
              <a:gd name="connsiteX7" fmla="*/ 2691155 w 3845503"/>
              <a:gd name="connsiteY7" fmla="*/ 3231144 h 3240000"/>
              <a:gd name="connsiteX8" fmla="*/ 60102 w 3845503"/>
              <a:gd name="connsiteY8" fmla="*/ 3240000 h 3240000"/>
              <a:gd name="connsiteX9" fmla="*/ 0 w 3845503"/>
              <a:gd name="connsiteY9" fmla="*/ 3179898 h 3240000"/>
              <a:gd name="connsiteX10" fmla="*/ 0 w 3845503"/>
              <a:gd name="connsiteY10" fmla="*/ 60102 h 3240000"/>
              <a:gd name="connsiteX0" fmla="*/ 0 w 3845503"/>
              <a:gd name="connsiteY0" fmla="*/ 60102 h 3240000"/>
              <a:gd name="connsiteX1" fmla="*/ 60102 w 3845503"/>
              <a:gd name="connsiteY1" fmla="*/ 0 h 3240000"/>
              <a:gd name="connsiteX2" fmla="*/ 3785401 w 3845503"/>
              <a:gd name="connsiteY2" fmla="*/ 0 h 3240000"/>
              <a:gd name="connsiteX3" fmla="*/ 3845503 w 3845503"/>
              <a:gd name="connsiteY3" fmla="*/ 60102 h 3240000"/>
              <a:gd name="connsiteX4" fmla="*/ 3839019 w 3845503"/>
              <a:gd name="connsiteY4" fmla="*/ 2161101 h 3240000"/>
              <a:gd name="connsiteX5" fmla="*/ 3845503 w 3845503"/>
              <a:gd name="connsiteY5" fmla="*/ 3179898 h 3240000"/>
              <a:gd name="connsiteX6" fmla="*/ 3402780 w 3845503"/>
              <a:gd name="connsiteY6" fmla="*/ 2591489 h 3240000"/>
              <a:gd name="connsiteX7" fmla="*/ 2691155 w 3845503"/>
              <a:gd name="connsiteY7" fmla="*/ 3231144 h 3240000"/>
              <a:gd name="connsiteX8" fmla="*/ 2606849 w 3845503"/>
              <a:gd name="connsiteY8" fmla="*/ 3237629 h 3240000"/>
              <a:gd name="connsiteX9" fmla="*/ 60102 w 3845503"/>
              <a:gd name="connsiteY9" fmla="*/ 3240000 h 3240000"/>
              <a:gd name="connsiteX10" fmla="*/ 0 w 3845503"/>
              <a:gd name="connsiteY10" fmla="*/ 3179898 h 3240000"/>
              <a:gd name="connsiteX11" fmla="*/ 0 w 3845503"/>
              <a:gd name="connsiteY11" fmla="*/ 60102 h 3240000"/>
              <a:gd name="connsiteX0" fmla="*/ 0 w 3850205"/>
              <a:gd name="connsiteY0" fmla="*/ 60102 h 3240000"/>
              <a:gd name="connsiteX1" fmla="*/ 60102 w 3850205"/>
              <a:gd name="connsiteY1" fmla="*/ 0 h 3240000"/>
              <a:gd name="connsiteX2" fmla="*/ 3785401 w 3850205"/>
              <a:gd name="connsiteY2" fmla="*/ 0 h 3240000"/>
              <a:gd name="connsiteX3" fmla="*/ 3845503 w 3850205"/>
              <a:gd name="connsiteY3" fmla="*/ 60102 h 3240000"/>
              <a:gd name="connsiteX4" fmla="*/ 3845504 w 3850205"/>
              <a:gd name="connsiteY4" fmla="*/ 2102735 h 3240000"/>
              <a:gd name="connsiteX5" fmla="*/ 3839019 w 3850205"/>
              <a:gd name="connsiteY5" fmla="*/ 2161101 h 3240000"/>
              <a:gd name="connsiteX6" fmla="*/ 3845503 w 3850205"/>
              <a:gd name="connsiteY6" fmla="*/ 3179898 h 3240000"/>
              <a:gd name="connsiteX7" fmla="*/ 3402780 w 3850205"/>
              <a:gd name="connsiteY7" fmla="*/ 2591489 h 3240000"/>
              <a:gd name="connsiteX8" fmla="*/ 2691155 w 3850205"/>
              <a:gd name="connsiteY8" fmla="*/ 3231144 h 3240000"/>
              <a:gd name="connsiteX9" fmla="*/ 2606849 w 3850205"/>
              <a:gd name="connsiteY9" fmla="*/ 3237629 h 3240000"/>
              <a:gd name="connsiteX10" fmla="*/ 60102 w 3850205"/>
              <a:gd name="connsiteY10" fmla="*/ 3240000 h 3240000"/>
              <a:gd name="connsiteX11" fmla="*/ 0 w 3850205"/>
              <a:gd name="connsiteY11" fmla="*/ 3179898 h 3240000"/>
              <a:gd name="connsiteX12" fmla="*/ 0 w 3850205"/>
              <a:gd name="connsiteY12" fmla="*/ 60102 h 3240000"/>
              <a:gd name="connsiteX0" fmla="*/ 0 w 3850205"/>
              <a:gd name="connsiteY0" fmla="*/ 60102 h 3240000"/>
              <a:gd name="connsiteX1" fmla="*/ 60102 w 3850205"/>
              <a:gd name="connsiteY1" fmla="*/ 0 h 3240000"/>
              <a:gd name="connsiteX2" fmla="*/ 3785401 w 3850205"/>
              <a:gd name="connsiteY2" fmla="*/ 0 h 3240000"/>
              <a:gd name="connsiteX3" fmla="*/ 3845503 w 3850205"/>
              <a:gd name="connsiteY3" fmla="*/ 60102 h 3240000"/>
              <a:gd name="connsiteX4" fmla="*/ 3845504 w 3850205"/>
              <a:gd name="connsiteY4" fmla="*/ 2102735 h 3240000"/>
              <a:gd name="connsiteX5" fmla="*/ 3839019 w 3850205"/>
              <a:gd name="connsiteY5" fmla="*/ 2161101 h 3240000"/>
              <a:gd name="connsiteX6" fmla="*/ 3402780 w 3850205"/>
              <a:gd name="connsiteY6" fmla="*/ 2591489 h 3240000"/>
              <a:gd name="connsiteX7" fmla="*/ 2691155 w 3850205"/>
              <a:gd name="connsiteY7" fmla="*/ 3231144 h 3240000"/>
              <a:gd name="connsiteX8" fmla="*/ 2606849 w 3850205"/>
              <a:gd name="connsiteY8" fmla="*/ 3237629 h 3240000"/>
              <a:gd name="connsiteX9" fmla="*/ 60102 w 3850205"/>
              <a:gd name="connsiteY9" fmla="*/ 3240000 h 3240000"/>
              <a:gd name="connsiteX10" fmla="*/ 0 w 3850205"/>
              <a:gd name="connsiteY10" fmla="*/ 3179898 h 3240000"/>
              <a:gd name="connsiteX11" fmla="*/ 0 w 3850205"/>
              <a:gd name="connsiteY11" fmla="*/ 60102 h 3240000"/>
              <a:gd name="connsiteX0" fmla="*/ 0 w 3850205"/>
              <a:gd name="connsiteY0" fmla="*/ 60102 h 3240000"/>
              <a:gd name="connsiteX1" fmla="*/ 60102 w 3850205"/>
              <a:gd name="connsiteY1" fmla="*/ 0 h 3240000"/>
              <a:gd name="connsiteX2" fmla="*/ 3785401 w 3850205"/>
              <a:gd name="connsiteY2" fmla="*/ 0 h 3240000"/>
              <a:gd name="connsiteX3" fmla="*/ 3845503 w 3850205"/>
              <a:gd name="connsiteY3" fmla="*/ 60102 h 3240000"/>
              <a:gd name="connsiteX4" fmla="*/ 3845504 w 3850205"/>
              <a:gd name="connsiteY4" fmla="*/ 2102735 h 3240000"/>
              <a:gd name="connsiteX5" fmla="*/ 3848611 w 3850205"/>
              <a:gd name="connsiteY5" fmla="*/ 2170692 h 3240000"/>
              <a:gd name="connsiteX6" fmla="*/ 3402780 w 3850205"/>
              <a:gd name="connsiteY6" fmla="*/ 2591489 h 3240000"/>
              <a:gd name="connsiteX7" fmla="*/ 2691155 w 3850205"/>
              <a:gd name="connsiteY7" fmla="*/ 3231144 h 3240000"/>
              <a:gd name="connsiteX8" fmla="*/ 2606849 w 3850205"/>
              <a:gd name="connsiteY8" fmla="*/ 3237629 h 3240000"/>
              <a:gd name="connsiteX9" fmla="*/ 60102 w 3850205"/>
              <a:gd name="connsiteY9" fmla="*/ 3240000 h 3240000"/>
              <a:gd name="connsiteX10" fmla="*/ 0 w 3850205"/>
              <a:gd name="connsiteY10" fmla="*/ 3179898 h 3240000"/>
              <a:gd name="connsiteX11" fmla="*/ 0 w 3850205"/>
              <a:gd name="connsiteY11" fmla="*/ 60102 h 3240000"/>
              <a:gd name="connsiteX0" fmla="*/ 0 w 3850205"/>
              <a:gd name="connsiteY0" fmla="*/ 60102 h 3240000"/>
              <a:gd name="connsiteX1" fmla="*/ 60102 w 3850205"/>
              <a:gd name="connsiteY1" fmla="*/ 0 h 3240000"/>
              <a:gd name="connsiteX2" fmla="*/ 3785401 w 3850205"/>
              <a:gd name="connsiteY2" fmla="*/ 0 h 3240000"/>
              <a:gd name="connsiteX3" fmla="*/ 3845503 w 3850205"/>
              <a:gd name="connsiteY3" fmla="*/ 60102 h 3240000"/>
              <a:gd name="connsiteX4" fmla="*/ 3845504 w 3850205"/>
              <a:gd name="connsiteY4" fmla="*/ 2102735 h 3240000"/>
              <a:gd name="connsiteX5" fmla="*/ 3848611 w 3850205"/>
              <a:gd name="connsiteY5" fmla="*/ 2170692 h 3240000"/>
              <a:gd name="connsiteX6" fmla="*/ 3402780 w 3850205"/>
              <a:gd name="connsiteY6" fmla="*/ 2591489 h 3240000"/>
              <a:gd name="connsiteX7" fmla="*/ 2691155 w 3850205"/>
              <a:gd name="connsiteY7" fmla="*/ 3231144 h 3240000"/>
              <a:gd name="connsiteX8" fmla="*/ 2606849 w 3850205"/>
              <a:gd name="connsiteY8" fmla="*/ 3237629 h 3240000"/>
              <a:gd name="connsiteX9" fmla="*/ 60102 w 3850205"/>
              <a:gd name="connsiteY9" fmla="*/ 3240000 h 3240000"/>
              <a:gd name="connsiteX10" fmla="*/ 0 w 3850205"/>
              <a:gd name="connsiteY10" fmla="*/ 3179898 h 3240000"/>
              <a:gd name="connsiteX11" fmla="*/ 0 w 3850205"/>
              <a:gd name="connsiteY11" fmla="*/ 60102 h 3240000"/>
              <a:gd name="connsiteX0" fmla="*/ 0 w 3850205"/>
              <a:gd name="connsiteY0" fmla="*/ 60102 h 3240000"/>
              <a:gd name="connsiteX1" fmla="*/ 60102 w 3850205"/>
              <a:gd name="connsiteY1" fmla="*/ 0 h 3240000"/>
              <a:gd name="connsiteX2" fmla="*/ 3785401 w 3850205"/>
              <a:gd name="connsiteY2" fmla="*/ 0 h 3240000"/>
              <a:gd name="connsiteX3" fmla="*/ 3845503 w 3850205"/>
              <a:gd name="connsiteY3" fmla="*/ 60102 h 3240000"/>
              <a:gd name="connsiteX4" fmla="*/ 3845504 w 3850205"/>
              <a:gd name="connsiteY4" fmla="*/ 2102735 h 3240000"/>
              <a:gd name="connsiteX5" fmla="*/ 3848611 w 3850205"/>
              <a:gd name="connsiteY5" fmla="*/ 2170692 h 3240000"/>
              <a:gd name="connsiteX6" fmla="*/ 3553049 w 3850205"/>
              <a:gd name="connsiteY6" fmla="*/ 2652236 h 3240000"/>
              <a:gd name="connsiteX7" fmla="*/ 2691155 w 3850205"/>
              <a:gd name="connsiteY7" fmla="*/ 3231144 h 3240000"/>
              <a:gd name="connsiteX8" fmla="*/ 2606849 w 3850205"/>
              <a:gd name="connsiteY8" fmla="*/ 3237629 h 3240000"/>
              <a:gd name="connsiteX9" fmla="*/ 60102 w 3850205"/>
              <a:gd name="connsiteY9" fmla="*/ 3240000 h 3240000"/>
              <a:gd name="connsiteX10" fmla="*/ 0 w 3850205"/>
              <a:gd name="connsiteY10" fmla="*/ 3179898 h 3240000"/>
              <a:gd name="connsiteX11" fmla="*/ 0 w 3850205"/>
              <a:gd name="connsiteY11" fmla="*/ 60102 h 3240000"/>
              <a:gd name="connsiteX0" fmla="*/ 0 w 3850205"/>
              <a:gd name="connsiteY0" fmla="*/ 60102 h 3240000"/>
              <a:gd name="connsiteX1" fmla="*/ 60102 w 3850205"/>
              <a:gd name="connsiteY1" fmla="*/ 0 h 3240000"/>
              <a:gd name="connsiteX2" fmla="*/ 3785401 w 3850205"/>
              <a:gd name="connsiteY2" fmla="*/ 0 h 3240000"/>
              <a:gd name="connsiteX3" fmla="*/ 3845503 w 3850205"/>
              <a:gd name="connsiteY3" fmla="*/ 60102 h 3240000"/>
              <a:gd name="connsiteX4" fmla="*/ 3845504 w 3850205"/>
              <a:gd name="connsiteY4" fmla="*/ 2102735 h 3240000"/>
              <a:gd name="connsiteX5" fmla="*/ 3848611 w 3850205"/>
              <a:gd name="connsiteY5" fmla="*/ 2170692 h 3240000"/>
              <a:gd name="connsiteX6" fmla="*/ 3553049 w 3850205"/>
              <a:gd name="connsiteY6" fmla="*/ 2652236 h 3240000"/>
              <a:gd name="connsiteX7" fmla="*/ 2691155 w 3850205"/>
              <a:gd name="connsiteY7" fmla="*/ 3231144 h 3240000"/>
              <a:gd name="connsiteX8" fmla="*/ 2606849 w 3850205"/>
              <a:gd name="connsiteY8" fmla="*/ 3237629 h 3240000"/>
              <a:gd name="connsiteX9" fmla="*/ 60102 w 3850205"/>
              <a:gd name="connsiteY9" fmla="*/ 3240000 h 3240000"/>
              <a:gd name="connsiteX10" fmla="*/ 0 w 3850205"/>
              <a:gd name="connsiteY10" fmla="*/ 3179898 h 3240000"/>
              <a:gd name="connsiteX11" fmla="*/ 0 w 3850205"/>
              <a:gd name="connsiteY11" fmla="*/ 60102 h 3240000"/>
              <a:gd name="connsiteX0" fmla="*/ 0 w 3850205"/>
              <a:gd name="connsiteY0" fmla="*/ 60102 h 3240000"/>
              <a:gd name="connsiteX1" fmla="*/ 60102 w 3850205"/>
              <a:gd name="connsiteY1" fmla="*/ 0 h 3240000"/>
              <a:gd name="connsiteX2" fmla="*/ 3785401 w 3850205"/>
              <a:gd name="connsiteY2" fmla="*/ 0 h 3240000"/>
              <a:gd name="connsiteX3" fmla="*/ 3845503 w 3850205"/>
              <a:gd name="connsiteY3" fmla="*/ 60102 h 3240000"/>
              <a:gd name="connsiteX4" fmla="*/ 3845504 w 3850205"/>
              <a:gd name="connsiteY4" fmla="*/ 2102735 h 3240000"/>
              <a:gd name="connsiteX5" fmla="*/ 3848611 w 3850205"/>
              <a:gd name="connsiteY5" fmla="*/ 2170692 h 3240000"/>
              <a:gd name="connsiteX6" fmla="*/ 3553049 w 3850205"/>
              <a:gd name="connsiteY6" fmla="*/ 2652236 h 3240000"/>
              <a:gd name="connsiteX7" fmla="*/ 2691155 w 3850205"/>
              <a:gd name="connsiteY7" fmla="*/ 3231144 h 3240000"/>
              <a:gd name="connsiteX8" fmla="*/ 2606849 w 3850205"/>
              <a:gd name="connsiteY8" fmla="*/ 3237629 h 3240000"/>
              <a:gd name="connsiteX9" fmla="*/ 60102 w 3850205"/>
              <a:gd name="connsiteY9" fmla="*/ 3240000 h 3240000"/>
              <a:gd name="connsiteX10" fmla="*/ 0 w 3850205"/>
              <a:gd name="connsiteY10" fmla="*/ 3179898 h 3240000"/>
              <a:gd name="connsiteX11" fmla="*/ 0 w 3850205"/>
              <a:gd name="connsiteY11" fmla="*/ 60102 h 3240000"/>
              <a:gd name="connsiteX0" fmla="*/ 0 w 3850336"/>
              <a:gd name="connsiteY0" fmla="*/ 60102 h 3240000"/>
              <a:gd name="connsiteX1" fmla="*/ 60102 w 3850336"/>
              <a:gd name="connsiteY1" fmla="*/ 0 h 3240000"/>
              <a:gd name="connsiteX2" fmla="*/ 3785401 w 3850336"/>
              <a:gd name="connsiteY2" fmla="*/ 0 h 3240000"/>
              <a:gd name="connsiteX3" fmla="*/ 3845503 w 3850336"/>
              <a:gd name="connsiteY3" fmla="*/ 60102 h 3240000"/>
              <a:gd name="connsiteX4" fmla="*/ 3845504 w 3850336"/>
              <a:gd name="connsiteY4" fmla="*/ 2102735 h 3240000"/>
              <a:gd name="connsiteX5" fmla="*/ 3835822 w 3850336"/>
              <a:gd name="connsiteY5" fmla="*/ 2304975 h 3240000"/>
              <a:gd name="connsiteX6" fmla="*/ 3553049 w 3850336"/>
              <a:gd name="connsiteY6" fmla="*/ 2652236 h 3240000"/>
              <a:gd name="connsiteX7" fmla="*/ 2691155 w 3850336"/>
              <a:gd name="connsiteY7" fmla="*/ 3231144 h 3240000"/>
              <a:gd name="connsiteX8" fmla="*/ 2606849 w 3850336"/>
              <a:gd name="connsiteY8" fmla="*/ 3237629 h 3240000"/>
              <a:gd name="connsiteX9" fmla="*/ 60102 w 3850336"/>
              <a:gd name="connsiteY9" fmla="*/ 3240000 h 3240000"/>
              <a:gd name="connsiteX10" fmla="*/ 0 w 3850336"/>
              <a:gd name="connsiteY10" fmla="*/ 3179898 h 3240000"/>
              <a:gd name="connsiteX11" fmla="*/ 0 w 3850336"/>
              <a:gd name="connsiteY11" fmla="*/ 60102 h 3240000"/>
              <a:gd name="connsiteX0" fmla="*/ 0 w 3854093"/>
              <a:gd name="connsiteY0" fmla="*/ 60102 h 3240000"/>
              <a:gd name="connsiteX1" fmla="*/ 60102 w 3854093"/>
              <a:gd name="connsiteY1" fmla="*/ 0 h 3240000"/>
              <a:gd name="connsiteX2" fmla="*/ 3785401 w 3854093"/>
              <a:gd name="connsiteY2" fmla="*/ 0 h 3240000"/>
              <a:gd name="connsiteX3" fmla="*/ 3845503 w 3854093"/>
              <a:gd name="connsiteY3" fmla="*/ 60102 h 3240000"/>
              <a:gd name="connsiteX4" fmla="*/ 3845504 w 3854093"/>
              <a:gd name="connsiteY4" fmla="*/ 2102735 h 3240000"/>
              <a:gd name="connsiteX5" fmla="*/ 3768681 w 3854093"/>
              <a:gd name="connsiteY5" fmla="*/ 2301778 h 3240000"/>
              <a:gd name="connsiteX6" fmla="*/ 3553049 w 3854093"/>
              <a:gd name="connsiteY6" fmla="*/ 2652236 h 3240000"/>
              <a:gd name="connsiteX7" fmla="*/ 2691155 w 3854093"/>
              <a:gd name="connsiteY7" fmla="*/ 3231144 h 3240000"/>
              <a:gd name="connsiteX8" fmla="*/ 2606849 w 3854093"/>
              <a:gd name="connsiteY8" fmla="*/ 3237629 h 3240000"/>
              <a:gd name="connsiteX9" fmla="*/ 60102 w 3854093"/>
              <a:gd name="connsiteY9" fmla="*/ 3240000 h 3240000"/>
              <a:gd name="connsiteX10" fmla="*/ 0 w 3854093"/>
              <a:gd name="connsiteY10" fmla="*/ 3179898 h 3240000"/>
              <a:gd name="connsiteX11" fmla="*/ 0 w 3854093"/>
              <a:gd name="connsiteY11" fmla="*/ 60102 h 3240000"/>
              <a:gd name="connsiteX0" fmla="*/ 0 w 3866293"/>
              <a:gd name="connsiteY0" fmla="*/ 60102 h 3240000"/>
              <a:gd name="connsiteX1" fmla="*/ 60102 w 3866293"/>
              <a:gd name="connsiteY1" fmla="*/ 0 h 3240000"/>
              <a:gd name="connsiteX2" fmla="*/ 3785401 w 3866293"/>
              <a:gd name="connsiteY2" fmla="*/ 0 h 3240000"/>
              <a:gd name="connsiteX3" fmla="*/ 3845503 w 3866293"/>
              <a:gd name="connsiteY3" fmla="*/ 60102 h 3240000"/>
              <a:gd name="connsiteX4" fmla="*/ 3845504 w 3866293"/>
              <a:gd name="connsiteY4" fmla="*/ 2102735 h 3240000"/>
              <a:gd name="connsiteX5" fmla="*/ 3768681 w 3866293"/>
              <a:gd name="connsiteY5" fmla="*/ 2301778 h 3240000"/>
              <a:gd name="connsiteX6" fmla="*/ 3553049 w 3866293"/>
              <a:gd name="connsiteY6" fmla="*/ 2652236 h 3240000"/>
              <a:gd name="connsiteX7" fmla="*/ 2691155 w 3866293"/>
              <a:gd name="connsiteY7" fmla="*/ 3231144 h 3240000"/>
              <a:gd name="connsiteX8" fmla="*/ 2606849 w 3866293"/>
              <a:gd name="connsiteY8" fmla="*/ 3237629 h 3240000"/>
              <a:gd name="connsiteX9" fmla="*/ 60102 w 3866293"/>
              <a:gd name="connsiteY9" fmla="*/ 3240000 h 3240000"/>
              <a:gd name="connsiteX10" fmla="*/ 0 w 3866293"/>
              <a:gd name="connsiteY10" fmla="*/ 3179898 h 3240000"/>
              <a:gd name="connsiteX11" fmla="*/ 0 w 3866293"/>
              <a:gd name="connsiteY11" fmla="*/ 60102 h 3240000"/>
              <a:gd name="connsiteX0" fmla="*/ 0 w 3862403"/>
              <a:gd name="connsiteY0" fmla="*/ 60102 h 3240000"/>
              <a:gd name="connsiteX1" fmla="*/ 60102 w 3862403"/>
              <a:gd name="connsiteY1" fmla="*/ 0 h 3240000"/>
              <a:gd name="connsiteX2" fmla="*/ 3785401 w 3862403"/>
              <a:gd name="connsiteY2" fmla="*/ 0 h 3240000"/>
              <a:gd name="connsiteX3" fmla="*/ 3845503 w 3862403"/>
              <a:gd name="connsiteY3" fmla="*/ 60102 h 3240000"/>
              <a:gd name="connsiteX4" fmla="*/ 3845504 w 3862403"/>
              <a:gd name="connsiteY4" fmla="*/ 2102735 h 3240000"/>
              <a:gd name="connsiteX5" fmla="*/ 3762287 w 3862403"/>
              <a:gd name="connsiteY5" fmla="*/ 2372116 h 3240000"/>
              <a:gd name="connsiteX6" fmla="*/ 3553049 w 3862403"/>
              <a:gd name="connsiteY6" fmla="*/ 2652236 h 3240000"/>
              <a:gd name="connsiteX7" fmla="*/ 2691155 w 3862403"/>
              <a:gd name="connsiteY7" fmla="*/ 3231144 h 3240000"/>
              <a:gd name="connsiteX8" fmla="*/ 2606849 w 3862403"/>
              <a:gd name="connsiteY8" fmla="*/ 3237629 h 3240000"/>
              <a:gd name="connsiteX9" fmla="*/ 60102 w 3862403"/>
              <a:gd name="connsiteY9" fmla="*/ 3240000 h 3240000"/>
              <a:gd name="connsiteX10" fmla="*/ 0 w 3862403"/>
              <a:gd name="connsiteY10" fmla="*/ 3179898 h 3240000"/>
              <a:gd name="connsiteX11" fmla="*/ 0 w 3862403"/>
              <a:gd name="connsiteY11" fmla="*/ 60102 h 3240000"/>
              <a:gd name="connsiteX0" fmla="*/ 0 w 3854518"/>
              <a:gd name="connsiteY0" fmla="*/ 60102 h 3240000"/>
              <a:gd name="connsiteX1" fmla="*/ 60102 w 3854518"/>
              <a:gd name="connsiteY1" fmla="*/ 0 h 3240000"/>
              <a:gd name="connsiteX2" fmla="*/ 3785401 w 3854518"/>
              <a:gd name="connsiteY2" fmla="*/ 0 h 3240000"/>
              <a:gd name="connsiteX3" fmla="*/ 3845503 w 3854518"/>
              <a:gd name="connsiteY3" fmla="*/ 60102 h 3240000"/>
              <a:gd name="connsiteX4" fmla="*/ 3845504 w 3854518"/>
              <a:gd name="connsiteY4" fmla="*/ 2102735 h 3240000"/>
              <a:gd name="connsiteX5" fmla="*/ 3762287 w 3854518"/>
              <a:gd name="connsiteY5" fmla="*/ 2372116 h 3240000"/>
              <a:gd name="connsiteX6" fmla="*/ 3553049 w 3854518"/>
              <a:gd name="connsiteY6" fmla="*/ 2652236 h 3240000"/>
              <a:gd name="connsiteX7" fmla="*/ 2691155 w 3854518"/>
              <a:gd name="connsiteY7" fmla="*/ 3231144 h 3240000"/>
              <a:gd name="connsiteX8" fmla="*/ 2606849 w 3854518"/>
              <a:gd name="connsiteY8" fmla="*/ 3237629 h 3240000"/>
              <a:gd name="connsiteX9" fmla="*/ 60102 w 3854518"/>
              <a:gd name="connsiteY9" fmla="*/ 3240000 h 3240000"/>
              <a:gd name="connsiteX10" fmla="*/ 0 w 3854518"/>
              <a:gd name="connsiteY10" fmla="*/ 3179898 h 3240000"/>
              <a:gd name="connsiteX11" fmla="*/ 0 w 3854518"/>
              <a:gd name="connsiteY11" fmla="*/ 60102 h 3240000"/>
              <a:gd name="connsiteX0" fmla="*/ 0 w 3854518"/>
              <a:gd name="connsiteY0" fmla="*/ 60102 h 3240000"/>
              <a:gd name="connsiteX1" fmla="*/ 60102 w 3854518"/>
              <a:gd name="connsiteY1" fmla="*/ 0 h 3240000"/>
              <a:gd name="connsiteX2" fmla="*/ 3785401 w 3854518"/>
              <a:gd name="connsiteY2" fmla="*/ 0 h 3240000"/>
              <a:gd name="connsiteX3" fmla="*/ 3845503 w 3854518"/>
              <a:gd name="connsiteY3" fmla="*/ 60102 h 3240000"/>
              <a:gd name="connsiteX4" fmla="*/ 3845504 w 3854518"/>
              <a:gd name="connsiteY4" fmla="*/ 2102735 h 3240000"/>
              <a:gd name="connsiteX5" fmla="*/ 3762287 w 3854518"/>
              <a:gd name="connsiteY5" fmla="*/ 2372116 h 3240000"/>
              <a:gd name="connsiteX6" fmla="*/ 3553049 w 3854518"/>
              <a:gd name="connsiteY6" fmla="*/ 2652236 h 3240000"/>
              <a:gd name="connsiteX7" fmla="*/ 2691155 w 3854518"/>
              <a:gd name="connsiteY7" fmla="*/ 3231144 h 3240000"/>
              <a:gd name="connsiteX8" fmla="*/ 2606849 w 3854518"/>
              <a:gd name="connsiteY8" fmla="*/ 3237629 h 3240000"/>
              <a:gd name="connsiteX9" fmla="*/ 60102 w 3854518"/>
              <a:gd name="connsiteY9" fmla="*/ 3240000 h 3240000"/>
              <a:gd name="connsiteX10" fmla="*/ 0 w 3854518"/>
              <a:gd name="connsiteY10" fmla="*/ 3179898 h 3240000"/>
              <a:gd name="connsiteX11" fmla="*/ 0 w 3854518"/>
              <a:gd name="connsiteY11" fmla="*/ 60102 h 3240000"/>
              <a:gd name="connsiteX0" fmla="*/ 0 w 3854518"/>
              <a:gd name="connsiteY0" fmla="*/ 60102 h 3240000"/>
              <a:gd name="connsiteX1" fmla="*/ 60102 w 3854518"/>
              <a:gd name="connsiteY1" fmla="*/ 0 h 3240000"/>
              <a:gd name="connsiteX2" fmla="*/ 3785401 w 3854518"/>
              <a:gd name="connsiteY2" fmla="*/ 0 h 3240000"/>
              <a:gd name="connsiteX3" fmla="*/ 3845503 w 3854518"/>
              <a:gd name="connsiteY3" fmla="*/ 60102 h 3240000"/>
              <a:gd name="connsiteX4" fmla="*/ 3845504 w 3854518"/>
              <a:gd name="connsiteY4" fmla="*/ 2102735 h 3240000"/>
              <a:gd name="connsiteX5" fmla="*/ 3762287 w 3854518"/>
              <a:gd name="connsiteY5" fmla="*/ 2372116 h 3240000"/>
              <a:gd name="connsiteX6" fmla="*/ 3553049 w 3854518"/>
              <a:gd name="connsiteY6" fmla="*/ 2652236 h 3240000"/>
              <a:gd name="connsiteX7" fmla="*/ 2691155 w 3854518"/>
              <a:gd name="connsiteY7" fmla="*/ 3231144 h 3240000"/>
              <a:gd name="connsiteX8" fmla="*/ 2606849 w 3854518"/>
              <a:gd name="connsiteY8" fmla="*/ 3237629 h 3240000"/>
              <a:gd name="connsiteX9" fmla="*/ 60102 w 3854518"/>
              <a:gd name="connsiteY9" fmla="*/ 3240000 h 3240000"/>
              <a:gd name="connsiteX10" fmla="*/ 0 w 3854518"/>
              <a:gd name="connsiteY10" fmla="*/ 3179898 h 3240000"/>
              <a:gd name="connsiteX11" fmla="*/ 0 w 3854518"/>
              <a:gd name="connsiteY11" fmla="*/ 60102 h 3240000"/>
              <a:gd name="connsiteX0" fmla="*/ 0 w 3854518"/>
              <a:gd name="connsiteY0" fmla="*/ 60102 h 3240000"/>
              <a:gd name="connsiteX1" fmla="*/ 60102 w 3854518"/>
              <a:gd name="connsiteY1" fmla="*/ 0 h 3240000"/>
              <a:gd name="connsiteX2" fmla="*/ 3785401 w 3854518"/>
              <a:gd name="connsiteY2" fmla="*/ 0 h 3240000"/>
              <a:gd name="connsiteX3" fmla="*/ 3845503 w 3854518"/>
              <a:gd name="connsiteY3" fmla="*/ 60102 h 3240000"/>
              <a:gd name="connsiteX4" fmla="*/ 3845504 w 3854518"/>
              <a:gd name="connsiteY4" fmla="*/ 2102735 h 3240000"/>
              <a:gd name="connsiteX5" fmla="*/ 3762287 w 3854518"/>
              <a:gd name="connsiteY5" fmla="*/ 2372116 h 3240000"/>
              <a:gd name="connsiteX6" fmla="*/ 3553049 w 3854518"/>
              <a:gd name="connsiteY6" fmla="*/ 2652236 h 3240000"/>
              <a:gd name="connsiteX7" fmla="*/ 2691155 w 3854518"/>
              <a:gd name="connsiteY7" fmla="*/ 3231144 h 3240000"/>
              <a:gd name="connsiteX8" fmla="*/ 2606849 w 3854518"/>
              <a:gd name="connsiteY8" fmla="*/ 3237629 h 3240000"/>
              <a:gd name="connsiteX9" fmla="*/ 60102 w 3854518"/>
              <a:gd name="connsiteY9" fmla="*/ 3240000 h 3240000"/>
              <a:gd name="connsiteX10" fmla="*/ 0 w 3854518"/>
              <a:gd name="connsiteY10" fmla="*/ 3179898 h 3240000"/>
              <a:gd name="connsiteX11" fmla="*/ 0 w 3854518"/>
              <a:gd name="connsiteY11" fmla="*/ 60102 h 3240000"/>
              <a:gd name="connsiteX0" fmla="*/ 0 w 3854518"/>
              <a:gd name="connsiteY0" fmla="*/ 60102 h 3240000"/>
              <a:gd name="connsiteX1" fmla="*/ 60102 w 3854518"/>
              <a:gd name="connsiteY1" fmla="*/ 0 h 3240000"/>
              <a:gd name="connsiteX2" fmla="*/ 3785401 w 3854518"/>
              <a:gd name="connsiteY2" fmla="*/ 0 h 3240000"/>
              <a:gd name="connsiteX3" fmla="*/ 3845503 w 3854518"/>
              <a:gd name="connsiteY3" fmla="*/ 60102 h 3240000"/>
              <a:gd name="connsiteX4" fmla="*/ 3845504 w 3854518"/>
              <a:gd name="connsiteY4" fmla="*/ 2102735 h 3240000"/>
              <a:gd name="connsiteX5" fmla="*/ 3762287 w 3854518"/>
              <a:gd name="connsiteY5" fmla="*/ 2372116 h 3240000"/>
              <a:gd name="connsiteX6" fmla="*/ 3553049 w 3854518"/>
              <a:gd name="connsiteY6" fmla="*/ 2652236 h 3240000"/>
              <a:gd name="connsiteX7" fmla="*/ 2691155 w 3854518"/>
              <a:gd name="connsiteY7" fmla="*/ 3231144 h 3240000"/>
              <a:gd name="connsiteX8" fmla="*/ 2606849 w 3854518"/>
              <a:gd name="connsiteY8" fmla="*/ 3237629 h 3240000"/>
              <a:gd name="connsiteX9" fmla="*/ 60102 w 3854518"/>
              <a:gd name="connsiteY9" fmla="*/ 3240000 h 3240000"/>
              <a:gd name="connsiteX10" fmla="*/ 0 w 3854518"/>
              <a:gd name="connsiteY10" fmla="*/ 3179898 h 3240000"/>
              <a:gd name="connsiteX11" fmla="*/ 0 w 3854518"/>
              <a:gd name="connsiteY11" fmla="*/ 60102 h 3240000"/>
              <a:gd name="connsiteX0" fmla="*/ 0 w 3848984"/>
              <a:gd name="connsiteY0" fmla="*/ 60102 h 3240000"/>
              <a:gd name="connsiteX1" fmla="*/ 60102 w 3848984"/>
              <a:gd name="connsiteY1" fmla="*/ 0 h 3240000"/>
              <a:gd name="connsiteX2" fmla="*/ 3785401 w 3848984"/>
              <a:gd name="connsiteY2" fmla="*/ 0 h 3240000"/>
              <a:gd name="connsiteX3" fmla="*/ 3845503 w 3848984"/>
              <a:gd name="connsiteY3" fmla="*/ 60102 h 3240000"/>
              <a:gd name="connsiteX4" fmla="*/ 3845504 w 3848984"/>
              <a:gd name="connsiteY4" fmla="*/ 2102735 h 3240000"/>
              <a:gd name="connsiteX5" fmla="*/ 3762287 w 3848984"/>
              <a:gd name="connsiteY5" fmla="*/ 2372116 h 3240000"/>
              <a:gd name="connsiteX6" fmla="*/ 3553049 w 3848984"/>
              <a:gd name="connsiteY6" fmla="*/ 2652236 h 3240000"/>
              <a:gd name="connsiteX7" fmla="*/ 2691155 w 3848984"/>
              <a:gd name="connsiteY7" fmla="*/ 3231144 h 3240000"/>
              <a:gd name="connsiteX8" fmla="*/ 2606849 w 3848984"/>
              <a:gd name="connsiteY8" fmla="*/ 3237629 h 3240000"/>
              <a:gd name="connsiteX9" fmla="*/ 60102 w 3848984"/>
              <a:gd name="connsiteY9" fmla="*/ 3240000 h 3240000"/>
              <a:gd name="connsiteX10" fmla="*/ 0 w 3848984"/>
              <a:gd name="connsiteY10" fmla="*/ 3179898 h 3240000"/>
              <a:gd name="connsiteX11" fmla="*/ 0 w 3848984"/>
              <a:gd name="connsiteY11" fmla="*/ 60102 h 3240000"/>
              <a:gd name="connsiteX0" fmla="*/ 0 w 3848984"/>
              <a:gd name="connsiteY0" fmla="*/ 60102 h 3240000"/>
              <a:gd name="connsiteX1" fmla="*/ 60102 w 3848984"/>
              <a:gd name="connsiteY1" fmla="*/ 0 h 3240000"/>
              <a:gd name="connsiteX2" fmla="*/ 3785401 w 3848984"/>
              <a:gd name="connsiteY2" fmla="*/ 0 h 3240000"/>
              <a:gd name="connsiteX3" fmla="*/ 3845503 w 3848984"/>
              <a:gd name="connsiteY3" fmla="*/ 60102 h 3240000"/>
              <a:gd name="connsiteX4" fmla="*/ 3845504 w 3848984"/>
              <a:gd name="connsiteY4" fmla="*/ 2102735 h 3240000"/>
              <a:gd name="connsiteX5" fmla="*/ 3762287 w 3848984"/>
              <a:gd name="connsiteY5" fmla="*/ 2372116 h 3240000"/>
              <a:gd name="connsiteX6" fmla="*/ 3553049 w 3848984"/>
              <a:gd name="connsiteY6" fmla="*/ 2652236 h 3240000"/>
              <a:gd name="connsiteX7" fmla="*/ 2691155 w 3848984"/>
              <a:gd name="connsiteY7" fmla="*/ 3231144 h 3240000"/>
              <a:gd name="connsiteX8" fmla="*/ 2606849 w 3848984"/>
              <a:gd name="connsiteY8" fmla="*/ 3237629 h 3240000"/>
              <a:gd name="connsiteX9" fmla="*/ 60102 w 3848984"/>
              <a:gd name="connsiteY9" fmla="*/ 3240000 h 3240000"/>
              <a:gd name="connsiteX10" fmla="*/ 0 w 3848984"/>
              <a:gd name="connsiteY10" fmla="*/ 3179898 h 3240000"/>
              <a:gd name="connsiteX11" fmla="*/ 0 w 3848984"/>
              <a:gd name="connsiteY11" fmla="*/ 60102 h 3240000"/>
              <a:gd name="connsiteX0" fmla="*/ 0 w 3877099"/>
              <a:gd name="connsiteY0" fmla="*/ 60102 h 3240000"/>
              <a:gd name="connsiteX1" fmla="*/ 60102 w 3877099"/>
              <a:gd name="connsiteY1" fmla="*/ 0 h 3240000"/>
              <a:gd name="connsiteX2" fmla="*/ 3785401 w 3877099"/>
              <a:gd name="connsiteY2" fmla="*/ 0 h 3240000"/>
              <a:gd name="connsiteX3" fmla="*/ 3845503 w 3877099"/>
              <a:gd name="connsiteY3" fmla="*/ 60102 h 3240000"/>
              <a:gd name="connsiteX4" fmla="*/ 3845504 w 3877099"/>
              <a:gd name="connsiteY4" fmla="*/ 2102735 h 3240000"/>
              <a:gd name="connsiteX5" fmla="*/ 3762287 w 3877099"/>
              <a:gd name="connsiteY5" fmla="*/ 2372116 h 3240000"/>
              <a:gd name="connsiteX6" fmla="*/ 2691155 w 3877099"/>
              <a:gd name="connsiteY6" fmla="*/ 3231144 h 3240000"/>
              <a:gd name="connsiteX7" fmla="*/ 2606849 w 3877099"/>
              <a:gd name="connsiteY7" fmla="*/ 3237629 h 3240000"/>
              <a:gd name="connsiteX8" fmla="*/ 60102 w 3877099"/>
              <a:gd name="connsiteY8" fmla="*/ 3240000 h 3240000"/>
              <a:gd name="connsiteX9" fmla="*/ 0 w 3877099"/>
              <a:gd name="connsiteY9" fmla="*/ 3179898 h 3240000"/>
              <a:gd name="connsiteX10" fmla="*/ 0 w 3877099"/>
              <a:gd name="connsiteY10" fmla="*/ 60102 h 3240000"/>
              <a:gd name="connsiteX0" fmla="*/ 0 w 3848984"/>
              <a:gd name="connsiteY0" fmla="*/ 60102 h 3240000"/>
              <a:gd name="connsiteX1" fmla="*/ 60102 w 3848984"/>
              <a:gd name="connsiteY1" fmla="*/ 0 h 3240000"/>
              <a:gd name="connsiteX2" fmla="*/ 3785401 w 3848984"/>
              <a:gd name="connsiteY2" fmla="*/ 0 h 3240000"/>
              <a:gd name="connsiteX3" fmla="*/ 3845503 w 3848984"/>
              <a:gd name="connsiteY3" fmla="*/ 60102 h 3240000"/>
              <a:gd name="connsiteX4" fmla="*/ 3845504 w 3848984"/>
              <a:gd name="connsiteY4" fmla="*/ 2102735 h 3240000"/>
              <a:gd name="connsiteX5" fmla="*/ 3762287 w 3848984"/>
              <a:gd name="connsiteY5" fmla="*/ 2372116 h 3240000"/>
              <a:gd name="connsiteX6" fmla="*/ 2691155 w 3848984"/>
              <a:gd name="connsiteY6" fmla="*/ 3231144 h 3240000"/>
              <a:gd name="connsiteX7" fmla="*/ 2606849 w 3848984"/>
              <a:gd name="connsiteY7" fmla="*/ 3237629 h 3240000"/>
              <a:gd name="connsiteX8" fmla="*/ 60102 w 3848984"/>
              <a:gd name="connsiteY8" fmla="*/ 3240000 h 3240000"/>
              <a:gd name="connsiteX9" fmla="*/ 0 w 3848984"/>
              <a:gd name="connsiteY9" fmla="*/ 3179898 h 3240000"/>
              <a:gd name="connsiteX10" fmla="*/ 0 w 3848984"/>
              <a:gd name="connsiteY10" fmla="*/ 60102 h 3240000"/>
              <a:gd name="connsiteX0" fmla="*/ 0 w 3870873"/>
              <a:gd name="connsiteY0" fmla="*/ 60102 h 3240000"/>
              <a:gd name="connsiteX1" fmla="*/ 60102 w 3870873"/>
              <a:gd name="connsiteY1" fmla="*/ 0 h 3240000"/>
              <a:gd name="connsiteX2" fmla="*/ 3785401 w 3870873"/>
              <a:gd name="connsiteY2" fmla="*/ 0 h 3240000"/>
              <a:gd name="connsiteX3" fmla="*/ 3845503 w 3870873"/>
              <a:gd name="connsiteY3" fmla="*/ 60102 h 3240000"/>
              <a:gd name="connsiteX4" fmla="*/ 3845504 w 3870873"/>
              <a:gd name="connsiteY4" fmla="*/ 2102735 h 3240000"/>
              <a:gd name="connsiteX5" fmla="*/ 3762287 w 3870873"/>
              <a:gd name="connsiteY5" fmla="*/ 2372116 h 3240000"/>
              <a:gd name="connsiteX6" fmla="*/ 2787071 w 3870873"/>
              <a:gd name="connsiteY6" fmla="*/ 3224750 h 3240000"/>
              <a:gd name="connsiteX7" fmla="*/ 2606849 w 3870873"/>
              <a:gd name="connsiteY7" fmla="*/ 3237629 h 3240000"/>
              <a:gd name="connsiteX8" fmla="*/ 60102 w 3870873"/>
              <a:gd name="connsiteY8" fmla="*/ 3240000 h 3240000"/>
              <a:gd name="connsiteX9" fmla="*/ 0 w 3870873"/>
              <a:gd name="connsiteY9" fmla="*/ 3179898 h 3240000"/>
              <a:gd name="connsiteX10" fmla="*/ 0 w 3870873"/>
              <a:gd name="connsiteY10" fmla="*/ 60102 h 3240000"/>
              <a:gd name="connsiteX0" fmla="*/ 0 w 3848984"/>
              <a:gd name="connsiteY0" fmla="*/ 60102 h 3240000"/>
              <a:gd name="connsiteX1" fmla="*/ 60102 w 3848984"/>
              <a:gd name="connsiteY1" fmla="*/ 0 h 3240000"/>
              <a:gd name="connsiteX2" fmla="*/ 3785401 w 3848984"/>
              <a:gd name="connsiteY2" fmla="*/ 0 h 3240000"/>
              <a:gd name="connsiteX3" fmla="*/ 3845503 w 3848984"/>
              <a:gd name="connsiteY3" fmla="*/ 60102 h 3240000"/>
              <a:gd name="connsiteX4" fmla="*/ 3845504 w 3848984"/>
              <a:gd name="connsiteY4" fmla="*/ 2102735 h 3240000"/>
              <a:gd name="connsiteX5" fmla="*/ 3637596 w 3848984"/>
              <a:gd name="connsiteY5" fmla="*/ 2477624 h 3240000"/>
              <a:gd name="connsiteX6" fmla="*/ 2787071 w 3848984"/>
              <a:gd name="connsiteY6" fmla="*/ 3224750 h 3240000"/>
              <a:gd name="connsiteX7" fmla="*/ 2606849 w 3848984"/>
              <a:gd name="connsiteY7" fmla="*/ 3237629 h 3240000"/>
              <a:gd name="connsiteX8" fmla="*/ 60102 w 3848984"/>
              <a:gd name="connsiteY8" fmla="*/ 3240000 h 3240000"/>
              <a:gd name="connsiteX9" fmla="*/ 0 w 3848984"/>
              <a:gd name="connsiteY9" fmla="*/ 3179898 h 3240000"/>
              <a:gd name="connsiteX10" fmla="*/ 0 w 3848984"/>
              <a:gd name="connsiteY10" fmla="*/ 60102 h 3240000"/>
              <a:gd name="connsiteX0" fmla="*/ 0 w 3848984"/>
              <a:gd name="connsiteY0" fmla="*/ 60102 h 3240000"/>
              <a:gd name="connsiteX1" fmla="*/ 60102 w 3848984"/>
              <a:gd name="connsiteY1" fmla="*/ 0 h 3240000"/>
              <a:gd name="connsiteX2" fmla="*/ 3785401 w 3848984"/>
              <a:gd name="connsiteY2" fmla="*/ 0 h 3240000"/>
              <a:gd name="connsiteX3" fmla="*/ 3845503 w 3848984"/>
              <a:gd name="connsiteY3" fmla="*/ 60102 h 3240000"/>
              <a:gd name="connsiteX4" fmla="*/ 3845504 w 3848984"/>
              <a:gd name="connsiteY4" fmla="*/ 2102735 h 3240000"/>
              <a:gd name="connsiteX5" fmla="*/ 3637596 w 3848984"/>
              <a:gd name="connsiteY5" fmla="*/ 2477624 h 3240000"/>
              <a:gd name="connsiteX6" fmla="*/ 2787071 w 3848984"/>
              <a:gd name="connsiteY6" fmla="*/ 3224750 h 3240000"/>
              <a:gd name="connsiteX7" fmla="*/ 2606849 w 3848984"/>
              <a:gd name="connsiteY7" fmla="*/ 3237629 h 3240000"/>
              <a:gd name="connsiteX8" fmla="*/ 60102 w 3848984"/>
              <a:gd name="connsiteY8" fmla="*/ 3240000 h 3240000"/>
              <a:gd name="connsiteX9" fmla="*/ 0 w 3848984"/>
              <a:gd name="connsiteY9" fmla="*/ 3179898 h 3240000"/>
              <a:gd name="connsiteX10" fmla="*/ 0 w 3848984"/>
              <a:gd name="connsiteY10" fmla="*/ 60102 h 3240000"/>
              <a:gd name="connsiteX0" fmla="*/ 0 w 3848984"/>
              <a:gd name="connsiteY0" fmla="*/ 60102 h 3240000"/>
              <a:gd name="connsiteX1" fmla="*/ 60102 w 3848984"/>
              <a:gd name="connsiteY1" fmla="*/ 0 h 3240000"/>
              <a:gd name="connsiteX2" fmla="*/ 3785401 w 3848984"/>
              <a:gd name="connsiteY2" fmla="*/ 0 h 3240000"/>
              <a:gd name="connsiteX3" fmla="*/ 3845503 w 3848984"/>
              <a:gd name="connsiteY3" fmla="*/ 60102 h 3240000"/>
              <a:gd name="connsiteX4" fmla="*/ 3845504 w 3848984"/>
              <a:gd name="connsiteY4" fmla="*/ 2102735 h 3240000"/>
              <a:gd name="connsiteX5" fmla="*/ 3637596 w 3848984"/>
              <a:gd name="connsiteY5" fmla="*/ 2477624 h 3240000"/>
              <a:gd name="connsiteX6" fmla="*/ 2787071 w 3848984"/>
              <a:gd name="connsiteY6" fmla="*/ 3224750 h 3240000"/>
              <a:gd name="connsiteX7" fmla="*/ 2606849 w 3848984"/>
              <a:gd name="connsiteY7" fmla="*/ 3237629 h 3240000"/>
              <a:gd name="connsiteX8" fmla="*/ 60102 w 3848984"/>
              <a:gd name="connsiteY8" fmla="*/ 3240000 h 3240000"/>
              <a:gd name="connsiteX9" fmla="*/ 0 w 3848984"/>
              <a:gd name="connsiteY9" fmla="*/ 3179898 h 3240000"/>
              <a:gd name="connsiteX10" fmla="*/ 0 w 3848984"/>
              <a:gd name="connsiteY10" fmla="*/ 60102 h 3240000"/>
              <a:gd name="connsiteX0" fmla="*/ 0 w 3848984"/>
              <a:gd name="connsiteY0" fmla="*/ 60102 h 3240000"/>
              <a:gd name="connsiteX1" fmla="*/ 60102 w 3848984"/>
              <a:gd name="connsiteY1" fmla="*/ 0 h 3240000"/>
              <a:gd name="connsiteX2" fmla="*/ 3785401 w 3848984"/>
              <a:gd name="connsiteY2" fmla="*/ 0 h 3240000"/>
              <a:gd name="connsiteX3" fmla="*/ 3845503 w 3848984"/>
              <a:gd name="connsiteY3" fmla="*/ 60102 h 3240000"/>
              <a:gd name="connsiteX4" fmla="*/ 3845504 w 3848984"/>
              <a:gd name="connsiteY4" fmla="*/ 2102735 h 3240000"/>
              <a:gd name="connsiteX5" fmla="*/ 3637596 w 3848984"/>
              <a:gd name="connsiteY5" fmla="*/ 2477624 h 3240000"/>
              <a:gd name="connsiteX6" fmla="*/ 2787071 w 3848984"/>
              <a:gd name="connsiteY6" fmla="*/ 3224750 h 3240000"/>
              <a:gd name="connsiteX7" fmla="*/ 2606849 w 3848984"/>
              <a:gd name="connsiteY7" fmla="*/ 3237629 h 3240000"/>
              <a:gd name="connsiteX8" fmla="*/ 60102 w 3848984"/>
              <a:gd name="connsiteY8" fmla="*/ 3240000 h 3240000"/>
              <a:gd name="connsiteX9" fmla="*/ 0 w 3848984"/>
              <a:gd name="connsiteY9" fmla="*/ 3179898 h 3240000"/>
              <a:gd name="connsiteX10" fmla="*/ 0 w 3848984"/>
              <a:gd name="connsiteY10" fmla="*/ 60102 h 3240000"/>
              <a:gd name="connsiteX0" fmla="*/ 0 w 3848984"/>
              <a:gd name="connsiteY0" fmla="*/ 60102 h 3240000"/>
              <a:gd name="connsiteX1" fmla="*/ 60102 w 3848984"/>
              <a:gd name="connsiteY1" fmla="*/ 0 h 3240000"/>
              <a:gd name="connsiteX2" fmla="*/ 3785401 w 3848984"/>
              <a:gd name="connsiteY2" fmla="*/ 0 h 3240000"/>
              <a:gd name="connsiteX3" fmla="*/ 3845503 w 3848984"/>
              <a:gd name="connsiteY3" fmla="*/ 60102 h 3240000"/>
              <a:gd name="connsiteX4" fmla="*/ 3845504 w 3848984"/>
              <a:gd name="connsiteY4" fmla="*/ 2102735 h 3240000"/>
              <a:gd name="connsiteX5" fmla="*/ 3637596 w 3848984"/>
              <a:gd name="connsiteY5" fmla="*/ 2477624 h 3240000"/>
              <a:gd name="connsiteX6" fmla="*/ 2787071 w 3848984"/>
              <a:gd name="connsiteY6" fmla="*/ 3224750 h 3240000"/>
              <a:gd name="connsiteX7" fmla="*/ 2606849 w 3848984"/>
              <a:gd name="connsiteY7" fmla="*/ 3237629 h 3240000"/>
              <a:gd name="connsiteX8" fmla="*/ 60102 w 3848984"/>
              <a:gd name="connsiteY8" fmla="*/ 3240000 h 3240000"/>
              <a:gd name="connsiteX9" fmla="*/ 0 w 3848984"/>
              <a:gd name="connsiteY9" fmla="*/ 3179898 h 3240000"/>
              <a:gd name="connsiteX10" fmla="*/ 0 w 3848984"/>
              <a:gd name="connsiteY10" fmla="*/ 60102 h 3240000"/>
              <a:gd name="connsiteX0" fmla="*/ 0 w 3848984"/>
              <a:gd name="connsiteY0" fmla="*/ 60102 h 3240000"/>
              <a:gd name="connsiteX1" fmla="*/ 60102 w 3848984"/>
              <a:gd name="connsiteY1" fmla="*/ 0 h 3240000"/>
              <a:gd name="connsiteX2" fmla="*/ 3785401 w 3848984"/>
              <a:gd name="connsiteY2" fmla="*/ 0 h 3240000"/>
              <a:gd name="connsiteX3" fmla="*/ 3845503 w 3848984"/>
              <a:gd name="connsiteY3" fmla="*/ 60102 h 3240000"/>
              <a:gd name="connsiteX4" fmla="*/ 3845504 w 3848984"/>
              <a:gd name="connsiteY4" fmla="*/ 2102735 h 3240000"/>
              <a:gd name="connsiteX5" fmla="*/ 3637596 w 3848984"/>
              <a:gd name="connsiteY5" fmla="*/ 2477624 h 3240000"/>
              <a:gd name="connsiteX6" fmla="*/ 2787071 w 3848984"/>
              <a:gd name="connsiteY6" fmla="*/ 3224750 h 3240000"/>
              <a:gd name="connsiteX7" fmla="*/ 2606849 w 3848984"/>
              <a:gd name="connsiteY7" fmla="*/ 3237629 h 3240000"/>
              <a:gd name="connsiteX8" fmla="*/ 60102 w 3848984"/>
              <a:gd name="connsiteY8" fmla="*/ 3240000 h 3240000"/>
              <a:gd name="connsiteX9" fmla="*/ 0 w 3848984"/>
              <a:gd name="connsiteY9" fmla="*/ 3179898 h 3240000"/>
              <a:gd name="connsiteX10" fmla="*/ 0 w 3848984"/>
              <a:gd name="connsiteY10" fmla="*/ 60102 h 3240000"/>
              <a:gd name="connsiteX0" fmla="*/ 0 w 3848984"/>
              <a:gd name="connsiteY0" fmla="*/ 60102 h 3240000"/>
              <a:gd name="connsiteX1" fmla="*/ 60102 w 3848984"/>
              <a:gd name="connsiteY1" fmla="*/ 0 h 3240000"/>
              <a:gd name="connsiteX2" fmla="*/ 3785401 w 3848984"/>
              <a:gd name="connsiteY2" fmla="*/ 0 h 3240000"/>
              <a:gd name="connsiteX3" fmla="*/ 3845503 w 3848984"/>
              <a:gd name="connsiteY3" fmla="*/ 60102 h 3240000"/>
              <a:gd name="connsiteX4" fmla="*/ 3845504 w 3848984"/>
              <a:gd name="connsiteY4" fmla="*/ 2102735 h 3240000"/>
              <a:gd name="connsiteX5" fmla="*/ 3637596 w 3848984"/>
              <a:gd name="connsiteY5" fmla="*/ 2477624 h 3240000"/>
              <a:gd name="connsiteX6" fmla="*/ 2787071 w 3848984"/>
              <a:gd name="connsiteY6" fmla="*/ 3224750 h 3240000"/>
              <a:gd name="connsiteX7" fmla="*/ 2606849 w 3848984"/>
              <a:gd name="connsiteY7" fmla="*/ 3237629 h 3240000"/>
              <a:gd name="connsiteX8" fmla="*/ 60102 w 3848984"/>
              <a:gd name="connsiteY8" fmla="*/ 3240000 h 3240000"/>
              <a:gd name="connsiteX9" fmla="*/ 0 w 3848984"/>
              <a:gd name="connsiteY9" fmla="*/ 3179898 h 3240000"/>
              <a:gd name="connsiteX10" fmla="*/ 0 w 3848984"/>
              <a:gd name="connsiteY10" fmla="*/ 60102 h 3240000"/>
              <a:gd name="connsiteX0" fmla="*/ 0 w 3848984"/>
              <a:gd name="connsiteY0" fmla="*/ 60102 h 3240520"/>
              <a:gd name="connsiteX1" fmla="*/ 60102 w 3848984"/>
              <a:gd name="connsiteY1" fmla="*/ 0 h 3240520"/>
              <a:gd name="connsiteX2" fmla="*/ 3785401 w 3848984"/>
              <a:gd name="connsiteY2" fmla="*/ 0 h 3240520"/>
              <a:gd name="connsiteX3" fmla="*/ 3845503 w 3848984"/>
              <a:gd name="connsiteY3" fmla="*/ 60102 h 3240520"/>
              <a:gd name="connsiteX4" fmla="*/ 3845504 w 3848984"/>
              <a:gd name="connsiteY4" fmla="*/ 2102735 h 3240520"/>
              <a:gd name="connsiteX5" fmla="*/ 3637596 w 3848984"/>
              <a:gd name="connsiteY5" fmla="*/ 2477624 h 3240520"/>
              <a:gd name="connsiteX6" fmla="*/ 2783874 w 3848984"/>
              <a:gd name="connsiteY6" fmla="*/ 3231144 h 3240520"/>
              <a:gd name="connsiteX7" fmla="*/ 2606849 w 3848984"/>
              <a:gd name="connsiteY7" fmla="*/ 3237629 h 3240520"/>
              <a:gd name="connsiteX8" fmla="*/ 60102 w 3848984"/>
              <a:gd name="connsiteY8" fmla="*/ 3240000 h 3240520"/>
              <a:gd name="connsiteX9" fmla="*/ 0 w 3848984"/>
              <a:gd name="connsiteY9" fmla="*/ 3179898 h 3240520"/>
              <a:gd name="connsiteX10" fmla="*/ 0 w 3848984"/>
              <a:gd name="connsiteY10" fmla="*/ 60102 h 3240520"/>
              <a:gd name="connsiteX0" fmla="*/ 0 w 3848984"/>
              <a:gd name="connsiteY0" fmla="*/ 60102 h 3262655"/>
              <a:gd name="connsiteX1" fmla="*/ 60102 w 3848984"/>
              <a:gd name="connsiteY1" fmla="*/ 0 h 3262655"/>
              <a:gd name="connsiteX2" fmla="*/ 3785401 w 3848984"/>
              <a:gd name="connsiteY2" fmla="*/ 0 h 3262655"/>
              <a:gd name="connsiteX3" fmla="*/ 3845503 w 3848984"/>
              <a:gd name="connsiteY3" fmla="*/ 60102 h 3262655"/>
              <a:gd name="connsiteX4" fmla="*/ 3845504 w 3848984"/>
              <a:gd name="connsiteY4" fmla="*/ 2102735 h 3262655"/>
              <a:gd name="connsiteX5" fmla="*/ 3637596 w 3848984"/>
              <a:gd name="connsiteY5" fmla="*/ 2477624 h 3262655"/>
              <a:gd name="connsiteX6" fmla="*/ 2783874 w 3848984"/>
              <a:gd name="connsiteY6" fmla="*/ 3231144 h 3262655"/>
              <a:gd name="connsiteX7" fmla="*/ 2606849 w 3848984"/>
              <a:gd name="connsiteY7" fmla="*/ 3237629 h 3262655"/>
              <a:gd name="connsiteX8" fmla="*/ 60102 w 3848984"/>
              <a:gd name="connsiteY8" fmla="*/ 3240000 h 3262655"/>
              <a:gd name="connsiteX9" fmla="*/ 0 w 3848984"/>
              <a:gd name="connsiteY9" fmla="*/ 3179898 h 3262655"/>
              <a:gd name="connsiteX10" fmla="*/ 0 w 3848984"/>
              <a:gd name="connsiteY10" fmla="*/ 60102 h 3262655"/>
              <a:gd name="connsiteX0" fmla="*/ 0 w 3848984"/>
              <a:gd name="connsiteY0" fmla="*/ 60102 h 3240520"/>
              <a:gd name="connsiteX1" fmla="*/ 60102 w 3848984"/>
              <a:gd name="connsiteY1" fmla="*/ 0 h 3240520"/>
              <a:gd name="connsiteX2" fmla="*/ 3785401 w 3848984"/>
              <a:gd name="connsiteY2" fmla="*/ 0 h 3240520"/>
              <a:gd name="connsiteX3" fmla="*/ 3845503 w 3848984"/>
              <a:gd name="connsiteY3" fmla="*/ 60102 h 3240520"/>
              <a:gd name="connsiteX4" fmla="*/ 3845504 w 3848984"/>
              <a:gd name="connsiteY4" fmla="*/ 2102735 h 3240520"/>
              <a:gd name="connsiteX5" fmla="*/ 3637596 w 3848984"/>
              <a:gd name="connsiteY5" fmla="*/ 2477624 h 3240520"/>
              <a:gd name="connsiteX6" fmla="*/ 2783874 w 3848984"/>
              <a:gd name="connsiteY6" fmla="*/ 3231144 h 3240520"/>
              <a:gd name="connsiteX7" fmla="*/ 2606849 w 3848984"/>
              <a:gd name="connsiteY7" fmla="*/ 3237629 h 3240520"/>
              <a:gd name="connsiteX8" fmla="*/ 60102 w 3848984"/>
              <a:gd name="connsiteY8" fmla="*/ 3240000 h 3240520"/>
              <a:gd name="connsiteX9" fmla="*/ 0 w 3848984"/>
              <a:gd name="connsiteY9" fmla="*/ 3179898 h 3240520"/>
              <a:gd name="connsiteX10" fmla="*/ 0 w 3848984"/>
              <a:gd name="connsiteY10" fmla="*/ 60102 h 3240520"/>
              <a:gd name="connsiteX0" fmla="*/ 0 w 3848984"/>
              <a:gd name="connsiteY0" fmla="*/ 60102 h 3288180"/>
              <a:gd name="connsiteX1" fmla="*/ 60102 w 3848984"/>
              <a:gd name="connsiteY1" fmla="*/ 0 h 3288180"/>
              <a:gd name="connsiteX2" fmla="*/ 3785401 w 3848984"/>
              <a:gd name="connsiteY2" fmla="*/ 0 h 3288180"/>
              <a:gd name="connsiteX3" fmla="*/ 3845503 w 3848984"/>
              <a:gd name="connsiteY3" fmla="*/ 60102 h 3288180"/>
              <a:gd name="connsiteX4" fmla="*/ 3845504 w 3848984"/>
              <a:gd name="connsiteY4" fmla="*/ 2102735 h 3288180"/>
              <a:gd name="connsiteX5" fmla="*/ 3637596 w 3848984"/>
              <a:gd name="connsiteY5" fmla="*/ 2477624 h 3288180"/>
              <a:gd name="connsiteX6" fmla="*/ 2783874 w 3848984"/>
              <a:gd name="connsiteY6" fmla="*/ 3231144 h 3288180"/>
              <a:gd name="connsiteX7" fmla="*/ 2606849 w 3848984"/>
              <a:gd name="connsiteY7" fmla="*/ 3237629 h 3288180"/>
              <a:gd name="connsiteX8" fmla="*/ 60102 w 3848984"/>
              <a:gd name="connsiteY8" fmla="*/ 3240000 h 3288180"/>
              <a:gd name="connsiteX9" fmla="*/ 0 w 3848984"/>
              <a:gd name="connsiteY9" fmla="*/ 3179898 h 3288180"/>
              <a:gd name="connsiteX10" fmla="*/ 0 w 3848984"/>
              <a:gd name="connsiteY10" fmla="*/ 60102 h 3288180"/>
              <a:gd name="connsiteX0" fmla="*/ 0 w 3848984"/>
              <a:gd name="connsiteY0" fmla="*/ 60102 h 3288180"/>
              <a:gd name="connsiteX1" fmla="*/ 60102 w 3848984"/>
              <a:gd name="connsiteY1" fmla="*/ 0 h 3288180"/>
              <a:gd name="connsiteX2" fmla="*/ 3785401 w 3848984"/>
              <a:gd name="connsiteY2" fmla="*/ 0 h 3288180"/>
              <a:gd name="connsiteX3" fmla="*/ 3845503 w 3848984"/>
              <a:gd name="connsiteY3" fmla="*/ 60102 h 3288180"/>
              <a:gd name="connsiteX4" fmla="*/ 3845504 w 3848984"/>
              <a:gd name="connsiteY4" fmla="*/ 2102735 h 3288180"/>
              <a:gd name="connsiteX5" fmla="*/ 3637596 w 3848984"/>
              <a:gd name="connsiteY5" fmla="*/ 2477624 h 3288180"/>
              <a:gd name="connsiteX6" fmla="*/ 2783874 w 3848984"/>
              <a:gd name="connsiteY6" fmla="*/ 3231144 h 3288180"/>
              <a:gd name="connsiteX7" fmla="*/ 2606849 w 3848984"/>
              <a:gd name="connsiteY7" fmla="*/ 3237629 h 3288180"/>
              <a:gd name="connsiteX8" fmla="*/ 60102 w 3848984"/>
              <a:gd name="connsiteY8" fmla="*/ 3240000 h 3288180"/>
              <a:gd name="connsiteX9" fmla="*/ 0 w 3848984"/>
              <a:gd name="connsiteY9" fmla="*/ 3179898 h 3288180"/>
              <a:gd name="connsiteX10" fmla="*/ 0 w 3848984"/>
              <a:gd name="connsiteY10" fmla="*/ 60102 h 3288180"/>
              <a:gd name="connsiteX0" fmla="*/ 0 w 3848984"/>
              <a:gd name="connsiteY0" fmla="*/ 60102 h 3300256"/>
              <a:gd name="connsiteX1" fmla="*/ 60102 w 3848984"/>
              <a:gd name="connsiteY1" fmla="*/ 0 h 3300256"/>
              <a:gd name="connsiteX2" fmla="*/ 3785401 w 3848984"/>
              <a:gd name="connsiteY2" fmla="*/ 0 h 3300256"/>
              <a:gd name="connsiteX3" fmla="*/ 3845503 w 3848984"/>
              <a:gd name="connsiteY3" fmla="*/ 60102 h 3300256"/>
              <a:gd name="connsiteX4" fmla="*/ 3845504 w 3848984"/>
              <a:gd name="connsiteY4" fmla="*/ 2102735 h 3300256"/>
              <a:gd name="connsiteX5" fmla="*/ 3768681 w 3848984"/>
              <a:gd name="connsiteY5" fmla="*/ 2314566 h 3300256"/>
              <a:gd name="connsiteX6" fmla="*/ 2783874 w 3848984"/>
              <a:gd name="connsiteY6" fmla="*/ 3231144 h 3300256"/>
              <a:gd name="connsiteX7" fmla="*/ 2606849 w 3848984"/>
              <a:gd name="connsiteY7" fmla="*/ 3237629 h 3300256"/>
              <a:gd name="connsiteX8" fmla="*/ 60102 w 3848984"/>
              <a:gd name="connsiteY8" fmla="*/ 3240000 h 3300256"/>
              <a:gd name="connsiteX9" fmla="*/ 0 w 3848984"/>
              <a:gd name="connsiteY9" fmla="*/ 3179898 h 3300256"/>
              <a:gd name="connsiteX10" fmla="*/ 0 w 3848984"/>
              <a:gd name="connsiteY10" fmla="*/ 60102 h 3300256"/>
              <a:gd name="connsiteX0" fmla="*/ 0 w 3848984"/>
              <a:gd name="connsiteY0" fmla="*/ 60102 h 3300256"/>
              <a:gd name="connsiteX1" fmla="*/ 60102 w 3848984"/>
              <a:gd name="connsiteY1" fmla="*/ 0 h 3300256"/>
              <a:gd name="connsiteX2" fmla="*/ 3785401 w 3848984"/>
              <a:gd name="connsiteY2" fmla="*/ 0 h 3300256"/>
              <a:gd name="connsiteX3" fmla="*/ 3845503 w 3848984"/>
              <a:gd name="connsiteY3" fmla="*/ 60102 h 3300256"/>
              <a:gd name="connsiteX4" fmla="*/ 3845504 w 3848984"/>
              <a:gd name="connsiteY4" fmla="*/ 2102735 h 3300256"/>
              <a:gd name="connsiteX5" fmla="*/ 3768681 w 3848984"/>
              <a:gd name="connsiteY5" fmla="*/ 2314566 h 3300256"/>
              <a:gd name="connsiteX6" fmla="*/ 2783874 w 3848984"/>
              <a:gd name="connsiteY6" fmla="*/ 3231144 h 3300256"/>
              <a:gd name="connsiteX7" fmla="*/ 2606849 w 3848984"/>
              <a:gd name="connsiteY7" fmla="*/ 3237629 h 3300256"/>
              <a:gd name="connsiteX8" fmla="*/ 60102 w 3848984"/>
              <a:gd name="connsiteY8" fmla="*/ 3240000 h 3300256"/>
              <a:gd name="connsiteX9" fmla="*/ 0 w 3848984"/>
              <a:gd name="connsiteY9" fmla="*/ 3179898 h 3300256"/>
              <a:gd name="connsiteX10" fmla="*/ 0 w 3848984"/>
              <a:gd name="connsiteY10" fmla="*/ 60102 h 3300256"/>
              <a:gd name="connsiteX0" fmla="*/ 0 w 3848984"/>
              <a:gd name="connsiteY0" fmla="*/ 60102 h 3240000"/>
              <a:gd name="connsiteX1" fmla="*/ 60102 w 3848984"/>
              <a:gd name="connsiteY1" fmla="*/ 0 h 3240000"/>
              <a:gd name="connsiteX2" fmla="*/ 3785401 w 3848984"/>
              <a:gd name="connsiteY2" fmla="*/ 0 h 3240000"/>
              <a:gd name="connsiteX3" fmla="*/ 3845503 w 3848984"/>
              <a:gd name="connsiteY3" fmla="*/ 60102 h 3240000"/>
              <a:gd name="connsiteX4" fmla="*/ 3845504 w 3848984"/>
              <a:gd name="connsiteY4" fmla="*/ 2102735 h 3240000"/>
              <a:gd name="connsiteX5" fmla="*/ 3768681 w 3848984"/>
              <a:gd name="connsiteY5" fmla="*/ 2314566 h 3240000"/>
              <a:gd name="connsiteX6" fmla="*/ 2783874 w 3848984"/>
              <a:gd name="connsiteY6" fmla="*/ 3231144 h 3240000"/>
              <a:gd name="connsiteX7" fmla="*/ 2606849 w 3848984"/>
              <a:gd name="connsiteY7" fmla="*/ 3237629 h 3240000"/>
              <a:gd name="connsiteX8" fmla="*/ 60102 w 3848984"/>
              <a:gd name="connsiteY8" fmla="*/ 3240000 h 3240000"/>
              <a:gd name="connsiteX9" fmla="*/ 0 w 3848984"/>
              <a:gd name="connsiteY9" fmla="*/ 3179898 h 3240000"/>
              <a:gd name="connsiteX10" fmla="*/ 0 w 3848984"/>
              <a:gd name="connsiteY10" fmla="*/ 60102 h 3240000"/>
              <a:gd name="connsiteX0" fmla="*/ 0 w 3848984"/>
              <a:gd name="connsiteY0" fmla="*/ 60102 h 3240000"/>
              <a:gd name="connsiteX1" fmla="*/ 60102 w 3848984"/>
              <a:gd name="connsiteY1" fmla="*/ 0 h 3240000"/>
              <a:gd name="connsiteX2" fmla="*/ 3785401 w 3848984"/>
              <a:gd name="connsiteY2" fmla="*/ 0 h 3240000"/>
              <a:gd name="connsiteX3" fmla="*/ 3845503 w 3848984"/>
              <a:gd name="connsiteY3" fmla="*/ 60102 h 3240000"/>
              <a:gd name="connsiteX4" fmla="*/ 3845504 w 3848984"/>
              <a:gd name="connsiteY4" fmla="*/ 2102735 h 3240000"/>
              <a:gd name="connsiteX5" fmla="*/ 3768681 w 3848984"/>
              <a:gd name="connsiteY5" fmla="*/ 2314566 h 3240000"/>
              <a:gd name="connsiteX6" fmla="*/ 2783874 w 3848984"/>
              <a:gd name="connsiteY6" fmla="*/ 3231144 h 3240000"/>
              <a:gd name="connsiteX7" fmla="*/ 2606849 w 3848984"/>
              <a:gd name="connsiteY7" fmla="*/ 3237629 h 3240000"/>
              <a:gd name="connsiteX8" fmla="*/ 60102 w 3848984"/>
              <a:gd name="connsiteY8" fmla="*/ 3240000 h 3240000"/>
              <a:gd name="connsiteX9" fmla="*/ 0 w 3848984"/>
              <a:gd name="connsiteY9" fmla="*/ 3179898 h 3240000"/>
              <a:gd name="connsiteX10" fmla="*/ 0 w 3848984"/>
              <a:gd name="connsiteY10" fmla="*/ 60102 h 3240000"/>
              <a:gd name="connsiteX0" fmla="*/ 0 w 3848984"/>
              <a:gd name="connsiteY0" fmla="*/ 60102 h 3240000"/>
              <a:gd name="connsiteX1" fmla="*/ 60102 w 3848984"/>
              <a:gd name="connsiteY1" fmla="*/ 0 h 3240000"/>
              <a:gd name="connsiteX2" fmla="*/ 3785401 w 3848984"/>
              <a:gd name="connsiteY2" fmla="*/ 0 h 3240000"/>
              <a:gd name="connsiteX3" fmla="*/ 3845503 w 3848984"/>
              <a:gd name="connsiteY3" fmla="*/ 60102 h 3240000"/>
              <a:gd name="connsiteX4" fmla="*/ 3845504 w 3848984"/>
              <a:gd name="connsiteY4" fmla="*/ 2102735 h 3240000"/>
              <a:gd name="connsiteX5" fmla="*/ 3768681 w 3848984"/>
              <a:gd name="connsiteY5" fmla="*/ 2314566 h 3240000"/>
              <a:gd name="connsiteX6" fmla="*/ 2783874 w 3848984"/>
              <a:gd name="connsiteY6" fmla="*/ 3231144 h 3240000"/>
              <a:gd name="connsiteX7" fmla="*/ 2606849 w 3848984"/>
              <a:gd name="connsiteY7" fmla="*/ 3237629 h 3240000"/>
              <a:gd name="connsiteX8" fmla="*/ 60102 w 3848984"/>
              <a:gd name="connsiteY8" fmla="*/ 3240000 h 3240000"/>
              <a:gd name="connsiteX9" fmla="*/ 0 w 3848984"/>
              <a:gd name="connsiteY9" fmla="*/ 3179898 h 3240000"/>
              <a:gd name="connsiteX10" fmla="*/ 0 w 3848984"/>
              <a:gd name="connsiteY10" fmla="*/ 60102 h 3240000"/>
              <a:gd name="connsiteX0" fmla="*/ 0 w 3876789"/>
              <a:gd name="connsiteY0" fmla="*/ 60102 h 3240748"/>
              <a:gd name="connsiteX1" fmla="*/ 60102 w 3876789"/>
              <a:gd name="connsiteY1" fmla="*/ 0 h 3240748"/>
              <a:gd name="connsiteX2" fmla="*/ 3785401 w 3876789"/>
              <a:gd name="connsiteY2" fmla="*/ 0 h 3240748"/>
              <a:gd name="connsiteX3" fmla="*/ 3845503 w 3876789"/>
              <a:gd name="connsiteY3" fmla="*/ 60102 h 3240748"/>
              <a:gd name="connsiteX4" fmla="*/ 3845504 w 3876789"/>
              <a:gd name="connsiteY4" fmla="*/ 2102735 h 3240748"/>
              <a:gd name="connsiteX5" fmla="*/ 3768681 w 3876789"/>
              <a:gd name="connsiteY5" fmla="*/ 2314566 h 3240748"/>
              <a:gd name="connsiteX6" fmla="*/ 2748705 w 3876789"/>
              <a:gd name="connsiteY6" fmla="*/ 3240735 h 3240748"/>
              <a:gd name="connsiteX7" fmla="*/ 2606849 w 3876789"/>
              <a:gd name="connsiteY7" fmla="*/ 3237629 h 3240748"/>
              <a:gd name="connsiteX8" fmla="*/ 60102 w 3876789"/>
              <a:gd name="connsiteY8" fmla="*/ 3240000 h 3240748"/>
              <a:gd name="connsiteX9" fmla="*/ 0 w 3876789"/>
              <a:gd name="connsiteY9" fmla="*/ 3179898 h 3240748"/>
              <a:gd name="connsiteX10" fmla="*/ 0 w 3876789"/>
              <a:gd name="connsiteY10" fmla="*/ 60102 h 3240748"/>
              <a:gd name="connsiteX0" fmla="*/ 0 w 3876789"/>
              <a:gd name="connsiteY0" fmla="*/ 60102 h 3240748"/>
              <a:gd name="connsiteX1" fmla="*/ 60102 w 3876789"/>
              <a:gd name="connsiteY1" fmla="*/ 0 h 3240748"/>
              <a:gd name="connsiteX2" fmla="*/ 3785401 w 3876789"/>
              <a:gd name="connsiteY2" fmla="*/ 0 h 3240748"/>
              <a:gd name="connsiteX3" fmla="*/ 3845503 w 3876789"/>
              <a:gd name="connsiteY3" fmla="*/ 60102 h 3240748"/>
              <a:gd name="connsiteX4" fmla="*/ 3845504 w 3876789"/>
              <a:gd name="connsiteY4" fmla="*/ 2102735 h 3240748"/>
              <a:gd name="connsiteX5" fmla="*/ 3768681 w 3876789"/>
              <a:gd name="connsiteY5" fmla="*/ 2314566 h 3240748"/>
              <a:gd name="connsiteX6" fmla="*/ 2748705 w 3876789"/>
              <a:gd name="connsiteY6" fmla="*/ 3240735 h 3240748"/>
              <a:gd name="connsiteX7" fmla="*/ 2606849 w 3876789"/>
              <a:gd name="connsiteY7" fmla="*/ 3237629 h 3240748"/>
              <a:gd name="connsiteX8" fmla="*/ 60102 w 3876789"/>
              <a:gd name="connsiteY8" fmla="*/ 3240000 h 3240748"/>
              <a:gd name="connsiteX9" fmla="*/ 0 w 3876789"/>
              <a:gd name="connsiteY9" fmla="*/ 3179898 h 3240748"/>
              <a:gd name="connsiteX10" fmla="*/ 0 w 3876789"/>
              <a:gd name="connsiteY10" fmla="*/ 60102 h 3240748"/>
              <a:gd name="connsiteX0" fmla="*/ 0 w 3876789"/>
              <a:gd name="connsiteY0" fmla="*/ 60102 h 3240748"/>
              <a:gd name="connsiteX1" fmla="*/ 60102 w 3876789"/>
              <a:gd name="connsiteY1" fmla="*/ 0 h 3240748"/>
              <a:gd name="connsiteX2" fmla="*/ 3785401 w 3876789"/>
              <a:gd name="connsiteY2" fmla="*/ 0 h 3240748"/>
              <a:gd name="connsiteX3" fmla="*/ 3845503 w 3876789"/>
              <a:gd name="connsiteY3" fmla="*/ 60102 h 3240748"/>
              <a:gd name="connsiteX4" fmla="*/ 3845504 w 3876789"/>
              <a:gd name="connsiteY4" fmla="*/ 2102735 h 3240748"/>
              <a:gd name="connsiteX5" fmla="*/ 3768681 w 3876789"/>
              <a:gd name="connsiteY5" fmla="*/ 2314566 h 3240748"/>
              <a:gd name="connsiteX6" fmla="*/ 2748705 w 3876789"/>
              <a:gd name="connsiteY6" fmla="*/ 3240735 h 3240748"/>
              <a:gd name="connsiteX7" fmla="*/ 2606849 w 3876789"/>
              <a:gd name="connsiteY7" fmla="*/ 3237629 h 3240748"/>
              <a:gd name="connsiteX8" fmla="*/ 60102 w 3876789"/>
              <a:gd name="connsiteY8" fmla="*/ 3240000 h 3240748"/>
              <a:gd name="connsiteX9" fmla="*/ 0 w 3876789"/>
              <a:gd name="connsiteY9" fmla="*/ 3179898 h 3240748"/>
              <a:gd name="connsiteX10" fmla="*/ 0 w 3876789"/>
              <a:gd name="connsiteY10" fmla="*/ 60102 h 3240748"/>
              <a:gd name="connsiteX0" fmla="*/ 0 w 3876789"/>
              <a:gd name="connsiteY0" fmla="*/ 60102 h 3240748"/>
              <a:gd name="connsiteX1" fmla="*/ 60102 w 3876789"/>
              <a:gd name="connsiteY1" fmla="*/ 0 h 3240748"/>
              <a:gd name="connsiteX2" fmla="*/ 3785401 w 3876789"/>
              <a:gd name="connsiteY2" fmla="*/ 0 h 3240748"/>
              <a:gd name="connsiteX3" fmla="*/ 3845503 w 3876789"/>
              <a:gd name="connsiteY3" fmla="*/ 60102 h 3240748"/>
              <a:gd name="connsiteX4" fmla="*/ 3845504 w 3876789"/>
              <a:gd name="connsiteY4" fmla="*/ 2102735 h 3240748"/>
              <a:gd name="connsiteX5" fmla="*/ 3768681 w 3876789"/>
              <a:gd name="connsiteY5" fmla="*/ 2314566 h 3240748"/>
              <a:gd name="connsiteX6" fmla="*/ 2748705 w 3876789"/>
              <a:gd name="connsiteY6" fmla="*/ 3240735 h 3240748"/>
              <a:gd name="connsiteX7" fmla="*/ 2606849 w 3876789"/>
              <a:gd name="connsiteY7" fmla="*/ 3237629 h 3240748"/>
              <a:gd name="connsiteX8" fmla="*/ 60102 w 3876789"/>
              <a:gd name="connsiteY8" fmla="*/ 3240000 h 3240748"/>
              <a:gd name="connsiteX9" fmla="*/ 0 w 3876789"/>
              <a:gd name="connsiteY9" fmla="*/ 3179898 h 3240748"/>
              <a:gd name="connsiteX10" fmla="*/ 0 w 3876789"/>
              <a:gd name="connsiteY10" fmla="*/ 60102 h 3240748"/>
              <a:gd name="connsiteX0" fmla="*/ 0 w 3877641"/>
              <a:gd name="connsiteY0" fmla="*/ 60102 h 3243941"/>
              <a:gd name="connsiteX1" fmla="*/ 60102 w 3877641"/>
              <a:gd name="connsiteY1" fmla="*/ 0 h 3243941"/>
              <a:gd name="connsiteX2" fmla="*/ 3785401 w 3877641"/>
              <a:gd name="connsiteY2" fmla="*/ 0 h 3243941"/>
              <a:gd name="connsiteX3" fmla="*/ 3845503 w 3877641"/>
              <a:gd name="connsiteY3" fmla="*/ 60102 h 3243941"/>
              <a:gd name="connsiteX4" fmla="*/ 3845504 w 3877641"/>
              <a:gd name="connsiteY4" fmla="*/ 2102735 h 3243941"/>
              <a:gd name="connsiteX5" fmla="*/ 3768681 w 3877641"/>
              <a:gd name="connsiteY5" fmla="*/ 2314566 h 3243941"/>
              <a:gd name="connsiteX6" fmla="*/ 2735916 w 3877641"/>
              <a:gd name="connsiteY6" fmla="*/ 3243932 h 3243941"/>
              <a:gd name="connsiteX7" fmla="*/ 2606849 w 3877641"/>
              <a:gd name="connsiteY7" fmla="*/ 3237629 h 3243941"/>
              <a:gd name="connsiteX8" fmla="*/ 60102 w 3877641"/>
              <a:gd name="connsiteY8" fmla="*/ 3240000 h 3243941"/>
              <a:gd name="connsiteX9" fmla="*/ 0 w 3877641"/>
              <a:gd name="connsiteY9" fmla="*/ 3179898 h 3243941"/>
              <a:gd name="connsiteX10" fmla="*/ 0 w 3877641"/>
              <a:gd name="connsiteY10" fmla="*/ 60102 h 3243941"/>
              <a:gd name="connsiteX0" fmla="*/ 0 w 3877641"/>
              <a:gd name="connsiteY0" fmla="*/ 60102 h 3312915"/>
              <a:gd name="connsiteX1" fmla="*/ 60102 w 3877641"/>
              <a:gd name="connsiteY1" fmla="*/ 0 h 3312915"/>
              <a:gd name="connsiteX2" fmla="*/ 3785401 w 3877641"/>
              <a:gd name="connsiteY2" fmla="*/ 0 h 3312915"/>
              <a:gd name="connsiteX3" fmla="*/ 3845503 w 3877641"/>
              <a:gd name="connsiteY3" fmla="*/ 60102 h 3312915"/>
              <a:gd name="connsiteX4" fmla="*/ 3845504 w 3877641"/>
              <a:gd name="connsiteY4" fmla="*/ 2102735 h 3312915"/>
              <a:gd name="connsiteX5" fmla="*/ 3768681 w 3877641"/>
              <a:gd name="connsiteY5" fmla="*/ 2314566 h 3312915"/>
              <a:gd name="connsiteX6" fmla="*/ 2735916 w 3877641"/>
              <a:gd name="connsiteY6" fmla="*/ 3243932 h 3312915"/>
              <a:gd name="connsiteX7" fmla="*/ 2619638 w 3877641"/>
              <a:gd name="connsiteY7" fmla="*/ 3247220 h 3312915"/>
              <a:gd name="connsiteX8" fmla="*/ 60102 w 3877641"/>
              <a:gd name="connsiteY8" fmla="*/ 3240000 h 3312915"/>
              <a:gd name="connsiteX9" fmla="*/ 0 w 3877641"/>
              <a:gd name="connsiteY9" fmla="*/ 3179898 h 3312915"/>
              <a:gd name="connsiteX10" fmla="*/ 0 w 3877641"/>
              <a:gd name="connsiteY10" fmla="*/ 60102 h 3312915"/>
              <a:gd name="connsiteX0" fmla="*/ 0 w 3877641"/>
              <a:gd name="connsiteY0" fmla="*/ 60102 h 3311858"/>
              <a:gd name="connsiteX1" fmla="*/ 60102 w 3877641"/>
              <a:gd name="connsiteY1" fmla="*/ 0 h 3311858"/>
              <a:gd name="connsiteX2" fmla="*/ 3785401 w 3877641"/>
              <a:gd name="connsiteY2" fmla="*/ 0 h 3311858"/>
              <a:gd name="connsiteX3" fmla="*/ 3845503 w 3877641"/>
              <a:gd name="connsiteY3" fmla="*/ 60102 h 3311858"/>
              <a:gd name="connsiteX4" fmla="*/ 3845504 w 3877641"/>
              <a:gd name="connsiteY4" fmla="*/ 2102735 h 3311858"/>
              <a:gd name="connsiteX5" fmla="*/ 3768681 w 3877641"/>
              <a:gd name="connsiteY5" fmla="*/ 2314566 h 3311858"/>
              <a:gd name="connsiteX6" fmla="*/ 2735916 w 3877641"/>
              <a:gd name="connsiteY6" fmla="*/ 3243932 h 3311858"/>
              <a:gd name="connsiteX7" fmla="*/ 2616441 w 3877641"/>
              <a:gd name="connsiteY7" fmla="*/ 3244022 h 3311858"/>
              <a:gd name="connsiteX8" fmla="*/ 60102 w 3877641"/>
              <a:gd name="connsiteY8" fmla="*/ 3240000 h 3311858"/>
              <a:gd name="connsiteX9" fmla="*/ 0 w 3877641"/>
              <a:gd name="connsiteY9" fmla="*/ 3179898 h 3311858"/>
              <a:gd name="connsiteX10" fmla="*/ 0 w 3877641"/>
              <a:gd name="connsiteY10" fmla="*/ 60102 h 3311858"/>
              <a:gd name="connsiteX0" fmla="*/ 0 w 3877641"/>
              <a:gd name="connsiteY0" fmla="*/ 60102 h 3311858"/>
              <a:gd name="connsiteX1" fmla="*/ 60102 w 3877641"/>
              <a:gd name="connsiteY1" fmla="*/ 0 h 3311858"/>
              <a:gd name="connsiteX2" fmla="*/ 3785401 w 3877641"/>
              <a:gd name="connsiteY2" fmla="*/ 0 h 3311858"/>
              <a:gd name="connsiteX3" fmla="*/ 3845503 w 3877641"/>
              <a:gd name="connsiteY3" fmla="*/ 60102 h 3311858"/>
              <a:gd name="connsiteX4" fmla="*/ 3845504 w 3877641"/>
              <a:gd name="connsiteY4" fmla="*/ 2102735 h 3311858"/>
              <a:gd name="connsiteX5" fmla="*/ 3768681 w 3877641"/>
              <a:gd name="connsiteY5" fmla="*/ 2314566 h 3311858"/>
              <a:gd name="connsiteX6" fmla="*/ 2735916 w 3877641"/>
              <a:gd name="connsiteY6" fmla="*/ 3243932 h 3311858"/>
              <a:gd name="connsiteX7" fmla="*/ 2616441 w 3877641"/>
              <a:gd name="connsiteY7" fmla="*/ 3244022 h 3311858"/>
              <a:gd name="connsiteX8" fmla="*/ 60102 w 3877641"/>
              <a:gd name="connsiteY8" fmla="*/ 3240000 h 3311858"/>
              <a:gd name="connsiteX9" fmla="*/ 0 w 3877641"/>
              <a:gd name="connsiteY9" fmla="*/ 3179898 h 3311858"/>
              <a:gd name="connsiteX10" fmla="*/ 0 w 3877641"/>
              <a:gd name="connsiteY10" fmla="*/ 60102 h 3311858"/>
              <a:gd name="connsiteX0" fmla="*/ 0 w 3877641"/>
              <a:gd name="connsiteY0" fmla="*/ 60102 h 3313102"/>
              <a:gd name="connsiteX1" fmla="*/ 60102 w 3877641"/>
              <a:gd name="connsiteY1" fmla="*/ 0 h 3313102"/>
              <a:gd name="connsiteX2" fmla="*/ 3785401 w 3877641"/>
              <a:gd name="connsiteY2" fmla="*/ 0 h 3313102"/>
              <a:gd name="connsiteX3" fmla="*/ 3845503 w 3877641"/>
              <a:gd name="connsiteY3" fmla="*/ 60102 h 3313102"/>
              <a:gd name="connsiteX4" fmla="*/ 3845504 w 3877641"/>
              <a:gd name="connsiteY4" fmla="*/ 2102735 h 3313102"/>
              <a:gd name="connsiteX5" fmla="*/ 3768681 w 3877641"/>
              <a:gd name="connsiteY5" fmla="*/ 2314566 h 3313102"/>
              <a:gd name="connsiteX6" fmla="*/ 2735916 w 3877641"/>
              <a:gd name="connsiteY6" fmla="*/ 3243932 h 3313102"/>
              <a:gd name="connsiteX7" fmla="*/ 2616441 w 3877641"/>
              <a:gd name="connsiteY7" fmla="*/ 3244022 h 3313102"/>
              <a:gd name="connsiteX8" fmla="*/ 60102 w 3877641"/>
              <a:gd name="connsiteY8" fmla="*/ 3240000 h 3313102"/>
              <a:gd name="connsiteX9" fmla="*/ 0 w 3877641"/>
              <a:gd name="connsiteY9" fmla="*/ 3179898 h 3313102"/>
              <a:gd name="connsiteX10" fmla="*/ 0 w 3877641"/>
              <a:gd name="connsiteY10" fmla="*/ 60102 h 3313102"/>
              <a:gd name="connsiteX0" fmla="*/ 0 w 3877641"/>
              <a:gd name="connsiteY0" fmla="*/ 60102 h 3313102"/>
              <a:gd name="connsiteX1" fmla="*/ 60102 w 3877641"/>
              <a:gd name="connsiteY1" fmla="*/ 0 h 3313102"/>
              <a:gd name="connsiteX2" fmla="*/ 3785401 w 3877641"/>
              <a:gd name="connsiteY2" fmla="*/ 0 h 3313102"/>
              <a:gd name="connsiteX3" fmla="*/ 3845503 w 3877641"/>
              <a:gd name="connsiteY3" fmla="*/ 60102 h 3313102"/>
              <a:gd name="connsiteX4" fmla="*/ 3845504 w 3877641"/>
              <a:gd name="connsiteY4" fmla="*/ 2102735 h 3313102"/>
              <a:gd name="connsiteX5" fmla="*/ 3768681 w 3877641"/>
              <a:gd name="connsiteY5" fmla="*/ 2314566 h 3313102"/>
              <a:gd name="connsiteX6" fmla="*/ 2735916 w 3877641"/>
              <a:gd name="connsiteY6" fmla="*/ 3243932 h 3313102"/>
              <a:gd name="connsiteX7" fmla="*/ 2616441 w 3877641"/>
              <a:gd name="connsiteY7" fmla="*/ 3244022 h 3313102"/>
              <a:gd name="connsiteX8" fmla="*/ 60102 w 3877641"/>
              <a:gd name="connsiteY8" fmla="*/ 3240000 h 3313102"/>
              <a:gd name="connsiteX9" fmla="*/ 0 w 3877641"/>
              <a:gd name="connsiteY9" fmla="*/ 3179898 h 3313102"/>
              <a:gd name="connsiteX10" fmla="*/ 0 w 3877641"/>
              <a:gd name="connsiteY10" fmla="*/ 60102 h 3313102"/>
              <a:gd name="connsiteX0" fmla="*/ 0 w 3877641"/>
              <a:gd name="connsiteY0" fmla="*/ 60102 h 3318817"/>
              <a:gd name="connsiteX1" fmla="*/ 60102 w 3877641"/>
              <a:gd name="connsiteY1" fmla="*/ 0 h 3318817"/>
              <a:gd name="connsiteX2" fmla="*/ 3785401 w 3877641"/>
              <a:gd name="connsiteY2" fmla="*/ 0 h 3318817"/>
              <a:gd name="connsiteX3" fmla="*/ 3845503 w 3877641"/>
              <a:gd name="connsiteY3" fmla="*/ 60102 h 3318817"/>
              <a:gd name="connsiteX4" fmla="*/ 3845504 w 3877641"/>
              <a:gd name="connsiteY4" fmla="*/ 2102735 h 3318817"/>
              <a:gd name="connsiteX5" fmla="*/ 3768681 w 3877641"/>
              <a:gd name="connsiteY5" fmla="*/ 2314566 h 3318817"/>
              <a:gd name="connsiteX6" fmla="*/ 2735916 w 3877641"/>
              <a:gd name="connsiteY6" fmla="*/ 3243932 h 3318817"/>
              <a:gd name="connsiteX7" fmla="*/ 2616441 w 3877641"/>
              <a:gd name="connsiteY7" fmla="*/ 3244022 h 3318817"/>
              <a:gd name="connsiteX8" fmla="*/ 60102 w 3877641"/>
              <a:gd name="connsiteY8" fmla="*/ 3240000 h 3318817"/>
              <a:gd name="connsiteX9" fmla="*/ 0 w 3877641"/>
              <a:gd name="connsiteY9" fmla="*/ 3179898 h 3318817"/>
              <a:gd name="connsiteX10" fmla="*/ 0 w 3877641"/>
              <a:gd name="connsiteY10" fmla="*/ 60102 h 3318817"/>
              <a:gd name="connsiteX0" fmla="*/ 0 w 3877641"/>
              <a:gd name="connsiteY0" fmla="*/ 60102 h 3318817"/>
              <a:gd name="connsiteX1" fmla="*/ 60102 w 3877641"/>
              <a:gd name="connsiteY1" fmla="*/ 0 h 3318817"/>
              <a:gd name="connsiteX2" fmla="*/ 3785401 w 3877641"/>
              <a:gd name="connsiteY2" fmla="*/ 0 h 3318817"/>
              <a:gd name="connsiteX3" fmla="*/ 3845503 w 3877641"/>
              <a:gd name="connsiteY3" fmla="*/ 60102 h 3318817"/>
              <a:gd name="connsiteX4" fmla="*/ 3845504 w 3877641"/>
              <a:gd name="connsiteY4" fmla="*/ 2102735 h 3318817"/>
              <a:gd name="connsiteX5" fmla="*/ 3768681 w 3877641"/>
              <a:gd name="connsiteY5" fmla="*/ 2314566 h 3318817"/>
              <a:gd name="connsiteX6" fmla="*/ 2735916 w 3877641"/>
              <a:gd name="connsiteY6" fmla="*/ 3243932 h 3318817"/>
              <a:gd name="connsiteX7" fmla="*/ 2616441 w 3877641"/>
              <a:gd name="connsiteY7" fmla="*/ 3244022 h 3318817"/>
              <a:gd name="connsiteX8" fmla="*/ 60102 w 3877641"/>
              <a:gd name="connsiteY8" fmla="*/ 3240000 h 3318817"/>
              <a:gd name="connsiteX9" fmla="*/ 0 w 3877641"/>
              <a:gd name="connsiteY9" fmla="*/ 3179898 h 3318817"/>
              <a:gd name="connsiteX10" fmla="*/ 0 w 3877641"/>
              <a:gd name="connsiteY10" fmla="*/ 60102 h 3318817"/>
              <a:gd name="connsiteX0" fmla="*/ 0 w 3877641"/>
              <a:gd name="connsiteY0" fmla="*/ 60102 h 3261302"/>
              <a:gd name="connsiteX1" fmla="*/ 60102 w 3877641"/>
              <a:gd name="connsiteY1" fmla="*/ 0 h 3261302"/>
              <a:gd name="connsiteX2" fmla="*/ 3785401 w 3877641"/>
              <a:gd name="connsiteY2" fmla="*/ 0 h 3261302"/>
              <a:gd name="connsiteX3" fmla="*/ 3845503 w 3877641"/>
              <a:gd name="connsiteY3" fmla="*/ 60102 h 3261302"/>
              <a:gd name="connsiteX4" fmla="*/ 3845504 w 3877641"/>
              <a:gd name="connsiteY4" fmla="*/ 2102735 h 3261302"/>
              <a:gd name="connsiteX5" fmla="*/ 3768681 w 3877641"/>
              <a:gd name="connsiteY5" fmla="*/ 2314566 h 3261302"/>
              <a:gd name="connsiteX6" fmla="*/ 2735916 w 3877641"/>
              <a:gd name="connsiteY6" fmla="*/ 3243932 h 3261302"/>
              <a:gd name="connsiteX7" fmla="*/ 2616441 w 3877641"/>
              <a:gd name="connsiteY7" fmla="*/ 3244022 h 3261302"/>
              <a:gd name="connsiteX8" fmla="*/ 60102 w 3877641"/>
              <a:gd name="connsiteY8" fmla="*/ 3240000 h 3261302"/>
              <a:gd name="connsiteX9" fmla="*/ 0 w 3877641"/>
              <a:gd name="connsiteY9" fmla="*/ 3179898 h 3261302"/>
              <a:gd name="connsiteX10" fmla="*/ 0 w 3877641"/>
              <a:gd name="connsiteY10" fmla="*/ 60102 h 3261302"/>
              <a:gd name="connsiteX0" fmla="*/ 0 w 3877641"/>
              <a:gd name="connsiteY0" fmla="*/ 60102 h 3257033"/>
              <a:gd name="connsiteX1" fmla="*/ 60102 w 3877641"/>
              <a:gd name="connsiteY1" fmla="*/ 0 h 3257033"/>
              <a:gd name="connsiteX2" fmla="*/ 3785401 w 3877641"/>
              <a:gd name="connsiteY2" fmla="*/ 0 h 3257033"/>
              <a:gd name="connsiteX3" fmla="*/ 3845503 w 3877641"/>
              <a:gd name="connsiteY3" fmla="*/ 60102 h 3257033"/>
              <a:gd name="connsiteX4" fmla="*/ 3845504 w 3877641"/>
              <a:gd name="connsiteY4" fmla="*/ 2102735 h 3257033"/>
              <a:gd name="connsiteX5" fmla="*/ 3768681 w 3877641"/>
              <a:gd name="connsiteY5" fmla="*/ 2314566 h 3257033"/>
              <a:gd name="connsiteX6" fmla="*/ 2735916 w 3877641"/>
              <a:gd name="connsiteY6" fmla="*/ 3243932 h 3257033"/>
              <a:gd name="connsiteX7" fmla="*/ 2616441 w 3877641"/>
              <a:gd name="connsiteY7" fmla="*/ 3244022 h 3257033"/>
              <a:gd name="connsiteX8" fmla="*/ 60102 w 3877641"/>
              <a:gd name="connsiteY8" fmla="*/ 3240000 h 3257033"/>
              <a:gd name="connsiteX9" fmla="*/ 0 w 3877641"/>
              <a:gd name="connsiteY9" fmla="*/ 3179898 h 3257033"/>
              <a:gd name="connsiteX10" fmla="*/ 0 w 3877641"/>
              <a:gd name="connsiteY10" fmla="*/ 60102 h 3257033"/>
              <a:gd name="connsiteX0" fmla="*/ 0 w 3877641"/>
              <a:gd name="connsiteY0" fmla="*/ 60102 h 3257931"/>
              <a:gd name="connsiteX1" fmla="*/ 60102 w 3877641"/>
              <a:gd name="connsiteY1" fmla="*/ 0 h 3257931"/>
              <a:gd name="connsiteX2" fmla="*/ 3785401 w 3877641"/>
              <a:gd name="connsiteY2" fmla="*/ 0 h 3257931"/>
              <a:gd name="connsiteX3" fmla="*/ 3845503 w 3877641"/>
              <a:gd name="connsiteY3" fmla="*/ 60102 h 3257931"/>
              <a:gd name="connsiteX4" fmla="*/ 3845504 w 3877641"/>
              <a:gd name="connsiteY4" fmla="*/ 2102735 h 3257931"/>
              <a:gd name="connsiteX5" fmla="*/ 3768681 w 3877641"/>
              <a:gd name="connsiteY5" fmla="*/ 2314566 h 3257931"/>
              <a:gd name="connsiteX6" fmla="*/ 2735916 w 3877641"/>
              <a:gd name="connsiteY6" fmla="*/ 3243932 h 3257931"/>
              <a:gd name="connsiteX7" fmla="*/ 2616441 w 3877641"/>
              <a:gd name="connsiteY7" fmla="*/ 3244022 h 3257931"/>
              <a:gd name="connsiteX8" fmla="*/ 60102 w 3877641"/>
              <a:gd name="connsiteY8" fmla="*/ 3240000 h 3257931"/>
              <a:gd name="connsiteX9" fmla="*/ 0 w 3877641"/>
              <a:gd name="connsiteY9" fmla="*/ 3179898 h 3257931"/>
              <a:gd name="connsiteX10" fmla="*/ 0 w 3877641"/>
              <a:gd name="connsiteY10" fmla="*/ 60102 h 3257931"/>
              <a:gd name="connsiteX0" fmla="*/ 0 w 3877641"/>
              <a:gd name="connsiteY0" fmla="*/ 60102 h 3257931"/>
              <a:gd name="connsiteX1" fmla="*/ 60102 w 3877641"/>
              <a:gd name="connsiteY1" fmla="*/ 0 h 3257931"/>
              <a:gd name="connsiteX2" fmla="*/ 3785401 w 3877641"/>
              <a:gd name="connsiteY2" fmla="*/ 0 h 3257931"/>
              <a:gd name="connsiteX3" fmla="*/ 3845503 w 3877641"/>
              <a:gd name="connsiteY3" fmla="*/ 60102 h 3257931"/>
              <a:gd name="connsiteX4" fmla="*/ 3845504 w 3877641"/>
              <a:gd name="connsiteY4" fmla="*/ 2102735 h 3257931"/>
              <a:gd name="connsiteX5" fmla="*/ 3768681 w 3877641"/>
              <a:gd name="connsiteY5" fmla="*/ 2314566 h 3257931"/>
              <a:gd name="connsiteX6" fmla="*/ 2735916 w 3877641"/>
              <a:gd name="connsiteY6" fmla="*/ 3243932 h 3257931"/>
              <a:gd name="connsiteX7" fmla="*/ 2616441 w 3877641"/>
              <a:gd name="connsiteY7" fmla="*/ 3244022 h 3257931"/>
              <a:gd name="connsiteX8" fmla="*/ 60102 w 3877641"/>
              <a:gd name="connsiteY8" fmla="*/ 3240000 h 3257931"/>
              <a:gd name="connsiteX9" fmla="*/ 0 w 3877641"/>
              <a:gd name="connsiteY9" fmla="*/ 3179898 h 3257931"/>
              <a:gd name="connsiteX10" fmla="*/ 0 w 3877641"/>
              <a:gd name="connsiteY10" fmla="*/ 60102 h 3257931"/>
              <a:gd name="connsiteX0" fmla="*/ 0 w 3877641"/>
              <a:gd name="connsiteY0" fmla="*/ 60102 h 3256207"/>
              <a:gd name="connsiteX1" fmla="*/ 60102 w 3877641"/>
              <a:gd name="connsiteY1" fmla="*/ 0 h 3256207"/>
              <a:gd name="connsiteX2" fmla="*/ 3785401 w 3877641"/>
              <a:gd name="connsiteY2" fmla="*/ 0 h 3256207"/>
              <a:gd name="connsiteX3" fmla="*/ 3845503 w 3877641"/>
              <a:gd name="connsiteY3" fmla="*/ 60102 h 3256207"/>
              <a:gd name="connsiteX4" fmla="*/ 3845504 w 3877641"/>
              <a:gd name="connsiteY4" fmla="*/ 2102735 h 3256207"/>
              <a:gd name="connsiteX5" fmla="*/ 3768681 w 3877641"/>
              <a:gd name="connsiteY5" fmla="*/ 2314566 h 3256207"/>
              <a:gd name="connsiteX6" fmla="*/ 2735916 w 3877641"/>
              <a:gd name="connsiteY6" fmla="*/ 3243932 h 3256207"/>
              <a:gd name="connsiteX7" fmla="*/ 2616441 w 3877641"/>
              <a:gd name="connsiteY7" fmla="*/ 3244022 h 3256207"/>
              <a:gd name="connsiteX8" fmla="*/ 60102 w 3877641"/>
              <a:gd name="connsiteY8" fmla="*/ 3240000 h 3256207"/>
              <a:gd name="connsiteX9" fmla="*/ 0 w 3877641"/>
              <a:gd name="connsiteY9" fmla="*/ 3179898 h 3256207"/>
              <a:gd name="connsiteX10" fmla="*/ 0 w 3877641"/>
              <a:gd name="connsiteY10" fmla="*/ 60102 h 3256207"/>
              <a:gd name="connsiteX0" fmla="*/ 0 w 3877641"/>
              <a:gd name="connsiteY0" fmla="*/ 60102 h 3256207"/>
              <a:gd name="connsiteX1" fmla="*/ 60102 w 3877641"/>
              <a:gd name="connsiteY1" fmla="*/ 0 h 3256207"/>
              <a:gd name="connsiteX2" fmla="*/ 3785401 w 3877641"/>
              <a:gd name="connsiteY2" fmla="*/ 0 h 3256207"/>
              <a:gd name="connsiteX3" fmla="*/ 3845503 w 3877641"/>
              <a:gd name="connsiteY3" fmla="*/ 60102 h 3256207"/>
              <a:gd name="connsiteX4" fmla="*/ 3845504 w 3877641"/>
              <a:gd name="connsiteY4" fmla="*/ 2102735 h 3256207"/>
              <a:gd name="connsiteX5" fmla="*/ 3768681 w 3877641"/>
              <a:gd name="connsiteY5" fmla="*/ 2314566 h 3256207"/>
              <a:gd name="connsiteX6" fmla="*/ 2735916 w 3877641"/>
              <a:gd name="connsiteY6" fmla="*/ 3243932 h 3256207"/>
              <a:gd name="connsiteX7" fmla="*/ 2616441 w 3877641"/>
              <a:gd name="connsiteY7" fmla="*/ 3244022 h 3256207"/>
              <a:gd name="connsiteX8" fmla="*/ 60102 w 3877641"/>
              <a:gd name="connsiteY8" fmla="*/ 3240000 h 3256207"/>
              <a:gd name="connsiteX9" fmla="*/ 0 w 3877641"/>
              <a:gd name="connsiteY9" fmla="*/ 3179898 h 3256207"/>
              <a:gd name="connsiteX10" fmla="*/ 0 w 3877641"/>
              <a:gd name="connsiteY10" fmla="*/ 60102 h 3256207"/>
              <a:gd name="connsiteX0" fmla="*/ 0 w 3885256"/>
              <a:gd name="connsiteY0" fmla="*/ 60102 h 3289726"/>
              <a:gd name="connsiteX1" fmla="*/ 60102 w 3885256"/>
              <a:gd name="connsiteY1" fmla="*/ 0 h 3289726"/>
              <a:gd name="connsiteX2" fmla="*/ 3785401 w 3885256"/>
              <a:gd name="connsiteY2" fmla="*/ 0 h 3289726"/>
              <a:gd name="connsiteX3" fmla="*/ 3845503 w 3885256"/>
              <a:gd name="connsiteY3" fmla="*/ 60102 h 3289726"/>
              <a:gd name="connsiteX4" fmla="*/ 3845504 w 3885256"/>
              <a:gd name="connsiteY4" fmla="*/ 2102735 h 3289726"/>
              <a:gd name="connsiteX5" fmla="*/ 3340256 w 3885256"/>
              <a:gd name="connsiteY5" fmla="*/ 2711019 h 3289726"/>
              <a:gd name="connsiteX6" fmla="*/ 2735916 w 3885256"/>
              <a:gd name="connsiteY6" fmla="*/ 3243932 h 3289726"/>
              <a:gd name="connsiteX7" fmla="*/ 2616441 w 3885256"/>
              <a:gd name="connsiteY7" fmla="*/ 3244022 h 3289726"/>
              <a:gd name="connsiteX8" fmla="*/ 60102 w 3885256"/>
              <a:gd name="connsiteY8" fmla="*/ 3240000 h 3289726"/>
              <a:gd name="connsiteX9" fmla="*/ 0 w 3885256"/>
              <a:gd name="connsiteY9" fmla="*/ 3179898 h 3289726"/>
              <a:gd name="connsiteX10" fmla="*/ 0 w 3885256"/>
              <a:gd name="connsiteY10" fmla="*/ 60102 h 3289726"/>
              <a:gd name="connsiteX0" fmla="*/ 0 w 3885256"/>
              <a:gd name="connsiteY0" fmla="*/ 60102 h 3289726"/>
              <a:gd name="connsiteX1" fmla="*/ 60102 w 3885256"/>
              <a:gd name="connsiteY1" fmla="*/ 0 h 3289726"/>
              <a:gd name="connsiteX2" fmla="*/ 3785401 w 3885256"/>
              <a:gd name="connsiteY2" fmla="*/ 0 h 3289726"/>
              <a:gd name="connsiteX3" fmla="*/ 3845503 w 3885256"/>
              <a:gd name="connsiteY3" fmla="*/ 60102 h 3289726"/>
              <a:gd name="connsiteX4" fmla="*/ 3845504 w 3885256"/>
              <a:gd name="connsiteY4" fmla="*/ 2102735 h 3289726"/>
              <a:gd name="connsiteX5" fmla="*/ 3340256 w 3885256"/>
              <a:gd name="connsiteY5" fmla="*/ 2711019 h 3289726"/>
              <a:gd name="connsiteX6" fmla="*/ 2735916 w 3885256"/>
              <a:gd name="connsiteY6" fmla="*/ 3243932 h 3289726"/>
              <a:gd name="connsiteX7" fmla="*/ 2616441 w 3885256"/>
              <a:gd name="connsiteY7" fmla="*/ 3244022 h 3289726"/>
              <a:gd name="connsiteX8" fmla="*/ 60102 w 3885256"/>
              <a:gd name="connsiteY8" fmla="*/ 3240000 h 3289726"/>
              <a:gd name="connsiteX9" fmla="*/ 0 w 3885256"/>
              <a:gd name="connsiteY9" fmla="*/ 3179898 h 3289726"/>
              <a:gd name="connsiteX10" fmla="*/ 0 w 3885256"/>
              <a:gd name="connsiteY10" fmla="*/ 60102 h 3289726"/>
              <a:gd name="connsiteX0" fmla="*/ 0 w 3850205"/>
              <a:gd name="connsiteY0" fmla="*/ 60102 h 3289726"/>
              <a:gd name="connsiteX1" fmla="*/ 60102 w 3850205"/>
              <a:gd name="connsiteY1" fmla="*/ 0 h 3289726"/>
              <a:gd name="connsiteX2" fmla="*/ 3785401 w 3850205"/>
              <a:gd name="connsiteY2" fmla="*/ 0 h 3289726"/>
              <a:gd name="connsiteX3" fmla="*/ 3845503 w 3850205"/>
              <a:gd name="connsiteY3" fmla="*/ 60102 h 3289726"/>
              <a:gd name="connsiteX4" fmla="*/ 3845504 w 3850205"/>
              <a:gd name="connsiteY4" fmla="*/ 2102735 h 3289726"/>
              <a:gd name="connsiteX5" fmla="*/ 3340256 w 3850205"/>
              <a:gd name="connsiteY5" fmla="*/ 2711019 h 3289726"/>
              <a:gd name="connsiteX6" fmla="*/ 2735916 w 3850205"/>
              <a:gd name="connsiteY6" fmla="*/ 3243932 h 3289726"/>
              <a:gd name="connsiteX7" fmla="*/ 2616441 w 3850205"/>
              <a:gd name="connsiteY7" fmla="*/ 3244022 h 3289726"/>
              <a:gd name="connsiteX8" fmla="*/ 60102 w 3850205"/>
              <a:gd name="connsiteY8" fmla="*/ 3240000 h 3289726"/>
              <a:gd name="connsiteX9" fmla="*/ 0 w 3850205"/>
              <a:gd name="connsiteY9" fmla="*/ 3179898 h 3289726"/>
              <a:gd name="connsiteX10" fmla="*/ 0 w 3850205"/>
              <a:gd name="connsiteY10" fmla="*/ 60102 h 3289726"/>
              <a:gd name="connsiteX0" fmla="*/ 0 w 3850205"/>
              <a:gd name="connsiteY0" fmla="*/ 60102 h 3289726"/>
              <a:gd name="connsiteX1" fmla="*/ 60102 w 3850205"/>
              <a:gd name="connsiteY1" fmla="*/ 0 h 3289726"/>
              <a:gd name="connsiteX2" fmla="*/ 3785401 w 3850205"/>
              <a:gd name="connsiteY2" fmla="*/ 0 h 3289726"/>
              <a:gd name="connsiteX3" fmla="*/ 3845503 w 3850205"/>
              <a:gd name="connsiteY3" fmla="*/ 60102 h 3289726"/>
              <a:gd name="connsiteX4" fmla="*/ 3845504 w 3850205"/>
              <a:gd name="connsiteY4" fmla="*/ 2102735 h 3289726"/>
              <a:gd name="connsiteX5" fmla="*/ 3340256 w 3850205"/>
              <a:gd name="connsiteY5" fmla="*/ 2711019 h 3289726"/>
              <a:gd name="connsiteX6" fmla="*/ 2735916 w 3850205"/>
              <a:gd name="connsiteY6" fmla="*/ 3243932 h 3289726"/>
              <a:gd name="connsiteX7" fmla="*/ 2616441 w 3850205"/>
              <a:gd name="connsiteY7" fmla="*/ 3244022 h 3289726"/>
              <a:gd name="connsiteX8" fmla="*/ 60102 w 3850205"/>
              <a:gd name="connsiteY8" fmla="*/ 3240000 h 3289726"/>
              <a:gd name="connsiteX9" fmla="*/ 0 w 3850205"/>
              <a:gd name="connsiteY9" fmla="*/ 3179898 h 3289726"/>
              <a:gd name="connsiteX10" fmla="*/ 0 w 3850205"/>
              <a:gd name="connsiteY10" fmla="*/ 60102 h 3289726"/>
              <a:gd name="connsiteX0" fmla="*/ 0 w 3850205"/>
              <a:gd name="connsiteY0" fmla="*/ 60102 h 3289726"/>
              <a:gd name="connsiteX1" fmla="*/ 60102 w 3850205"/>
              <a:gd name="connsiteY1" fmla="*/ 0 h 3289726"/>
              <a:gd name="connsiteX2" fmla="*/ 3785401 w 3850205"/>
              <a:gd name="connsiteY2" fmla="*/ 0 h 3289726"/>
              <a:gd name="connsiteX3" fmla="*/ 3845503 w 3850205"/>
              <a:gd name="connsiteY3" fmla="*/ 60102 h 3289726"/>
              <a:gd name="connsiteX4" fmla="*/ 3845504 w 3850205"/>
              <a:gd name="connsiteY4" fmla="*/ 2102735 h 3289726"/>
              <a:gd name="connsiteX5" fmla="*/ 3340256 w 3850205"/>
              <a:gd name="connsiteY5" fmla="*/ 2711019 h 3289726"/>
              <a:gd name="connsiteX6" fmla="*/ 2735916 w 3850205"/>
              <a:gd name="connsiteY6" fmla="*/ 3243932 h 3289726"/>
              <a:gd name="connsiteX7" fmla="*/ 2616441 w 3850205"/>
              <a:gd name="connsiteY7" fmla="*/ 3244022 h 3289726"/>
              <a:gd name="connsiteX8" fmla="*/ 60102 w 3850205"/>
              <a:gd name="connsiteY8" fmla="*/ 3240000 h 3289726"/>
              <a:gd name="connsiteX9" fmla="*/ 0 w 3850205"/>
              <a:gd name="connsiteY9" fmla="*/ 3179898 h 3289726"/>
              <a:gd name="connsiteX10" fmla="*/ 0 w 3850205"/>
              <a:gd name="connsiteY10" fmla="*/ 60102 h 3289726"/>
              <a:gd name="connsiteX0" fmla="*/ 0 w 3850205"/>
              <a:gd name="connsiteY0" fmla="*/ 60102 h 3278881"/>
              <a:gd name="connsiteX1" fmla="*/ 60102 w 3850205"/>
              <a:gd name="connsiteY1" fmla="*/ 0 h 3278881"/>
              <a:gd name="connsiteX2" fmla="*/ 3785401 w 3850205"/>
              <a:gd name="connsiteY2" fmla="*/ 0 h 3278881"/>
              <a:gd name="connsiteX3" fmla="*/ 3845503 w 3850205"/>
              <a:gd name="connsiteY3" fmla="*/ 60102 h 3278881"/>
              <a:gd name="connsiteX4" fmla="*/ 3845504 w 3850205"/>
              <a:gd name="connsiteY4" fmla="*/ 2102735 h 3278881"/>
              <a:gd name="connsiteX5" fmla="*/ 3340256 w 3850205"/>
              <a:gd name="connsiteY5" fmla="*/ 2711019 h 3278881"/>
              <a:gd name="connsiteX6" fmla="*/ 2735916 w 3850205"/>
              <a:gd name="connsiteY6" fmla="*/ 3243932 h 3278881"/>
              <a:gd name="connsiteX7" fmla="*/ 2616441 w 3850205"/>
              <a:gd name="connsiteY7" fmla="*/ 3244022 h 3278881"/>
              <a:gd name="connsiteX8" fmla="*/ 60102 w 3850205"/>
              <a:gd name="connsiteY8" fmla="*/ 3240000 h 3278881"/>
              <a:gd name="connsiteX9" fmla="*/ 0 w 3850205"/>
              <a:gd name="connsiteY9" fmla="*/ 3179898 h 3278881"/>
              <a:gd name="connsiteX10" fmla="*/ 0 w 3850205"/>
              <a:gd name="connsiteY10" fmla="*/ 60102 h 3278881"/>
              <a:gd name="connsiteX0" fmla="*/ 0 w 3850205"/>
              <a:gd name="connsiteY0" fmla="*/ 60102 h 3278881"/>
              <a:gd name="connsiteX1" fmla="*/ 60102 w 3850205"/>
              <a:gd name="connsiteY1" fmla="*/ 0 h 3278881"/>
              <a:gd name="connsiteX2" fmla="*/ 3785401 w 3850205"/>
              <a:gd name="connsiteY2" fmla="*/ 0 h 3278881"/>
              <a:gd name="connsiteX3" fmla="*/ 3845503 w 3850205"/>
              <a:gd name="connsiteY3" fmla="*/ 60102 h 3278881"/>
              <a:gd name="connsiteX4" fmla="*/ 3845504 w 3850205"/>
              <a:gd name="connsiteY4" fmla="*/ 2102735 h 3278881"/>
              <a:gd name="connsiteX5" fmla="*/ 3340256 w 3850205"/>
              <a:gd name="connsiteY5" fmla="*/ 2711019 h 3278881"/>
              <a:gd name="connsiteX6" fmla="*/ 2735916 w 3850205"/>
              <a:gd name="connsiteY6" fmla="*/ 3243932 h 3278881"/>
              <a:gd name="connsiteX7" fmla="*/ 2616441 w 3850205"/>
              <a:gd name="connsiteY7" fmla="*/ 3244022 h 3278881"/>
              <a:gd name="connsiteX8" fmla="*/ 60102 w 3850205"/>
              <a:gd name="connsiteY8" fmla="*/ 3240000 h 3278881"/>
              <a:gd name="connsiteX9" fmla="*/ 0 w 3850205"/>
              <a:gd name="connsiteY9" fmla="*/ 3179898 h 3278881"/>
              <a:gd name="connsiteX10" fmla="*/ 0 w 3850205"/>
              <a:gd name="connsiteY10" fmla="*/ 60102 h 3278881"/>
              <a:gd name="connsiteX0" fmla="*/ 0 w 3850205"/>
              <a:gd name="connsiteY0" fmla="*/ 60102 h 3280714"/>
              <a:gd name="connsiteX1" fmla="*/ 60102 w 3850205"/>
              <a:gd name="connsiteY1" fmla="*/ 0 h 3280714"/>
              <a:gd name="connsiteX2" fmla="*/ 3785401 w 3850205"/>
              <a:gd name="connsiteY2" fmla="*/ 0 h 3280714"/>
              <a:gd name="connsiteX3" fmla="*/ 3845503 w 3850205"/>
              <a:gd name="connsiteY3" fmla="*/ 60102 h 3280714"/>
              <a:gd name="connsiteX4" fmla="*/ 3845504 w 3850205"/>
              <a:gd name="connsiteY4" fmla="*/ 2102735 h 3280714"/>
              <a:gd name="connsiteX5" fmla="*/ 3340256 w 3850205"/>
              <a:gd name="connsiteY5" fmla="*/ 2711019 h 3280714"/>
              <a:gd name="connsiteX6" fmla="*/ 2735916 w 3850205"/>
              <a:gd name="connsiteY6" fmla="*/ 3243932 h 3280714"/>
              <a:gd name="connsiteX7" fmla="*/ 2616441 w 3850205"/>
              <a:gd name="connsiteY7" fmla="*/ 3244022 h 3280714"/>
              <a:gd name="connsiteX8" fmla="*/ 60102 w 3850205"/>
              <a:gd name="connsiteY8" fmla="*/ 3240000 h 3280714"/>
              <a:gd name="connsiteX9" fmla="*/ 0 w 3850205"/>
              <a:gd name="connsiteY9" fmla="*/ 3179898 h 3280714"/>
              <a:gd name="connsiteX10" fmla="*/ 0 w 3850205"/>
              <a:gd name="connsiteY10" fmla="*/ 60102 h 3280714"/>
              <a:gd name="connsiteX0" fmla="*/ 0 w 3850205"/>
              <a:gd name="connsiteY0" fmla="*/ 60102 h 3280714"/>
              <a:gd name="connsiteX1" fmla="*/ 60102 w 3850205"/>
              <a:gd name="connsiteY1" fmla="*/ 0 h 3280714"/>
              <a:gd name="connsiteX2" fmla="*/ 3785401 w 3850205"/>
              <a:gd name="connsiteY2" fmla="*/ 0 h 3280714"/>
              <a:gd name="connsiteX3" fmla="*/ 3845503 w 3850205"/>
              <a:gd name="connsiteY3" fmla="*/ 60102 h 3280714"/>
              <a:gd name="connsiteX4" fmla="*/ 3845504 w 3850205"/>
              <a:gd name="connsiteY4" fmla="*/ 2102735 h 3280714"/>
              <a:gd name="connsiteX5" fmla="*/ 2735916 w 3850205"/>
              <a:gd name="connsiteY5" fmla="*/ 3243932 h 3280714"/>
              <a:gd name="connsiteX6" fmla="*/ 2616441 w 3850205"/>
              <a:gd name="connsiteY6" fmla="*/ 3244022 h 3280714"/>
              <a:gd name="connsiteX7" fmla="*/ 60102 w 3850205"/>
              <a:gd name="connsiteY7" fmla="*/ 3240000 h 3280714"/>
              <a:gd name="connsiteX8" fmla="*/ 0 w 3850205"/>
              <a:gd name="connsiteY8" fmla="*/ 3179898 h 3280714"/>
              <a:gd name="connsiteX9" fmla="*/ 0 w 3850205"/>
              <a:gd name="connsiteY9" fmla="*/ 60102 h 3280714"/>
              <a:gd name="connsiteX0" fmla="*/ 0 w 3850205"/>
              <a:gd name="connsiteY0" fmla="*/ 60102 h 3244022"/>
              <a:gd name="connsiteX1" fmla="*/ 60102 w 3850205"/>
              <a:gd name="connsiteY1" fmla="*/ 0 h 3244022"/>
              <a:gd name="connsiteX2" fmla="*/ 3785401 w 3850205"/>
              <a:gd name="connsiteY2" fmla="*/ 0 h 3244022"/>
              <a:gd name="connsiteX3" fmla="*/ 3845503 w 3850205"/>
              <a:gd name="connsiteY3" fmla="*/ 60102 h 3244022"/>
              <a:gd name="connsiteX4" fmla="*/ 3845504 w 3850205"/>
              <a:gd name="connsiteY4" fmla="*/ 2102735 h 3244022"/>
              <a:gd name="connsiteX5" fmla="*/ 2616441 w 3850205"/>
              <a:gd name="connsiteY5" fmla="*/ 3244022 h 3244022"/>
              <a:gd name="connsiteX6" fmla="*/ 60102 w 3850205"/>
              <a:gd name="connsiteY6" fmla="*/ 3240000 h 3244022"/>
              <a:gd name="connsiteX7" fmla="*/ 0 w 3850205"/>
              <a:gd name="connsiteY7" fmla="*/ 3179898 h 3244022"/>
              <a:gd name="connsiteX8" fmla="*/ 0 w 3850205"/>
              <a:gd name="connsiteY8" fmla="*/ 60102 h 3244022"/>
              <a:gd name="connsiteX0" fmla="*/ 0 w 3850205"/>
              <a:gd name="connsiteY0" fmla="*/ 60102 h 3244022"/>
              <a:gd name="connsiteX1" fmla="*/ 60102 w 3850205"/>
              <a:gd name="connsiteY1" fmla="*/ 0 h 3244022"/>
              <a:gd name="connsiteX2" fmla="*/ 3785401 w 3850205"/>
              <a:gd name="connsiteY2" fmla="*/ 0 h 3244022"/>
              <a:gd name="connsiteX3" fmla="*/ 3845503 w 3850205"/>
              <a:gd name="connsiteY3" fmla="*/ 60102 h 3244022"/>
              <a:gd name="connsiteX4" fmla="*/ 3845504 w 3850205"/>
              <a:gd name="connsiteY4" fmla="*/ 2102735 h 3244022"/>
              <a:gd name="connsiteX5" fmla="*/ 2616441 w 3850205"/>
              <a:gd name="connsiteY5" fmla="*/ 3244022 h 3244022"/>
              <a:gd name="connsiteX6" fmla="*/ 60102 w 3850205"/>
              <a:gd name="connsiteY6" fmla="*/ 3240000 h 3244022"/>
              <a:gd name="connsiteX7" fmla="*/ 0 w 3850205"/>
              <a:gd name="connsiteY7" fmla="*/ 3179898 h 3244022"/>
              <a:gd name="connsiteX8" fmla="*/ 0 w 3850205"/>
              <a:gd name="connsiteY8" fmla="*/ 60102 h 3244022"/>
              <a:gd name="connsiteX0" fmla="*/ 0 w 3850205"/>
              <a:gd name="connsiteY0" fmla="*/ 60102 h 3244022"/>
              <a:gd name="connsiteX1" fmla="*/ 60102 w 3850205"/>
              <a:gd name="connsiteY1" fmla="*/ 0 h 3244022"/>
              <a:gd name="connsiteX2" fmla="*/ 3785401 w 3850205"/>
              <a:gd name="connsiteY2" fmla="*/ 0 h 3244022"/>
              <a:gd name="connsiteX3" fmla="*/ 3845503 w 3850205"/>
              <a:gd name="connsiteY3" fmla="*/ 60102 h 3244022"/>
              <a:gd name="connsiteX4" fmla="*/ 3845504 w 3850205"/>
              <a:gd name="connsiteY4" fmla="*/ 2102735 h 3244022"/>
              <a:gd name="connsiteX5" fmla="*/ 3318033 w 3850205"/>
              <a:gd name="connsiteY5" fmla="*/ 2849724 h 3244022"/>
              <a:gd name="connsiteX6" fmla="*/ 2616441 w 3850205"/>
              <a:gd name="connsiteY6" fmla="*/ 3244022 h 3244022"/>
              <a:gd name="connsiteX7" fmla="*/ 60102 w 3850205"/>
              <a:gd name="connsiteY7" fmla="*/ 3240000 h 3244022"/>
              <a:gd name="connsiteX8" fmla="*/ 0 w 3850205"/>
              <a:gd name="connsiteY8" fmla="*/ 3179898 h 3244022"/>
              <a:gd name="connsiteX9" fmla="*/ 0 w 3850205"/>
              <a:gd name="connsiteY9" fmla="*/ 60102 h 3244022"/>
              <a:gd name="connsiteX0" fmla="*/ 0 w 3850205"/>
              <a:gd name="connsiteY0" fmla="*/ 60102 h 3244022"/>
              <a:gd name="connsiteX1" fmla="*/ 60102 w 3850205"/>
              <a:gd name="connsiteY1" fmla="*/ 0 h 3244022"/>
              <a:gd name="connsiteX2" fmla="*/ 3785401 w 3850205"/>
              <a:gd name="connsiteY2" fmla="*/ 0 h 3244022"/>
              <a:gd name="connsiteX3" fmla="*/ 3845503 w 3850205"/>
              <a:gd name="connsiteY3" fmla="*/ 60102 h 3244022"/>
              <a:gd name="connsiteX4" fmla="*/ 3845504 w 3850205"/>
              <a:gd name="connsiteY4" fmla="*/ 2102735 h 3244022"/>
              <a:gd name="connsiteX5" fmla="*/ 3247695 w 3850205"/>
              <a:gd name="connsiteY5" fmla="*/ 2776188 h 3244022"/>
              <a:gd name="connsiteX6" fmla="*/ 2616441 w 3850205"/>
              <a:gd name="connsiteY6" fmla="*/ 3244022 h 3244022"/>
              <a:gd name="connsiteX7" fmla="*/ 60102 w 3850205"/>
              <a:gd name="connsiteY7" fmla="*/ 3240000 h 3244022"/>
              <a:gd name="connsiteX8" fmla="*/ 0 w 3850205"/>
              <a:gd name="connsiteY8" fmla="*/ 3179898 h 3244022"/>
              <a:gd name="connsiteX9" fmla="*/ 0 w 3850205"/>
              <a:gd name="connsiteY9" fmla="*/ 60102 h 3244022"/>
              <a:gd name="connsiteX0" fmla="*/ 0 w 3850205"/>
              <a:gd name="connsiteY0" fmla="*/ 60102 h 3244022"/>
              <a:gd name="connsiteX1" fmla="*/ 60102 w 3850205"/>
              <a:gd name="connsiteY1" fmla="*/ 0 h 3244022"/>
              <a:gd name="connsiteX2" fmla="*/ 3785401 w 3850205"/>
              <a:gd name="connsiteY2" fmla="*/ 0 h 3244022"/>
              <a:gd name="connsiteX3" fmla="*/ 3845503 w 3850205"/>
              <a:gd name="connsiteY3" fmla="*/ 60102 h 3244022"/>
              <a:gd name="connsiteX4" fmla="*/ 3845504 w 3850205"/>
              <a:gd name="connsiteY4" fmla="*/ 2102735 h 3244022"/>
              <a:gd name="connsiteX5" fmla="*/ 3247695 w 3850205"/>
              <a:gd name="connsiteY5" fmla="*/ 2776188 h 3244022"/>
              <a:gd name="connsiteX6" fmla="*/ 2616441 w 3850205"/>
              <a:gd name="connsiteY6" fmla="*/ 3244022 h 3244022"/>
              <a:gd name="connsiteX7" fmla="*/ 60102 w 3850205"/>
              <a:gd name="connsiteY7" fmla="*/ 3240000 h 3244022"/>
              <a:gd name="connsiteX8" fmla="*/ 0 w 3850205"/>
              <a:gd name="connsiteY8" fmla="*/ 3179898 h 3244022"/>
              <a:gd name="connsiteX9" fmla="*/ 0 w 3850205"/>
              <a:gd name="connsiteY9" fmla="*/ 60102 h 3244022"/>
              <a:gd name="connsiteX0" fmla="*/ 0 w 3850205"/>
              <a:gd name="connsiteY0" fmla="*/ 60102 h 3244022"/>
              <a:gd name="connsiteX1" fmla="*/ 60102 w 3850205"/>
              <a:gd name="connsiteY1" fmla="*/ 0 h 3244022"/>
              <a:gd name="connsiteX2" fmla="*/ 3785401 w 3850205"/>
              <a:gd name="connsiteY2" fmla="*/ 0 h 3244022"/>
              <a:gd name="connsiteX3" fmla="*/ 3845503 w 3850205"/>
              <a:gd name="connsiteY3" fmla="*/ 60102 h 3244022"/>
              <a:gd name="connsiteX4" fmla="*/ 3845504 w 3850205"/>
              <a:gd name="connsiteY4" fmla="*/ 2102735 h 3244022"/>
              <a:gd name="connsiteX5" fmla="*/ 3247695 w 3850205"/>
              <a:gd name="connsiteY5" fmla="*/ 2776188 h 3244022"/>
              <a:gd name="connsiteX6" fmla="*/ 2616441 w 3850205"/>
              <a:gd name="connsiteY6" fmla="*/ 3244022 h 3244022"/>
              <a:gd name="connsiteX7" fmla="*/ 60102 w 3850205"/>
              <a:gd name="connsiteY7" fmla="*/ 3240000 h 3244022"/>
              <a:gd name="connsiteX8" fmla="*/ 0 w 3850205"/>
              <a:gd name="connsiteY8" fmla="*/ 3179898 h 3244022"/>
              <a:gd name="connsiteX9" fmla="*/ 0 w 3850205"/>
              <a:gd name="connsiteY9" fmla="*/ 60102 h 3244022"/>
              <a:gd name="connsiteX0" fmla="*/ 0 w 3850205"/>
              <a:gd name="connsiteY0" fmla="*/ 60102 h 3244445"/>
              <a:gd name="connsiteX1" fmla="*/ 60102 w 3850205"/>
              <a:gd name="connsiteY1" fmla="*/ 0 h 3244445"/>
              <a:gd name="connsiteX2" fmla="*/ 3785401 w 3850205"/>
              <a:gd name="connsiteY2" fmla="*/ 0 h 3244445"/>
              <a:gd name="connsiteX3" fmla="*/ 3845503 w 3850205"/>
              <a:gd name="connsiteY3" fmla="*/ 60102 h 3244445"/>
              <a:gd name="connsiteX4" fmla="*/ 3845504 w 3850205"/>
              <a:gd name="connsiteY4" fmla="*/ 2102735 h 3244445"/>
              <a:gd name="connsiteX5" fmla="*/ 3247695 w 3850205"/>
              <a:gd name="connsiteY5" fmla="*/ 2776188 h 3244445"/>
              <a:gd name="connsiteX6" fmla="*/ 2616441 w 3850205"/>
              <a:gd name="connsiteY6" fmla="*/ 3244022 h 3244445"/>
              <a:gd name="connsiteX7" fmla="*/ 60102 w 3850205"/>
              <a:gd name="connsiteY7" fmla="*/ 3240000 h 3244445"/>
              <a:gd name="connsiteX8" fmla="*/ 0 w 3850205"/>
              <a:gd name="connsiteY8" fmla="*/ 3179898 h 3244445"/>
              <a:gd name="connsiteX9" fmla="*/ 0 w 3850205"/>
              <a:gd name="connsiteY9" fmla="*/ 60102 h 3244445"/>
              <a:gd name="connsiteX0" fmla="*/ 0 w 3850205"/>
              <a:gd name="connsiteY0" fmla="*/ 60102 h 3244445"/>
              <a:gd name="connsiteX1" fmla="*/ 60102 w 3850205"/>
              <a:gd name="connsiteY1" fmla="*/ 0 h 3244445"/>
              <a:gd name="connsiteX2" fmla="*/ 3785401 w 3850205"/>
              <a:gd name="connsiteY2" fmla="*/ 0 h 3244445"/>
              <a:gd name="connsiteX3" fmla="*/ 3845503 w 3850205"/>
              <a:gd name="connsiteY3" fmla="*/ 60102 h 3244445"/>
              <a:gd name="connsiteX4" fmla="*/ 3845504 w 3850205"/>
              <a:gd name="connsiteY4" fmla="*/ 2102735 h 3244445"/>
              <a:gd name="connsiteX5" fmla="*/ 3247695 w 3850205"/>
              <a:gd name="connsiteY5" fmla="*/ 2776188 h 3244445"/>
              <a:gd name="connsiteX6" fmla="*/ 2616441 w 3850205"/>
              <a:gd name="connsiteY6" fmla="*/ 3244022 h 3244445"/>
              <a:gd name="connsiteX7" fmla="*/ 60102 w 3850205"/>
              <a:gd name="connsiteY7" fmla="*/ 3240000 h 3244445"/>
              <a:gd name="connsiteX8" fmla="*/ 0 w 3850205"/>
              <a:gd name="connsiteY8" fmla="*/ 3179898 h 3244445"/>
              <a:gd name="connsiteX9" fmla="*/ 0 w 3850205"/>
              <a:gd name="connsiteY9" fmla="*/ 60102 h 3244445"/>
              <a:gd name="connsiteX0" fmla="*/ 0 w 3850205"/>
              <a:gd name="connsiteY0" fmla="*/ 60102 h 3244445"/>
              <a:gd name="connsiteX1" fmla="*/ 60102 w 3850205"/>
              <a:gd name="connsiteY1" fmla="*/ 0 h 3244445"/>
              <a:gd name="connsiteX2" fmla="*/ 3785401 w 3850205"/>
              <a:gd name="connsiteY2" fmla="*/ 0 h 3244445"/>
              <a:gd name="connsiteX3" fmla="*/ 3845503 w 3850205"/>
              <a:gd name="connsiteY3" fmla="*/ 60102 h 3244445"/>
              <a:gd name="connsiteX4" fmla="*/ 3845504 w 3850205"/>
              <a:gd name="connsiteY4" fmla="*/ 2102735 h 3244445"/>
              <a:gd name="connsiteX5" fmla="*/ 3260484 w 3850205"/>
              <a:gd name="connsiteY5" fmla="*/ 2776188 h 3244445"/>
              <a:gd name="connsiteX6" fmla="*/ 2616441 w 3850205"/>
              <a:gd name="connsiteY6" fmla="*/ 3244022 h 3244445"/>
              <a:gd name="connsiteX7" fmla="*/ 60102 w 3850205"/>
              <a:gd name="connsiteY7" fmla="*/ 3240000 h 3244445"/>
              <a:gd name="connsiteX8" fmla="*/ 0 w 3850205"/>
              <a:gd name="connsiteY8" fmla="*/ 3179898 h 3244445"/>
              <a:gd name="connsiteX9" fmla="*/ 0 w 3850205"/>
              <a:gd name="connsiteY9" fmla="*/ 60102 h 3244445"/>
              <a:gd name="connsiteX0" fmla="*/ 0 w 3850205"/>
              <a:gd name="connsiteY0" fmla="*/ 60102 h 3244445"/>
              <a:gd name="connsiteX1" fmla="*/ 60102 w 3850205"/>
              <a:gd name="connsiteY1" fmla="*/ 0 h 3244445"/>
              <a:gd name="connsiteX2" fmla="*/ 3785401 w 3850205"/>
              <a:gd name="connsiteY2" fmla="*/ 0 h 3244445"/>
              <a:gd name="connsiteX3" fmla="*/ 3845503 w 3850205"/>
              <a:gd name="connsiteY3" fmla="*/ 60102 h 3244445"/>
              <a:gd name="connsiteX4" fmla="*/ 3845504 w 3850205"/>
              <a:gd name="connsiteY4" fmla="*/ 2102735 h 3244445"/>
              <a:gd name="connsiteX5" fmla="*/ 3260484 w 3850205"/>
              <a:gd name="connsiteY5" fmla="*/ 2776188 h 3244445"/>
              <a:gd name="connsiteX6" fmla="*/ 2616441 w 3850205"/>
              <a:gd name="connsiteY6" fmla="*/ 3244022 h 3244445"/>
              <a:gd name="connsiteX7" fmla="*/ 60102 w 3850205"/>
              <a:gd name="connsiteY7" fmla="*/ 3240000 h 3244445"/>
              <a:gd name="connsiteX8" fmla="*/ 0 w 3850205"/>
              <a:gd name="connsiteY8" fmla="*/ 3179898 h 3244445"/>
              <a:gd name="connsiteX9" fmla="*/ 0 w 3850205"/>
              <a:gd name="connsiteY9" fmla="*/ 60102 h 3244445"/>
              <a:gd name="connsiteX0" fmla="*/ 0 w 3850205"/>
              <a:gd name="connsiteY0" fmla="*/ 60102 h 3244022"/>
              <a:gd name="connsiteX1" fmla="*/ 60102 w 3850205"/>
              <a:gd name="connsiteY1" fmla="*/ 0 h 3244022"/>
              <a:gd name="connsiteX2" fmla="*/ 3785401 w 3850205"/>
              <a:gd name="connsiteY2" fmla="*/ 0 h 3244022"/>
              <a:gd name="connsiteX3" fmla="*/ 3845503 w 3850205"/>
              <a:gd name="connsiteY3" fmla="*/ 60102 h 3244022"/>
              <a:gd name="connsiteX4" fmla="*/ 3845504 w 3850205"/>
              <a:gd name="connsiteY4" fmla="*/ 2102735 h 3244022"/>
              <a:gd name="connsiteX5" fmla="*/ 3260484 w 3850205"/>
              <a:gd name="connsiteY5" fmla="*/ 2776188 h 3244022"/>
              <a:gd name="connsiteX6" fmla="*/ 2616441 w 3850205"/>
              <a:gd name="connsiteY6" fmla="*/ 3244022 h 3244022"/>
              <a:gd name="connsiteX7" fmla="*/ 60102 w 3850205"/>
              <a:gd name="connsiteY7" fmla="*/ 3240000 h 3244022"/>
              <a:gd name="connsiteX8" fmla="*/ 0 w 3850205"/>
              <a:gd name="connsiteY8" fmla="*/ 3179898 h 3244022"/>
              <a:gd name="connsiteX9" fmla="*/ 0 w 3850205"/>
              <a:gd name="connsiteY9" fmla="*/ 60102 h 3244022"/>
              <a:gd name="connsiteX0" fmla="*/ 0 w 3850205"/>
              <a:gd name="connsiteY0" fmla="*/ 60102 h 3244022"/>
              <a:gd name="connsiteX1" fmla="*/ 60102 w 3850205"/>
              <a:gd name="connsiteY1" fmla="*/ 0 h 3244022"/>
              <a:gd name="connsiteX2" fmla="*/ 3785401 w 3850205"/>
              <a:gd name="connsiteY2" fmla="*/ 0 h 3244022"/>
              <a:gd name="connsiteX3" fmla="*/ 3845503 w 3850205"/>
              <a:gd name="connsiteY3" fmla="*/ 60102 h 3244022"/>
              <a:gd name="connsiteX4" fmla="*/ 3845504 w 3850205"/>
              <a:gd name="connsiteY4" fmla="*/ 2102735 h 3244022"/>
              <a:gd name="connsiteX5" fmla="*/ 3260484 w 3850205"/>
              <a:gd name="connsiteY5" fmla="*/ 2776188 h 3244022"/>
              <a:gd name="connsiteX6" fmla="*/ 2616441 w 3850205"/>
              <a:gd name="connsiteY6" fmla="*/ 3244022 h 3244022"/>
              <a:gd name="connsiteX7" fmla="*/ 60102 w 3850205"/>
              <a:gd name="connsiteY7" fmla="*/ 3240000 h 3244022"/>
              <a:gd name="connsiteX8" fmla="*/ 0 w 3850205"/>
              <a:gd name="connsiteY8" fmla="*/ 3179898 h 3244022"/>
              <a:gd name="connsiteX9" fmla="*/ 0 w 3850205"/>
              <a:gd name="connsiteY9" fmla="*/ 60102 h 3244022"/>
              <a:gd name="connsiteX0" fmla="*/ 0 w 3850205"/>
              <a:gd name="connsiteY0" fmla="*/ 60102 h 3244022"/>
              <a:gd name="connsiteX1" fmla="*/ 60102 w 3850205"/>
              <a:gd name="connsiteY1" fmla="*/ 0 h 3244022"/>
              <a:gd name="connsiteX2" fmla="*/ 3785401 w 3850205"/>
              <a:gd name="connsiteY2" fmla="*/ 0 h 3244022"/>
              <a:gd name="connsiteX3" fmla="*/ 3845503 w 3850205"/>
              <a:gd name="connsiteY3" fmla="*/ 60102 h 3244022"/>
              <a:gd name="connsiteX4" fmla="*/ 3845504 w 3850205"/>
              <a:gd name="connsiteY4" fmla="*/ 2102735 h 3244022"/>
              <a:gd name="connsiteX5" fmla="*/ 3260484 w 3850205"/>
              <a:gd name="connsiteY5" fmla="*/ 2776188 h 3244022"/>
              <a:gd name="connsiteX6" fmla="*/ 2616441 w 3850205"/>
              <a:gd name="connsiteY6" fmla="*/ 3244022 h 3244022"/>
              <a:gd name="connsiteX7" fmla="*/ 60102 w 3850205"/>
              <a:gd name="connsiteY7" fmla="*/ 3240000 h 3244022"/>
              <a:gd name="connsiteX8" fmla="*/ 0 w 3850205"/>
              <a:gd name="connsiteY8" fmla="*/ 3179898 h 3244022"/>
              <a:gd name="connsiteX9" fmla="*/ 0 w 3850205"/>
              <a:gd name="connsiteY9" fmla="*/ 60102 h 3244022"/>
              <a:gd name="connsiteX0" fmla="*/ 0 w 3853058"/>
              <a:gd name="connsiteY0" fmla="*/ 60102 h 3244022"/>
              <a:gd name="connsiteX1" fmla="*/ 60102 w 3853058"/>
              <a:gd name="connsiteY1" fmla="*/ 0 h 3244022"/>
              <a:gd name="connsiteX2" fmla="*/ 3785401 w 3853058"/>
              <a:gd name="connsiteY2" fmla="*/ 0 h 3244022"/>
              <a:gd name="connsiteX3" fmla="*/ 3845503 w 3853058"/>
              <a:gd name="connsiteY3" fmla="*/ 60102 h 3244022"/>
              <a:gd name="connsiteX4" fmla="*/ 3851989 w 3853058"/>
              <a:gd name="connsiteY4" fmla="*/ 2253619 h 3244022"/>
              <a:gd name="connsiteX5" fmla="*/ 3260484 w 3853058"/>
              <a:gd name="connsiteY5" fmla="*/ 2776188 h 3244022"/>
              <a:gd name="connsiteX6" fmla="*/ 2616441 w 3853058"/>
              <a:gd name="connsiteY6" fmla="*/ 3244022 h 3244022"/>
              <a:gd name="connsiteX7" fmla="*/ 60102 w 3853058"/>
              <a:gd name="connsiteY7" fmla="*/ 3240000 h 3244022"/>
              <a:gd name="connsiteX8" fmla="*/ 0 w 3853058"/>
              <a:gd name="connsiteY8" fmla="*/ 3179898 h 3244022"/>
              <a:gd name="connsiteX9" fmla="*/ 0 w 3853058"/>
              <a:gd name="connsiteY9" fmla="*/ 60102 h 3244022"/>
              <a:gd name="connsiteX0" fmla="*/ 0 w 3853058"/>
              <a:gd name="connsiteY0" fmla="*/ 60102 h 3244022"/>
              <a:gd name="connsiteX1" fmla="*/ 60102 w 3853058"/>
              <a:gd name="connsiteY1" fmla="*/ 0 h 3244022"/>
              <a:gd name="connsiteX2" fmla="*/ 3785401 w 3853058"/>
              <a:gd name="connsiteY2" fmla="*/ 0 h 3244022"/>
              <a:gd name="connsiteX3" fmla="*/ 3845503 w 3853058"/>
              <a:gd name="connsiteY3" fmla="*/ 60102 h 3244022"/>
              <a:gd name="connsiteX4" fmla="*/ 3851989 w 3853058"/>
              <a:gd name="connsiteY4" fmla="*/ 2253619 h 3244022"/>
              <a:gd name="connsiteX5" fmla="*/ 3370731 w 3853058"/>
              <a:gd name="connsiteY5" fmla="*/ 2826483 h 3244022"/>
              <a:gd name="connsiteX6" fmla="*/ 2616441 w 3853058"/>
              <a:gd name="connsiteY6" fmla="*/ 3244022 h 3244022"/>
              <a:gd name="connsiteX7" fmla="*/ 60102 w 3853058"/>
              <a:gd name="connsiteY7" fmla="*/ 3240000 h 3244022"/>
              <a:gd name="connsiteX8" fmla="*/ 0 w 3853058"/>
              <a:gd name="connsiteY8" fmla="*/ 3179898 h 3244022"/>
              <a:gd name="connsiteX9" fmla="*/ 0 w 3853058"/>
              <a:gd name="connsiteY9" fmla="*/ 60102 h 3244022"/>
              <a:gd name="connsiteX0" fmla="*/ 0 w 3857591"/>
              <a:gd name="connsiteY0" fmla="*/ 60102 h 3244022"/>
              <a:gd name="connsiteX1" fmla="*/ 60102 w 3857591"/>
              <a:gd name="connsiteY1" fmla="*/ 0 h 3244022"/>
              <a:gd name="connsiteX2" fmla="*/ 3785401 w 3857591"/>
              <a:gd name="connsiteY2" fmla="*/ 0 h 3244022"/>
              <a:gd name="connsiteX3" fmla="*/ 3845503 w 3857591"/>
              <a:gd name="connsiteY3" fmla="*/ 60102 h 3244022"/>
              <a:gd name="connsiteX4" fmla="*/ 3851989 w 3857591"/>
              <a:gd name="connsiteY4" fmla="*/ 2253619 h 3244022"/>
              <a:gd name="connsiteX5" fmla="*/ 3370731 w 3857591"/>
              <a:gd name="connsiteY5" fmla="*/ 2826483 h 3244022"/>
              <a:gd name="connsiteX6" fmla="*/ 2616441 w 3857591"/>
              <a:gd name="connsiteY6" fmla="*/ 3244022 h 3244022"/>
              <a:gd name="connsiteX7" fmla="*/ 60102 w 3857591"/>
              <a:gd name="connsiteY7" fmla="*/ 3240000 h 3244022"/>
              <a:gd name="connsiteX8" fmla="*/ 0 w 3857591"/>
              <a:gd name="connsiteY8" fmla="*/ 3179898 h 3244022"/>
              <a:gd name="connsiteX9" fmla="*/ 0 w 3857591"/>
              <a:gd name="connsiteY9" fmla="*/ 60102 h 3244022"/>
              <a:gd name="connsiteX0" fmla="*/ 0 w 3853058"/>
              <a:gd name="connsiteY0" fmla="*/ 60102 h 3244022"/>
              <a:gd name="connsiteX1" fmla="*/ 60102 w 3853058"/>
              <a:gd name="connsiteY1" fmla="*/ 0 h 3244022"/>
              <a:gd name="connsiteX2" fmla="*/ 3785401 w 3853058"/>
              <a:gd name="connsiteY2" fmla="*/ 0 h 3244022"/>
              <a:gd name="connsiteX3" fmla="*/ 3845503 w 3853058"/>
              <a:gd name="connsiteY3" fmla="*/ 60102 h 3244022"/>
              <a:gd name="connsiteX4" fmla="*/ 3851989 w 3853058"/>
              <a:gd name="connsiteY4" fmla="*/ 2253619 h 3244022"/>
              <a:gd name="connsiteX5" fmla="*/ 3331821 w 3853058"/>
              <a:gd name="connsiteY5" fmla="*/ 2796307 h 3244022"/>
              <a:gd name="connsiteX6" fmla="*/ 2616441 w 3853058"/>
              <a:gd name="connsiteY6" fmla="*/ 3244022 h 3244022"/>
              <a:gd name="connsiteX7" fmla="*/ 60102 w 3853058"/>
              <a:gd name="connsiteY7" fmla="*/ 3240000 h 3244022"/>
              <a:gd name="connsiteX8" fmla="*/ 0 w 3853058"/>
              <a:gd name="connsiteY8" fmla="*/ 3179898 h 3244022"/>
              <a:gd name="connsiteX9" fmla="*/ 0 w 3853058"/>
              <a:gd name="connsiteY9" fmla="*/ 60102 h 3244022"/>
              <a:gd name="connsiteX0" fmla="*/ 0 w 3853058"/>
              <a:gd name="connsiteY0" fmla="*/ 60102 h 3244022"/>
              <a:gd name="connsiteX1" fmla="*/ 60102 w 3853058"/>
              <a:gd name="connsiteY1" fmla="*/ 0 h 3244022"/>
              <a:gd name="connsiteX2" fmla="*/ 3785401 w 3853058"/>
              <a:gd name="connsiteY2" fmla="*/ 0 h 3244022"/>
              <a:gd name="connsiteX3" fmla="*/ 3845503 w 3853058"/>
              <a:gd name="connsiteY3" fmla="*/ 60102 h 3244022"/>
              <a:gd name="connsiteX4" fmla="*/ 3851989 w 3853058"/>
              <a:gd name="connsiteY4" fmla="*/ 2253619 h 3244022"/>
              <a:gd name="connsiteX5" fmla="*/ 3331821 w 3853058"/>
              <a:gd name="connsiteY5" fmla="*/ 2796307 h 3244022"/>
              <a:gd name="connsiteX6" fmla="*/ 2616441 w 3853058"/>
              <a:gd name="connsiteY6" fmla="*/ 3244022 h 3244022"/>
              <a:gd name="connsiteX7" fmla="*/ 60102 w 3853058"/>
              <a:gd name="connsiteY7" fmla="*/ 3240000 h 3244022"/>
              <a:gd name="connsiteX8" fmla="*/ 0 w 3853058"/>
              <a:gd name="connsiteY8" fmla="*/ 3179898 h 3244022"/>
              <a:gd name="connsiteX9" fmla="*/ 0 w 3853058"/>
              <a:gd name="connsiteY9" fmla="*/ 60102 h 3244022"/>
              <a:gd name="connsiteX0" fmla="*/ 0 w 3853058"/>
              <a:gd name="connsiteY0" fmla="*/ 60102 h 3244022"/>
              <a:gd name="connsiteX1" fmla="*/ 60102 w 3853058"/>
              <a:gd name="connsiteY1" fmla="*/ 0 h 3244022"/>
              <a:gd name="connsiteX2" fmla="*/ 3785401 w 3853058"/>
              <a:gd name="connsiteY2" fmla="*/ 0 h 3244022"/>
              <a:gd name="connsiteX3" fmla="*/ 3845503 w 3853058"/>
              <a:gd name="connsiteY3" fmla="*/ 60102 h 3244022"/>
              <a:gd name="connsiteX4" fmla="*/ 3851989 w 3853058"/>
              <a:gd name="connsiteY4" fmla="*/ 2253619 h 3244022"/>
              <a:gd name="connsiteX5" fmla="*/ 3331821 w 3853058"/>
              <a:gd name="connsiteY5" fmla="*/ 2796307 h 3244022"/>
              <a:gd name="connsiteX6" fmla="*/ 2616441 w 3853058"/>
              <a:gd name="connsiteY6" fmla="*/ 3244022 h 3244022"/>
              <a:gd name="connsiteX7" fmla="*/ 60102 w 3853058"/>
              <a:gd name="connsiteY7" fmla="*/ 3240000 h 3244022"/>
              <a:gd name="connsiteX8" fmla="*/ 0 w 3853058"/>
              <a:gd name="connsiteY8" fmla="*/ 3179898 h 3244022"/>
              <a:gd name="connsiteX9" fmla="*/ 0 w 3853058"/>
              <a:gd name="connsiteY9" fmla="*/ 60102 h 3244022"/>
              <a:gd name="connsiteX0" fmla="*/ 0 w 3853058"/>
              <a:gd name="connsiteY0" fmla="*/ 60102 h 3246544"/>
              <a:gd name="connsiteX1" fmla="*/ 60102 w 3853058"/>
              <a:gd name="connsiteY1" fmla="*/ 0 h 3246544"/>
              <a:gd name="connsiteX2" fmla="*/ 3785401 w 3853058"/>
              <a:gd name="connsiteY2" fmla="*/ 0 h 3246544"/>
              <a:gd name="connsiteX3" fmla="*/ 3845503 w 3853058"/>
              <a:gd name="connsiteY3" fmla="*/ 60102 h 3246544"/>
              <a:gd name="connsiteX4" fmla="*/ 3851989 w 3853058"/>
              <a:gd name="connsiteY4" fmla="*/ 2253619 h 3246544"/>
              <a:gd name="connsiteX5" fmla="*/ 3331821 w 3853058"/>
              <a:gd name="connsiteY5" fmla="*/ 2796307 h 3246544"/>
              <a:gd name="connsiteX6" fmla="*/ 2616441 w 3853058"/>
              <a:gd name="connsiteY6" fmla="*/ 3244022 h 3246544"/>
              <a:gd name="connsiteX7" fmla="*/ 60102 w 3853058"/>
              <a:gd name="connsiteY7" fmla="*/ 3240000 h 3246544"/>
              <a:gd name="connsiteX8" fmla="*/ 0 w 3853058"/>
              <a:gd name="connsiteY8" fmla="*/ 3179898 h 3246544"/>
              <a:gd name="connsiteX9" fmla="*/ 0 w 3853058"/>
              <a:gd name="connsiteY9" fmla="*/ 60102 h 3246544"/>
              <a:gd name="connsiteX0" fmla="*/ 0 w 3853058"/>
              <a:gd name="connsiteY0" fmla="*/ 60102 h 3244336"/>
              <a:gd name="connsiteX1" fmla="*/ 60102 w 3853058"/>
              <a:gd name="connsiteY1" fmla="*/ 0 h 3244336"/>
              <a:gd name="connsiteX2" fmla="*/ 3785401 w 3853058"/>
              <a:gd name="connsiteY2" fmla="*/ 0 h 3244336"/>
              <a:gd name="connsiteX3" fmla="*/ 3845503 w 3853058"/>
              <a:gd name="connsiteY3" fmla="*/ 60102 h 3244336"/>
              <a:gd name="connsiteX4" fmla="*/ 3851989 w 3853058"/>
              <a:gd name="connsiteY4" fmla="*/ 2253619 h 3244336"/>
              <a:gd name="connsiteX5" fmla="*/ 3331821 w 3853058"/>
              <a:gd name="connsiteY5" fmla="*/ 2796307 h 3244336"/>
              <a:gd name="connsiteX6" fmla="*/ 2564560 w 3853058"/>
              <a:gd name="connsiteY6" fmla="*/ 3244022 h 3244336"/>
              <a:gd name="connsiteX7" fmla="*/ 60102 w 3853058"/>
              <a:gd name="connsiteY7" fmla="*/ 3240000 h 3244336"/>
              <a:gd name="connsiteX8" fmla="*/ 0 w 3853058"/>
              <a:gd name="connsiteY8" fmla="*/ 3179898 h 3244336"/>
              <a:gd name="connsiteX9" fmla="*/ 0 w 3853058"/>
              <a:gd name="connsiteY9" fmla="*/ 60102 h 3244336"/>
              <a:gd name="connsiteX0" fmla="*/ 0 w 3853058"/>
              <a:gd name="connsiteY0" fmla="*/ 60102 h 3244025"/>
              <a:gd name="connsiteX1" fmla="*/ 60102 w 3853058"/>
              <a:gd name="connsiteY1" fmla="*/ 0 h 3244025"/>
              <a:gd name="connsiteX2" fmla="*/ 3785401 w 3853058"/>
              <a:gd name="connsiteY2" fmla="*/ 0 h 3244025"/>
              <a:gd name="connsiteX3" fmla="*/ 3845503 w 3853058"/>
              <a:gd name="connsiteY3" fmla="*/ 60102 h 3244025"/>
              <a:gd name="connsiteX4" fmla="*/ 3851989 w 3853058"/>
              <a:gd name="connsiteY4" fmla="*/ 2253619 h 3244025"/>
              <a:gd name="connsiteX5" fmla="*/ 3331821 w 3853058"/>
              <a:gd name="connsiteY5" fmla="*/ 2796307 h 3244025"/>
              <a:gd name="connsiteX6" fmla="*/ 2564560 w 3853058"/>
              <a:gd name="connsiteY6" fmla="*/ 3244022 h 3244025"/>
              <a:gd name="connsiteX7" fmla="*/ 60102 w 3853058"/>
              <a:gd name="connsiteY7" fmla="*/ 3240000 h 3244025"/>
              <a:gd name="connsiteX8" fmla="*/ 0 w 3853058"/>
              <a:gd name="connsiteY8" fmla="*/ 3179898 h 3244025"/>
              <a:gd name="connsiteX9" fmla="*/ 0 w 3853058"/>
              <a:gd name="connsiteY9" fmla="*/ 60102 h 3244025"/>
              <a:gd name="connsiteX0" fmla="*/ 0 w 3853058"/>
              <a:gd name="connsiteY0" fmla="*/ 60102 h 3244025"/>
              <a:gd name="connsiteX1" fmla="*/ 60102 w 3853058"/>
              <a:gd name="connsiteY1" fmla="*/ 0 h 3244025"/>
              <a:gd name="connsiteX2" fmla="*/ 3785401 w 3853058"/>
              <a:gd name="connsiteY2" fmla="*/ 0 h 3244025"/>
              <a:gd name="connsiteX3" fmla="*/ 3845503 w 3853058"/>
              <a:gd name="connsiteY3" fmla="*/ 60102 h 3244025"/>
              <a:gd name="connsiteX4" fmla="*/ 3851989 w 3853058"/>
              <a:gd name="connsiteY4" fmla="*/ 2253619 h 3244025"/>
              <a:gd name="connsiteX5" fmla="*/ 3292910 w 3853058"/>
              <a:gd name="connsiteY5" fmla="*/ 2781219 h 3244025"/>
              <a:gd name="connsiteX6" fmla="*/ 2564560 w 3853058"/>
              <a:gd name="connsiteY6" fmla="*/ 3244022 h 3244025"/>
              <a:gd name="connsiteX7" fmla="*/ 60102 w 3853058"/>
              <a:gd name="connsiteY7" fmla="*/ 3240000 h 3244025"/>
              <a:gd name="connsiteX8" fmla="*/ 0 w 3853058"/>
              <a:gd name="connsiteY8" fmla="*/ 3179898 h 3244025"/>
              <a:gd name="connsiteX9" fmla="*/ 0 w 3853058"/>
              <a:gd name="connsiteY9" fmla="*/ 60102 h 3244025"/>
              <a:gd name="connsiteX0" fmla="*/ 0 w 3853058"/>
              <a:gd name="connsiteY0" fmla="*/ 60102 h 3244062"/>
              <a:gd name="connsiteX1" fmla="*/ 60102 w 3853058"/>
              <a:gd name="connsiteY1" fmla="*/ 0 h 3244062"/>
              <a:gd name="connsiteX2" fmla="*/ 3785401 w 3853058"/>
              <a:gd name="connsiteY2" fmla="*/ 0 h 3244062"/>
              <a:gd name="connsiteX3" fmla="*/ 3845503 w 3853058"/>
              <a:gd name="connsiteY3" fmla="*/ 60102 h 3244062"/>
              <a:gd name="connsiteX4" fmla="*/ 3851989 w 3853058"/>
              <a:gd name="connsiteY4" fmla="*/ 2253619 h 3244062"/>
              <a:gd name="connsiteX5" fmla="*/ 3292910 w 3853058"/>
              <a:gd name="connsiteY5" fmla="*/ 2781219 h 3244062"/>
              <a:gd name="connsiteX6" fmla="*/ 2564560 w 3853058"/>
              <a:gd name="connsiteY6" fmla="*/ 3244022 h 3244062"/>
              <a:gd name="connsiteX7" fmla="*/ 60102 w 3853058"/>
              <a:gd name="connsiteY7" fmla="*/ 3240000 h 3244062"/>
              <a:gd name="connsiteX8" fmla="*/ 0 w 3853058"/>
              <a:gd name="connsiteY8" fmla="*/ 3179898 h 3244062"/>
              <a:gd name="connsiteX9" fmla="*/ 0 w 3853058"/>
              <a:gd name="connsiteY9" fmla="*/ 60102 h 3244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53058" h="3244062">
                <a:moveTo>
                  <a:pt x="0" y="60102"/>
                </a:moveTo>
                <a:cubicBezTo>
                  <a:pt x="0" y="26909"/>
                  <a:pt x="26909" y="0"/>
                  <a:pt x="60102" y="0"/>
                </a:cubicBezTo>
                <a:lnTo>
                  <a:pt x="3785401" y="0"/>
                </a:lnTo>
                <a:cubicBezTo>
                  <a:pt x="3818594" y="0"/>
                  <a:pt x="3845503" y="26909"/>
                  <a:pt x="3845503" y="60102"/>
                </a:cubicBezTo>
                <a:cubicBezTo>
                  <a:pt x="3855520" y="410558"/>
                  <a:pt x="3853070" y="210002"/>
                  <a:pt x="3851989" y="2253619"/>
                </a:cubicBezTo>
                <a:cubicBezTo>
                  <a:pt x="3847204" y="2402033"/>
                  <a:pt x="3883617" y="2339530"/>
                  <a:pt x="3292910" y="2781219"/>
                </a:cubicBezTo>
                <a:cubicBezTo>
                  <a:pt x="2702203" y="3222908"/>
                  <a:pt x="2708193" y="3245219"/>
                  <a:pt x="2564560" y="3244022"/>
                </a:cubicBezTo>
                <a:lnTo>
                  <a:pt x="60102" y="3240000"/>
                </a:lnTo>
                <a:cubicBezTo>
                  <a:pt x="26909" y="3240000"/>
                  <a:pt x="0" y="3213091"/>
                  <a:pt x="0" y="3179898"/>
                </a:cubicBezTo>
                <a:lnTo>
                  <a:pt x="0" y="60102"/>
                </a:lnTo>
                <a:close/>
              </a:path>
            </a:pathLst>
          </a:custGeom>
          <a:noFill/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pPr lvl="0"/>
            <a:r>
              <a:rPr lang="fi-FI" dirty="0"/>
              <a:t>Lisää kuva</a:t>
            </a:r>
            <a:br>
              <a:rPr lang="fi-FI" dirty="0"/>
            </a:br>
            <a:r>
              <a:rPr lang="fi-FI" dirty="0"/>
              <a:t>▼</a:t>
            </a:r>
          </a:p>
        </p:txBody>
      </p:sp>
      <p:sp>
        <p:nvSpPr>
          <p:cNvPr id="6" name="Dian numero">
            <a:extLst>
              <a:ext uri="{FF2B5EF4-FFF2-40B4-BE49-F238E27FC236}">
                <a16:creationId xmlns:a16="http://schemas.microsoft.com/office/drawing/2014/main" id="{1A4DA1CD-0C0D-4A7B-B290-2C95E8129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54137" y="4740880"/>
            <a:ext cx="236686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050">
                <a:solidFill>
                  <a:schemeClr val="accent1"/>
                </a:solidFill>
              </a:defRPr>
            </a:lvl1pPr>
          </a:lstStyle>
          <a:p>
            <a:pPr algn="ctr"/>
            <a:fld id="{7B76A6C3-B7D4-46CA-B591-53665D1E4B32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8" name="Päivämäärä">
            <a:extLst>
              <a:ext uri="{FF2B5EF4-FFF2-40B4-BE49-F238E27FC236}">
                <a16:creationId xmlns:a16="http://schemas.microsoft.com/office/drawing/2014/main" id="{D5D5E5EE-C22A-478A-A4D9-8F835C053D30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7613934" y="4740880"/>
            <a:ext cx="805619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fld id="{48E22EC8-FC14-4B31-BECA-23AF587BA1D1}" type="datetime1">
              <a:rPr lang="fi-FI" smtClean="0"/>
              <a:t>18.9.2020</a:t>
            </a:fld>
            <a:endParaRPr lang="en-US" dirty="0"/>
          </a:p>
        </p:txBody>
      </p:sp>
      <p:sp>
        <p:nvSpPr>
          <p:cNvPr id="9" name="Alatunniste">
            <a:extLst>
              <a:ext uri="{FF2B5EF4-FFF2-40B4-BE49-F238E27FC236}">
                <a16:creationId xmlns:a16="http://schemas.microsoft.com/office/drawing/2014/main" id="{F4DEA8FA-61D0-4DC5-9879-84DA1B4AC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91661" y="4740879"/>
            <a:ext cx="6211066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isältö">
            <a:extLst>
              <a:ext uri="{FF2B5EF4-FFF2-40B4-BE49-F238E27FC236}">
                <a16:creationId xmlns:a16="http://schemas.microsoft.com/office/drawing/2014/main" id="{38B48ED1-2C08-4CE1-B780-7602EFA75B9F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230418" y="1694122"/>
            <a:ext cx="4667330" cy="2754711"/>
          </a:xfrm>
          <a:prstGeom prst="round2SameRect">
            <a:avLst>
              <a:gd name="adj1" fmla="val 0"/>
              <a:gd name="adj2" fmla="val 3335"/>
            </a:avLst>
          </a:prstGeom>
          <a:solidFill>
            <a:schemeClr val="bg2"/>
          </a:solidFill>
        </p:spPr>
        <p:txBody>
          <a:bodyPr lIns="180000" bIns="18000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Otsikko">
            <a:extLst>
              <a:ext uri="{FF2B5EF4-FFF2-40B4-BE49-F238E27FC236}">
                <a16:creationId xmlns:a16="http://schemas.microsoft.com/office/drawing/2014/main" id="{26B15F3F-5418-4E70-B1A0-A09866BC1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418" y="217188"/>
            <a:ext cx="4667330" cy="1476934"/>
          </a:xfrm>
          <a:prstGeom prst="round2SameRect">
            <a:avLst>
              <a:gd name="adj1" fmla="val 3208"/>
              <a:gd name="adj2" fmla="val 0"/>
            </a:avLst>
          </a:prstGeom>
          <a:solidFill>
            <a:schemeClr val="bg2"/>
          </a:solidFill>
        </p:spPr>
        <p:txBody>
          <a:bodyPr lIns="216000" tIns="216000" rIns="216000" anchor="t" anchorCtr="0">
            <a:noAutofit/>
          </a:bodyPr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49316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pudia">
    <p:bg>
      <p:bgPr>
        <a:gradFill>
          <a:gsLst>
            <a:gs pos="0">
              <a:schemeClr val="bg2"/>
            </a:gs>
            <a:gs pos="40000">
              <a:schemeClr val="accent1">
                <a:lumMod val="40000"/>
                <a:lumOff val="60000"/>
              </a:schemeClr>
            </a:gs>
            <a:gs pos="100000">
              <a:schemeClr val="accent1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KV vesileima">
            <a:extLst>
              <a:ext uri="{FF2B5EF4-FFF2-40B4-BE49-F238E27FC236}">
                <a16:creationId xmlns:a16="http://schemas.microsoft.com/office/drawing/2014/main" id="{FEBBDBC4-D8D7-475F-A966-25578B492BB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31163" y="208912"/>
            <a:ext cx="8640000" cy="3083103"/>
          </a:xfrm>
          <a:prstGeom prst="rect">
            <a:avLst/>
          </a:prstGeom>
        </p:spPr>
      </p:pic>
      <p:sp>
        <p:nvSpPr>
          <p:cNvPr id="10" name="Sometili">
            <a:extLst>
              <a:ext uri="{FF2B5EF4-FFF2-40B4-BE49-F238E27FC236}">
                <a16:creationId xmlns:a16="http://schemas.microsoft.com/office/drawing/2014/main" id="{352B3070-E5DB-41F8-B6C6-C95E2F14E71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310757" y="4674980"/>
            <a:ext cx="6581243" cy="331664"/>
          </a:xfrm>
        </p:spPr>
        <p:txBody>
          <a:bodyPr anchor="ctr" anchorCtr="0">
            <a:normAutofit/>
          </a:bodyPr>
          <a:lstStyle>
            <a:lvl1pPr marL="0" indent="0" algn="r">
              <a:buNone/>
              <a:defRPr sz="1600">
                <a:solidFill>
                  <a:schemeClr val="accent1"/>
                </a:solidFill>
              </a:defRPr>
            </a:lvl1pPr>
            <a:lvl2pPr marL="269875" indent="0">
              <a:buNone/>
              <a:defRPr/>
            </a:lvl2pPr>
            <a:lvl3pPr marL="539750" indent="0">
              <a:buNone/>
              <a:defRPr/>
            </a:lvl3pPr>
            <a:lvl4pPr marL="809625" indent="0">
              <a:buNone/>
              <a:defRPr/>
            </a:lvl4pPr>
            <a:lvl5pPr marL="1070062" indent="0">
              <a:buNone/>
              <a:defRPr/>
            </a:lvl5pPr>
          </a:lstStyle>
          <a:p>
            <a:pPr lvl="0"/>
            <a:r>
              <a:rPr lang="fi-FI" dirty="0"/>
              <a:t>Seuraa: @</a:t>
            </a:r>
            <a:r>
              <a:rPr lang="fi-FI" dirty="0" err="1"/>
              <a:t>OmaSomeTili</a:t>
            </a:r>
            <a:endParaRPr lang="fi-FI" dirty="0"/>
          </a:p>
        </p:txBody>
      </p:sp>
      <p:sp>
        <p:nvSpPr>
          <p:cNvPr id="11" name="Otsikko">
            <a:extLst>
              <a:ext uri="{FF2B5EF4-FFF2-40B4-BE49-F238E27FC236}">
                <a16:creationId xmlns:a16="http://schemas.microsoft.com/office/drawing/2014/main" id="{3844C142-C9D7-48F5-BF03-B18E408BCE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9632" y="3220627"/>
            <a:ext cx="8640000" cy="832036"/>
          </a:xfrm>
        </p:spPr>
        <p:txBody>
          <a:bodyPr tIns="0" rIns="0" anchor="ctr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i-FI" dirty="0"/>
              <a:t>Kiitos!</a:t>
            </a:r>
          </a:p>
        </p:txBody>
      </p:sp>
      <p:pic>
        <p:nvPicPr>
          <p:cNvPr id="13" name="KKV logo">
            <a:extLst>
              <a:ext uri="{FF2B5EF4-FFF2-40B4-BE49-F238E27FC236}">
                <a16:creationId xmlns:a16="http://schemas.microsoft.com/office/drawing/2014/main" id="{6B9B4ABB-4316-41BC-8003-F49F62FBA93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 bwMode="auto">
          <a:xfrm>
            <a:off x="230418" y="4721815"/>
            <a:ext cx="2415609" cy="31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3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5" Type="http://schemas.openxmlformats.org/officeDocument/2006/relationships/slideLayout" Target="../slideLayouts/slideLayout32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000" y="180000"/>
            <a:ext cx="8640000" cy="864000"/>
          </a:xfrm>
          <a:prstGeom prst="rect">
            <a:avLst/>
          </a:prstGeom>
        </p:spPr>
        <p:txBody>
          <a:bodyPr vert="horz" wrap="square" lIns="0" tIns="72000" rIns="72000" bIns="0" rtlCol="0" anchor="b" anchorCtr="0">
            <a:normAutofit/>
          </a:bodyPr>
          <a:lstStyle/>
          <a:p>
            <a:endParaRPr lang="en-US" dirty="0"/>
          </a:p>
        </p:txBody>
      </p:sp>
      <p:sp>
        <p:nvSpPr>
          <p:cNvPr id="10" name="Tekstin paikkamerkki 9">
            <a:extLst>
              <a:ext uri="{FF2B5EF4-FFF2-40B4-BE49-F238E27FC236}">
                <a16:creationId xmlns:a16="http://schemas.microsoft.com/office/drawing/2014/main" id="{8C02DB9D-BAC6-4A1D-B91F-53112EC3D0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2000" y="1152000"/>
            <a:ext cx="8640000" cy="3420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71" r:id="rId2"/>
    <p:sldLayoutId id="2147483670" r:id="rId3"/>
    <p:sldLayoutId id="2147483687" r:id="rId4"/>
    <p:sldLayoutId id="2147483675" r:id="rId5"/>
    <p:sldLayoutId id="2147483685" r:id="rId6"/>
    <p:sldLayoutId id="2147483686" r:id="rId7"/>
    <p:sldLayoutId id="2147483674" r:id="rId8"/>
    <p:sldLayoutId id="2147483658" r:id="rId9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kern="120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0000" indent="-270000" algn="l" defTabSz="914400" rtl="0" eaLnBrk="1" latinLnBrk="0" hangingPunct="1">
        <a:lnSpc>
          <a:spcPct val="105000"/>
        </a:lnSpc>
        <a:spcBef>
          <a:spcPts val="600"/>
        </a:spcBef>
        <a:buClr>
          <a:schemeClr val="accent1"/>
        </a:buClr>
        <a:buSzPct val="120000"/>
        <a:buFont typeface="Arial Black" panose="020B0A04020102020204" pitchFamily="34" charset="0"/>
        <a:buChar char="›"/>
        <a:defRPr sz="2800" kern="1200" spc="-20" baseline="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269875" algn="l" defTabSz="914400" rtl="0" eaLnBrk="1" latinLnBrk="0" hangingPunct="1">
        <a:lnSpc>
          <a:spcPct val="105000"/>
        </a:lnSpc>
        <a:spcBef>
          <a:spcPts val="600"/>
        </a:spcBef>
        <a:buClr>
          <a:schemeClr val="accent1"/>
        </a:buClr>
        <a:buSzPct val="100000"/>
        <a:buFont typeface="Arial Black" panose="020B0A04020102020204" pitchFamily="34" charset="0"/>
        <a:buChar char="−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09625" indent="-269875" algn="l" defTabSz="914400" rtl="0" eaLnBrk="1" latinLnBrk="0" hangingPunct="1">
        <a:lnSpc>
          <a:spcPct val="100000"/>
        </a:lnSpc>
        <a:spcBef>
          <a:spcPts val="300"/>
        </a:spcBef>
        <a:buClr>
          <a:schemeClr val="accent1"/>
        </a:buClr>
        <a:buSzPct val="100000"/>
        <a:buFont typeface="Arial Black" panose="020B0A040201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79500" indent="-269875" algn="l" defTabSz="914400" rtl="0" eaLnBrk="1" latinLnBrk="0" hangingPunct="1">
        <a:lnSpc>
          <a:spcPct val="100000"/>
        </a:lnSpc>
        <a:spcBef>
          <a:spcPts val="300"/>
        </a:spcBef>
        <a:buClr>
          <a:schemeClr val="accent1"/>
        </a:buClr>
        <a:buSzPct val="100000"/>
        <a:buFont typeface="Arial Black" panose="020B0A04020102020204" pitchFamily="34" charset="0"/>
        <a:buChar char="○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32000" indent="-261938" algn="l" defTabSz="914400" rtl="0" eaLnBrk="1" latinLnBrk="0" hangingPunct="1">
        <a:lnSpc>
          <a:spcPct val="100000"/>
        </a:lnSpc>
        <a:spcBef>
          <a:spcPts val="300"/>
        </a:spcBef>
        <a:buClr>
          <a:schemeClr val="accent1"/>
        </a:buClr>
        <a:buSzPct val="100000"/>
        <a:buFont typeface="Arial" panose="020B060402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000" y="180000"/>
            <a:ext cx="8640000" cy="864000"/>
          </a:xfrm>
          <a:prstGeom prst="rect">
            <a:avLst/>
          </a:prstGeom>
        </p:spPr>
        <p:txBody>
          <a:bodyPr vert="horz" wrap="square" lIns="0" tIns="72000" rIns="72000" bIns="0" rtlCol="0" anchor="b" anchorCtr="0">
            <a:normAutofit/>
          </a:bodyPr>
          <a:lstStyle/>
          <a:p>
            <a:endParaRPr lang="en-US" dirty="0"/>
          </a:p>
        </p:txBody>
      </p:sp>
      <p:sp>
        <p:nvSpPr>
          <p:cNvPr id="10" name="Tekstin paikkamerkki 9">
            <a:extLst>
              <a:ext uri="{FF2B5EF4-FFF2-40B4-BE49-F238E27FC236}">
                <a16:creationId xmlns:a16="http://schemas.microsoft.com/office/drawing/2014/main" id="{8C02DB9D-BAC6-4A1D-B91F-53112EC3D0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2000" y="1152000"/>
            <a:ext cx="8640000" cy="3420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56313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kern="120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0000" indent="-270000" algn="l" defTabSz="914400" rtl="0" eaLnBrk="1" latinLnBrk="0" hangingPunct="1">
        <a:lnSpc>
          <a:spcPct val="105000"/>
        </a:lnSpc>
        <a:spcBef>
          <a:spcPts val="600"/>
        </a:spcBef>
        <a:buClr>
          <a:schemeClr val="accent6"/>
        </a:buClr>
        <a:buSzPct val="120000"/>
        <a:buFont typeface="Arial Black" panose="020B0A04020102020204" pitchFamily="34" charset="0"/>
        <a:buChar char="›"/>
        <a:defRPr sz="2800" kern="1200" spc="-20" baseline="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269875" algn="l" defTabSz="914400" rtl="0" eaLnBrk="1" latinLnBrk="0" hangingPunct="1">
        <a:lnSpc>
          <a:spcPct val="105000"/>
        </a:lnSpc>
        <a:spcBef>
          <a:spcPts val="600"/>
        </a:spcBef>
        <a:buClr>
          <a:schemeClr val="accent6"/>
        </a:buClr>
        <a:buSzPct val="100000"/>
        <a:buFont typeface="Arial Black" panose="020B0A04020102020204" pitchFamily="34" charset="0"/>
        <a:buChar char="−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09625" indent="-269875" algn="l" defTabSz="914400" rtl="0" eaLnBrk="1" latinLnBrk="0" hangingPunct="1">
        <a:lnSpc>
          <a:spcPct val="100000"/>
        </a:lnSpc>
        <a:spcBef>
          <a:spcPts val="300"/>
        </a:spcBef>
        <a:buClr>
          <a:schemeClr val="accent6"/>
        </a:buClr>
        <a:buSzPct val="100000"/>
        <a:buFont typeface="Arial Black" panose="020B0A040201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79500" indent="-269875" algn="l" defTabSz="914400" rtl="0" eaLnBrk="1" latinLnBrk="0" hangingPunct="1">
        <a:lnSpc>
          <a:spcPct val="100000"/>
        </a:lnSpc>
        <a:spcBef>
          <a:spcPts val="300"/>
        </a:spcBef>
        <a:buClr>
          <a:schemeClr val="accent6"/>
        </a:buClr>
        <a:buSzPct val="100000"/>
        <a:buFont typeface="Arial Black" panose="020B0A04020102020204" pitchFamily="34" charset="0"/>
        <a:buChar char="○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32000" indent="-261938" algn="l" defTabSz="914400" rtl="0" eaLnBrk="1" latinLnBrk="0" hangingPunct="1">
        <a:lnSpc>
          <a:spcPct val="100000"/>
        </a:lnSpc>
        <a:spcBef>
          <a:spcPts val="300"/>
        </a:spcBef>
        <a:buClr>
          <a:schemeClr val="accent6"/>
        </a:buClr>
        <a:buSzPct val="100000"/>
        <a:buFont typeface="Arial" panose="020B060402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000" y="180000"/>
            <a:ext cx="8640000" cy="864000"/>
          </a:xfrm>
          <a:prstGeom prst="rect">
            <a:avLst/>
          </a:prstGeom>
        </p:spPr>
        <p:txBody>
          <a:bodyPr vert="horz" wrap="square" lIns="0" tIns="72000" rIns="72000" bIns="0" rtlCol="0" anchor="b" anchorCtr="0">
            <a:normAutofit/>
          </a:bodyPr>
          <a:lstStyle/>
          <a:p>
            <a:endParaRPr lang="en-US" dirty="0"/>
          </a:p>
        </p:txBody>
      </p:sp>
      <p:sp>
        <p:nvSpPr>
          <p:cNvPr id="10" name="Tekstin paikkamerkki 9">
            <a:extLst>
              <a:ext uri="{FF2B5EF4-FFF2-40B4-BE49-F238E27FC236}">
                <a16:creationId xmlns:a16="http://schemas.microsoft.com/office/drawing/2014/main" id="{8C02DB9D-BAC6-4A1D-B91F-53112EC3D0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2000" y="1152000"/>
            <a:ext cx="8640000" cy="3420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109842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kern="120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0000" indent="-270000" algn="l" defTabSz="914400" rtl="0" eaLnBrk="1" latinLnBrk="0" hangingPunct="1">
        <a:lnSpc>
          <a:spcPct val="105000"/>
        </a:lnSpc>
        <a:spcBef>
          <a:spcPts val="600"/>
        </a:spcBef>
        <a:buClr>
          <a:schemeClr val="tx1">
            <a:lumMod val="75000"/>
            <a:lumOff val="25000"/>
          </a:schemeClr>
        </a:buClr>
        <a:buSzPct val="120000"/>
        <a:buFont typeface="Arial Black" panose="020B0A04020102020204" pitchFamily="34" charset="0"/>
        <a:buChar char="›"/>
        <a:defRPr sz="2800" kern="1200" spc="-20" baseline="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269875" algn="l" defTabSz="914400" rtl="0" eaLnBrk="1" latinLnBrk="0" hangingPunct="1">
        <a:lnSpc>
          <a:spcPct val="105000"/>
        </a:lnSpc>
        <a:spcBef>
          <a:spcPts val="600"/>
        </a:spcBef>
        <a:buClr>
          <a:schemeClr val="tx1">
            <a:lumMod val="75000"/>
            <a:lumOff val="25000"/>
          </a:schemeClr>
        </a:buClr>
        <a:buSzPct val="100000"/>
        <a:buFont typeface="Arial Black" panose="020B0A04020102020204" pitchFamily="34" charset="0"/>
        <a:buChar char="−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09625" indent="-269875" algn="l" defTabSz="914400" rtl="0" eaLnBrk="1" latinLnBrk="0" hangingPunct="1">
        <a:lnSpc>
          <a:spcPct val="100000"/>
        </a:lnSpc>
        <a:spcBef>
          <a:spcPts val="300"/>
        </a:spcBef>
        <a:buClr>
          <a:schemeClr val="tx1">
            <a:lumMod val="75000"/>
            <a:lumOff val="25000"/>
          </a:schemeClr>
        </a:buClr>
        <a:buSzPct val="100000"/>
        <a:buFont typeface="Arial Black" panose="020B0A040201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79500" indent="-269875" algn="l" defTabSz="914400" rtl="0" eaLnBrk="1" latinLnBrk="0" hangingPunct="1">
        <a:lnSpc>
          <a:spcPct val="100000"/>
        </a:lnSpc>
        <a:spcBef>
          <a:spcPts val="300"/>
        </a:spcBef>
        <a:buClr>
          <a:schemeClr val="tx1">
            <a:lumMod val="75000"/>
            <a:lumOff val="25000"/>
          </a:schemeClr>
        </a:buClr>
        <a:buSzPct val="100000"/>
        <a:buFont typeface="Arial Black" panose="020B0A04020102020204" pitchFamily="34" charset="0"/>
        <a:buChar char="○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32000" indent="-261938" algn="l" defTabSz="914400" rtl="0" eaLnBrk="1" latinLnBrk="0" hangingPunct="1">
        <a:lnSpc>
          <a:spcPct val="100000"/>
        </a:lnSpc>
        <a:spcBef>
          <a:spcPts val="300"/>
        </a:spcBef>
        <a:buClr>
          <a:schemeClr val="tx1">
            <a:lumMod val="75000"/>
            <a:lumOff val="25000"/>
          </a:schemeClr>
        </a:buClr>
        <a:buSzPct val="100000"/>
        <a:buFont typeface="Arial" panose="020B060402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000" y="180000"/>
            <a:ext cx="8640000" cy="864000"/>
          </a:xfrm>
          <a:prstGeom prst="rect">
            <a:avLst/>
          </a:prstGeom>
        </p:spPr>
        <p:txBody>
          <a:bodyPr vert="horz" wrap="square" lIns="0" tIns="72000" rIns="72000" bIns="0" rtlCol="0" anchor="b" anchorCtr="0">
            <a:normAutofit/>
          </a:bodyPr>
          <a:lstStyle/>
          <a:p>
            <a:r>
              <a:rPr lang="fi-FI" dirty="0"/>
              <a:t>Muokkasautta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10" name="Tekstin paikkamerkki 9">
            <a:extLst>
              <a:ext uri="{FF2B5EF4-FFF2-40B4-BE49-F238E27FC236}">
                <a16:creationId xmlns:a16="http://schemas.microsoft.com/office/drawing/2014/main" id="{8C02DB9D-BAC6-4A1D-B91F-53112EC3D0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2000" y="1152000"/>
            <a:ext cx="8640000" cy="3420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53908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710" r:id="rId2"/>
    <p:sldLayoutId id="2147483681" r:id="rId3"/>
    <p:sldLayoutId id="2147483688" r:id="rId4"/>
    <p:sldLayoutId id="2147483684" r:id="rId5"/>
    <p:sldLayoutId id="2147483689" r:id="rId6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kern="120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0000" indent="-270000" algn="l" defTabSz="914400" rtl="0" eaLnBrk="1" latinLnBrk="0" hangingPunct="1">
        <a:lnSpc>
          <a:spcPct val="105000"/>
        </a:lnSpc>
        <a:spcBef>
          <a:spcPts val="600"/>
        </a:spcBef>
        <a:buClr>
          <a:schemeClr val="tx1">
            <a:lumMod val="75000"/>
            <a:lumOff val="25000"/>
          </a:schemeClr>
        </a:buClr>
        <a:buSzPct val="120000"/>
        <a:buFont typeface="Arial Black" panose="020B0A04020102020204" pitchFamily="34" charset="0"/>
        <a:buChar char="›"/>
        <a:defRPr sz="2800" kern="1200" spc="-20" baseline="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269875" algn="l" defTabSz="914400" rtl="0" eaLnBrk="1" latinLnBrk="0" hangingPunct="1">
        <a:lnSpc>
          <a:spcPct val="105000"/>
        </a:lnSpc>
        <a:spcBef>
          <a:spcPts val="600"/>
        </a:spcBef>
        <a:buClr>
          <a:schemeClr val="tx1">
            <a:lumMod val="75000"/>
            <a:lumOff val="25000"/>
          </a:schemeClr>
        </a:buClr>
        <a:buSzPct val="100000"/>
        <a:buFont typeface="Arial Black" panose="020B0A04020102020204" pitchFamily="34" charset="0"/>
        <a:buChar char="−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09625" indent="-269875" algn="l" defTabSz="914400" rtl="0" eaLnBrk="1" latinLnBrk="0" hangingPunct="1">
        <a:lnSpc>
          <a:spcPct val="100000"/>
        </a:lnSpc>
        <a:spcBef>
          <a:spcPts val="300"/>
        </a:spcBef>
        <a:buClr>
          <a:schemeClr val="tx1">
            <a:lumMod val="75000"/>
            <a:lumOff val="25000"/>
          </a:schemeClr>
        </a:buClr>
        <a:buSzPct val="100000"/>
        <a:buFont typeface="Arial Black" panose="020B0A040201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79500" indent="-269875" algn="l" defTabSz="914400" rtl="0" eaLnBrk="1" latinLnBrk="0" hangingPunct="1">
        <a:lnSpc>
          <a:spcPct val="100000"/>
        </a:lnSpc>
        <a:spcBef>
          <a:spcPts val="300"/>
        </a:spcBef>
        <a:buClr>
          <a:schemeClr val="tx1">
            <a:lumMod val="75000"/>
            <a:lumOff val="25000"/>
          </a:schemeClr>
        </a:buClr>
        <a:buSzPct val="100000"/>
        <a:buFont typeface="Arial Black" panose="020B0A04020102020204" pitchFamily="34" charset="0"/>
        <a:buChar char="○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32000" indent="-261938" algn="l" defTabSz="914400" rtl="0" eaLnBrk="1" latinLnBrk="0" hangingPunct="1">
        <a:lnSpc>
          <a:spcPct val="100000"/>
        </a:lnSpc>
        <a:spcBef>
          <a:spcPts val="300"/>
        </a:spcBef>
        <a:buClr>
          <a:schemeClr val="tx1">
            <a:lumMod val="75000"/>
            <a:lumOff val="25000"/>
          </a:schemeClr>
        </a:buClr>
        <a:buSzPct val="100000"/>
        <a:buFont typeface="Arial" panose="020B060402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72E4BD0-B4F4-4822-B3BF-190D4F44A0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Kuluttajat kaupassa </a:t>
            </a:r>
            <a:r>
              <a:rPr lang="fi-FI"/>
              <a:t>- lintuperspektiivi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F5FF3D0-6AFD-4C40-AD3A-2D54EC31FC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Tutkimusjohtaja Tuulia Hakola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1380522-06A9-49D7-A020-78470C78A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07D36-D103-4E74-9EEF-5FA4E0B7C4B8}" type="datetime1">
              <a:rPr lang="fi-FI" smtClean="0"/>
              <a:t>18.9.2020</a:t>
            </a:fld>
            <a:endParaRPr lang="en-US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C3AE825-8173-4D59-A996-E104B0FA6B5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i-FI" dirty="0"/>
              <a:t>Asiantuntijakuuleminen/kaupan tulevaisuusselonteon työryhmät 21.9. ja 24.9.2020</a:t>
            </a:r>
          </a:p>
        </p:txBody>
      </p:sp>
    </p:spTree>
    <p:extLst>
      <p:ext uri="{BB962C8B-B14F-4D97-AF65-F5344CB8AC3E}">
        <p14:creationId xmlns:p14="http://schemas.microsoft.com/office/powerpoint/2010/main" val="3742216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7C21B95-72EF-4C9C-BCC2-0D63183D3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Kuluttajan käyttäytyminen  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3D43DDFB-67DA-4F32-8AA0-8596A7F54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B76A6C3-B7D4-46CA-B591-53665D1E4B32}" type="slidenum">
              <a:rPr lang="en-US" smtClean="0"/>
              <a:pPr algn="ctr"/>
              <a:t>2</a:t>
            </a:fld>
            <a:endParaRPr lang="en-US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8A22E7D-29F5-461A-AABB-D5B043860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A6639-8AE9-4E15-BB99-8B14BF4AFE97}" type="datetime1">
              <a:rPr lang="fi-FI" smtClean="0"/>
              <a:t>18.9.2020</a:t>
            </a:fld>
            <a:endParaRPr lang="en-US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C2C4AA8-6B21-4BC5-9012-8AAD6FC81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77DD4B8A-0295-4371-BFEE-BA37B8D8FF8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fi-FI" dirty="0"/>
              <a:t>Kuluttajakysyntään vaikuttavat mieltymykset, tulot ja varallisuus, hinnat</a:t>
            </a:r>
          </a:p>
          <a:p>
            <a:pPr lvl="1"/>
            <a:r>
              <a:rPr lang="fi-FI" dirty="0"/>
              <a:t>Mitä ”enemmän” kulutusta, sen suurempi hyvinvointi</a:t>
            </a:r>
          </a:p>
          <a:p>
            <a:pPr lvl="2"/>
            <a:r>
              <a:rPr lang="fi-FI" dirty="0"/>
              <a:t>Mieltymykset/arvot voivat muuttaa tätä asetelmaa, esimerkiksi ilmastonsuojelu</a:t>
            </a:r>
          </a:p>
          <a:p>
            <a:pPr lvl="1"/>
            <a:r>
              <a:rPr lang="fi-FI" dirty="0"/>
              <a:t>Kuluttaja maksimoi hyvinvointiaan annetulla budjettirajoitteella</a:t>
            </a:r>
          </a:p>
          <a:p>
            <a:pPr lvl="2"/>
            <a:r>
              <a:rPr lang="fi-FI" dirty="0"/>
              <a:t>kuluttaja voi tehdä itselleen epäedullisia päätöksiä, tai kuluttaja voi olla päätöksissään muuten epärationaalinen (</a:t>
            </a:r>
            <a:r>
              <a:rPr lang="fi-FI" dirty="0" err="1"/>
              <a:t>behavioural</a:t>
            </a:r>
            <a:r>
              <a:rPr lang="fi-FI" dirty="0"/>
              <a:t> </a:t>
            </a:r>
            <a:r>
              <a:rPr lang="fi-FI" dirty="0" err="1"/>
              <a:t>economics</a:t>
            </a:r>
            <a:r>
              <a:rPr lang="fi-FI" dirty="0"/>
              <a:t>)</a:t>
            </a:r>
          </a:p>
          <a:p>
            <a:pPr lvl="3"/>
            <a:r>
              <a:rPr lang="fi-FI" dirty="0"/>
              <a:t>tehdyt valinnat vaikuttavat seuraaviin valintoihin.</a:t>
            </a:r>
          </a:p>
          <a:p>
            <a:pPr lvl="3"/>
            <a:r>
              <a:rPr lang="fi-FI" dirty="0"/>
              <a:t>tappiot painaa vaakakupissa enemmän. </a:t>
            </a:r>
          </a:p>
          <a:p>
            <a:pPr lvl="3"/>
            <a:r>
              <a:rPr lang="fi-FI" dirty="0"/>
              <a:t>kustannus huomenna on aina pienempi (itsekurin puute). </a:t>
            </a:r>
          </a:p>
        </p:txBody>
      </p:sp>
    </p:spTree>
    <p:extLst>
      <p:ext uri="{BB962C8B-B14F-4D97-AF65-F5344CB8AC3E}">
        <p14:creationId xmlns:p14="http://schemas.microsoft.com/office/powerpoint/2010/main" val="1985699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7C21B95-72EF-4C9C-BCC2-0D63183D3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Miksi </a:t>
            </a:r>
            <a:r>
              <a:rPr lang="fi-FI" dirty="0" err="1"/>
              <a:t>laissez-faire</a:t>
            </a:r>
            <a:r>
              <a:rPr lang="fi-FI" dirty="0"/>
              <a:t> ei paras järjestelmä?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3D43DDFB-67DA-4F32-8AA0-8596A7F54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B76A6C3-B7D4-46CA-B591-53665D1E4B32}" type="slidenum">
              <a:rPr lang="en-US" smtClean="0"/>
              <a:pPr algn="ctr"/>
              <a:t>3</a:t>
            </a:fld>
            <a:endParaRPr lang="en-US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8A22E7D-29F5-461A-AABB-D5B043860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A6639-8AE9-4E15-BB99-8B14BF4AFE97}" type="datetime1">
              <a:rPr lang="fi-FI" smtClean="0"/>
              <a:t>18.9.2020</a:t>
            </a:fld>
            <a:endParaRPr lang="en-US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C2C4AA8-6B21-4BC5-9012-8AAD6FC81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77DD4B8A-0295-4371-BFEE-BA37B8D8FF8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fi-FI" dirty="0"/>
              <a:t>Markkinarakenne on tehokas ellei</a:t>
            </a:r>
          </a:p>
          <a:p>
            <a:pPr lvl="1"/>
            <a:r>
              <a:rPr lang="fi-FI" dirty="0"/>
              <a:t>Toimijoilla ole liikaa markkinavoimaa (liian vähän toimijoita, </a:t>
            </a:r>
            <a:r>
              <a:rPr lang="fi-FI" dirty="0" err="1"/>
              <a:t>entry</a:t>
            </a:r>
            <a:r>
              <a:rPr lang="fi-FI" dirty="0"/>
              <a:t>/</a:t>
            </a:r>
            <a:r>
              <a:rPr lang="fi-FI" dirty="0" err="1"/>
              <a:t>exit</a:t>
            </a:r>
            <a:r>
              <a:rPr lang="fi-FI" dirty="0"/>
              <a:t> vaikeaa)</a:t>
            </a:r>
          </a:p>
          <a:p>
            <a:pPr lvl="1"/>
            <a:r>
              <a:rPr lang="fi-FI" dirty="0"/>
              <a:t>Kyseessä ole julkishyödyke (vapaamatkustaja, ulkoisvaikutukset)</a:t>
            </a:r>
          </a:p>
          <a:p>
            <a:pPr lvl="1"/>
            <a:r>
              <a:rPr lang="fi-FI" dirty="0"/>
              <a:t>Informaatiossa ole puutteita </a:t>
            </a:r>
          </a:p>
          <a:p>
            <a:pPr lvl="2"/>
            <a:r>
              <a:rPr lang="fi-FI" dirty="0"/>
              <a:t>epätäydellistä, johtaa harhaan, liian mutkikasta tai sitä on liikaa</a:t>
            </a:r>
          </a:p>
          <a:p>
            <a:pPr lvl="2"/>
            <a:r>
              <a:rPr lang="fi-FI" dirty="0"/>
              <a:t>informaatio on osittain epäsymmetristä (kuluttaja usein tietää vähemmän kuin tuottaja)</a:t>
            </a:r>
          </a:p>
          <a:p>
            <a:pPr lvl="1"/>
            <a:r>
              <a:rPr lang="fi-FI" dirty="0"/>
              <a:t>kuluttajaa halutaan joskus suojata myös itseltään – varsinkin jos itselleen vahingollisilla päätöksillä on ”ulkoisvaikutuksia” muihin </a:t>
            </a:r>
          </a:p>
        </p:txBody>
      </p:sp>
    </p:spTree>
    <p:extLst>
      <p:ext uri="{BB962C8B-B14F-4D97-AF65-F5344CB8AC3E}">
        <p14:creationId xmlns:p14="http://schemas.microsoft.com/office/powerpoint/2010/main" val="2406374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7C21B95-72EF-4C9C-BCC2-0D63183D3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800" y="562754"/>
            <a:ext cx="8639588" cy="864000"/>
          </a:xfrm>
        </p:spPr>
        <p:txBody>
          <a:bodyPr>
            <a:normAutofit fontScale="90000"/>
          </a:bodyPr>
          <a:lstStyle/>
          <a:p>
            <a:r>
              <a:rPr lang="fi-FI" dirty="0"/>
              <a:t>Instrumentteja markkinapuutteen korjaamiseen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3D43DDFB-67DA-4F32-8AA0-8596A7F54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B76A6C3-B7D4-46CA-B591-53665D1E4B32}" type="slidenum">
              <a:rPr lang="en-US" smtClean="0"/>
              <a:pPr algn="ctr"/>
              <a:t>4</a:t>
            </a:fld>
            <a:endParaRPr lang="en-US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8A22E7D-29F5-461A-AABB-D5B043860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A6639-8AE9-4E15-BB99-8B14BF4AFE97}" type="datetime1">
              <a:rPr lang="fi-FI" smtClean="0"/>
              <a:t>18.9.2020</a:t>
            </a:fld>
            <a:endParaRPr lang="en-US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C2C4AA8-6B21-4BC5-9012-8AAD6FC81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77DD4B8A-0295-4371-BFEE-BA37B8D8FF8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lvl="0"/>
            <a:endParaRPr lang="fi-FI" dirty="0"/>
          </a:p>
          <a:p>
            <a:pPr lvl="1"/>
            <a:r>
              <a:rPr lang="fi-FI" dirty="0"/>
              <a:t>Kuluttajainformaatio (tuotteista, oikeuksista), yritysinformaatio (ohjeistusta, toiveita itsesääntelylle)</a:t>
            </a:r>
          </a:p>
          <a:p>
            <a:pPr lvl="1"/>
            <a:r>
              <a:rPr lang="fi-FI" dirty="0"/>
              <a:t>Kuluttajansuojalaki</a:t>
            </a:r>
          </a:p>
          <a:p>
            <a:pPr lvl="2"/>
            <a:r>
              <a:rPr lang="fi-FI" dirty="0"/>
              <a:t>Rajoituksia sopimiseen, markkinointiin, vaatimuksia informaatiolle</a:t>
            </a:r>
          </a:p>
          <a:p>
            <a:pPr lvl="1"/>
            <a:r>
              <a:rPr lang="fi-FI" dirty="0"/>
              <a:t>Päästövero, valmistevero (arvonlisäveron porrastus)</a:t>
            </a:r>
          </a:p>
          <a:p>
            <a:pPr lvl="1"/>
            <a:r>
              <a:rPr lang="fi-FI" dirty="0"/>
              <a:t>Tuet</a:t>
            </a:r>
          </a:p>
          <a:p>
            <a:pPr lvl="1"/>
            <a:r>
              <a:rPr lang="fi-FI" dirty="0"/>
              <a:t>”lupa” ostamiseen tai myymiseen (esimerkiksi reseptilääkkeet, räjähteet, alkoholi)</a:t>
            </a:r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41682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7C21B95-72EF-4C9C-BCC2-0D63183D3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412" y="414950"/>
            <a:ext cx="8639588" cy="864000"/>
          </a:xfrm>
        </p:spPr>
        <p:txBody>
          <a:bodyPr>
            <a:normAutofit/>
          </a:bodyPr>
          <a:lstStyle/>
          <a:p>
            <a:r>
              <a:rPr lang="fi-FI" dirty="0"/>
              <a:t>Mikä tekee kaupasta erityisen?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3D43DDFB-67DA-4F32-8AA0-8596A7F54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B76A6C3-B7D4-46CA-B591-53665D1E4B32}" type="slidenum">
              <a:rPr lang="en-US" smtClean="0"/>
              <a:pPr algn="ctr"/>
              <a:t>5</a:t>
            </a:fld>
            <a:endParaRPr lang="en-US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8A22E7D-29F5-461A-AABB-D5B043860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A6639-8AE9-4E15-BB99-8B14BF4AFE97}" type="datetime1">
              <a:rPr lang="fi-FI" smtClean="0"/>
              <a:t>18.9.2020</a:t>
            </a:fld>
            <a:endParaRPr lang="en-US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C2C4AA8-6B21-4BC5-9012-8AAD6FC81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77DD4B8A-0295-4371-BFEE-BA37B8D8FF8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endParaRPr lang="fi-FI" dirty="0"/>
          </a:p>
          <a:p>
            <a:pPr lvl="0"/>
            <a:r>
              <a:rPr lang="fi-FI" dirty="0"/>
              <a:t>Kuluttajapäätökset suurimmaksi osaksi (ainoastaan) kaupan alalla</a:t>
            </a:r>
          </a:p>
          <a:p>
            <a:pPr lvl="0"/>
            <a:r>
              <a:rPr lang="fi-FI" dirty="0"/>
              <a:t>kauppakentän moninaisuus</a:t>
            </a:r>
          </a:p>
          <a:p>
            <a:pPr lvl="0"/>
            <a:r>
              <a:rPr lang="fi-FI" dirty="0"/>
              <a:t>kaupan eri portaat vertikaalisessa arvoketjussa</a:t>
            </a:r>
          </a:p>
          <a:p>
            <a:pPr lvl="1"/>
            <a:r>
              <a:rPr lang="fi-FI" dirty="0"/>
              <a:t>Vähittäismyynti suoraan kuluttajalle, mutta laajempi markkinarakenne ja rakenteen toimivuus vaikuttaa kuluttajaan</a:t>
            </a:r>
          </a:p>
          <a:p>
            <a:pPr lvl="0"/>
            <a:r>
              <a:rPr lang="fi-FI" dirty="0"/>
              <a:t>kotimaiset vs. ulkomaiset toimijat</a:t>
            </a:r>
          </a:p>
        </p:txBody>
      </p:sp>
    </p:spTree>
    <p:extLst>
      <p:ext uri="{BB962C8B-B14F-4D97-AF65-F5344CB8AC3E}">
        <p14:creationId xmlns:p14="http://schemas.microsoft.com/office/powerpoint/2010/main" val="1681381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7C21B95-72EF-4C9C-BCC2-0D63183D3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412" y="414950"/>
            <a:ext cx="8639588" cy="864000"/>
          </a:xfrm>
        </p:spPr>
        <p:txBody>
          <a:bodyPr>
            <a:normAutofit/>
          </a:bodyPr>
          <a:lstStyle/>
          <a:p>
            <a:r>
              <a:rPr lang="fi-FI" dirty="0"/>
              <a:t>Minkälaisia muutosvirtauksia?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3D43DDFB-67DA-4F32-8AA0-8596A7F54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B76A6C3-B7D4-46CA-B591-53665D1E4B32}" type="slidenum">
              <a:rPr lang="en-US" smtClean="0"/>
              <a:pPr algn="ctr"/>
              <a:t>6</a:t>
            </a:fld>
            <a:endParaRPr lang="en-US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8A22E7D-29F5-461A-AABB-D5B043860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A6639-8AE9-4E15-BB99-8B14BF4AFE97}" type="datetime1">
              <a:rPr lang="fi-FI" smtClean="0"/>
              <a:t>18.9.2020</a:t>
            </a:fld>
            <a:endParaRPr lang="en-US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C2C4AA8-6B21-4BC5-9012-8AAD6FC81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77DD4B8A-0295-4371-BFEE-BA37B8D8FF8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buNone/>
            </a:pPr>
            <a:endParaRPr lang="fi-FI" dirty="0"/>
          </a:p>
          <a:p>
            <a:r>
              <a:rPr lang="fi-FI" sz="4800" dirty="0"/>
              <a:t>toimijoilla todennäköisesti paras käsitys siitä, miten kuluttajien mieltymykset kehittyvät </a:t>
            </a:r>
          </a:p>
          <a:p>
            <a:pPr lvl="1"/>
            <a:r>
              <a:rPr lang="fi-FI" sz="4800" dirty="0"/>
              <a:t>toimijoiden olemassa-olo riippuu tästä; viranomainen parhaimmillaan, jos sääntelyn kehittäminen on ennakoivaa mahdollistamista ja rajojen asettamista</a:t>
            </a:r>
          </a:p>
          <a:p>
            <a:r>
              <a:rPr lang="fi-FI" sz="4800" dirty="0"/>
              <a:t>digitalisaatio </a:t>
            </a:r>
          </a:p>
          <a:p>
            <a:pPr lvl="1"/>
            <a:r>
              <a:rPr lang="fi-FI" sz="4800" dirty="0"/>
              <a:t>entistä suurempi aika ja paikka –riippumattomuus</a:t>
            </a:r>
          </a:p>
          <a:p>
            <a:pPr lvl="1"/>
            <a:r>
              <a:rPr lang="fi-FI" sz="4800" dirty="0"/>
              <a:t>Hintadiskriminaatio mahdollistuu entisestään</a:t>
            </a:r>
          </a:p>
          <a:p>
            <a:pPr lvl="1"/>
            <a:r>
              <a:rPr lang="fi-FI" sz="4800" dirty="0"/>
              <a:t>Datan arvo </a:t>
            </a:r>
          </a:p>
          <a:p>
            <a:r>
              <a:rPr lang="fi-FI" sz="4800" dirty="0"/>
              <a:t>huoli ilmastonmuutoksesta ja muita ”omatunnon asioita”</a:t>
            </a:r>
          </a:p>
          <a:p>
            <a:r>
              <a:rPr lang="fi-FI" sz="4800" dirty="0"/>
              <a:t>pandemian kaltaiset tilanteet, jotka rajoittavat perustoimintoja</a:t>
            </a:r>
          </a:p>
          <a:p>
            <a:pPr lvl="1"/>
            <a:r>
              <a:rPr lang="fi-FI" sz="4800" dirty="0"/>
              <a:t>Rajoitukset osuvat kenttään eri tavoin</a:t>
            </a:r>
          </a:p>
          <a:p>
            <a:pPr lvl="1"/>
            <a:r>
              <a:rPr lang="fi-FI" sz="4800" dirty="0"/>
              <a:t>Interaktio digitaalisuuden kanssa</a:t>
            </a:r>
          </a:p>
          <a:p>
            <a:pPr lvl="1"/>
            <a:r>
              <a:rPr lang="fi-FI" sz="4800" dirty="0"/>
              <a:t>Kuluttajaluottamus ja sen kehitys</a:t>
            </a:r>
          </a:p>
          <a:p>
            <a:r>
              <a:rPr lang="fi-FI" sz="4800" dirty="0"/>
              <a:t>kehittyvän tuotannon mahdollistama yksilöiminen</a:t>
            </a:r>
          </a:p>
          <a:p>
            <a:r>
              <a:rPr lang="fi-FI" sz="4800" dirty="0"/>
              <a:t>rajat ylittävä kauppa</a:t>
            </a:r>
          </a:p>
        </p:txBody>
      </p:sp>
    </p:spTree>
    <p:extLst>
      <p:ext uri="{BB962C8B-B14F-4D97-AF65-F5344CB8AC3E}">
        <p14:creationId xmlns:p14="http://schemas.microsoft.com/office/powerpoint/2010/main" val="678712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BFF1A8BC-E827-4A7B-8119-50C540D3A86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i-FI" dirty="0"/>
              <a:t>Seuraa: @</a:t>
            </a:r>
            <a:r>
              <a:rPr lang="fi-FI" dirty="0" err="1"/>
              <a:t>kkv_uutiset</a:t>
            </a:r>
            <a:endParaRPr lang="fi-FI" dirty="0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568E1D13-DF0B-4AB5-813C-2A26A6969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Kiitos!</a:t>
            </a:r>
          </a:p>
        </p:txBody>
      </p:sp>
    </p:spTree>
    <p:extLst>
      <p:ext uri="{BB962C8B-B14F-4D97-AF65-F5344CB8AC3E}">
        <p14:creationId xmlns:p14="http://schemas.microsoft.com/office/powerpoint/2010/main" val="1181873895"/>
      </p:ext>
    </p:extLst>
  </p:cSld>
  <p:clrMapOvr>
    <a:masterClrMapping/>
  </p:clrMapOvr>
</p:sld>
</file>

<file path=ppt/theme/theme1.xml><?xml version="1.0" encoding="utf-8"?>
<a:theme xmlns:a="http://schemas.openxmlformats.org/drawingml/2006/main" name="KKV sininen">
  <a:themeElements>
    <a:clrScheme name="KKV 2018">
      <a:dk1>
        <a:srgbClr val="000000"/>
      </a:dk1>
      <a:lt1>
        <a:srgbClr val="DFF2FD"/>
      </a:lt1>
      <a:dk2>
        <a:srgbClr val="164194"/>
      </a:dk2>
      <a:lt2>
        <a:srgbClr val="FFFFFF"/>
      </a:lt2>
      <a:accent1>
        <a:srgbClr val="008FCB"/>
      </a:accent1>
      <a:accent2>
        <a:srgbClr val="5BC5F1"/>
      </a:accent2>
      <a:accent3>
        <a:srgbClr val="72BB6F"/>
      </a:accent3>
      <a:accent4>
        <a:srgbClr val="DEDE00"/>
      </a:accent4>
      <a:accent5>
        <a:srgbClr val="FF6700"/>
      </a:accent5>
      <a:accent6>
        <a:srgbClr val="B81570"/>
      </a:accent6>
      <a:hlink>
        <a:srgbClr val="0091AC"/>
      </a:hlink>
      <a:folHlink>
        <a:srgbClr val="58C5C7"/>
      </a:folHlink>
    </a:clrScheme>
    <a:fontScheme name="KKV fontit 201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Savulasi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 algn="l">
          <a:defRPr sz="1300" b="1" dirty="0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sitys1" id="{84342BE2-C9AD-452E-BB1A-01B2EBB0CA91}" vid="{85E6021C-B7CD-4BEF-89D7-FCC4032FB2A2}"/>
    </a:ext>
  </a:extLst>
</a:theme>
</file>

<file path=ppt/theme/theme2.xml><?xml version="1.0" encoding="utf-8"?>
<a:theme xmlns:a="http://schemas.openxmlformats.org/drawingml/2006/main" name="KKV punainen">
  <a:themeElements>
    <a:clrScheme name="KKV 2018">
      <a:dk1>
        <a:srgbClr val="000000"/>
      </a:dk1>
      <a:lt1>
        <a:srgbClr val="DFF2FD"/>
      </a:lt1>
      <a:dk2>
        <a:srgbClr val="164194"/>
      </a:dk2>
      <a:lt2>
        <a:srgbClr val="FFFFFF"/>
      </a:lt2>
      <a:accent1>
        <a:srgbClr val="008FCB"/>
      </a:accent1>
      <a:accent2>
        <a:srgbClr val="5BC5F1"/>
      </a:accent2>
      <a:accent3>
        <a:srgbClr val="72BB6F"/>
      </a:accent3>
      <a:accent4>
        <a:srgbClr val="DEDE00"/>
      </a:accent4>
      <a:accent5>
        <a:srgbClr val="FF6700"/>
      </a:accent5>
      <a:accent6>
        <a:srgbClr val="B81570"/>
      </a:accent6>
      <a:hlink>
        <a:srgbClr val="0091AC"/>
      </a:hlink>
      <a:folHlink>
        <a:srgbClr val="58C5C7"/>
      </a:folHlink>
    </a:clrScheme>
    <a:fontScheme name="KKV fontit 201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Savulasi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 algn="l">
          <a:defRPr sz="1300" b="1" dirty="0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sitys1" id="{84342BE2-C9AD-452E-BB1A-01B2EBB0CA91}" vid="{76F6C2F8-A77F-4A70-B21B-34C0410C55B4}"/>
    </a:ext>
  </a:extLst>
</a:theme>
</file>

<file path=ppt/theme/theme3.xml><?xml version="1.0" encoding="utf-8"?>
<a:theme xmlns:a="http://schemas.openxmlformats.org/drawingml/2006/main" name="KKV harmaa">
  <a:themeElements>
    <a:clrScheme name="KKV 2018">
      <a:dk1>
        <a:srgbClr val="000000"/>
      </a:dk1>
      <a:lt1>
        <a:srgbClr val="DFF2FD"/>
      </a:lt1>
      <a:dk2>
        <a:srgbClr val="164194"/>
      </a:dk2>
      <a:lt2>
        <a:srgbClr val="FFFFFF"/>
      </a:lt2>
      <a:accent1>
        <a:srgbClr val="008FCB"/>
      </a:accent1>
      <a:accent2>
        <a:srgbClr val="5BC5F1"/>
      </a:accent2>
      <a:accent3>
        <a:srgbClr val="72BB6F"/>
      </a:accent3>
      <a:accent4>
        <a:srgbClr val="DEDE00"/>
      </a:accent4>
      <a:accent5>
        <a:srgbClr val="FF6700"/>
      </a:accent5>
      <a:accent6>
        <a:srgbClr val="B81570"/>
      </a:accent6>
      <a:hlink>
        <a:srgbClr val="0091AC"/>
      </a:hlink>
      <a:folHlink>
        <a:srgbClr val="58C5C7"/>
      </a:folHlink>
    </a:clrScheme>
    <a:fontScheme name="KKV fontit 201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Savulasi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 algn="l">
          <a:defRPr sz="1300" b="1" dirty="0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sitys1" id="{84342BE2-C9AD-452E-BB1A-01B2EBB0CA91}" vid="{21ED0AB4-8F36-4553-A19E-33CF2CB79842}"/>
    </a:ext>
  </a:extLst>
</a:theme>
</file>

<file path=ppt/theme/theme4.xml><?xml version="1.0" encoding="utf-8"?>
<a:theme xmlns:a="http://schemas.openxmlformats.org/drawingml/2006/main" name="KKV valokuva- tai videotausta">
  <a:themeElements>
    <a:clrScheme name="KKV värit 2016">
      <a:dk1>
        <a:srgbClr val="000000"/>
      </a:dk1>
      <a:lt1>
        <a:srgbClr val="DFF2FD"/>
      </a:lt1>
      <a:dk2>
        <a:srgbClr val="164194"/>
      </a:dk2>
      <a:lt2>
        <a:srgbClr val="FFFFFF"/>
      </a:lt2>
      <a:accent1>
        <a:srgbClr val="008FCB"/>
      </a:accent1>
      <a:accent2>
        <a:srgbClr val="5BC5F1"/>
      </a:accent2>
      <a:accent3>
        <a:srgbClr val="72BB6F"/>
      </a:accent3>
      <a:accent4>
        <a:srgbClr val="DEDE00"/>
      </a:accent4>
      <a:accent5>
        <a:srgbClr val="FF6700"/>
      </a:accent5>
      <a:accent6>
        <a:srgbClr val="B81570"/>
      </a:accent6>
      <a:hlink>
        <a:srgbClr val="0091AC"/>
      </a:hlink>
      <a:folHlink>
        <a:srgbClr val="58C5C7"/>
      </a:folHlink>
    </a:clrScheme>
    <a:fontScheme name="KKV fontit 201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 algn="l">
          <a:defRPr sz="1300" b="1" dirty="0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sitys1" id="{84342BE2-C9AD-452E-BB1A-01B2EBB0CA91}" vid="{8E8A695B-53A6-409E-8AC8-8950E75AB6FB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KKV esityspohja 2018 FI</Template>
  <TotalTime>929</TotalTime>
  <Words>346</Words>
  <Application>Microsoft Office PowerPoint</Application>
  <PresentationFormat>Näytössä katseltava esitys (16:9)</PresentationFormat>
  <Paragraphs>66</Paragraphs>
  <Slides>7</Slides>
  <Notes>3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7</vt:i4>
      </vt:variant>
    </vt:vector>
  </HeadingPairs>
  <TitlesOfParts>
    <vt:vector size="13" baseType="lpstr">
      <vt:lpstr>Arial</vt:lpstr>
      <vt:lpstr>Arial Black</vt:lpstr>
      <vt:lpstr>KKV sininen</vt:lpstr>
      <vt:lpstr>KKV punainen</vt:lpstr>
      <vt:lpstr>KKV harmaa</vt:lpstr>
      <vt:lpstr>KKV valokuva- tai videotausta</vt:lpstr>
      <vt:lpstr>Kuluttajat kaupassa - lintuperspektiivi</vt:lpstr>
      <vt:lpstr>Kuluttajan käyttäytyminen  </vt:lpstr>
      <vt:lpstr>Miksi laissez-faire ei paras järjestelmä?</vt:lpstr>
      <vt:lpstr>Instrumentteja markkinapuutteen korjaamiseen</vt:lpstr>
      <vt:lpstr>Mikä tekee kaupasta erityisen?</vt:lpstr>
      <vt:lpstr>Minkälaisia muutosvirtauksia?</vt:lpstr>
      <vt:lpstr>Kiitos!</vt:lpstr>
    </vt:vector>
  </TitlesOfParts>
  <Company>Kilpailu- ja kuluttajavirasto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Kaupan toimialan kuluttajakäyttäytymisen muutoksista</dc:title>
  <dc:creator>Heinonen Miika</dc:creator>
  <cp:lastModifiedBy>Hakola-Uusitalo Tuulia</cp:lastModifiedBy>
  <cp:revision>36</cp:revision>
  <dcterms:created xsi:type="dcterms:W3CDTF">2020-09-14T10:44:25Z</dcterms:created>
  <dcterms:modified xsi:type="dcterms:W3CDTF">2020-09-18T12:13:04Z</dcterms:modified>
</cp:coreProperties>
</file>