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421" r:id="rId6"/>
    <p:sldId id="436" r:id="rId7"/>
    <p:sldId id="451" r:id="rId8"/>
    <p:sldId id="453" r:id="rId9"/>
    <p:sldId id="455" r:id="rId10"/>
    <p:sldId id="450" r:id="rId11"/>
    <p:sldId id="437" r:id="rId12"/>
    <p:sldId id="454" r:id="rId13"/>
    <p:sldId id="448" r:id="rId14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322"/>
    <a:srgbClr val="AEDF74"/>
    <a:srgbClr val="A769A8"/>
    <a:srgbClr val="CAA5CB"/>
    <a:srgbClr val="954B97"/>
    <a:srgbClr val="8C4091"/>
    <a:srgbClr val="C382C8"/>
    <a:srgbClr val="2BB6AF"/>
    <a:srgbClr val="80D3CF"/>
    <a:srgbClr val="00A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42" autoAdjust="0"/>
  </p:normalViewPr>
  <p:slideViewPr>
    <p:cSldViewPr showGuides="1">
      <p:cViewPr varScale="1">
        <p:scale>
          <a:sx n="156" d="100"/>
          <a:sy n="156" d="100"/>
        </p:scale>
        <p:origin x="300" y="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25.9.2020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/>
          <p:cNvGrpSpPr>
            <a:grpSpLocks noChangeAspect="1"/>
          </p:cNvGrpSpPr>
          <p:nvPr userDrawn="1"/>
        </p:nvGrpSpPr>
        <p:grpSpPr bwMode="auto">
          <a:xfrm>
            <a:off x="1588" y="0"/>
            <a:ext cx="9140825" cy="51435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78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703263" y="627063"/>
            <a:ext cx="3076575" cy="898525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30"/>
            <p:cNvSpPr>
              <a:spLocks/>
            </p:cNvSpPr>
            <p:nvPr userDrawn="1"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31"/>
            <p:cNvSpPr>
              <a:spLocks/>
            </p:cNvSpPr>
            <p:nvPr userDrawn="1"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32"/>
            <p:cNvSpPr>
              <a:spLocks/>
            </p:cNvSpPr>
            <p:nvPr userDrawn="1"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33"/>
            <p:cNvSpPr>
              <a:spLocks/>
            </p:cNvSpPr>
            <p:nvPr userDrawn="1"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34"/>
            <p:cNvSpPr>
              <a:spLocks/>
            </p:cNvSpPr>
            <p:nvPr userDrawn="1"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5"/>
            <p:cNvSpPr>
              <a:spLocks/>
            </p:cNvSpPr>
            <p:nvPr userDrawn="1"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" name="Freeform 36"/>
            <p:cNvSpPr>
              <a:spLocks/>
            </p:cNvSpPr>
            <p:nvPr userDrawn="1"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" name="Freeform 37"/>
            <p:cNvSpPr>
              <a:spLocks/>
            </p:cNvSpPr>
            <p:nvPr userDrawn="1"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" name="Freeform 38"/>
            <p:cNvSpPr>
              <a:spLocks/>
            </p:cNvSpPr>
            <p:nvPr userDrawn="1"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" name="Freeform 39"/>
            <p:cNvSpPr>
              <a:spLocks/>
            </p:cNvSpPr>
            <p:nvPr userDrawn="1"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" name="Freeform 40"/>
            <p:cNvSpPr>
              <a:spLocks/>
            </p:cNvSpPr>
            <p:nvPr userDrawn="1"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" name="Freeform 41"/>
            <p:cNvSpPr>
              <a:spLocks/>
            </p:cNvSpPr>
            <p:nvPr userDrawn="1"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" name="Freeform 42"/>
            <p:cNvSpPr>
              <a:spLocks/>
            </p:cNvSpPr>
            <p:nvPr userDrawn="1"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" name="Freeform 43"/>
            <p:cNvSpPr>
              <a:spLocks/>
            </p:cNvSpPr>
            <p:nvPr userDrawn="1"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" name="Freeform 44"/>
            <p:cNvSpPr>
              <a:spLocks/>
            </p:cNvSpPr>
            <p:nvPr userDrawn="1"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" name="Freeform 45"/>
            <p:cNvSpPr>
              <a:spLocks/>
            </p:cNvSpPr>
            <p:nvPr userDrawn="1"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" name="Freeform 46"/>
            <p:cNvSpPr>
              <a:spLocks/>
            </p:cNvSpPr>
            <p:nvPr userDrawn="1"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" name="Freeform 47"/>
            <p:cNvSpPr>
              <a:spLocks/>
            </p:cNvSpPr>
            <p:nvPr userDrawn="1"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 smtClean="0"/>
              <a:t>Muokkaa tekstin perustyylejä</a:t>
            </a:r>
          </a:p>
          <a:p>
            <a:pPr lvl="1"/>
            <a:r>
              <a:rPr lang="fi-FI" sz="1400" smtClean="0"/>
              <a:t>toinen taso</a:t>
            </a:r>
          </a:p>
          <a:p>
            <a:pPr lvl="2"/>
            <a:r>
              <a:rPr lang="fi-FI" sz="1400" smtClean="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130423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2787774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325260" y="4430942"/>
            <a:ext cx="1542966" cy="450629"/>
            <a:chOff x="5743821" y="366879"/>
            <a:chExt cx="3076574" cy="898526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6569320" y="633580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6712196" y="630404"/>
              <a:ext cx="160338" cy="139699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6889995" y="633580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7023345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7193208" y="633580"/>
              <a:ext cx="73026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7301158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7488484" y="633580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7677396" y="633580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7839321" y="633580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8002834" y="633580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8175869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8372721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8496546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8667995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6593134" y="893930"/>
              <a:ext cx="90489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6712196" y="898692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6851897" y="893930"/>
              <a:ext cx="157162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7007471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7182096" y="893930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7310683" y="898692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7451971" y="843129"/>
              <a:ext cx="157162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7626596" y="898692"/>
              <a:ext cx="138114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7801221" y="898692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7944095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5743821" y="366879"/>
              <a:ext cx="657225" cy="898526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30"/>
            <p:cNvSpPr>
              <a:spLocks/>
            </p:cNvSpPr>
            <p:nvPr userDrawn="1"/>
          </p:nvSpPr>
          <p:spPr bwMode="auto">
            <a:xfrm>
              <a:off x="5923209" y="1166980"/>
              <a:ext cx="371474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31"/>
            <p:cNvSpPr>
              <a:spLocks/>
            </p:cNvSpPr>
            <p:nvPr userDrawn="1"/>
          </p:nvSpPr>
          <p:spPr bwMode="auto">
            <a:xfrm>
              <a:off x="5840658" y="854243"/>
              <a:ext cx="377825" cy="271462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32"/>
            <p:cNvSpPr>
              <a:spLocks/>
            </p:cNvSpPr>
            <p:nvPr userDrawn="1"/>
          </p:nvSpPr>
          <p:spPr bwMode="auto">
            <a:xfrm>
              <a:off x="5786685" y="1097130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33"/>
            <p:cNvSpPr>
              <a:spLocks/>
            </p:cNvSpPr>
            <p:nvPr userDrawn="1"/>
          </p:nvSpPr>
          <p:spPr bwMode="auto">
            <a:xfrm>
              <a:off x="5781921" y="449430"/>
              <a:ext cx="39687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34"/>
            <p:cNvSpPr>
              <a:spLocks/>
            </p:cNvSpPr>
            <p:nvPr userDrawn="1"/>
          </p:nvSpPr>
          <p:spPr bwMode="auto">
            <a:xfrm>
              <a:off x="5829546" y="438318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5"/>
            <p:cNvSpPr>
              <a:spLocks/>
            </p:cNvSpPr>
            <p:nvPr userDrawn="1"/>
          </p:nvSpPr>
          <p:spPr bwMode="auto">
            <a:xfrm>
              <a:off x="5837484" y="441492"/>
              <a:ext cx="73026" cy="80964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" name="Freeform 36"/>
            <p:cNvSpPr>
              <a:spLocks/>
            </p:cNvSpPr>
            <p:nvPr userDrawn="1"/>
          </p:nvSpPr>
          <p:spPr bwMode="auto">
            <a:xfrm>
              <a:off x="5843835" y="533568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" name="Freeform 37"/>
            <p:cNvSpPr>
              <a:spLocks/>
            </p:cNvSpPr>
            <p:nvPr userDrawn="1"/>
          </p:nvSpPr>
          <p:spPr bwMode="auto">
            <a:xfrm>
              <a:off x="5847009" y="562141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" name="Freeform 38"/>
            <p:cNvSpPr>
              <a:spLocks/>
            </p:cNvSpPr>
            <p:nvPr userDrawn="1"/>
          </p:nvSpPr>
          <p:spPr bwMode="auto">
            <a:xfrm>
              <a:off x="5843835" y="627229"/>
              <a:ext cx="77787" cy="68262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" name="Freeform 39"/>
            <p:cNvSpPr>
              <a:spLocks/>
            </p:cNvSpPr>
            <p:nvPr userDrawn="1"/>
          </p:nvSpPr>
          <p:spPr bwMode="auto">
            <a:xfrm>
              <a:off x="5880346" y="652630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" name="Freeform 40"/>
            <p:cNvSpPr>
              <a:spLocks/>
            </p:cNvSpPr>
            <p:nvPr userDrawn="1"/>
          </p:nvSpPr>
          <p:spPr bwMode="auto">
            <a:xfrm>
              <a:off x="5915272" y="408153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" name="Freeform 41"/>
            <p:cNvSpPr>
              <a:spLocks/>
            </p:cNvSpPr>
            <p:nvPr userDrawn="1"/>
          </p:nvSpPr>
          <p:spPr bwMode="auto">
            <a:xfrm>
              <a:off x="5943847" y="444666"/>
              <a:ext cx="80964" cy="58737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" name="Freeform 42"/>
            <p:cNvSpPr>
              <a:spLocks/>
            </p:cNvSpPr>
            <p:nvPr userDrawn="1"/>
          </p:nvSpPr>
          <p:spPr bwMode="auto">
            <a:xfrm>
              <a:off x="6045446" y="366879"/>
              <a:ext cx="158749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" name="Freeform 43"/>
            <p:cNvSpPr>
              <a:spLocks/>
            </p:cNvSpPr>
            <p:nvPr userDrawn="1"/>
          </p:nvSpPr>
          <p:spPr bwMode="auto">
            <a:xfrm>
              <a:off x="6174034" y="454191"/>
              <a:ext cx="193675" cy="33339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" name="Freeform 44"/>
            <p:cNvSpPr>
              <a:spLocks/>
            </p:cNvSpPr>
            <p:nvPr userDrawn="1"/>
          </p:nvSpPr>
          <p:spPr bwMode="auto">
            <a:xfrm>
              <a:off x="6235946" y="536742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" name="Freeform 45"/>
            <p:cNvSpPr>
              <a:spLocks/>
            </p:cNvSpPr>
            <p:nvPr userDrawn="1"/>
          </p:nvSpPr>
          <p:spPr bwMode="auto">
            <a:xfrm>
              <a:off x="6269285" y="814553"/>
              <a:ext cx="1587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" name="Freeform 46"/>
            <p:cNvSpPr>
              <a:spLocks/>
            </p:cNvSpPr>
            <p:nvPr userDrawn="1"/>
          </p:nvSpPr>
          <p:spPr bwMode="auto">
            <a:xfrm>
              <a:off x="6021634" y="497053"/>
              <a:ext cx="20637" cy="12699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" name="Freeform 47"/>
            <p:cNvSpPr>
              <a:spLocks/>
            </p:cNvSpPr>
            <p:nvPr userDrawn="1"/>
          </p:nvSpPr>
          <p:spPr bwMode="auto">
            <a:xfrm>
              <a:off x="5743823" y="454191"/>
              <a:ext cx="657225" cy="776289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 userDrawn="1"/>
        </p:nvGrpSpPr>
        <p:grpSpPr>
          <a:xfrm>
            <a:off x="-1" y="0"/>
            <a:ext cx="9143999" cy="5143501"/>
            <a:chOff x="-1" y="0"/>
            <a:chExt cx="9143999" cy="5143501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53360" y="0"/>
              <a:ext cx="7690638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325260" y="4430942"/>
            <a:ext cx="1542966" cy="450629"/>
            <a:chOff x="5743823" y="366879"/>
            <a:chExt cx="3076575" cy="898525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6569323" y="633579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6"/>
            <p:cNvSpPr>
              <a:spLocks noEditPoints="1"/>
            </p:cNvSpPr>
            <p:nvPr userDrawn="1"/>
          </p:nvSpPr>
          <p:spPr bwMode="auto">
            <a:xfrm>
              <a:off x="6712198" y="630404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6889998" y="633579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7023348" y="633579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7193211" y="633579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0"/>
            <p:cNvSpPr>
              <a:spLocks noEditPoints="1"/>
            </p:cNvSpPr>
            <p:nvPr userDrawn="1"/>
          </p:nvSpPr>
          <p:spPr bwMode="auto">
            <a:xfrm>
              <a:off x="7301161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11"/>
            <p:cNvSpPr>
              <a:spLocks/>
            </p:cNvSpPr>
            <p:nvPr userDrawn="1"/>
          </p:nvSpPr>
          <p:spPr bwMode="auto">
            <a:xfrm>
              <a:off x="7488486" y="633579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7677398" y="633579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7839323" y="633579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14"/>
            <p:cNvSpPr>
              <a:spLocks/>
            </p:cNvSpPr>
            <p:nvPr userDrawn="1"/>
          </p:nvSpPr>
          <p:spPr bwMode="auto">
            <a:xfrm>
              <a:off x="8002836" y="633579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15"/>
            <p:cNvSpPr>
              <a:spLocks noEditPoints="1"/>
            </p:cNvSpPr>
            <p:nvPr userDrawn="1"/>
          </p:nvSpPr>
          <p:spPr bwMode="auto">
            <a:xfrm>
              <a:off x="8175873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8372723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8496548" y="633579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18"/>
            <p:cNvSpPr>
              <a:spLocks noEditPoints="1"/>
            </p:cNvSpPr>
            <p:nvPr userDrawn="1"/>
          </p:nvSpPr>
          <p:spPr bwMode="auto">
            <a:xfrm>
              <a:off x="8667998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6593136" y="893929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6712198" y="898692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21"/>
            <p:cNvSpPr>
              <a:spLocks noEditPoints="1"/>
            </p:cNvSpPr>
            <p:nvPr userDrawn="1"/>
          </p:nvSpPr>
          <p:spPr bwMode="auto">
            <a:xfrm>
              <a:off x="6851898" y="893929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7007473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7182098" y="893929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24"/>
            <p:cNvSpPr>
              <a:spLocks noEditPoints="1"/>
            </p:cNvSpPr>
            <p:nvPr userDrawn="1"/>
          </p:nvSpPr>
          <p:spPr bwMode="auto">
            <a:xfrm>
              <a:off x="7310686" y="898692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25"/>
            <p:cNvSpPr>
              <a:spLocks noEditPoints="1"/>
            </p:cNvSpPr>
            <p:nvPr userDrawn="1"/>
          </p:nvSpPr>
          <p:spPr bwMode="auto">
            <a:xfrm>
              <a:off x="7451973" y="843129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26"/>
            <p:cNvSpPr>
              <a:spLocks noEditPoints="1"/>
            </p:cNvSpPr>
            <p:nvPr userDrawn="1"/>
          </p:nvSpPr>
          <p:spPr bwMode="auto">
            <a:xfrm>
              <a:off x="7626598" y="898692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7801223" y="898692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7944098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9"/>
            <p:cNvSpPr>
              <a:spLocks noEditPoints="1"/>
            </p:cNvSpPr>
            <p:nvPr userDrawn="1"/>
          </p:nvSpPr>
          <p:spPr bwMode="auto">
            <a:xfrm>
              <a:off x="5743823" y="366879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5923211" y="1166979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5840661" y="854242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5786686" y="1097129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5781923" y="449429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5829548" y="438317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" name="Freeform 35"/>
            <p:cNvSpPr>
              <a:spLocks/>
            </p:cNvSpPr>
            <p:nvPr userDrawn="1"/>
          </p:nvSpPr>
          <p:spPr bwMode="auto">
            <a:xfrm>
              <a:off x="5837486" y="441492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43836" y="533567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5847011" y="562142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" name="Freeform 38"/>
            <p:cNvSpPr>
              <a:spLocks/>
            </p:cNvSpPr>
            <p:nvPr userDrawn="1"/>
          </p:nvSpPr>
          <p:spPr bwMode="auto">
            <a:xfrm>
              <a:off x="5843836" y="627229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5880348" y="652629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" name="Freeform 40"/>
            <p:cNvSpPr>
              <a:spLocks/>
            </p:cNvSpPr>
            <p:nvPr userDrawn="1"/>
          </p:nvSpPr>
          <p:spPr bwMode="auto">
            <a:xfrm>
              <a:off x="5915273" y="408154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" name="Freeform 41"/>
            <p:cNvSpPr>
              <a:spLocks/>
            </p:cNvSpPr>
            <p:nvPr userDrawn="1"/>
          </p:nvSpPr>
          <p:spPr bwMode="auto">
            <a:xfrm>
              <a:off x="5943848" y="444667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6045448" y="366879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" name="Freeform 43"/>
            <p:cNvSpPr>
              <a:spLocks/>
            </p:cNvSpPr>
            <p:nvPr userDrawn="1"/>
          </p:nvSpPr>
          <p:spPr bwMode="auto">
            <a:xfrm>
              <a:off x="6174036" y="454192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" name="Freeform 44"/>
            <p:cNvSpPr>
              <a:spLocks/>
            </p:cNvSpPr>
            <p:nvPr userDrawn="1"/>
          </p:nvSpPr>
          <p:spPr bwMode="auto">
            <a:xfrm>
              <a:off x="6235948" y="536742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45"/>
            <p:cNvSpPr>
              <a:spLocks/>
            </p:cNvSpPr>
            <p:nvPr userDrawn="1"/>
          </p:nvSpPr>
          <p:spPr bwMode="auto">
            <a:xfrm>
              <a:off x="6269286" y="814554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46"/>
            <p:cNvSpPr>
              <a:spLocks/>
            </p:cNvSpPr>
            <p:nvPr userDrawn="1"/>
          </p:nvSpPr>
          <p:spPr bwMode="auto">
            <a:xfrm>
              <a:off x="6021636" y="497054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47"/>
            <p:cNvSpPr>
              <a:spLocks/>
            </p:cNvSpPr>
            <p:nvPr userDrawn="1"/>
          </p:nvSpPr>
          <p:spPr bwMode="auto">
            <a:xfrm>
              <a:off x="5743823" y="454192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5103813" y="0"/>
            <a:ext cx="4038600" cy="51435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AEDF7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95325" y="625475"/>
            <a:ext cx="3090863" cy="900113"/>
            <a:chOff x="695325" y="625475"/>
            <a:chExt cx="3090863" cy="900113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695325" y="625475"/>
              <a:ext cx="3090863" cy="9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5"/>
            <p:cNvSpPr>
              <a:spLocks/>
            </p:cNvSpPr>
            <p:nvPr userDrawn="1"/>
          </p:nvSpPr>
          <p:spPr bwMode="auto">
            <a:xfrm>
              <a:off x="1524000" y="892175"/>
              <a:ext cx="161925" cy="142875"/>
            </a:xfrm>
            <a:custGeom>
              <a:avLst/>
              <a:gdLst>
                <a:gd name="T0" fmla="*/ 84 w 102"/>
                <a:gd name="T1" fmla="*/ 17 h 90"/>
                <a:gd name="T2" fmla="*/ 53 w 102"/>
                <a:gd name="T3" fmla="*/ 90 h 90"/>
                <a:gd name="T4" fmla="*/ 50 w 102"/>
                <a:gd name="T5" fmla="*/ 90 h 90"/>
                <a:gd name="T6" fmla="*/ 18 w 102"/>
                <a:gd name="T7" fmla="*/ 17 h 90"/>
                <a:gd name="T8" fmla="*/ 18 w 102"/>
                <a:gd name="T9" fmla="*/ 17 h 90"/>
                <a:gd name="T10" fmla="*/ 15 w 102"/>
                <a:gd name="T11" fmla="*/ 11 h 90"/>
                <a:gd name="T12" fmla="*/ 13 w 102"/>
                <a:gd name="T13" fmla="*/ 8 h 90"/>
                <a:gd name="T14" fmla="*/ 8 w 102"/>
                <a:gd name="T15" fmla="*/ 5 h 90"/>
                <a:gd name="T16" fmla="*/ 0 w 102"/>
                <a:gd name="T17" fmla="*/ 5 h 90"/>
                <a:gd name="T18" fmla="*/ 0 w 102"/>
                <a:gd name="T19" fmla="*/ 0 h 90"/>
                <a:gd name="T20" fmla="*/ 48 w 102"/>
                <a:gd name="T21" fmla="*/ 0 h 90"/>
                <a:gd name="T22" fmla="*/ 48 w 102"/>
                <a:gd name="T23" fmla="*/ 5 h 90"/>
                <a:gd name="T24" fmla="*/ 48 w 102"/>
                <a:gd name="T25" fmla="*/ 5 h 90"/>
                <a:gd name="T26" fmla="*/ 41 w 102"/>
                <a:gd name="T27" fmla="*/ 5 h 90"/>
                <a:gd name="T28" fmla="*/ 36 w 102"/>
                <a:gd name="T29" fmla="*/ 8 h 90"/>
                <a:gd name="T30" fmla="*/ 36 w 102"/>
                <a:gd name="T31" fmla="*/ 9 h 90"/>
                <a:gd name="T32" fmla="*/ 36 w 102"/>
                <a:gd name="T33" fmla="*/ 11 h 90"/>
                <a:gd name="T34" fmla="*/ 37 w 102"/>
                <a:gd name="T35" fmla="*/ 16 h 90"/>
                <a:gd name="T36" fmla="*/ 57 w 102"/>
                <a:gd name="T37" fmla="*/ 63 h 90"/>
                <a:gd name="T38" fmla="*/ 78 w 102"/>
                <a:gd name="T39" fmla="*/ 16 h 90"/>
                <a:gd name="T40" fmla="*/ 78 w 102"/>
                <a:gd name="T41" fmla="*/ 16 h 90"/>
                <a:gd name="T42" fmla="*/ 79 w 102"/>
                <a:gd name="T43" fmla="*/ 11 h 90"/>
                <a:gd name="T44" fmla="*/ 79 w 102"/>
                <a:gd name="T45" fmla="*/ 9 h 90"/>
                <a:gd name="T46" fmla="*/ 78 w 102"/>
                <a:gd name="T47" fmla="*/ 8 h 90"/>
                <a:gd name="T48" fmla="*/ 74 w 102"/>
                <a:gd name="T49" fmla="*/ 5 h 90"/>
                <a:gd name="T50" fmla="*/ 67 w 102"/>
                <a:gd name="T51" fmla="*/ 5 h 90"/>
                <a:gd name="T52" fmla="*/ 67 w 102"/>
                <a:gd name="T53" fmla="*/ 0 h 90"/>
                <a:gd name="T54" fmla="*/ 102 w 102"/>
                <a:gd name="T55" fmla="*/ 0 h 90"/>
                <a:gd name="T56" fmla="*/ 102 w 102"/>
                <a:gd name="T57" fmla="*/ 5 h 90"/>
                <a:gd name="T58" fmla="*/ 102 w 102"/>
                <a:gd name="T59" fmla="*/ 5 h 90"/>
                <a:gd name="T60" fmla="*/ 95 w 102"/>
                <a:gd name="T61" fmla="*/ 5 h 90"/>
                <a:gd name="T62" fmla="*/ 91 w 102"/>
                <a:gd name="T63" fmla="*/ 8 h 90"/>
                <a:gd name="T64" fmla="*/ 88 w 102"/>
                <a:gd name="T65" fmla="*/ 11 h 90"/>
                <a:gd name="T66" fmla="*/ 84 w 102"/>
                <a:gd name="T67" fmla="*/ 17 h 90"/>
                <a:gd name="T68" fmla="*/ 84 w 102"/>
                <a:gd name="T69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2" h="90">
                  <a:moveTo>
                    <a:pt x="84" y="17"/>
                  </a:moveTo>
                  <a:lnTo>
                    <a:pt x="53" y="90"/>
                  </a:lnTo>
                  <a:lnTo>
                    <a:pt x="50" y="90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36" y="8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7" y="16"/>
                  </a:lnTo>
                  <a:lnTo>
                    <a:pt x="57" y="63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9" y="11"/>
                  </a:lnTo>
                  <a:lnTo>
                    <a:pt x="79" y="9"/>
                  </a:lnTo>
                  <a:lnTo>
                    <a:pt x="78" y="8"/>
                  </a:lnTo>
                  <a:lnTo>
                    <a:pt x="74" y="5"/>
                  </a:lnTo>
                  <a:lnTo>
                    <a:pt x="67" y="5"/>
                  </a:lnTo>
                  <a:lnTo>
                    <a:pt x="67" y="0"/>
                  </a:lnTo>
                  <a:lnTo>
                    <a:pt x="102" y="0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95" y="5"/>
                  </a:lnTo>
                  <a:lnTo>
                    <a:pt x="91" y="8"/>
                  </a:lnTo>
                  <a:lnTo>
                    <a:pt x="88" y="11"/>
                  </a:lnTo>
                  <a:lnTo>
                    <a:pt x="84" y="17"/>
                  </a:lnTo>
                  <a:lnTo>
                    <a:pt x="84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6"/>
            <p:cNvSpPr>
              <a:spLocks noEditPoints="1"/>
            </p:cNvSpPr>
            <p:nvPr userDrawn="1"/>
          </p:nvSpPr>
          <p:spPr bwMode="auto">
            <a:xfrm>
              <a:off x="1668463" y="889000"/>
              <a:ext cx="160338" cy="141288"/>
            </a:xfrm>
            <a:custGeom>
              <a:avLst/>
              <a:gdLst>
                <a:gd name="T0" fmla="*/ 24 w 101"/>
                <a:gd name="T1" fmla="*/ 73 h 89"/>
                <a:gd name="T2" fmla="*/ 24 w 101"/>
                <a:gd name="T3" fmla="*/ 73 h 89"/>
                <a:gd name="T4" fmla="*/ 22 w 101"/>
                <a:gd name="T5" fmla="*/ 79 h 89"/>
                <a:gd name="T6" fmla="*/ 22 w 101"/>
                <a:gd name="T7" fmla="*/ 81 h 89"/>
                <a:gd name="T8" fmla="*/ 24 w 101"/>
                <a:gd name="T9" fmla="*/ 82 h 89"/>
                <a:gd name="T10" fmla="*/ 27 w 101"/>
                <a:gd name="T11" fmla="*/ 84 h 89"/>
                <a:gd name="T12" fmla="*/ 35 w 101"/>
                <a:gd name="T13" fmla="*/ 84 h 89"/>
                <a:gd name="T14" fmla="*/ 35 w 101"/>
                <a:gd name="T15" fmla="*/ 89 h 89"/>
                <a:gd name="T16" fmla="*/ 0 w 101"/>
                <a:gd name="T17" fmla="*/ 89 h 89"/>
                <a:gd name="T18" fmla="*/ 0 w 101"/>
                <a:gd name="T19" fmla="*/ 84 h 89"/>
                <a:gd name="T20" fmla="*/ 0 w 101"/>
                <a:gd name="T21" fmla="*/ 84 h 89"/>
                <a:gd name="T22" fmla="*/ 7 w 101"/>
                <a:gd name="T23" fmla="*/ 84 h 89"/>
                <a:gd name="T24" fmla="*/ 11 w 101"/>
                <a:gd name="T25" fmla="*/ 82 h 89"/>
                <a:gd name="T26" fmla="*/ 15 w 101"/>
                <a:gd name="T27" fmla="*/ 78 h 89"/>
                <a:gd name="T28" fmla="*/ 18 w 101"/>
                <a:gd name="T29" fmla="*/ 72 h 89"/>
                <a:gd name="T30" fmla="*/ 50 w 101"/>
                <a:gd name="T31" fmla="*/ 0 h 89"/>
                <a:gd name="T32" fmla="*/ 52 w 101"/>
                <a:gd name="T33" fmla="*/ 0 h 89"/>
                <a:gd name="T34" fmla="*/ 84 w 101"/>
                <a:gd name="T35" fmla="*/ 72 h 89"/>
                <a:gd name="T36" fmla="*/ 84 w 101"/>
                <a:gd name="T37" fmla="*/ 72 h 89"/>
                <a:gd name="T38" fmla="*/ 86 w 101"/>
                <a:gd name="T39" fmla="*/ 78 h 89"/>
                <a:gd name="T40" fmla="*/ 90 w 101"/>
                <a:gd name="T41" fmla="*/ 82 h 89"/>
                <a:gd name="T42" fmla="*/ 94 w 101"/>
                <a:gd name="T43" fmla="*/ 84 h 89"/>
                <a:gd name="T44" fmla="*/ 101 w 101"/>
                <a:gd name="T45" fmla="*/ 84 h 89"/>
                <a:gd name="T46" fmla="*/ 101 w 101"/>
                <a:gd name="T47" fmla="*/ 89 h 89"/>
                <a:gd name="T48" fmla="*/ 54 w 101"/>
                <a:gd name="T49" fmla="*/ 89 h 89"/>
                <a:gd name="T50" fmla="*/ 54 w 101"/>
                <a:gd name="T51" fmla="*/ 84 h 89"/>
                <a:gd name="T52" fmla="*/ 54 w 101"/>
                <a:gd name="T53" fmla="*/ 84 h 89"/>
                <a:gd name="T54" fmla="*/ 62 w 101"/>
                <a:gd name="T55" fmla="*/ 84 h 89"/>
                <a:gd name="T56" fmla="*/ 66 w 101"/>
                <a:gd name="T57" fmla="*/ 82 h 89"/>
                <a:gd name="T58" fmla="*/ 67 w 101"/>
                <a:gd name="T59" fmla="*/ 81 h 89"/>
                <a:gd name="T60" fmla="*/ 67 w 101"/>
                <a:gd name="T61" fmla="*/ 78 h 89"/>
                <a:gd name="T62" fmla="*/ 66 w 101"/>
                <a:gd name="T63" fmla="*/ 73 h 89"/>
                <a:gd name="T64" fmla="*/ 59 w 101"/>
                <a:gd name="T65" fmla="*/ 60 h 89"/>
                <a:gd name="T66" fmla="*/ 30 w 101"/>
                <a:gd name="T67" fmla="*/ 60 h 89"/>
                <a:gd name="T68" fmla="*/ 24 w 101"/>
                <a:gd name="T69" fmla="*/ 73 h 89"/>
                <a:gd name="T70" fmla="*/ 45 w 101"/>
                <a:gd name="T71" fmla="*/ 27 h 89"/>
                <a:gd name="T72" fmla="*/ 34 w 101"/>
                <a:gd name="T73" fmla="*/ 54 h 89"/>
                <a:gd name="T74" fmla="*/ 57 w 101"/>
                <a:gd name="T75" fmla="*/ 54 h 89"/>
                <a:gd name="T76" fmla="*/ 45 w 101"/>
                <a:gd name="T77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" h="89">
                  <a:moveTo>
                    <a:pt x="24" y="73"/>
                  </a:moveTo>
                  <a:lnTo>
                    <a:pt x="24" y="73"/>
                  </a:lnTo>
                  <a:lnTo>
                    <a:pt x="22" y="79"/>
                  </a:lnTo>
                  <a:lnTo>
                    <a:pt x="22" y="81"/>
                  </a:lnTo>
                  <a:lnTo>
                    <a:pt x="24" y="82"/>
                  </a:lnTo>
                  <a:lnTo>
                    <a:pt x="27" y="84"/>
                  </a:lnTo>
                  <a:lnTo>
                    <a:pt x="35" y="84"/>
                  </a:lnTo>
                  <a:lnTo>
                    <a:pt x="35" y="89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7" y="84"/>
                  </a:lnTo>
                  <a:lnTo>
                    <a:pt x="11" y="82"/>
                  </a:lnTo>
                  <a:lnTo>
                    <a:pt x="15" y="78"/>
                  </a:lnTo>
                  <a:lnTo>
                    <a:pt x="18" y="72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84" y="72"/>
                  </a:lnTo>
                  <a:lnTo>
                    <a:pt x="84" y="72"/>
                  </a:lnTo>
                  <a:lnTo>
                    <a:pt x="86" y="78"/>
                  </a:lnTo>
                  <a:lnTo>
                    <a:pt x="90" y="82"/>
                  </a:lnTo>
                  <a:lnTo>
                    <a:pt x="94" y="84"/>
                  </a:lnTo>
                  <a:lnTo>
                    <a:pt x="101" y="84"/>
                  </a:lnTo>
                  <a:lnTo>
                    <a:pt x="101" y="89"/>
                  </a:lnTo>
                  <a:lnTo>
                    <a:pt x="54" y="89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62" y="84"/>
                  </a:lnTo>
                  <a:lnTo>
                    <a:pt x="66" y="82"/>
                  </a:lnTo>
                  <a:lnTo>
                    <a:pt x="67" y="81"/>
                  </a:lnTo>
                  <a:lnTo>
                    <a:pt x="67" y="78"/>
                  </a:lnTo>
                  <a:lnTo>
                    <a:pt x="66" y="73"/>
                  </a:lnTo>
                  <a:lnTo>
                    <a:pt x="59" y="60"/>
                  </a:lnTo>
                  <a:lnTo>
                    <a:pt x="30" y="60"/>
                  </a:lnTo>
                  <a:lnTo>
                    <a:pt x="24" y="73"/>
                  </a:lnTo>
                  <a:close/>
                  <a:moveTo>
                    <a:pt x="45" y="27"/>
                  </a:moveTo>
                  <a:lnTo>
                    <a:pt x="34" y="54"/>
                  </a:lnTo>
                  <a:lnTo>
                    <a:pt x="57" y="54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7"/>
            <p:cNvSpPr>
              <a:spLocks/>
            </p:cNvSpPr>
            <p:nvPr userDrawn="1"/>
          </p:nvSpPr>
          <p:spPr bwMode="auto">
            <a:xfrm>
              <a:off x="1846263" y="892175"/>
              <a:ext cx="133350" cy="138113"/>
            </a:xfrm>
            <a:custGeom>
              <a:avLst/>
              <a:gdLst>
                <a:gd name="T0" fmla="*/ 0 w 84"/>
                <a:gd name="T1" fmla="*/ 5 h 87"/>
                <a:gd name="T2" fmla="*/ 0 w 84"/>
                <a:gd name="T3" fmla="*/ 0 h 87"/>
                <a:gd name="T4" fmla="*/ 46 w 84"/>
                <a:gd name="T5" fmla="*/ 0 h 87"/>
                <a:gd name="T6" fmla="*/ 46 w 84"/>
                <a:gd name="T7" fmla="*/ 5 h 87"/>
                <a:gd name="T8" fmla="*/ 46 w 84"/>
                <a:gd name="T9" fmla="*/ 5 h 87"/>
                <a:gd name="T10" fmla="*/ 38 w 84"/>
                <a:gd name="T11" fmla="*/ 5 h 87"/>
                <a:gd name="T12" fmla="*/ 36 w 84"/>
                <a:gd name="T13" fmla="*/ 6 h 87"/>
                <a:gd name="T14" fmla="*/ 35 w 84"/>
                <a:gd name="T15" fmla="*/ 8 h 87"/>
                <a:gd name="T16" fmla="*/ 32 w 84"/>
                <a:gd name="T17" fmla="*/ 12 h 87"/>
                <a:gd name="T18" fmla="*/ 32 w 84"/>
                <a:gd name="T19" fmla="*/ 21 h 87"/>
                <a:gd name="T20" fmla="*/ 32 w 84"/>
                <a:gd name="T21" fmla="*/ 64 h 87"/>
                <a:gd name="T22" fmla="*/ 32 w 84"/>
                <a:gd name="T23" fmla="*/ 64 h 87"/>
                <a:gd name="T24" fmla="*/ 32 w 84"/>
                <a:gd name="T25" fmla="*/ 73 h 87"/>
                <a:gd name="T26" fmla="*/ 35 w 84"/>
                <a:gd name="T27" fmla="*/ 77 h 87"/>
                <a:gd name="T28" fmla="*/ 36 w 84"/>
                <a:gd name="T29" fmla="*/ 79 h 87"/>
                <a:gd name="T30" fmla="*/ 38 w 84"/>
                <a:gd name="T31" fmla="*/ 80 h 87"/>
                <a:gd name="T32" fmla="*/ 46 w 84"/>
                <a:gd name="T33" fmla="*/ 81 h 87"/>
                <a:gd name="T34" fmla="*/ 63 w 84"/>
                <a:gd name="T35" fmla="*/ 81 h 87"/>
                <a:gd name="T36" fmla="*/ 63 w 84"/>
                <a:gd name="T37" fmla="*/ 81 h 87"/>
                <a:gd name="T38" fmla="*/ 70 w 84"/>
                <a:gd name="T39" fmla="*/ 80 h 87"/>
                <a:gd name="T40" fmla="*/ 75 w 84"/>
                <a:gd name="T41" fmla="*/ 77 h 87"/>
                <a:gd name="T42" fmla="*/ 78 w 84"/>
                <a:gd name="T43" fmla="*/ 75 h 87"/>
                <a:gd name="T44" fmla="*/ 79 w 84"/>
                <a:gd name="T45" fmla="*/ 70 h 87"/>
                <a:gd name="T46" fmla="*/ 80 w 84"/>
                <a:gd name="T47" fmla="*/ 66 h 87"/>
                <a:gd name="T48" fmla="*/ 84 w 84"/>
                <a:gd name="T49" fmla="*/ 66 h 87"/>
                <a:gd name="T50" fmla="*/ 83 w 84"/>
                <a:gd name="T51" fmla="*/ 87 h 87"/>
                <a:gd name="T52" fmla="*/ 0 w 84"/>
                <a:gd name="T53" fmla="*/ 87 h 87"/>
                <a:gd name="T54" fmla="*/ 0 w 84"/>
                <a:gd name="T55" fmla="*/ 82 h 87"/>
                <a:gd name="T56" fmla="*/ 0 w 84"/>
                <a:gd name="T57" fmla="*/ 82 h 87"/>
                <a:gd name="T58" fmla="*/ 8 w 84"/>
                <a:gd name="T59" fmla="*/ 82 h 87"/>
                <a:gd name="T60" fmla="*/ 10 w 84"/>
                <a:gd name="T61" fmla="*/ 81 h 87"/>
                <a:gd name="T62" fmla="*/ 11 w 84"/>
                <a:gd name="T63" fmla="*/ 80 h 87"/>
                <a:gd name="T64" fmla="*/ 14 w 84"/>
                <a:gd name="T65" fmla="*/ 75 h 87"/>
                <a:gd name="T66" fmla="*/ 14 w 84"/>
                <a:gd name="T67" fmla="*/ 66 h 87"/>
                <a:gd name="T68" fmla="*/ 14 w 84"/>
                <a:gd name="T69" fmla="*/ 21 h 87"/>
                <a:gd name="T70" fmla="*/ 14 w 84"/>
                <a:gd name="T71" fmla="*/ 21 h 87"/>
                <a:gd name="T72" fmla="*/ 14 w 84"/>
                <a:gd name="T73" fmla="*/ 12 h 87"/>
                <a:gd name="T74" fmla="*/ 11 w 84"/>
                <a:gd name="T75" fmla="*/ 8 h 87"/>
                <a:gd name="T76" fmla="*/ 10 w 84"/>
                <a:gd name="T77" fmla="*/ 6 h 87"/>
                <a:gd name="T78" fmla="*/ 8 w 84"/>
                <a:gd name="T79" fmla="*/ 5 h 87"/>
                <a:gd name="T80" fmla="*/ 0 w 84"/>
                <a:gd name="T81" fmla="*/ 5 h 87"/>
                <a:gd name="T82" fmla="*/ 0 w 84"/>
                <a:gd name="T83" fmla="*/ 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4" h="87">
                  <a:moveTo>
                    <a:pt x="0" y="5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5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3"/>
                  </a:lnTo>
                  <a:lnTo>
                    <a:pt x="35" y="77"/>
                  </a:lnTo>
                  <a:lnTo>
                    <a:pt x="36" y="79"/>
                  </a:lnTo>
                  <a:lnTo>
                    <a:pt x="38" y="80"/>
                  </a:lnTo>
                  <a:lnTo>
                    <a:pt x="4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70" y="80"/>
                  </a:lnTo>
                  <a:lnTo>
                    <a:pt x="75" y="77"/>
                  </a:lnTo>
                  <a:lnTo>
                    <a:pt x="78" y="75"/>
                  </a:lnTo>
                  <a:lnTo>
                    <a:pt x="79" y="70"/>
                  </a:lnTo>
                  <a:lnTo>
                    <a:pt x="80" y="66"/>
                  </a:lnTo>
                  <a:lnTo>
                    <a:pt x="84" y="66"/>
                  </a:lnTo>
                  <a:lnTo>
                    <a:pt x="8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8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" name="Freeform 8"/>
            <p:cNvSpPr>
              <a:spLocks/>
            </p:cNvSpPr>
            <p:nvPr userDrawn="1"/>
          </p:nvSpPr>
          <p:spPr bwMode="auto">
            <a:xfrm>
              <a:off x="1981200" y="892175"/>
              <a:ext cx="142875" cy="138113"/>
            </a:xfrm>
            <a:custGeom>
              <a:avLst/>
              <a:gdLst>
                <a:gd name="T0" fmla="*/ 90 w 90"/>
                <a:gd name="T1" fmla="*/ 21 h 87"/>
                <a:gd name="T2" fmla="*/ 86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4 w 90"/>
                <a:gd name="T9" fmla="*/ 12 h 87"/>
                <a:gd name="T10" fmla="*/ 81 w 90"/>
                <a:gd name="T11" fmla="*/ 10 h 87"/>
                <a:gd name="T12" fmla="*/ 76 w 90"/>
                <a:gd name="T13" fmla="*/ 8 h 87"/>
                <a:gd name="T14" fmla="*/ 69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4 w 90"/>
                <a:gd name="T23" fmla="*/ 75 h 87"/>
                <a:gd name="T24" fmla="*/ 57 w 90"/>
                <a:gd name="T25" fmla="*/ 80 h 87"/>
                <a:gd name="T26" fmla="*/ 58 w 90"/>
                <a:gd name="T27" fmla="*/ 81 h 87"/>
                <a:gd name="T28" fmla="*/ 60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2 w 90"/>
                <a:gd name="T35" fmla="*/ 87 h 87"/>
                <a:gd name="T36" fmla="*/ 22 w 90"/>
                <a:gd name="T37" fmla="*/ 82 h 87"/>
                <a:gd name="T38" fmla="*/ 22 w 90"/>
                <a:gd name="T39" fmla="*/ 82 h 87"/>
                <a:gd name="T40" fmla="*/ 30 w 90"/>
                <a:gd name="T41" fmla="*/ 82 h 87"/>
                <a:gd name="T42" fmla="*/ 32 w 90"/>
                <a:gd name="T43" fmla="*/ 81 h 87"/>
                <a:gd name="T44" fmla="*/ 33 w 90"/>
                <a:gd name="T45" fmla="*/ 80 h 87"/>
                <a:gd name="T46" fmla="*/ 36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1 w 90"/>
                <a:gd name="T53" fmla="*/ 8 h 87"/>
                <a:gd name="T54" fmla="*/ 21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6 w 90"/>
                <a:gd name="T61" fmla="*/ 12 h 87"/>
                <a:gd name="T62" fmla="*/ 5 w 90"/>
                <a:gd name="T63" fmla="*/ 19 h 87"/>
                <a:gd name="T64" fmla="*/ 4 w 90"/>
                <a:gd name="T65" fmla="*/ 21 h 87"/>
                <a:gd name="T66" fmla="*/ 0 w 90"/>
                <a:gd name="T67" fmla="*/ 21 h 87"/>
                <a:gd name="T68" fmla="*/ 1 w 90"/>
                <a:gd name="T69" fmla="*/ 0 h 87"/>
                <a:gd name="T70" fmla="*/ 89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6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4" y="12"/>
                  </a:lnTo>
                  <a:lnTo>
                    <a:pt x="81" y="10"/>
                  </a:lnTo>
                  <a:lnTo>
                    <a:pt x="76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4" y="75"/>
                  </a:lnTo>
                  <a:lnTo>
                    <a:pt x="57" y="80"/>
                  </a:lnTo>
                  <a:lnTo>
                    <a:pt x="58" y="81"/>
                  </a:lnTo>
                  <a:lnTo>
                    <a:pt x="60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2" y="8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3" y="80"/>
                  </a:lnTo>
                  <a:lnTo>
                    <a:pt x="36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6" y="12"/>
                  </a:lnTo>
                  <a:lnTo>
                    <a:pt x="5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6" name="Freeform 9"/>
            <p:cNvSpPr>
              <a:spLocks/>
            </p:cNvSpPr>
            <p:nvPr userDrawn="1"/>
          </p:nvSpPr>
          <p:spPr bwMode="auto">
            <a:xfrm>
              <a:off x="2152650" y="892175"/>
              <a:ext cx="73025" cy="138113"/>
            </a:xfrm>
            <a:custGeom>
              <a:avLst/>
              <a:gdLst>
                <a:gd name="T0" fmla="*/ 0 w 46"/>
                <a:gd name="T1" fmla="*/ 87 h 87"/>
                <a:gd name="T2" fmla="*/ 0 w 46"/>
                <a:gd name="T3" fmla="*/ 82 h 87"/>
                <a:gd name="T4" fmla="*/ 0 w 46"/>
                <a:gd name="T5" fmla="*/ 82 h 87"/>
                <a:gd name="T6" fmla="*/ 6 w 46"/>
                <a:gd name="T7" fmla="*/ 82 h 87"/>
                <a:gd name="T8" fmla="*/ 9 w 46"/>
                <a:gd name="T9" fmla="*/ 81 h 87"/>
                <a:gd name="T10" fmla="*/ 11 w 46"/>
                <a:gd name="T11" fmla="*/ 80 h 87"/>
                <a:gd name="T12" fmla="*/ 12 w 46"/>
                <a:gd name="T13" fmla="*/ 75 h 87"/>
                <a:gd name="T14" fmla="*/ 14 w 46"/>
                <a:gd name="T15" fmla="*/ 66 h 87"/>
                <a:gd name="T16" fmla="*/ 14 w 46"/>
                <a:gd name="T17" fmla="*/ 21 h 87"/>
                <a:gd name="T18" fmla="*/ 14 w 46"/>
                <a:gd name="T19" fmla="*/ 21 h 87"/>
                <a:gd name="T20" fmla="*/ 12 w 46"/>
                <a:gd name="T21" fmla="*/ 12 h 87"/>
                <a:gd name="T22" fmla="*/ 11 w 46"/>
                <a:gd name="T23" fmla="*/ 8 h 87"/>
                <a:gd name="T24" fmla="*/ 9 w 46"/>
                <a:gd name="T25" fmla="*/ 6 h 87"/>
                <a:gd name="T26" fmla="*/ 6 w 46"/>
                <a:gd name="T27" fmla="*/ 5 h 87"/>
                <a:gd name="T28" fmla="*/ 0 w 46"/>
                <a:gd name="T29" fmla="*/ 5 h 87"/>
                <a:gd name="T30" fmla="*/ 0 w 46"/>
                <a:gd name="T31" fmla="*/ 0 h 87"/>
                <a:gd name="T32" fmla="*/ 46 w 46"/>
                <a:gd name="T33" fmla="*/ 0 h 87"/>
                <a:gd name="T34" fmla="*/ 46 w 46"/>
                <a:gd name="T35" fmla="*/ 5 h 87"/>
                <a:gd name="T36" fmla="*/ 46 w 46"/>
                <a:gd name="T37" fmla="*/ 5 h 87"/>
                <a:gd name="T38" fmla="*/ 38 w 46"/>
                <a:gd name="T39" fmla="*/ 5 h 87"/>
                <a:gd name="T40" fmla="*/ 36 w 46"/>
                <a:gd name="T41" fmla="*/ 6 h 87"/>
                <a:gd name="T42" fmla="*/ 33 w 46"/>
                <a:gd name="T43" fmla="*/ 8 h 87"/>
                <a:gd name="T44" fmla="*/ 32 w 46"/>
                <a:gd name="T45" fmla="*/ 12 h 87"/>
                <a:gd name="T46" fmla="*/ 31 w 46"/>
                <a:gd name="T47" fmla="*/ 21 h 87"/>
                <a:gd name="T48" fmla="*/ 31 w 46"/>
                <a:gd name="T49" fmla="*/ 66 h 87"/>
                <a:gd name="T50" fmla="*/ 31 w 46"/>
                <a:gd name="T51" fmla="*/ 66 h 87"/>
                <a:gd name="T52" fmla="*/ 32 w 46"/>
                <a:gd name="T53" fmla="*/ 75 h 87"/>
                <a:gd name="T54" fmla="*/ 33 w 46"/>
                <a:gd name="T55" fmla="*/ 80 h 87"/>
                <a:gd name="T56" fmla="*/ 36 w 46"/>
                <a:gd name="T57" fmla="*/ 81 h 87"/>
                <a:gd name="T58" fmla="*/ 38 w 46"/>
                <a:gd name="T59" fmla="*/ 82 h 87"/>
                <a:gd name="T60" fmla="*/ 46 w 46"/>
                <a:gd name="T61" fmla="*/ 82 h 87"/>
                <a:gd name="T62" fmla="*/ 46 w 46"/>
                <a:gd name="T63" fmla="*/ 87 h 87"/>
                <a:gd name="T64" fmla="*/ 0 w 46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3" y="8"/>
                  </a:lnTo>
                  <a:lnTo>
                    <a:pt x="32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2" y="75"/>
                  </a:lnTo>
                  <a:lnTo>
                    <a:pt x="33" y="80"/>
                  </a:lnTo>
                  <a:lnTo>
                    <a:pt x="36" y="81"/>
                  </a:lnTo>
                  <a:lnTo>
                    <a:pt x="38" y="82"/>
                  </a:lnTo>
                  <a:lnTo>
                    <a:pt x="46" y="82"/>
                  </a:lnTo>
                  <a:lnTo>
                    <a:pt x="46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10"/>
            <p:cNvSpPr>
              <a:spLocks noEditPoints="1"/>
            </p:cNvSpPr>
            <p:nvPr userDrawn="1"/>
          </p:nvSpPr>
          <p:spPr bwMode="auto">
            <a:xfrm>
              <a:off x="2260600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29 w 96"/>
                <a:gd name="T3" fmla="*/ 88 h 92"/>
                <a:gd name="T4" fmla="*/ 15 w 96"/>
                <a:gd name="T5" fmla="*/ 78 h 92"/>
                <a:gd name="T6" fmla="*/ 3 w 96"/>
                <a:gd name="T7" fmla="*/ 64 h 92"/>
                <a:gd name="T8" fmla="*/ 0 w 96"/>
                <a:gd name="T9" fmla="*/ 46 h 92"/>
                <a:gd name="T10" fmla="*/ 1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6 w 96"/>
                <a:gd name="T21" fmla="*/ 3 h 92"/>
                <a:gd name="T22" fmla="*/ 82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6 w 96"/>
                <a:gd name="T29" fmla="*/ 55 h 92"/>
                <a:gd name="T30" fmla="*/ 88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19 w 96"/>
                <a:gd name="T47" fmla="*/ 46 h 92"/>
                <a:gd name="T48" fmla="*/ 19 w 96"/>
                <a:gd name="T49" fmla="*/ 52 h 92"/>
                <a:gd name="T50" fmla="*/ 23 w 96"/>
                <a:gd name="T51" fmla="*/ 66 h 92"/>
                <a:gd name="T52" fmla="*/ 31 w 96"/>
                <a:gd name="T53" fmla="*/ 77 h 92"/>
                <a:gd name="T54" fmla="*/ 40 w 96"/>
                <a:gd name="T55" fmla="*/ 83 h 92"/>
                <a:gd name="T56" fmla="*/ 48 w 96"/>
                <a:gd name="T57" fmla="*/ 84 h 92"/>
                <a:gd name="T58" fmla="*/ 61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7 w 96"/>
                <a:gd name="T65" fmla="*/ 46 h 92"/>
                <a:gd name="T66" fmla="*/ 76 w 96"/>
                <a:gd name="T67" fmla="*/ 39 h 92"/>
                <a:gd name="T68" fmla="*/ 74 w 96"/>
                <a:gd name="T69" fmla="*/ 25 h 92"/>
                <a:gd name="T70" fmla="*/ 66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29" y="88"/>
                  </a:lnTo>
                  <a:lnTo>
                    <a:pt x="21" y="83"/>
                  </a:lnTo>
                  <a:lnTo>
                    <a:pt x="15" y="78"/>
                  </a:lnTo>
                  <a:lnTo>
                    <a:pt x="8" y="71"/>
                  </a:lnTo>
                  <a:lnTo>
                    <a:pt x="3" y="64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7"/>
                  </a:lnTo>
                  <a:lnTo>
                    <a:pt x="3" y="28"/>
                  </a:lnTo>
                  <a:lnTo>
                    <a:pt x="8" y="21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8" y="21"/>
                  </a:lnTo>
                  <a:lnTo>
                    <a:pt x="92" y="28"/>
                  </a:lnTo>
                  <a:lnTo>
                    <a:pt x="96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6" y="55"/>
                  </a:lnTo>
                  <a:lnTo>
                    <a:pt x="92" y="64"/>
                  </a:lnTo>
                  <a:lnTo>
                    <a:pt x="88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0" y="8"/>
                  </a:lnTo>
                  <a:lnTo>
                    <a:pt x="35" y="11"/>
                  </a:lnTo>
                  <a:lnTo>
                    <a:pt x="31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19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9" y="52"/>
                  </a:lnTo>
                  <a:lnTo>
                    <a:pt x="21" y="59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1" y="77"/>
                  </a:lnTo>
                  <a:lnTo>
                    <a:pt x="35" y="81"/>
                  </a:lnTo>
                  <a:lnTo>
                    <a:pt x="40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1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4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7" y="46"/>
                  </a:lnTo>
                  <a:lnTo>
                    <a:pt x="77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4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11"/>
            <p:cNvSpPr>
              <a:spLocks/>
            </p:cNvSpPr>
            <p:nvPr userDrawn="1"/>
          </p:nvSpPr>
          <p:spPr bwMode="auto">
            <a:xfrm>
              <a:off x="2449513" y="892175"/>
              <a:ext cx="153988" cy="142875"/>
            </a:xfrm>
            <a:custGeom>
              <a:avLst/>
              <a:gdLst>
                <a:gd name="T0" fmla="*/ 76 w 97"/>
                <a:gd name="T1" fmla="*/ 21 h 90"/>
                <a:gd name="T2" fmla="*/ 76 w 97"/>
                <a:gd name="T3" fmla="*/ 21 h 90"/>
                <a:gd name="T4" fmla="*/ 76 w 97"/>
                <a:gd name="T5" fmla="*/ 12 h 90"/>
                <a:gd name="T6" fmla="*/ 75 w 97"/>
                <a:gd name="T7" fmla="*/ 8 h 90"/>
                <a:gd name="T8" fmla="*/ 73 w 97"/>
                <a:gd name="T9" fmla="*/ 6 h 90"/>
                <a:gd name="T10" fmla="*/ 70 w 97"/>
                <a:gd name="T11" fmla="*/ 5 h 90"/>
                <a:gd name="T12" fmla="*/ 63 w 97"/>
                <a:gd name="T13" fmla="*/ 5 h 90"/>
                <a:gd name="T14" fmla="*/ 63 w 97"/>
                <a:gd name="T15" fmla="*/ 0 h 90"/>
                <a:gd name="T16" fmla="*/ 97 w 97"/>
                <a:gd name="T17" fmla="*/ 0 h 90"/>
                <a:gd name="T18" fmla="*/ 97 w 97"/>
                <a:gd name="T19" fmla="*/ 5 h 90"/>
                <a:gd name="T20" fmla="*/ 97 w 97"/>
                <a:gd name="T21" fmla="*/ 5 h 90"/>
                <a:gd name="T22" fmla="*/ 90 w 97"/>
                <a:gd name="T23" fmla="*/ 5 h 90"/>
                <a:gd name="T24" fmla="*/ 87 w 97"/>
                <a:gd name="T25" fmla="*/ 6 h 90"/>
                <a:gd name="T26" fmla="*/ 86 w 97"/>
                <a:gd name="T27" fmla="*/ 8 h 90"/>
                <a:gd name="T28" fmla="*/ 84 w 97"/>
                <a:gd name="T29" fmla="*/ 12 h 90"/>
                <a:gd name="T30" fmla="*/ 84 w 97"/>
                <a:gd name="T31" fmla="*/ 21 h 90"/>
                <a:gd name="T32" fmla="*/ 84 w 97"/>
                <a:gd name="T33" fmla="*/ 90 h 90"/>
                <a:gd name="T34" fmla="*/ 80 w 97"/>
                <a:gd name="T35" fmla="*/ 90 h 90"/>
                <a:gd name="T36" fmla="*/ 20 w 97"/>
                <a:gd name="T37" fmla="*/ 19 h 90"/>
                <a:gd name="T38" fmla="*/ 20 w 97"/>
                <a:gd name="T39" fmla="*/ 66 h 90"/>
                <a:gd name="T40" fmla="*/ 20 w 97"/>
                <a:gd name="T41" fmla="*/ 66 h 90"/>
                <a:gd name="T42" fmla="*/ 21 w 97"/>
                <a:gd name="T43" fmla="*/ 75 h 90"/>
                <a:gd name="T44" fmla="*/ 22 w 97"/>
                <a:gd name="T45" fmla="*/ 80 h 90"/>
                <a:gd name="T46" fmla="*/ 25 w 97"/>
                <a:gd name="T47" fmla="*/ 81 h 90"/>
                <a:gd name="T48" fmla="*/ 27 w 97"/>
                <a:gd name="T49" fmla="*/ 82 h 90"/>
                <a:gd name="T50" fmla="*/ 33 w 97"/>
                <a:gd name="T51" fmla="*/ 82 h 90"/>
                <a:gd name="T52" fmla="*/ 33 w 97"/>
                <a:gd name="T53" fmla="*/ 87 h 90"/>
                <a:gd name="T54" fmla="*/ 0 w 97"/>
                <a:gd name="T55" fmla="*/ 87 h 90"/>
                <a:gd name="T56" fmla="*/ 0 w 97"/>
                <a:gd name="T57" fmla="*/ 82 h 90"/>
                <a:gd name="T58" fmla="*/ 0 w 97"/>
                <a:gd name="T59" fmla="*/ 82 h 90"/>
                <a:gd name="T60" fmla="*/ 7 w 97"/>
                <a:gd name="T61" fmla="*/ 82 h 90"/>
                <a:gd name="T62" fmla="*/ 10 w 97"/>
                <a:gd name="T63" fmla="*/ 81 h 90"/>
                <a:gd name="T64" fmla="*/ 11 w 97"/>
                <a:gd name="T65" fmla="*/ 80 h 90"/>
                <a:gd name="T66" fmla="*/ 14 w 97"/>
                <a:gd name="T67" fmla="*/ 75 h 90"/>
                <a:gd name="T68" fmla="*/ 14 w 97"/>
                <a:gd name="T69" fmla="*/ 66 h 90"/>
                <a:gd name="T70" fmla="*/ 14 w 97"/>
                <a:gd name="T71" fmla="*/ 21 h 90"/>
                <a:gd name="T72" fmla="*/ 14 w 97"/>
                <a:gd name="T73" fmla="*/ 21 h 90"/>
                <a:gd name="T74" fmla="*/ 14 w 97"/>
                <a:gd name="T75" fmla="*/ 12 h 90"/>
                <a:gd name="T76" fmla="*/ 11 w 97"/>
                <a:gd name="T77" fmla="*/ 8 h 90"/>
                <a:gd name="T78" fmla="*/ 10 w 97"/>
                <a:gd name="T79" fmla="*/ 6 h 90"/>
                <a:gd name="T80" fmla="*/ 7 w 97"/>
                <a:gd name="T81" fmla="*/ 5 h 90"/>
                <a:gd name="T82" fmla="*/ 0 w 97"/>
                <a:gd name="T83" fmla="*/ 5 h 90"/>
                <a:gd name="T84" fmla="*/ 0 w 97"/>
                <a:gd name="T85" fmla="*/ 0 h 90"/>
                <a:gd name="T86" fmla="*/ 28 w 97"/>
                <a:gd name="T87" fmla="*/ 0 h 90"/>
                <a:gd name="T88" fmla="*/ 76 w 97"/>
                <a:gd name="T89" fmla="*/ 58 h 90"/>
                <a:gd name="T90" fmla="*/ 76 w 97"/>
                <a:gd name="T91" fmla="*/ 2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90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5" y="8"/>
                  </a:lnTo>
                  <a:lnTo>
                    <a:pt x="73" y="6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0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4" y="12"/>
                  </a:lnTo>
                  <a:lnTo>
                    <a:pt x="84" y="21"/>
                  </a:lnTo>
                  <a:lnTo>
                    <a:pt x="84" y="90"/>
                  </a:lnTo>
                  <a:lnTo>
                    <a:pt x="80" y="90"/>
                  </a:lnTo>
                  <a:lnTo>
                    <a:pt x="20" y="19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1" y="75"/>
                  </a:lnTo>
                  <a:lnTo>
                    <a:pt x="22" y="80"/>
                  </a:lnTo>
                  <a:lnTo>
                    <a:pt x="25" y="81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8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12"/>
            <p:cNvSpPr>
              <a:spLocks/>
            </p:cNvSpPr>
            <p:nvPr userDrawn="1"/>
          </p:nvSpPr>
          <p:spPr bwMode="auto">
            <a:xfrm>
              <a:off x="2638425" y="892175"/>
              <a:ext cx="127000" cy="138113"/>
            </a:xfrm>
            <a:custGeom>
              <a:avLst/>
              <a:gdLst>
                <a:gd name="T0" fmla="*/ 0 w 80"/>
                <a:gd name="T1" fmla="*/ 82 h 87"/>
                <a:gd name="T2" fmla="*/ 0 w 80"/>
                <a:gd name="T3" fmla="*/ 82 h 87"/>
                <a:gd name="T4" fmla="*/ 6 w 80"/>
                <a:gd name="T5" fmla="*/ 82 h 87"/>
                <a:gd name="T6" fmla="*/ 9 w 80"/>
                <a:gd name="T7" fmla="*/ 81 h 87"/>
                <a:gd name="T8" fmla="*/ 11 w 80"/>
                <a:gd name="T9" fmla="*/ 80 h 87"/>
                <a:gd name="T10" fmla="*/ 13 w 80"/>
                <a:gd name="T11" fmla="*/ 75 h 87"/>
                <a:gd name="T12" fmla="*/ 14 w 80"/>
                <a:gd name="T13" fmla="*/ 66 h 87"/>
                <a:gd name="T14" fmla="*/ 14 w 80"/>
                <a:gd name="T15" fmla="*/ 21 h 87"/>
                <a:gd name="T16" fmla="*/ 14 w 80"/>
                <a:gd name="T17" fmla="*/ 21 h 87"/>
                <a:gd name="T18" fmla="*/ 13 w 80"/>
                <a:gd name="T19" fmla="*/ 12 h 87"/>
                <a:gd name="T20" fmla="*/ 11 w 80"/>
                <a:gd name="T21" fmla="*/ 8 h 87"/>
                <a:gd name="T22" fmla="*/ 9 w 80"/>
                <a:gd name="T23" fmla="*/ 6 h 87"/>
                <a:gd name="T24" fmla="*/ 6 w 80"/>
                <a:gd name="T25" fmla="*/ 5 h 87"/>
                <a:gd name="T26" fmla="*/ 0 w 80"/>
                <a:gd name="T27" fmla="*/ 5 h 87"/>
                <a:gd name="T28" fmla="*/ 0 w 80"/>
                <a:gd name="T29" fmla="*/ 0 h 87"/>
                <a:gd name="T30" fmla="*/ 74 w 80"/>
                <a:gd name="T31" fmla="*/ 0 h 87"/>
                <a:gd name="T32" fmla="*/ 75 w 80"/>
                <a:gd name="T33" fmla="*/ 21 h 87"/>
                <a:gd name="T34" fmla="*/ 72 w 80"/>
                <a:gd name="T35" fmla="*/ 21 h 87"/>
                <a:gd name="T36" fmla="*/ 70 w 80"/>
                <a:gd name="T37" fmla="*/ 19 h 87"/>
                <a:gd name="T38" fmla="*/ 70 w 80"/>
                <a:gd name="T39" fmla="*/ 19 h 87"/>
                <a:gd name="T40" fmla="*/ 69 w 80"/>
                <a:gd name="T41" fmla="*/ 12 h 87"/>
                <a:gd name="T42" fmla="*/ 67 w 80"/>
                <a:gd name="T43" fmla="*/ 10 h 87"/>
                <a:gd name="T44" fmla="*/ 62 w 80"/>
                <a:gd name="T45" fmla="*/ 8 h 87"/>
                <a:gd name="T46" fmla="*/ 53 w 80"/>
                <a:gd name="T47" fmla="*/ 8 h 87"/>
                <a:gd name="T48" fmla="*/ 31 w 80"/>
                <a:gd name="T49" fmla="*/ 8 h 87"/>
                <a:gd name="T50" fmla="*/ 31 w 80"/>
                <a:gd name="T51" fmla="*/ 38 h 87"/>
                <a:gd name="T52" fmla="*/ 40 w 80"/>
                <a:gd name="T53" fmla="*/ 38 h 87"/>
                <a:gd name="T54" fmla="*/ 40 w 80"/>
                <a:gd name="T55" fmla="*/ 38 h 87"/>
                <a:gd name="T56" fmla="*/ 48 w 80"/>
                <a:gd name="T57" fmla="*/ 37 h 87"/>
                <a:gd name="T58" fmla="*/ 53 w 80"/>
                <a:gd name="T59" fmla="*/ 36 h 87"/>
                <a:gd name="T60" fmla="*/ 54 w 80"/>
                <a:gd name="T61" fmla="*/ 33 h 87"/>
                <a:gd name="T62" fmla="*/ 56 w 80"/>
                <a:gd name="T63" fmla="*/ 31 h 87"/>
                <a:gd name="T64" fmla="*/ 56 w 80"/>
                <a:gd name="T65" fmla="*/ 25 h 87"/>
                <a:gd name="T66" fmla="*/ 60 w 80"/>
                <a:gd name="T67" fmla="*/ 25 h 87"/>
                <a:gd name="T68" fmla="*/ 60 w 80"/>
                <a:gd name="T69" fmla="*/ 58 h 87"/>
                <a:gd name="T70" fmla="*/ 56 w 80"/>
                <a:gd name="T71" fmla="*/ 58 h 87"/>
                <a:gd name="T72" fmla="*/ 56 w 80"/>
                <a:gd name="T73" fmla="*/ 58 h 87"/>
                <a:gd name="T74" fmla="*/ 56 w 80"/>
                <a:gd name="T75" fmla="*/ 50 h 87"/>
                <a:gd name="T76" fmla="*/ 54 w 80"/>
                <a:gd name="T77" fmla="*/ 49 h 87"/>
                <a:gd name="T78" fmla="*/ 53 w 80"/>
                <a:gd name="T79" fmla="*/ 47 h 87"/>
                <a:gd name="T80" fmla="*/ 48 w 80"/>
                <a:gd name="T81" fmla="*/ 46 h 87"/>
                <a:gd name="T82" fmla="*/ 40 w 80"/>
                <a:gd name="T83" fmla="*/ 44 h 87"/>
                <a:gd name="T84" fmla="*/ 31 w 80"/>
                <a:gd name="T85" fmla="*/ 44 h 87"/>
                <a:gd name="T86" fmla="*/ 31 w 80"/>
                <a:gd name="T87" fmla="*/ 64 h 87"/>
                <a:gd name="T88" fmla="*/ 31 w 80"/>
                <a:gd name="T89" fmla="*/ 64 h 87"/>
                <a:gd name="T90" fmla="*/ 32 w 80"/>
                <a:gd name="T91" fmla="*/ 73 h 87"/>
                <a:gd name="T92" fmla="*/ 33 w 80"/>
                <a:gd name="T93" fmla="*/ 77 h 87"/>
                <a:gd name="T94" fmla="*/ 36 w 80"/>
                <a:gd name="T95" fmla="*/ 79 h 87"/>
                <a:gd name="T96" fmla="*/ 38 w 80"/>
                <a:gd name="T97" fmla="*/ 80 h 87"/>
                <a:gd name="T98" fmla="*/ 46 w 80"/>
                <a:gd name="T99" fmla="*/ 81 h 87"/>
                <a:gd name="T100" fmla="*/ 58 w 80"/>
                <a:gd name="T101" fmla="*/ 81 h 87"/>
                <a:gd name="T102" fmla="*/ 58 w 80"/>
                <a:gd name="T103" fmla="*/ 81 h 87"/>
                <a:gd name="T104" fmla="*/ 67 w 80"/>
                <a:gd name="T105" fmla="*/ 80 h 87"/>
                <a:gd name="T106" fmla="*/ 72 w 80"/>
                <a:gd name="T107" fmla="*/ 77 h 87"/>
                <a:gd name="T108" fmla="*/ 74 w 80"/>
                <a:gd name="T109" fmla="*/ 75 h 87"/>
                <a:gd name="T110" fmla="*/ 75 w 80"/>
                <a:gd name="T111" fmla="*/ 70 h 87"/>
                <a:gd name="T112" fmla="*/ 75 w 80"/>
                <a:gd name="T113" fmla="*/ 66 h 87"/>
                <a:gd name="T114" fmla="*/ 80 w 80"/>
                <a:gd name="T115" fmla="*/ 66 h 87"/>
                <a:gd name="T116" fmla="*/ 79 w 80"/>
                <a:gd name="T117" fmla="*/ 87 h 87"/>
                <a:gd name="T118" fmla="*/ 0 w 80"/>
                <a:gd name="T119" fmla="*/ 87 h 87"/>
                <a:gd name="T120" fmla="*/ 0 w 80"/>
                <a:gd name="T121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7">
                  <a:moveTo>
                    <a:pt x="0" y="82"/>
                  </a:move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5" y="21"/>
                  </a:lnTo>
                  <a:lnTo>
                    <a:pt x="72" y="21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9" y="12"/>
                  </a:lnTo>
                  <a:lnTo>
                    <a:pt x="67" y="10"/>
                  </a:lnTo>
                  <a:lnTo>
                    <a:pt x="62" y="8"/>
                  </a:lnTo>
                  <a:lnTo>
                    <a:pt x="53" y="8"/>
                  </a:lnTo>
                  <a:lnTo>
                    <a:pt x="31" y="8"/>
                  </a:lnTo>
                  <a:lnTo>
                    <a:pt x="31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8" y="37"/>
                  </a:lnTo>
                  <a:lnTo>
                    <a:pt x="53" y="36"/>
                  </a:lnTo>
                  <a:lnTo>
                    <a:pt x="54" y="33"/>
                  </a:lnTo>
                  <a:lnTo>
                    <a:pt x="56" y="31"/>
                  </a:lnTo>
                  <a:lnTo>
                    <a:pt x="56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0"/>
                  </a:lnTo>
                  <a:lnTo>
                    <a:pt x="54" y="49"/>
                  </a:lnTo>
                  <a:lnTo>
                    <a:pt x="53" y="47"/>
                  </a:lnTo>
                  <a:lnTo>
                    <a:pt x="48" y="46"/>
                  </a:lnTo>
                  <a:lnTo>
                    <a:pt x="40" y="44"/>
                  </a:lnTo>
                  <a:lnTo>
                    <a:pt x="31" y="44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2" y="73"/>
                  </a:lnTo>
                  <a:lnTo>
                    <a:pt x="33" y="77"/>
                  </a:lnTo>
                  <a:lnTo>
                    <a:pt x="36" y="79"/>
                  </a:lnTo>
                  <a:lnTo>
                    <a:pt x="38" y="80"/>
                  </a:lnTo>
                  <a:lnTo>
                    <a:pt x="46" y="81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67" y="80"/>
                  </a:lnTo>
                  <a:lnTo>
                    <a:pt x="72" y="77"/>
                  </a:lnTo>
                  <a:lnTo>
                    <a:pt x="74" y="75"/>
                  </a:lnTo>
                  <a:lnTo>
                    <a:pt x="75" y="70"/>
                  </a:lnTo>
                  <a:lnTo>
                    <a:pt x="75" y="66"/>
                  </a:lnTo>
                  <a:lnTo>
                    <a:pt x="80" y="66"/>
                  </a:lnTo>
                  <a:lnTo>
                    <a:pt x="79" y="87"/>
                  </a:lnTo>
                  <a:lnTo>
                    <a:pt x="0" y="8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0" name="Freeform 13"/>
            <p:cNvSpPr>
              <a:spLocks/>
            </p:cNvSpPr>
            <p:nvPr userDrawn="1"/>
          </p:nvSpPr>
          <p:spPr bwMode="auto">
            <a:xfrm>
              <a:off x="2800350" y="892175"/>
              <a:ext cx="153988" cy="142875"/>
            </a:xfrm>
            <a:custGeom>
              <a:avLst/>
              <a:gdLst>
                <a:gd name="T0" fmla="*/ 62 w 97"/>
                <a:gd name="T1" fmla="*/ 0 h 90"/>
                <a:gd name="T2" fmla="*/ 97 w 97"/>
                <a:gd name="T3" fmla="*/ 5 h 90"/>
                <a:gd name="T4" fmla="*/ 90 w 97"/>
                <a:gd name="T5" fmla="*/ 5 h 90"/>
                <a:gd name="T6" fmla="*/ 86 w 97"/>
                <a:gd name="T7" fmla="*/ 8 h 90"/>
                <a:gd name="T8" fmla="*/ 84 w 97"/>
                <a:gd name="T9" fmla="*/ 21 h 90"/>
                <a:gd name="T10" fmla="*/ 84 w 97"/>
                <a:gd name="T11" fmla="*/ 55 h 90"/>
                <a:gd name="T12" fmla="*/ 80 w 97"/>
                <a:gd name="T13" fmla="*/ 70 h 90"/>
                <a:gd name="T14" fmla="*/ 73 w 97"/>
                <a:gd name="T15" fmla="*/ 81 h 90"/>
                <a:gd name="T16" fmla="*/ 62 w 97"/>
                <a:gd name="T17" fmla="*/ 87 h 90"/>
                <a:gd name="T18" fmla="*/ 48 w 97"/>
                <a:gd name="T19" fmla="*/ 90 h 90"/>
                <a:gd name="T20" fmla="*/ 42 w 97"/>
                <a:gd name="T21" fmla="*/ 89 h 90"/>
                <a:gd name="T22" fmla="*/ 30 w 97"/>
                <a:gd name="T23" fmla="*/ 85 h 90"/>
                <a:gd name="T24" fmla="*/ 20 w 97"/>
                <a:gd name="T25" fmla="*/ 76 h 90"/>
                <a:gd name="T26" fmla="*/ 15 w 97"/>
                <a:gd name="T27" fmla="*/ 63 h 90"/>
                <a:gd name="T28" fmla="*/ 14 w 97"/>
                <a:gd name="T29" fmla="*/ 21 h 90"/>
                <a:gd name="T30" fmla="*/ 14 w 97"/>
                <a:gd name="T31" fmla="*/ 12 h 90"/>
                <a:gd name="T32" fmla="*/ 10 w 97"/>
                <a:gd name="T33" fmla="*/ 6 h 90"/>
                <a:gd name="T34" fmla="*/ 0 w 97"/>
                <a:gd name="T35" fmla="*/ 5 h 90"/>
                <a:gd name="T36" fmla="*/ 46 w 97"/>
                <a:gd name="T37" fmla="*/ 0 h 90"/>
                <a:gd name="T38" fmla="*/ 46 w 97"/>
                <a:gd name="T39" fmla="*/ 5 h 90"/>
                <a:gd name="T40" fmla="*/ 36 w 97"/>
                <a:gd name="T41" fmla="*/ 6 h 90"/>
                <a:gd name="T42" fmla="*/ 32 w 97"/>
                <a:gd name="T43" fmla="*/ 12 h 90"/>
                <a:gd name="T44" fmla="*/ 32 w 97"/>
                <a:gd name="T45" fmla="*/ 53 h 90"/>
                <a:gd name="T46" fmla="*/ 32 w 97"/>
                <a:gd name="T47" fmla="*/ 60 h 90"/>
                <a:gd name="T48" fmla="*/ 36 w 97"/>
                <a:gd name="T49" fmla="*/ 70 h 90"/>
                <a:gd name="T50" fmla="*/ 42 w 97"/>
                <a:gd name="T51" fmla="*/ 76 h 90"/>
                <a:gd name="T52" fmla="*/ 49 w 97"/>
                <a:gd name="T53" fmla="*/ 80 h 90"/>
                <a:gd name="T54" fmla="*/ 54 w 97"/>
                <a:gd name="T55" fmla="*/ 81 h 90"/>
                <a:gd name="T56" fmla="*/ 63 w 97"/>
                <a:gd name="T57" fmla="*/ 79 h 90"/>
                <a:gd name="T58" fmla="*/ 69 w 97"/>
                <a:gd name="T59" fmla="*/ 74 h 90"/>
                <a:gd name="T60" fmla="*/ 74 w 97"/>
                <a:gd name="T61" fmla="*/ 65 h 90"/>
                <a:gd name="T62" fmla="*/ 75 w 97"/>
                <a:gd name="T63" fmla="*/ 53 h 90"/>
                <a:gd name="T64" fmla="*/ 75 w 97"/>
                <a:gd name="T65" fmla="*/ 21 h 90"/>
                <a:gd name="T66" fmla="*/ 73 w 97"/>
                <a:gd name="T67" fmla="*/ 8 h 90"/>
                <a:gd name="T68" fmla="*/ 69 w 97"/>
                <a:gd name="T69" fmla="*/ 5 h 90"/>
                <a:gd name="T70" fmla="*/ 62 w 97"/>
                <a:gd name="T71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90">
                  <a:moveTo>
                    <a:pt x="62" y="5"/>
                  </a:move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0" y="5"/>
                  </a:lnTo>
                  <a:lnTo>
                    <a:pt x="88" y="6"/>
                  </a:lnTo>
                  <a:lnTo>
                    <a:pt x="86" y="8"/>
                  </a:lnTo>
                  <a:lnTo>
                    <a:pt x="84" y="12"/>
                  </a:lnTo>
                  <a:lnTo>
                    <a:pt x="84" y="21"/>
                  </a:lnTo>
                  <a:lnTo>
                    <a:pt x="84" y="55"/>
                  </a:lnTo>
                  <a:lnTo>
                    <a:pt x="84" y="55"/>
                  </a:lnTo>
                  <a:lnTo>
                    <a:pt x="83" y="63"/>
                  </a:lnTo>
                  <a:lnTo>
                    <a:pt x="80" y="70"/>
                  </a:lnTo>
                  <a:lnTo>
                    <a:pt x="78" y="76"/>
                  </a:lnTo>
                  <a:lnTo>
                    <a:pt x="73" y="81"/>
                  </a:lnTo>
                  <a:lnTo>
                    <a:pt x="68" y="85"/>
                  </a:lnTo>
                  <a:lnTo>
                    <a:pt x="62" y="87"/>
                  </a:lnTo>
                  <a:lnTo>
                    <a:pt x="56" y="89"/>
                  </a:lnTo>
                  <a:lnTo>
                    <a:pt x="48" y="90"/>
                  </a:lnTo>
                  <a:lnTo>
                    <a:pt x="48" y="90"/>
                  </a:lnTo>
                  <a:lnTo>
                    <a:pt x="42" y="89"/>
                  </a:lnTo>
                  <a:lnTo>
                    <a:pt x="35" y="87"/>
                  </a:lnTo>
                  <a:lnTo>
                    <a:pt x="30" y="85"/>
                  </a:lnTo>
                  <a:lnTo>
                    <a:pt x="24" y="81"/>
                  </a:lnTo>
                  <a:lnTo>
                    <a:pt x="20" y="76"/>
                  </a:lnTo>
                  <a:lnTo>
                    <a:pt x="16" y="70"/>
                  </a:lnTo>
                  <a:lnTo>
                    <a:pt x="15" y="63"/>
                  </a:lnTo>
                  <a:lnTo>
                    <a:pt x="14" y="55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5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2" y="60"/>
                  </a:lnTo>
                  <a:lnTo>
                    <a:pt x="33" y="65"/>
                  </a:lnTo>
                  <a:lnTo>
                    <a:pt x="36" y="70"/>
                  </a:lnTo>
                  <a:lnTo>
                    <a:pt x="38" y="74"/>
                  </a:lnTo>
                  <a:lnTo>
                    <a:pt x="42" y="76"/>
                  </a:lnTo>
                  <a:lnTo>
                    <a:pt x="46" y="79"/>
                  </a:lnTo>
                  <a:lnTo>
                    <a:pt x="49" y="80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9" y="80"/>
                  </a:lnTo>
                  <a:lnTo>
                    <a:pt x="63" y="79"/>
                  </a:lnTo>
                  <a:lnTo>
                    <a:pt x="67" y="76"/>
                  </a:lnTo>
                  <a:lnTo>
                    <a:pt x="69" y="74"/>
                  </a:lnTo>
                  <a:lnTo>
                    <a:pt x="73" y="70"/>
                  </a:lnTo>
                  <a:lnTo>
                    <a:pt x="74" y="65"/>
                  </a:lnTo>
                  <a:lnTo>
                    <a:pt x="75" y="60"/>
                  </a:lnTo>
                  <a:lnTo>
                    <a:pt x="75" y="53"/>
                  </a:lnTo>
                  <a:lnTo>
                    <a:pt x="75" y="21"/>
                  </a:lnTo>
                  <a:lnTo>
                    <a:pt x="75" y="21"/>
                  </a:lnTo>
                  <a:lnTo>
                    <a:pt x="75" y="12"/>
                  </a:lnTo>
                  <a:lnTo>
                    <a:pt x="73" y="8"/>
                  </a:lnTo>
                  <a:lnTo>
                    <a:pt x="72" y="6"/>
                  </a:lnTo>
                  <a:lnTo>
                    <a:pt x="69" y="5"/>
                  </a:lnTo>
                  <a:lnTo>
                    <a:pt x="62" y="5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14"/>
            <p:cNvSpPr>
              <a:spLocks/>
            </p:cNvSpPr>
            <p:nvPr userDrawn="1"/>
          </p:nvSpPr>
          <p:spPr bwMode="auto">
            <a:xfrm>
              <a:off x="2965450" y="892175"/>
              <a:ext cx="158750" cy="142875"/>
            </a:xfrm>
            <a:custGeom>
              <a:avLst/>
              <a:gdLst>
                <a:gd name="T0" fmla="*/ 83 w 100"/>
                <a:gd name="T1" fmla="*/ 17 h 90"/>
                <a:gd name="T2" fmla="*/ 51 w 100"/>
                <a:gd name="T3" fmla="*/ 90 h 90"/>
                <a:gd name="T4" fmla="*/ 49 w 100"/>
                <a:gd name="T5" fmla="*/ 90 h 90"/>
                <a:gd name="T6" fmla="*/ 17 w 100"/>
                <a:gd name="T7" fmla="*/ 17 h 90"/>
                <a:gd name="T8" fmla="*/ 17 w 100"/>
                <a:gd name="T9" fmla="*/ 17 h 90"/>
                <a:gd name="T10" fmla="*/ 14 w 100"/>
                <a:gd name="T11" fmla="*/ 11 h 90"/>
                <a:gd name="T12" fmla="*/ 11 w 100"/>
                <a:gd name="T13" fmla="*/ 8 h 90"/>
                <a:gd name="T14" fmla="*/ 7 w 100"/>
                <a:gd name="T15" fmla="*/ 5 h 90"/>
                <a:gd name="T16" fmla="*/ 0 w 100"/>
                <a:gd name="T17" fmla="*/ 5 h 90"/>
                <a:gd name="T18" fmla="*/ 0 w 100"/>
                <a:gd name="T19" fmla="*/ 0 h 90"/>
                <a:gd name="T20" fmla="*/ 47 w 100"/>
                <a:gd name="T21" fmla="*/ 0 h 90"/>
                <a:gd name="T22" fmla="*/ 47 w 100"/>
                <a:gd name="T23" fmla="*/ 5 h 90"/>
                <a:gd name="T24" fmla="*/ 47 w 100"/>
                <a:gd name="T25" fmla="*/ 5 h 90"/>
                <a:gd name="T26" fmla="*/ 39 w 100"/>
                <a:gd name="T27" fmla="*/ 5 h 90"/>
                <a:gd name="T28" fmla="*/ 35 w 100"/>
                <a:gd name="T29" fmla="*/ 8 h 90"/>
                <a:gd name="T30" fmla="*/ 35 w 100"/>
                <a:gd name="T31" fmla="*/ 9 h 90"/>
                <a:gd name="T32" fmla="*/ 34 w 100"/>
                <a:gd name="T33" fmla="*/ 11 h 90"/>
                <a:gd name="T34" fmla="*/ 36 w 100"/>
                <a:gd name="T35" fmla="*/ 16 h 90"/>
                <a:gd name="T36" fmla="*/ 56 w 100"/>
                <a:gd name="T37" fmla="*/ 63 h 90"/>
                <a:gd name="T38" fmla="*/ 77 w 100"/>
                <a:gd name="T39" fmla="*/ 16 h 90"/>
                <a:gd name="T40" fmla="*/ 77 w 100"/>
                <a:gd name="T41" fmla="*/ 16 h 90"/>
                <a:gd name="T42" fmla="*/ 78 w 100"/>
                <a:gd name="T43" fmla="*/ 11 h 90"/>
                <a:gd name="T44" fmla="*/ 78 w 100"/>
                <a:gd name="T45" fmla="*/ 9 h 90"/>
                <a:gd name="T46" fmla="*/ 77 w 100"/>
                <a:gd name="T47" fmla="*/ 8 h 90"/>
                <a:gd name="T48" fmla="*/ 73 w 100"/>
                <a:gd name="T49" fmla="*/ 5 h 90"/>
                <a:gd name="T50" fmla="*/ 66 w 100"/>
                <a:gd name="T51" fmla="*/ 5 h 90"/>
                <a:gd name="T52" fmla="*/ 66 w 100"/>
                <a:gd name="T53" fmla="*/ 0 h 90"/>
                <a:gd name="T54" fmla="*/ 100 w 100"/>
                <a:gd name="T55" fmla="*/ 0 h 90"/>
                <a:gd name="T56" fmla="*/ 100 w 100"/>
                <a:gd name="T57" fmla="*/ 5 h 90"/>
                <a:gd name="T58" fmla="*/ 100 w 100"/>
                <a:gd name="T59" fmla="*/ 5 h 90"/>
                <a:gd name="T60" fmla="*/ 94 w 100"/>
                <a:gd name="T61" fmla="*/ 5 h 90"/>
                <a:gd name="T62" fmla="*/ 89 w 100"/>
                <a:gd name="T63" fmla="*/ 8 h 90"/>
                <a:gd name="T64" fmla="*/ 87 w 100"/>
                <a:gd name="T65" fmla="*/ 11 h 90"/>
                <a:gd name="T66" fmla="*/ 83 w 100"/>
                <a:gd name="T67" fmla="*/ 17 h 90"/>
                <a:gd name="T68" fmla="*/ 83 w 100"/>
                <a:gd name="T69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90">
                  <a:moveTo>
                    <a:pt x="83" y="17"/>
                  </a:moveTo>
                  <a:lnTo>
                    <a:pt x="51" y="90"/>
                  </a:lnTo>
                  <a:lnTo>
                    <a:pt x="49" y="9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4" y="11"/>
                  </a:lnTo>
                  <a:lnTo>
                    <a:pt x="11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39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6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0" y="0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94" y="5"/>
                  </a:lnTo>
                  <a:lnTo>
                    <a:pt x="89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15"/>
            <p:cNvSpPr>
              <a:spLocks noEditPoints="1"/>
            </p:cNvSpPr>
            <p:nvPr userDrawn="1"/>
          </p:nvSpPr>
          <p:spPr bwMode="auto">
            <a:xfrm>
              <a:off x="3140075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30 w 96"/>
                <a:gd name="T3" fmla="*/ 88 h 92"/>
                <a:gd name="T4" fmla="*/ 14 w 96"/>
                <a:gd name="T5" fmla="*/ 78 h 92"/>
                <a:gd name="T6" fmla="*/ 4 w 96"/>
                <a:gd name="T7" fmla="*/ 64 h 92"/>
                <a:gd name="T8" fmla="*/ 0 w 96"/>
                <a:gd name="T9" fmla="*/ 46 h 92"/>
                <a:gd name="T10" fmla="*/ 0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7 w 96"/>
                <a:gd name="T21" fmla="*/ 3 h 92"/>
                <a:gd name="T22" fmla="*/ 81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5 w 96"/>
                <a:gd name="T29" fmla="*/ 55 h 92"/>
                <a:gd name="T30" fmla="*/ 87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19 w 96"/>
                <a:gd name="T47" fmla="*/ 46 h 92"/>
                <a:gd name="T48" fmla="*/ 20 w 96"/>
                <a:gd name="T49" fmla="*/ 52 h 92"/>
                <a:gd name="T50" fmla="*/ 22 w 96"/>
                <a:gd name="T51" fmla="*/ 66 h 92"/>
                <a:gd name="T52" fmla="*/ 30 w 96"/>
                <a:gd name="T53" fmla="*/ 77 h 92"/>
                <a:gd name="T54" fmla="*/ 41 w 96"/>
                <a:gd name="T55" fmla="*/ 83 h 92"/>
                <a:gd name="T56" fmla="*/ 48 w 96"/>
                <a:gd name="T57" fmla="*/ 84 h 92"/>
                <a:gd name="T58" fmla="*/ 62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6 w 96"/>
                <a:gd name="T65" fmla="*/ 46 h 92"/>
                <a:gd name="T66" fmla="*/ 76 w 96"/>
                <a:gd name="T67" fmla="*/ 39 h 92"/>
                <a:gd name="T68" fmla="*/ 73 w 96"/>
                <a:gd name="T69" fmla="*/ 25 h 92"/>
                <a:gd name="T70" fmla="*/ 67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7" y="3"/>
                  </a:lnTo>
                  <a:lnTo>
                    <a:pt x="75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5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5" y="55"/>
                  </a:lnTo>
                  <a:lnTo>
                    <a:pt x="92" y="64"/>
                  </a:lnTo>
                  <a:lnTo>
                    <a:pt x="87" y="71"/>
                  </a:lnTo>
                  <a:lnTo>
                    <a:pt x="81" y="78"/>
                  </a:lnTo>
                  <a:lnTo>
                    <a:pt x="75" y="83"/>
                  </a:lnTo>
                  <a:lnTo>
                    <a:pt x="67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5" y="11"/>
                  </a:lnTo>
                  <a:lnTo>
                    <a:pt x="30" y="14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20" y="52"/>
                  </a:lnTo>
                  <a:lnTo>
                    <a:pt x="21" y="59"/>
                  </a:lnTo>
                  <a:lnTo>
                    <a:pt x="22" y="66"/>
                  </a:lnTo>
                  <a:lnTo>
                    <a:pt x="26" y="72"/>
                  </a:lnTo>
                  <a:lnTo>
                    <a:pt x="30" y="77"/>
                  </a:lnTo>
                  <a:lnTo>
                    <a:pt x="35" y="81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2" y="81"/>
                  </a:lnTo>
                  <a:lnTo>
                    <a:pt x="67" y="77"/>
                  </a:lnTo>
                  <a:lnTo>
                    <a:pt x="70" y="72"/>
                  </a:lnTo>
                  <a:lnTo>
                    <a:pt x="73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3" y="25"/>
                  </a:lnTo>
                  <a:lnTo>
                    <a:pt x="70" y="19"/>
                  </a:lnTo>
                  <a:lnTo>
                    <a:pt x="67" y="14"/>
                  </a:lnTo>
                  <a:lnTo>
                    <a:pt x="62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16"/>
            <p:cNvSpPr>
              <a:spLocks/>
            </p:cNvSpPr>
            <p:nvPr userDrawn="1"/>
          </p:nvSpPr>
          <p:spPr bwMode="auto">
            <a:xfrm>
              <a:off x="3336925" y="889000"/>
              <a:ext cx="93663" cy="146050"/>
            </a:xfrm>
            <a:custGeom>
              <a:avLst/>
              <a:gdLst>
                <a:gd name="T0" fmla="*/ 0 w 59"/>
                <a:gd name="T1" fmla="*/ 92 h 92"/>
                <a:gd name="T2" fmla="*/ 4 w 59"/>
                <a:gd name="T3" fmla="*/ 60 h 92"/>
                <a:gd name="T4" fmla="*/ 5 w 59"/>
                <a:gd name="T5" fmla="*/ 65 h 92"/>
                <a:gd name="T6" fmla="*/ 10 w 59"/>
                <a:gd name="T7" fmla="*/ 75 h 92"/>
                <a:gd name="T8" fmla="*/ 18 w 59"/>
                <a:gd name="T9" fmla="*/ 81 h 92"/>
                <a:gd name="T10" fmla="*/ 26 w 59"/>
                <a:gd name="T11" fmla="*/ 84 h 92"/>
                <a:gd name="T12" fmla="*/ 31 w 59"/>
                <a:gd name="T13" fmla="*/ 86 h 92"/>
                <a:gd name="T14" fmla="*/ 41 w 59"/>
                <a:gd name="T15" fmla="*/ 82 h 92"/>
                <a:gd name="T16" fmla="*/ 45 w 59"/>
                <a:gd name="T17" fmla="*/ 71 h 92"/>
                <a:gd name="T18" fmla="*/ 45 w 59"/>
                <a:gd name="T19" fmla="*/ 67 h 92"/>
                <a:gd name="T20" fmla="*/ 38 w 59"/>
                <a:gd name="T21" fmla="*/ 59 h 92"/>
                <a:gd name="T22" fmla="*/ 21 w 59"/>
                <a:gd name="T23" fmla="*/ 49 h 92"/>
                <a:gd name="T24" fmla="*/ 13 w 59"/>
                <a:gd name="T25" fmla="*/ 44 h 92"/>
                <a:gd name="T26" fmla="*/ 4 w 59"/>
                <a:gd name="T27" fmla="*/ 35 h 92"/>
                <a:gd name="T28" fmla="*/ 2 w 59"/>
                <a:gd name="T29" fmla="*/ 27 h 92"/>
                <a:gd name="T30" fmla="*/ 2 w 59"/>
                <a:gd name="T31" fmla="*/ 22 h 92"/>
                <a:gd name="T32" fmla="*/ 3 w 59"/>
                <a:gd name="T33" fmla="*/ 13 h 92"/>
                <a:gd name="T34" fmla="*/ 9 w 59"/>
                <a:gd name="T35" fmla="*/ 7 h 92"/>
                <a:gd name="T36" fmla="*/ 16 w 59"/>
                <a:gd name="T37" fmla="*/ 2 h 92"/>
                <a:gd name="T38" fmla="*/ 26 w 59"/>
                <a:gd name="T39" fmla="*/ 0 h 92"/>
                <a:gd name="T40" fmla="*/ 32 w 59"/>
                <a:gd name="T41" fmla="*/ 1 h 92"/>
                <a:gd name="T42" fmla="*/ 43 w 59"/>
                <a:gd name="T43" fmla="*/ 6 h 92"/>
                <a:gd name="T44" fmla="*/ 46 w 59"/>
                <a:gd name="T45" fmla="*/ 3 h 92"/>
                <a:gd name="T46" fmla="*/ 52 w 59"/>
                <a:gd name="T47" fmla="*/ 0 h 92"/>
                <a:gd name="T48" fmla="*/ 48 w 59"/>
                <a:gd name="T49" fmla="*/ 32 h 92"/>
                <a:gd name="T50" fmla="*/ 46 w 59"/>
                <a:gd name="T51" fmla="*/ 22 h 92"/>
                <a:gd name="T52" fmla="*/ 40 w 59"/>
                <a:gd name="T53" fmla="*/ 11 h 92"/>
                <a:gd name="T54" fmla="*/ 32 w 59"/>
                <a:gd name="T55" fmla="*/ 7 h 92"/>
                <a:gd name="T56" fmla="*/ 27 w 59"/>
                <a:gd name="T57" fmla="*/ 6 h 92"/>
                <a:gd name="T58" fmla="*/ 19 w 59"/>
                <a:gd name="T59" fmla="*/ 10 h 92"/>
                <a:gd name="T60" fmla="*/ 15 w 59"/>
                <a:gd name="T61" fmla="*/ 18 h 92"/>
                <a:gd name="T62" fmla="*/ 16 w 59"/>
                <a:gd name="T63" fmla="*/ 22 h 92"/>
                <a:gd name="T64" fmla="*/ 22 w 59"/>
                <a:gd name="T65" fmla="*/ 29 h 92"/>
                <a:gd name="T66" fmla="*/ 41 w 59"/>
                <a:gd name="T67" fmla="*/ 40 h 92"/>
                <a:gd name="T68" fmla="*/ 48 w 59"/>
                <a:gd name="T69" fmla="*/ 44 h 92"/>
                <a:gd name="T70" fmla="*/ 58 w 59"/>
                <a:gd name="T71" fmla="*/ 57 h 92"/>
                <a:gd name="T72" fmla="*/ 59 w 59"/>
                <a:gd name="T73" fmla="*/ 65 h 92"/>
                <a:gd name="T74" fmla="*/ 59 w 59"/>
                <a:gd name="T75" fmla="*/ 71 h 92"/>
                <a:gd name="T76" fmla="*/ 54 w 59"/>
                <a:gd name="T77" fmla="*/ 81 h 92"/>
                <a:gd name="T78" fmla="*/ 46 w 59"/>
                <a:gd name="T79" fmla="*/ 87 h 92"/>
                <a:gd name="T80" fmla="*/ 36 w 59"/>
                <a:gd name="T81" fmla="*/ 91 h 92"/>
                <a:gd name="T82" fmla="*/ 31 w 59"/>
                <a:gd name="T83" fmla="*/ 92 h 92"/>
                <a:gd name="T84" fmla="*/ 18 w 59"/>
                <a:gd name="T85" fmla="*/ 88 h 92"/>
                <a:gd name="T86" fmla="*/ 8 w 59"/>
                <a:gd name="T87" fmla="*/ 84 h 92"/>
                <a:gd name="T88" fmla="*/ 4 w 59"/>
                <a:gd name="T8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92">
                  <a:moveTo>
                    <a:pt x="4" y="92"/>
                  </a:moveTo>
                  <a:lnTo>
                    <a:pt x="0" y="92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5" y="65"/>
                  </a:lnTo>
                  <a:lnTo>
                    <a:pt x="8" y="70"/>
                  </a:lnTo>
                  <a:lnTo>
                    <a:pt x="10" y="75"/>
                  </a:lnTo>
                  <a:lnTo>
                    <a:pt x="14" y="78"/>
                  </a:lnTo>
                  <a:lnTo>
                    <a:pt x="18" y="81"/>
                  </a:lnTo>
                  <a:lnTo>
                    <a:pt x="22" y="83"/>
                  </a:lnTo>
                  <a:lnTo>
                    <a:pt x="26" y="84"/>
                  </a:lnTo>
                  <a:lnTo>
                    <a:pt x="31" y="86"/>
                  </a:lnTo>
                  <a:lnTo>
                    <a:pt x="31" y="86"/>
                  </a:lnTo>
                  <a:lnTo>
                    <a:pt x="36" y="84"/>
                  </a:lnTo>
                  <a:lnTo>
                    <a:pt x="41" y="82"/>
                  </a:lnTo>
                  <a:lnTo>
                    <a:pt x="45" y="77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45" y="67"/>
                  </a:lnTo>
                  <a:lnTo>
                    <a:pt x="42" y="62"/>
                  </a:lnTo>
                  <a:lnTo>
                    <a:pt x="38" y="59"/>
                  </a:lnTo>
                  <a:lnTo>
                    <a:pt x="35" y="56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13" y="44"/>
                  </a:lnTo>
                  <a:lnTo>
                    <a:pt x="6" y="38"/>
                  </a:lnTo>
                  <a:lnTo>
                    <a:pt x="4" y="35"/>
                  </a:lnTo>
                  <a:lnTo>
                    <a:pt x="3" y="32"/>
                  </a:lnTo>
                  <a:lnTo>
                    <a:pt x="2" y="27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10"/>
                  </a:lnTo>
                  <a:lnTo>
                    <a:pt x="9" y="7"/>
                  </a:lnTo>
                  <a:lnTo>
                    <a:pt x="13" y="3"/>
                  </a:lnTo>
                  <a:lnTo>
                    <a:pt x="16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2" y="1"/>
                  </a:lnTo>
                  <a:lnTo>
                    <a:pt x="36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6" y="3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2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22"/>
                  </a:lnTo>
                  <a:lnTo>
                    <a:pt x="43" y="14"/>
                  </a:lnTo>
                  <a:lnTo>
                    <a:pt x="40" y="11"/>
                  </a:lnTo>
                  <a:lnTo>
                    <a:pt x="36" y="8"/>
                  </a:lnTo>
                  <a:lnTo>
                    <a:pt x="32" y="7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2" y="7"/>
                  </a:lnTo>
                  <a:lnTo>
                    <a:pt x="19" y="10"/>
                  </a:lnTo>
                  <a:lnTo>
                    <a:pt x="16" y="13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6" y="22"/>
                  </a:lnTo>
                  <a:lnTo>
                    <a:pt x="19" y="25"/>
                  </a:lnTo>
                  <a:lnTo>
                    <a:pt x="22" y="29"/>
                  </a:lnTo>
                  <a:lnTo>
                    <a:pt x="27" y="33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8" y="44"/>
                  </a:lnTo>
                  <a:lnTo>
                    <a:pt x="54" y="50"/>
                  </a:lnTo>
                  <a:lnTo>
                    <a:pt x="58" y="57"/>
                  </a:lnTo>
                  <a:lnTo>
                    <a:pt x="59" y="61"/>
                  </a:lnTo>
                  <a:lnTo>
                    <a:pt x="59" y="65"/>
                  </a:lnTo>
                  <a:lnTo>
                    <a:pt x="59" y="65"/>
                  </a:lnTo>
                  <a:lnTo>
                    <a:pt x="59" y="71"/>
                  </a:lnTo>
                  <a:lnTo>
                    <a:pt x="57" y="76"/>
                  </a:lnTo>
                  <a:lnTo>
                    <a:pt x="54" y="81"/>
                  </a:lnTo>
                  <a:lnTo>
                    <a:pt x="51" y="84"/>
                  </a:lnTo>
                  <a:lnTo>
                    <a:pt x="46" y="87"/>
                  </a:lnTo>
                  <a:lnTo>
                    <a:pt x="41" y="89"/>
                  </a:lnTo>
                  <a:lnTo>
                    <a:pt x="36" y="91"/>
                  </a:lnTo>
                  <a:lnTo>
                    <a:pt x="31" y="92"/>
                  </a:lnTo>
                  <a:lnTo>
                    <a:pt x="31" y="92"/>
                  </a:lnTo>
                  <a:lnTo>
                    <a:pt x="24" y="91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5" y="88"/>
                  </a:lnTo>
                  <a:lnTo>
                    <a:pt x="4" y="92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17"/>
            <p:cNvSpPr>
              <a:spLocks/>
            </p:cNvSpPr>
            <p:nvPr userDrawn="1"/>
          </p:nvSpPr>
          <p:spPr bwMode="auto">
            <a:xfrm>
              <a:off x="3460750" y="892175"/>
              <a:ext cx="144463" cy="138113"/>
            </a:xfrm>
            <a:custGeom>
              <a:avLst/>
              <a:gdLst>
                <a:gd name="T0" fmla="*/ 91 w 91"/>
                <a:gd name="T1" fmla="*/ 21 h 87"/>
                <a:gd name="T2" fmla="*/ 86 w 91"/>
                <a:gd name="T3" fmla="*/ 21 h 87"/>
                <a:gd name="T4" fmla="*/ 86 w 91"/>
                <a:gd name="T5" fmla="*/ 19 h 87"/>
                <a:gd name="T6" fmla="*/ 86 w 91"/>
                <a:gd name="T7" fmla="*/ 19 h 87"/>
                <a:gd name="T8" fmla="*/ 85 w 91"/>
                <a:gd name="T9" fmla="*/ 12 h 87"/>
                <a:gd name="T10" fmla="*/ 81 w 91"/>
                <a:gd name="T11" fmla="*/ 10 h 87"/>
                <a:gd name="T12" fmla="*/ 77 w 91"/>
                <a:gd name="T13" fmla="*/ 8 h 87"/>
                <a:gd name="T14" fmla="*/ 69 w 91"/>
                <a:gd name="T15" fmla="*/ 8 h 87"/>
                <a:gd name="T16" fmla="*/ 54 w 91"/>
                <a:gd name="T17" fmla="*/ 8 h 87"/>
                <a:gd name="T18" fmla="*/ 54 w 91"/>
                <a:gd name="T19" fmla="*/ 66 h 87"/>
                <a:gd name="T20" fmla="*/ 54 w 91"/>
                <a:gd name="T21" fmla="*/ 66 h 87"/>
                <a:gd name="T22" fmla="*/ 55 w 91"/>
                <a:gd name="T23" fmla="*/ 75 h 87"/>
                <a:gd name="T24" fmla="*/ 56 w 91"/>
                <a:gd name="T25" fmla="*/ 80 h 87"/>
                <a:gd name="T26" fmla="*/ 59 w 91"/>
                <a:gd name="T27" fmla="*/ 81 h 87"/>
                <a:gd name="T28" fmla="*/ 61 w 91"/>
                <a:gd name="T29" fmla="*/ 82 h 87"/>
                <a:gd name="T30" fmla="*/ 69 w 91"/>
                <a:gd name="T31" fmla="*/ 82 h 87"/>
                <a:gd name="T32" fmla="*/ 69 w 91"/>
                <a:gd name="T33" fmla="*/ 87 h 87"/>
                <a:gd name="T34" fmla="*/ 23 w 91"/>
                <a:gd name="T35" fmla="*/ 87 h 87"/>
                <a:gd name="T36" fmla="*/ 23 w 91"/>
                <a:gd name="T37" fmla="*/ 82 h 87"/>
                <a:gd name="T38" fmla="*/ 23 w 91"/>
                <a:gd name="T39" fmla="*/ 82 h 87"/>
                <a:gd name="T40" fmla="*/ 29 w 91"/>
                <a:gd name="T41" fmla="*/ 82 h 87"/>
                <a:gd name="T42" fmla="*/ 32 w 91"/>
                <a:gd name="T43" fmla="*/ 81 h 87"/>
                <a:gd name="T44" fmla="*/ 34 w 91"/>
                <a:gd name="T45" fmla="*/ 80 h 87"/>
                <a:gd name="T46" fmla="*/ 35 w 91"/>
                <a:gd name="T47" fmla="*/ 75 h 87"/>
                <a:gd name="T48" fmla="*/ 37 w 91"/>
                <a:gd name="T49" fmla="*/ 66 h 87"/>
                <a:gd name="T50" fmla="*/ 37 w 91"/>
                <a:gd name="T51" fmla="*/ 8 h 87"/>
                <a:gd name="T52" fmla="*/ 22 w 91"/>
                <a:gd name="T53" fmla="*/ 8 h 87"/>
                <a:gd name="T54" fmla="*/ 22 w 91"/>
                <a:gd name="T55" fmla="*/ 8 h 87"/>
                <a:gd name="T56" fmla="*/ 14 w 91"/>
                <a:gd name="T57" fmla="*/ 8 h 87"/>
                <a:gd name="T58" fmla="*/ 10 w 91"/>
                <a:gd name="T59" fmla="*/ 10 h 87"/>
                <a:gd name="T60" fmla="*/ 7 w 91"/>
                <a:gd name="T61" fmla="*/ 12 h 87"/>
                <a:gd name="T62" fmla="*/ 5 w 91"/>
                <a:gd name="T63" fmla="*/ 19 h 87"/>
                <a:gd name="T64" fmla="*/ 5 w 91"/>
                <a:gd name="T65" fmla="*/ 21 h 87"/>
                <a:gd name="T66" fmla="*/ 0 w 91"/>
                <a:gd name="T67" fmla="*/ 21 h 87"/>
                <a:gd name="T68" fmla="*/ 1 w 91"/>
                <a:gd name="T69" fmla="*/ 0 h 87"/>
                <a:gd name="T70" fmla="*/ 89 w 91"/>
                <a:gd name="T71" fmla="*/ 0 h 87"/>
                <a:gd name="T72" fmla="*/ 91 w 91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91" y="21"/>
                  </a:moveTo>
                  <a:lnTo>
                    <a:pt x="86" y="21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5" y="12"/>
                  </a:lnTo>
                  <a:lnTo>
                    <a:pt x="81" y="10"/>
                  </a:lnTo>
                  <a:lnTo>
                    <a:pt x="77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5" y="75"/>
                  </a:lnTo>
                  <a:lnTo>
                    <a:pt x="56" y="80"/>
                  </a:lnTo>
                  <a:lnTo>
                    <a:pt x="59" y="81"/>
                  </a:lnTo>
                  <a:lnTo>
                    <a:pt x="61" y="82"/>
                  </a:lnTo>
                  <a:lnTo>
                    <a:pt x="69" y="82"/>
                  </a:lnTo>
                  <a:lnTo>
                    <a:pt x="69" y="87"/>
                  </a:lnTo>
                  <a:lnTo>
                    <a:pt x="23" y="87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9" y="82"/>
                  </a:lnTo>
                  <a:lnTo>
                    <a:pt x="32" y="81"/>
                  </a:lnTo>
                  <a:lnTo>
                    <a:pt x="34" y="80"/>
                  </a:lnTo>
                  <a:lnTo>
                    <a:pt x="35" y="75"/>
                  </a:lnTo>
                  <a:lnTo>
                    <a:pt x="37" y="66"/>
                  </a:lnTo>
                  <a:lnTo>
                    <a:pt x="37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4" y="8"/>
                  </a:lnTo>
                  <a:lnTo>
                    <a:pt x="10" y="10"/>
                  </a:lnTo>
                  <a:lnTo>
                    <a:pt x="7" y="12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1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" name="Freeform 18"/>
            <p:cNvSpPr>
              <a:spLocks noEditPoints="1"/>
            </p:cNvSpPr>
            <p:nvPr userDrawn="1"/>
          </p:nvSpPr>
          <p:spPr bwMode="auto">
            <a:xfrm>
              <a:off x="3633788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30 w 96"/>
                <a:gd name="T3" fmla="*/ 88 h 92"/>
                <a:gd name="T4" fmla="*/ 14 w 96"/>
                <a:gd name="T5" fmla="*/ 78 h 92"/>
                <a:gd name="T6" fmla="*/ 4 w 96"/>
                <a:gd name="T7" fmla="*/ 64 h 92"/>
                <a:gd name="T8" fmla="*/ 0 w 96"/>
                <a:gd name="T9" fmla="*/ 46 h 92"/>
                <a:gd name="T10" fmla="*/ 1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7 w 96"/>
                <a:gd name="T21" fmla="*/ 3 h 92"/>
                <a:gd name="T22" fmla="*/ 82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5 w 96"/>
                <a:gd name="T29" fmla="*/ 55 h 92"/>
                <a:gd name="T30" fmla="*/ 87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20 w 96"/>
                <a:gd name="T47" fmla="*/ 46 h 92"/>
                <a:gd name="T48" fmla="*/ 20 w 96"/>
                <a:gd name="T49" fmla="*/ 52 h 92"/>
                <a:gd name="T50" fmla="*/ 23 w 96"/>
                <a:gd name="T51" fmla="*/ 66 h 92"/>
                <a:gd name="T52" fmla="*/ 30 w 96"/>
                <a:gd name="T53" fmla="*/ 77 h 92"/>
                <a:gd name="T54" fmla="*/ 41 w 96"/>
                <a:gd name="T55" fmla="*/ 83 h 92"/>
                <a:gd name="T56" fmla="*/ 48 w 96"/>
                <a:gd name="T57" fmla="*/ 84 h 92"/>
                <a:gd name="T58" fmla="*/ 62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6 w 96"/>
                <a:gd name="T65" fmla="*/ 46 h 92"/>
                <a:gd name="T66" fmla="*/ 76 w 96"/>
                <a:gd name="T67" fmla="*/ 39 h 92"/>
                <a:gd name="T68" fmla="*/ 73 w 96"/>
                <a:gd name="T69" fmla="*/ 25 h 92"/>
                <a:gd name="T70" fmla="*/ 67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7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5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5" y="55"/>
                  </a:lnTo>
                  <a:lnTo>
                    <a:pt x="92" y="64"/>
                  </a:lnTo>
                  <a:lnTo>
                    <a:pt x="87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7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5" y="11"/>
                  </a:lnTo>
                  <a:lnTo>
                    <a:pt x="30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52"/>
                  </a:lnTo>
                  <a:lnTo>
                    <a:pt x="21" y="59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0" y="77"/>
                  </a:lnTo>
                  <a:lnTo>
                    <a:pt x="35" y="81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2" y="81"/>
                  </a:lnTo>
                  <a:lnTo>
                    <a:pt x="67" y="77"/>
                  </a:lnTo>
                  <a:lnTo>
                    <a:pt x="70" y="72"/>
                  </a:lnTo>
                  <a:lnTo>
                    <a:pt x="73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3" y="25"/>
                  </a:lnTo>
                  <a:lnTo>
                    <a:pt x="70" y="19"/>
                  </a:lnTo>
                  <a:lnTo>
                    <a:pt x="67" y="14"/>
                  </a:lnTo>
                  <a:lnTo>
                    <a:pt x="62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" name="Freeform 19"/>
            <p:cNvSpPr>
              <a:spLocks/>
            </p:cNvSpPr>
            <p:nvPr userDrawn="1"/>
          </p:nvSpPr>
          <p:spPr bwMode="auto">
            <a:xfrm>
              <a:off x="1549400" y="1154113"/>
              <a:ext cx="90488" cy="146050"/>
            </a:xfrm>
            <a:custGeom>
              <a:avLst/>
              <a:gdLst>
                <a:gd name="T0" fmla="*/ 3 w 57"/>
                <a:gd name="T1" fmla="*/ 60 h 92"/>
                <a:gd name="T2" fmla="*/ 3 w 57"/>
                <a:gd name="T3" fmla="*/ 63 h 92"/>
                <a:gd name="T4" fmla="*/ 7 w 57"/>
                <a:gd name="T5" fmla="*/ 73 h 92"/>
                <a:gd name="T6" fmla="*/ 14 w 57"/>
                <a:gd name="T7" fmla="*/ 82 h 92"/>
                <a:gd name="T8" fmla="*/ 30 w 57"/>
                <a:gd name="T9" fmla="*/ 86 h 92"/>
                <a:gd name="T10" fmla="*/ 36 w 57"/>
                <a:gd name="T11" fmla="*/ 84 h 92"/>
                <a:gd name="T12" fmla="*/ 46 w 57"/>
                <a:gd name="T13" fmla="*/ 76 h 92"/>
                <a:gd name="T14" fmla="*/ 47 w 57"/>
                <a:gd name="T15" fmla="*/ 70 h 92"/>
                <a:gd name="T16" fmla="*/ 43 w 57"/>
                <a:gd name="T17" fmla="*/ 61 h 92"/>
                <a:gd name="T18" fmla="*/ 31 w 57"/>
                <a:gd name="T19" fmla="*/ 52 h 92"/>
                <a:gd name="T20" fmla="*/ 18 w 57"/>
                <a:gd name="T21" fmla="*/ 45 h 92"/>
                <a:gd name="T22" fmla="*/ 7 w 57"/>
                <a:gd name="T23" fmla="*/ 36 h 92"/>
                <a:gd name="T24" fmla="*/ 2 w 57"/>
                <a:gd name="T25" fmla="*/ 22 h 92"/>
                <a:gd name="T26" fmla="*/ 2 w 57"/>
                <a:gd name="T27" fmla="*/ 17 h 92"/>
                <a:gd name="T28" fmla="*/ 5 w 57"/>
                <a:gd name="T29" fmla="*/ 9 h 92"/>
                <a:gd name="T30" fmla="*/ 11 w 57"/>
                <a:gd name="T31" fmla="*/ 3 h 92"/>
                <a:gd name="T32" fmla="*/ 20 w 57"/>
                <a:gd name="T33" fmla="*/ 1 h 92"/>
                <a:gd name="T34" fmla="*/ 25 w 57"/>
                <a:gd name="T35" fmla="*/ 0 h 92"/>
                <a:gd name="T36" fmla="*/ 35 w 57"/>
                <a:gd name="T37" fmla="*/ 2 h 92"/>
                <a:gd name="T38" fmla="*/ 42 w 57"/>
                <a:gd name="T39" fmla="*/ 6 h 92"/>
                <a:gd name="T40" fmla="*/ 47 w 57"/>
                <a:gd name="T41" fmla="*/ 0 h 92"/>
                <a:gd name="T42" fmla="*/ 50 w 57"/>
                <a:gd name="T43" fmla="*/ 32 h 92"/>
                <a:gd name="T44" fmla="*/ 47 w 57"/>
                <a:gd name="T45" fmla="*/ 32 h 92"/>
                <a:gd name="T46" fmla="*/ 43 w 57"/>
                <a:gd name="T47" fmla="*/ 18 h 92"/>
                <a:gd name="T48" fmla="*/ 38 w 57"/>
                <a:gd name="T49" fmla="*/ 11 h 92"/>
                <a:gd name="T50" fmla="*/ 30 w 57"/>
                <a:gd name="T51" fmla="*/ 7 h 92"/>
                <a:gd name="T52" fmla="*/ 25 w 57"/>
                <a:gd name="T53" fmla="*/ 6 h 92"/>
                <a:gd name="T54" fmla="*/ 15 w 57"/>
                <a:gd name="T55" fmla="*/ 9 h 92"/>
                <a:gd name="T56" fmla="*/ 10 w 57"/>
                <a:gd name="T57" fmla="*/ 19 h 92"/>
                <a:gd name="T58" fmla="*/ 11 w 57"/>
                <a:gd name="T59" fmla="*/ 24 h 92"/>
                <a:gd name="T60" fmla="*/ 20 w 57"/>
                <a:gd name="T61" fmla="*/ 32 h 92"/>
                <a:gd name="T62" fmla="*/ 42 w 57"/>
                <a:gd name="T63" fmla="*/ 44 h 92"/>
                <a:gd name="T64" fmla="*/ 50 w 57"/>
                <a:gd name="T65" fmla="*/ 49 h 92"/>
                <a:gd name="T66" fmla="*/ 56 w 57"/>
                <a:gd name="T67" fmla="*/ 60 h 92"/>
                <a:gd name="T68" fmla="*/ 57 w 57"/>
                <a:gd name="T69" fmla="*/ 66 h 92"/>
                <a:gd name="T70" fmla="*/ 54 w 57"/>
                <a:gd name="T71" fmla="*/ 76 h 92"/>
                <a:gd name="T72" fmla="*/ 48 w 57"/>
                <a:gd name="T73" fmla="*/ 84 h 92"/>
                <a:gd name="T74" fmla="*/ 40 w 57"/>
                <a:gd name="T75" fmla="*/ 89 h 92"/>
                <a:gd name="T76" fmla="*/ 30 w 57"/>
                <a:gd name="T77" fmla="*/ 92 h 92"/>
                <a:gd name="T78" fmla="*/ 23 w 57"/>
                <a:gd name="T79" fmla="*/ 90 h 92"/>
                <a:gd name="T80" fmla="*/ 7 w 57"/>
                <a:gd name="T81" fmla="*/ 84 h 92"/>
                <a:gd name="T82" fmla="*/ 4 w 57"/>
                <a:gd name="T83" fmla="*/ 88 h 92"/>
                <a:gd name="T84" fmla="*/ 0 w 57"/>
                <a:gd name="T8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92">
                  <a:moveTo>
                    <a:pt x="0" y="60"/>
                  </a:moveTo>
                  <a:lnTo>
                    <a:pt x="3" y="60"/>
                  </a:lnTo>
                  <a:lnTo>
                    <a:pt x="3" y="60"/>
                  </a:lnTo>
                  <a:lnTo>
                    <a:pt x="3" y="63"/>
                  </a:lnTo>
                  <a:lnTo>
                    <a:pt x="4" y="68"/>
                  </a:lnTo>
                  <a:lnTo>
                    <a:pt x="7" y="73"/>
                  </a:lnTo>
                  <a:lnTo>
                    <a:pt x="9" y="77"/>
                  </a:lnTo>
                  <a:lnTo>
                    <a:pt x="14" y="82"/>
                  </a:lnTo>
                  <a:lnTo>
                    <a:pt x="21" y="84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36" y="84"/>
                  </a:lnTo>
                  <a:lnTo>
                    <a:pt x="42" y="82"/>
                  </a:lnTo>
                  <a:lnTo>
                    <a:pt x="46" y="76"/>
                  </a:lnTo>
                  <a:lnTo>
                    <a:pt x="47" y="70"/>
                  </a:lnTo>
                  <a:lnTo>
                    <a:pt x="47" y="70"/>
                  </a:lnTo>
                  <a:lnTo>
                    <a:pt x="46" y="65"/>
                  </a:lnTo>
                  <a:lnTo>
                    <a:pt x="43" y="61"/>
                  </a:lnTo>
                  <a:lnTo>
                    <a:pt x="37" y="56"/>
                  </a:lnTo>
                  <a:lnTo>
                    <a:pt x="31" y="52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1" y="41"/>
                  </a:lnTo>
                  <a:lnTo>
                    <a:pt x="7" y="36"/>
                  </a:lnTo>
                  <a:lnTo>
                    <a:pt x="3" y="29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1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5" y="3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0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5" y="22"/>
                  </a:lnTo>
                  <a:lnTo>
                    <a:pt x="43" y="18"/>
                  </a:lnTo>
                  <a:lnTo>
                    <a:pt x="41" y="14"/>
                  </a:lnTo>
                  <a:lnTo>
                    <a:pt x="38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19" y="7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1" y="24"/>
                  </a:lnTo>
                  <a:lnTo>
                    <a:pt x="15" y="28"/>
                  </a:lnTo>
                  <a:lnTo>
                    <a:pt x="20" y="32"/>
                  </a:lnTo>
                  <a:lnTo>
                    <a:pt x="29" y="36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50" y="49"/>
                  </a:lnTo>
                  <a:lnTo>
                    <a:pt x="53" y="54"/>
                  </a:lnTo>
                  <a:lnTo>
                    <a:pt x="56" y="60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7" y="71"/>
                  </a:lnTo>
                  <a:lnTo>
                    <a:pt x="54" y="76"/>
                  </a:lnTo>
                  <a:lnTo>
                    <a:pt x="52" y="81"/>
                  </a:lnTo>
                  <a:lnTo>
                    <a:pt x="48" y="84"/>
                  </a:lnTo>
                  <a:lnTo>
                    <a:pt x="45" y="88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30" y="92"/>
                  </a:lnTo>
                  <a:lnTo>
                    <a:pt x="30" y="92"/>
                  </a:lnTo>
                  <a:lnTo>
                    <a:pt x="23" y="90"/>
                  </a:lnTo>
                  <a:lnTo>
                    <a:pt x="16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4" y="88"/>
                  </a:lnTo>
                  <a:lnTo>
                    <a:pt x="3" y="92"/>
                  </a:lnTo>
                  <a:lnTo>
                    <a:pt x="0" y="9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" name="Freeform 20"/>
            <p:cNvSpPr>
              <a:spLocks/>
            </p:cNvSpPr>
            <p:nvPr userDrawn="1"/>
          </p:nvSpPr>
          <p:spPr bwMode="auto">
            <a:xfrm>
              <a:off x="1666875" y="1157288"/>
              <a:ext cx="144463" cy="138113"/>
            </a:xfrm>
            <a:custGeom>
              <a:avLst/>
              <a:gdLst>
                <a:gd name="T0" fmla="*/ 26 w 91"/>
                <a:gd name="T1" fmla="*/ 84 h 87"/>
                <a:gd name="T2" fmla="*/ 26 w 91"/>
                <a:gd name="T3" fmla="*/ 84 h 87"/>
                <a:gd name="T4" fmla="*/ 33 w 91"/>
                <a:gd name="T5" fmla="*/ 84 h 87"/>
                <a:gd name="T6" fmla="*/ 36 w 91"/>
                <a:gd name="T7" fmla="*/ 82 h 87"/>
                <a:gd name="T8" fmla="*/ 37 w 91"/>
                <a:gd name="T9" fmla="*/ 81 h 87"/>
                <a:gd name="T10" fmla="*/ 39 w 91"/>
                <a:gd name="T11" fmla="*/ 76 h 87"/>
                <a:gd name="T12" fmla="*/ 39 w 91"/>
                <a:gd name="T13" fmla="*/ 68 h 87"/>
                <a:gd name="T14" fmla="*/ 39 w 91"/>
                <a:gd name="T15" fmla="*/ 6 h 87"/>
                <a:gd name="T16" fmla="*/ 21 w 91"/>
                <a:gd name="T17" fmla="*/ 6 h 87"/>
                <a:gd name="T18" fmla="*/ 21 w 91"/>
                <a:gd name="T19" fmla="*/ 6 h 87"/>
                <a:gd name="T20" fmla="*/ 14 w 91"/>
                <a:gd name="T21" fmla="*/ 6 h 87"/>
                <a:gd name="T22" fmla="*/ 9 w 91"/>
                <a:gd name="T23" fmla="*/ 9 h 87"/>
                <a:gd name="T24" fmla="*/ 6 w 91"/>
                <a:gd name="T25" fmla="*/ 12 h 87"/>
                <a:gd name="T26" fmla="*/ 4 w 91"/>
                <a:gd name="T27" fmla="*/ 17 h 87"/>
                <a:gd name="T28" fmla="*/ 4 w 91"/>
                <a:gd name="T29" fmla="*/ 20 h 87"/>
                <a:gd name="T30" fmla="*/ 0 w 91"/>
                <a:gd name="T31" fmla="*/ 20 h 87"/>
                <a:gd name="T32" fmla="*/ 1 w 91"/>
                <a:gd name="T33" fmla="*/ 0 h 87"/>
                <a:gd name="T34" fmla="*/ 90 w 91"/>
                <a:gd name="T35" fmla="*/ 0 h 87"/>
                <a:gd name="T36" fmla="*/ 91 w 91"/>
                <a:gd name="T37" fmla="*/ 20 h 87"/>
                <a:gd name="T38" fmla="*/ 87 w 91"/>
                <a:gd name="T39" fmla="*/ 20 h 87"/>
                <a:gd name="T40" fmla="*/ 87 w 91"/>
                <a:gd name="T41" fmla="*/ 17 h 87"/>
                <a:gd name="T42" fmla="*/ 87 w 91"/>
                <a:gd name="T43" fmla="*/ 17 h 87"/>
                <a:gd name="T44" fmla="*/ 85 w 91"/>
                <a:gd name="T45" fmla="*/ 12 h 87"/>
                <a:gd name="T46" fmla="*/ 82 w 91"/>
                <a:gd name="T47" fmla="*/ 9 h 87"/>
                <a:gd name="T48" fmla="*/ 78 w 91"/>
                <a:gd name="T49" fmla="*/ 6 h 87"/>
                <a:gd name="T50" fmla="*/ 70 w 91"/>
                <a:gd name="T51" fmla="*/ 6 h 87"/>
                <a:gd name="T52" fmla="*/ 52 w 91"/>
                <a:gd name="T53" fmla="*/ 6 h 87"/>
                <a:gd name="T54" fmla="*/ 52 w 91"/>
                <a:gd name="T55" fmla="*/ 68 h 87"/>
                <a:gd name="T56" fmla="*/ 52 w 91"/>
                <a:gd name="T57" fmla="*/ 68 h 87"/>
                <a:gd name="T58" fmla="*/ 52 w 91"/>
                <a:gd name="T59" fmla="*/ 76 h 87"/>
                <a:gd name="T60" fmla="*/ 54 w 91"/>
                <a:gd name="T61" fmla="*/ 81 h 87"/>
                <a:gd name="T62" fmla="*/ 55 w 91"/>
                <a:gd name="T63" fmla="*/ 82 h 87"/>
                <a:gd name="T64" fmla="*/ 58 w 91"/>
                <a:gd name="T65" fmla="*/ 84 h 87"/>
                <a:gd name="T66" fmla="*/ 65 w 91"/>
                <a:gd name="T67" fmla="*/ 84 h 87"/>
                <a:gd name="T68" fmla="*/ 65 w 91"/>
                <a:gd name="T69" fmla="*/ 87 h 87"/>
                <a:gd name="T70" fmla="*/ 26 w 91"/>
                <a:gd name="T71" fmla="*/ 87 h 87"/>
                <a:gd name="T72" fmla="*/ 26 w 91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26" y="84"/>
                  </a:moveTo>
                  <a:lnTo>
                    <a:pt x="26" y="84"/>
                  </a:lnTo>
                  <a:lnTo>
                    <a:pt x="33" y="84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39" y="76"/>
                  </a:lnTo>
                  <a:lnTo>
                    <a:pt x="39" y="68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90" y="0"/>
                  </a:lnTo>
                  <a:lnTo>
                    <a:pt x="91" y="20"/>
                  </a:lnTo>
                  <a:lnTo>
                    <a:pt x="87" y="20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2" y="6"/>
                  </a:lnTo>
                  <a:lnTo>
                    <a:pt x="52" y="68"/>
                  </a:lnTo>
                  <a:lnTo>
                    <a:pt x="52" y="68"/>
                  </a:lnTo>
                  <a:lnTo>
                    <a:pt x="52" y="76"/>
                  </a:lnTo>
                  <a:lnTo>
                    <a:pt x="54" y="81"/>
                  </a:lnTo>
                  <a:lnTo>
                    <a:pt x="55" y="82"/>
                  </a:lnTo>
                  <a:lnTo>
                    <a:pt x="58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" name="Freeform 21"/>
            <p:cNvSpPr>
              <a:spLocks noEditPoints="1"/>
            </p:cNvSpPr>
            <p:nvPr userDrawn="1"/>
          </p:nvSpPr>
          <p:spPr bwMode="auto">
            <a:xfrm>
              <a:off x="1808163" y="1154113"/>
              <a:ext cx="158750" cy="141288"/>
            </a:xfrm>
            <a:custGeom>
              <a:avLst/>
              <a:gdLst>
                <a:gd name="T0" fmla="*/ 0 w 100"/>
                <a:gd name="T1" fmla="*/ 86 h 89"/>
                <a:gd name="T2" fmla="*/ 0 w 100"/>
                <a:gd name="T3" fmla="*/ 86 h 89"/>
                <a:gd name="T4" fmla="*/ 7 w 100"/>
                <a:gd name="T5" fmla="*/ 86 h 89"/>
                <a:gd name="T6" fmla="*/ 12 w 100"/>
                <a:gd name="T7" fmla="*/ 83 h 89"/>
                <a:gd name="T8" fmla="*/ 14 w 100"/>
                <a:gd name="T9" fmla="*/ 79 h 89"/>
                <a:gd name="T10" fmla="*/ 17 w 100"/>
                <a:gd name="T11" fmla="*/ 73 h 89"/>
                <a:gd name="T12" fmla="*/ 49 w 100"/>
                <a:gd name="T13" fmla="*/ 0 h 89"/>
                <a:gd name="T14" fmla="*/ 51 w 100"/>
                <a:gd name="T15" fmla="*/ 0 h 89"/>
                <a:gd name="T16" fmla="*/ 83 w 100"/>
                <a:gd name="T17" fmla="*/ 73 h 89"/>
                <a:gd name="T18" fmla="*/ 83 w 100"/>
                <a:gd name="T19" fmla="*/ 73 h 89"/>
                <a:gd name="T20" fmla="*/ 86 w 100"/>
                <a:gd name="T21" fmla="*/ 79 h 89"/>
                <a:gd name="T22" fmla="*/ 88 w 100"/>
                <a:gd name="T23" fmla="*/ 83 h 89"/>
                <a:gd name="T24" fmla="*/ 93 w 100"/>
                <a:gd name="T25" fmla="*/ 86 h 89"/>
                <a:gd name="T26" fmla="*/ 100 w 100"/>
                <a:gd name="T27" fmla="*/ 86 h 89"/>
                <a:gd name="T28" fmla="*/ 100 w 100"/>
                <a:gd name="T29" fmla="*/ 89 h 89"/>
                <a:gd name="T30" fmla="*/ 60 w 100"/>
                <a:gd name="T31" fmla="*/ 89 h 89"/>
                <a:gd name="T32" fmla="*/ 60 w 100"/>
                <a:gd name="T33" fmla="*/ 86 h 89"/>
                <a:gd name="T34" fmla="*/ 60 w 100"/>
                <a:gd name="T35" fmla="*/ 86 h 89"/>
                <a:gd name="T36" fmla="*/ 67 w 100"/>
                <a:gd name="T37" fmla="*/ 86 h 89"/>
                <a:gd name="T38" fmla="*/ 71 w 100"/>
                <a:gd name="T39" fmla="*/ 83 h 89"/>
                <a:gd name="T40" fmla="*/ 72 w 100"/>
                <a:gd name="T41" fmla="*/ 82 h 89"/>
                <a:gd name="T42" fmla="*/ 72 w 100"/>
                <a:gd name="T43" fmla="*/ 81 h 89"/>
                <a:gd name="T44" fmla="*/ 71 w 100"/>
                <a:gd name="T45" fmla="*/ 74 h 89"/>
                <a:gd name="T46" fmla="*/ 65 w 100"/>
                <a:gd name="T47" fmla="*/ 59 h 89"/>
                <a:gd name="T48" fmla="*/ 29 w 100"/>
                <a:gd name="T49" fmla="*/ 59 h 89"/>
                <a:gd name="T50" fmla="*/ 23 w 100"/>
                <a:gd name="T51" fmla="*/ 74 h 89"/>
                <a:gd name="T52" fmla="*/ 23 w 100"/>
                <a:gd name="T53" fmla="*/ 74 h 89"/>
                <a:gd name="T54" fmla="*/ 21 w 100"/>
                <a:gd name="T55" fmla="*/ 81 h 89"/>
                <a:gd name="T56" fmla="*/ 22 w 100"/>
                <a:gd name="T57" fmla="*/ 82 h 89"/>
                <a:gd name="T58" fmla="*/ 22 w 100"/>
                <a:gd name="T59" fmla="*/ 83 h 89"/>
                <a:gd name="T60" fmla="*/ 27 w 100"/>
                <a:gd name="T61" fmla="*/ 86 h 89"/>
                <a:gd name="T62" fmla="*/ 34 w 100"/>
                <a:gd name="T63" fmla="*/ 86 h 89"/>
                <a:gd name="T64" fmla="*/ 34 w 100"/>
                <a:gd name="T65" fmla="*/ 89 h 89"/>
                <a:gd name="T66" fmla="*/ 0 w 100"/>
                <a:gd name="T67" fmla="*/ 89 h 89"/>
                <a:gd name="T68" fmla="*/ 0 w 100"/>
                <a:gd name="T69" fmla="*/ 86 h 89"/>
                <a:gd name="T70" fmla="*/ 62 w 100"/>
                <a:gd name="T71" fmla="*/ 54 h 89"/>
                <a:gd name="T72" fmla="*/ 46 w 100"/>
                <a:gd name="T73" fmla="*/ 19 h 89"/>
                <a:gd name="T74" fmla="*/ 32 w 100"/>
                <a:gd name="T75" fmla="*/ 54 h 89"/>
                <a:gd name="T76" fmla="*/ 62 w 100"/>
                <a:gd name="T77" fmla="*/ 5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89">
                  <a:moveTo>
                    <a:pt x="0" y="86"/>
                  </a:moveTo>
                  <a:lnTo>
                    <a:pt x="0" y="86"/>
                  </a:lnTo>
                  <a:lnTo>
                    <a:pt x="7" y="86"/>
                  </a:lnTo>
                  <a:lnTo>
                    <a:pt x="12" y="83"/>
                  </a:lnTo>
                  <a:lnTo>
                    <a:pt x="14" y="79"/>
                  </a:lnTo>
                  <a:lnTo>
                    <a:pt x="17" y="73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6" y="79"/>
                  </a:lnTo>
                  <a:lnTo>
                    <a:pt x="88" y="83"/>
                  </a:lnTo>
                  <a:lnTo>
                    <a:pt x="93" y="86"/>
                  </a:lnTo>
                  <a:lnTo>
                    <a:pt x="100" y="86"/>
                  </a:lnTo>
                  <a:lnTo>
                    <a:pt x="100" y="89"/>
                  </a:lnTo>
                  <a:lnTo>
                    <a:pt x="60" y="89"/>
                  </a:lnTo>
                  <a:lnTo>
                    <a:pt x="60" y="86"/>
                  </a:lnTo>
                  <a:lnTo>
                    <a:pt x="60" y="86"/>
                  </a:lnTo>
                  <a:lnTo>
                    <a:pt x="67" y="86"/>
                  </a:lnTo>
                  <a:lnTo>
                    <a:pt x="71" y="83"/>
                  </a:lnTo>
                  <a:lnTo>
                    <a:pt x="72" y="82"/>
                  </a:lnTo>
                  <a:lnTo>
                    <a:pt x="72" y="81"/>
                  </a:lnTo>
                  <a:lnTo>
                    <a:pt x="71" y="74"/>
                  </a:lnTo>
                  <a:lnTo>
                    <a:pt x="65" y="59"/>
                  </a:lnTo>
                  <a:lnTo>
                    <a:pt x="29" y="59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1" y="81"/>
                  </a:lnTo>
                  <a:lnTo>
                    <a:pt x="22" y="82"/>
                  </a:lnTo>
                  <a:lnTo>
                    <a:pt x="22" y="83"/>
                  </a:lnTo>
                  <a:lnTo>
                    <a:pt x="27" y="86"/>
                  </a:lnTo>
                  <a:lnTo>
                    <a:pt x="34" y="86"/>
                  </a:lnTo>
                  <a:lnTo>
                    <a:pt x="34" y="89"/>
                  </a:lnTo>
                  <a:lnTo>
                    <a:pt x="0" y="89"/>
                  </a:lnTo>
                  <a:lnTo>
                    <a:pt x="0" y="86"/>
                  </a:lnTo>
                  <a:close/>
                  <a:moveTo>
                    <a:pt x="62" y="54"/>
                  </a:moveTo>
                  <a:lnTo>
                    <a:pt x="46" y="19"/>
                  </a:lnTo>
                  <a:lnTo>
                    <a:pt x="32" y="54"/>
                  </a:lnTo>
                  <a:lnTo>
                    <a:pt x="62" y="5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9" name="Freeform 22"/>
            <p:cNvSpPr>
              <a:spLocks/>
            </p:cNvSpPr>
            <p:nvPr userDrawn="1"/>
          </p:nvSpPr>
          <p:spPr bwMode="auto">
            <a:xfrm>
              <a:off x="1965325" y="1157288"/>
              <a:ext cx="142875" cy="138113"/>
            </a:xfrm>
            <a:custGeom>
              <a:avLst/>
              <a:gdLst>
                <a:gd name="T0" fmla="*/ 26 w 90"/>
                <a:gd name="T1" fmla="*/ 84 h 87"/>
                <a:gd name="T2" fmla="*/ 26 w 90"/>
                <a:gd name="T3" fmla="*/ 84 h 87"/>
                <a:gd name="T4" fmla="*/ 33 w 90"/>
                <a:gd name="T5" fmla="*/ 84 h 87"/>
                <a:gd name="T6" fmla="*/ 36 w 90"/>
                <a:gd name="T7" fmla="*/ 82 h 87"/>
                <a:gd name="T8" fmla="*/ 37 w 90"/>
                <a:gd name="T9" fmla="*/ 81 h 87"/>
                <a:gd name="T10" fmla="*/ 40 w 90"/>
                <a:gd name="T11" fmla="*/ 76 h 87"/>
                <a:gd name="T12" fmla="*/ 40 w 90"/>
                <a:gd name="T13" fmla="*/ 68 h 87"/>
                <a:gd name="T14" fmla="*/ 40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2 w 90"/>
                <a:gd name="T21" fmla="*/ 6 h 87"/>
                <a:gd name="T22" fmla="*/ 9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4 w 90"/>
                <a:gd name="T29" fmla="*/ 20 h 87"/>
                <a:gd name="T30" fmla="*/ 0 w 90"/>
                <a:gd name="T31" fmla="*/ 20 h 87"/>
                <a:gd name="T32" fmla="*/ 1 w 90"/>
                <a:gd name="T33" fmla="*/ 0 h 87"/>
                <a:gd name="T34" fmla="*/ 89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3 w 90"/>
                <a:gd name="T47" fmla="*/ 9 h 87"/>
                <a:gd name="T48" fmla="*/ 78 w 90"/>
                <a:gd name="T49" fmla="*/ 6 h 87"/>
                <a:gd name="T50" fmla="*/ 70 w 90"/>
                <a:gd name="T51" fmla="*/ 6 h 87"/>
                <a:gd name="T52" fmla="*/ 51 w 90"/>
                <a:gd name="T53" fmla="*/ 6 h 87"/>
                <a:gd name="T54" fmla="*/ 51 w 90"/>
                <a:gd name="T55" fmla="*/ 68 h 87"/>
                <a:gd name="T56" fmla="*/ 51 w 90"/>
                <a:gd name="T57" fmla="*/ 68 h 87"/>
                <a:gd name="T58" fmla="*/ 52 w 90"/>
                <a:gd name="T59" fmla="*/ 76 h 87"/>
                <a:gd name="T60" fmla="*/ 53 w 90"/>
                <a:gd name="T61" fmla="*/ 81 h 87"/>
                <a:gd name="T62" fmla="*/ 56 w 90"/>
                <a:gd name="T63" fmla="*/ 82 h 87"/>
                <a:gd name="T64" fmla="*/ 58 w 90"/>
                <a:gd name="T65" fmla="*/ 84 h 87"/>
                <a:gd name="T66" fmla="*/ 65 w 90"/>
                <a:gd name="T67" fmla="*/ 84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4"/>
                  </a:moveTo>
                  <a:lnTo>
                    <a:pt x="26" y="84"/>
                  </a:lnTo>
                  <a:lnTo>
                    <a:pt x="33" y="84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40" y="76"/>
                  </a:lnTo>
                  <a:lnTo>
                    <a:pt x="40" y="68"/>
                  </a:lnTo>
                  <a:lnTo>
                    <a:pt x="40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9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3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1" y="6"/>
                  </a:lnTo>
                  <a:lnTo>
                    <a:pt x="51" y="68"/>
                  </a:lnTo>
                  <a:lnTo>
                    <a:pt x="51" y="68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6" y="82"/>
                  </a:lnTo>
                  <a:lnTo>
                    <a:pt x="58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0" name="Freeform 23"/>
            <p:cNvSpPr>
              <a:spLocks/>
            </p:cNvSpPr>
            <p:nvPr userDrawn="1"/>
          </p:nvSpPr>
          <p:spPr bwMode="auto">
            <a:xfrm>
              <a:off x="2139950" y="1154113"/>
              <a:ext cx="90488" cy="146050"/>
            </a:xfrm>
            <a:custGeom>
              <a:avLst/>
              <a:gdLst>
                <a:gd name="T0" fmla="*/ 3 w 57"/>
                <a:gd name="T1" fmla="*/ 60 h 92"/>
                <a:gd name="T2" fmla="*/ 3 w 57"/>
                <a:gd name="T3" fmla="*/ 63 h 92"/>
                <a:gd name="T4" fmla="*/ 6 w 57"/>
                <a:gd name="T5" fmla="*/ 73 h 92"/>
                <a:gd name="T6" fmla="*/ 14 w 57"/>
                <a:gd name="T7" fmla="*/ 82 h 92"/>
                <a:gd name="T8" fmla="*/ 29 w 57"/>
                <a:gd name="T9" fmla="*/ 86 h 92"/>
                <a:gd name="T10" fmla="*/ 36 w 57"/>
                <a:gd name="T11" fmla="*/ 84 h 92"/>
                <a:gd name="T12" fmla="*/ 46 w 57"/>
                <a:gd name="T13" fmla="*/ 76 h 92"/>
                <a:gd name="T14" fmla="*/ 48 w 57"/>
                <a:gd name="T15" fmla="*/ 70 h 92"/>
                <a:gd name="T16" fmla="*/ 43 w 57"/>
                <a:gd name="T17" fmla="*/ 61 h 92"/>
                <a:gd name="T18" fmla="*/ 32 w 57"/>
                <a:gd name="T19" fmla="*/ 52 h 92"/>
                <a:gd name="T20" fmla="*/ 17 w 57"/>
                <a:gd name="T21" fmla="*/ 45 h 92"/>
                <a:gd name="T22" fmla="*/ 6 w 57"/>
                <a:gd name="T23" fmla="*/ 36 h 92"/>
                <a:gd name="T24" fmla="*/ 1 w 57"/>
                <a:gd name="T25" fmla="*/ 22 h 92"/>
                <a:gd name="T26" fmla="*/ 2 w 57"/>
                <a:gd name="T27" fmla="*/ 17 h 92"/>
                <a:gd name="T28" fmla="*/ 5 w 57"/>
                <a:gd name="T29" fmla="*/ 9 h 92"/>
                <a:gd name="T30" fmla="*/ 12 w 57"/>
                <a:gd name="T31" fmla="*/ 3 h 92"/>
                <a:gd name="T32" fmla="*/ 20 w 57"/>
                <a:gd name="T33" fmla="*/ 1 h 92"/>
                <a:gd name="T34" fmla="*/ 25 w 57"/>
                <a:gd name="T35" fmla="*/ 0 h 92"/>
                <a:gd name="T36" fmla="*/ 35 w 57"/>
                <a:gd name="T37" fmla="*/ 2 h 92"/>
                <a:gd name="T38" fmla="*/ 43 w 57"/>
                <a:gd name="T39" fmla="*/ 6 h 92"/>
                <a:gd name="T40" fmla="*/ 46 w 57"/>
                <a:gd name="T41" fmla="*/ 0 h 92"/>
                <a:gd name="T42" fmla="*/ 50 w 57"/>
                <a:gd name="T43" fmla="*/ 32 h 92"/>
                <a:gd name="T44" fmla="*/ 46 w 57"/>
                <a:gd name="T45" fmla="*/ 32 h 92"/>
                <a:gd name="T46" fmla="*/ 44 w 57"/>
                <a:gd name="T47" fmla="*/ 18 h 92"/>
                <a:gd name="T48" fmla="*/ 39 w 57"/>
                <a:gd name="T49" fmla="*/ 11 h 92"/>
                <a:gd name="T50" fmla="*/ 30 w 57"/>
                <a:gd name="T51" fmla="*/ 7 h 92"/>
                <a:gd name="T52" fmla="*/ 24 w 57"/>
                <a:gd name="T53" fmla="*/ 6 h 92"/>
                <a:gd name="T54" fmla="*/ 14 w 57"/>
                <a:gd name="T55" fmla="*/ 9 h 92"/>
                <a:gd name="T56" fmla="*/ 11 w 57"/>
                <a:gd name="T57" fmla="*/ 19 h 92"/>
                <a:gd name="T58" fmla="*/ 12 w 57"/>
                <a:gd name="T59" fmla="*/ 24 h 92"/>
                <a:gd name="T60" fmla="*/ 20 w 57"/>
                <a:gd name="T61" fmla="*/ 32 h 92"/>
                <a:gd name="T62" fmla="*/ 41 w 57"/>
                <a:gd name="T63" fmla="*/ 44 h 92"/>
                <a:gd name="T64" fmla="*/ 49 w 57"/>
                <a:gd name="T65" fmla="*/ 49 h 92"/>
                <a:gd name="T66" fmla="*/ 56 w 57"/>
                <a:gd name="T67" fmla="*/ 60 h 92"/>
                <a:gd name="T68" fmla="*/ 57 w 57"/>
                <a:gd name="T69" fmla="*/ 66 h 92"/>
                <a:gd name="T70" fmla="*/ 55 w 57"/>
                <a:gd name="T71" fmla="*/ 76 h 92"/>
                <a:gd name="T72" fmla="*/ 49 w 57"/>
                <a:gd name="T73" fmla="*/ 84 h 92"/>
                <a:gd name="T74" fmla="*/ 40 w 57"/>
                <a:gd name="T75" fmla="*/ 89 h 92"/>
                <a:gd name="T76" fmla="*/ 29 w 57"/>
                <a:gd name="T77" fmla="*/ 92 h 92"/>
                <a:gd name="T78" fmla="*/ 22 w 57"/>
                <a:gd name="T79" fmla="*/ 90 h 92"/>
                <a:gd name="T80" fmla="*/ 7 w 57"/>
                <a:gd name="T81" fmla="*/ 84 h 92"/>
                <a:gd name="T82" fmla="*/ 5 w 57"/>
                <a:gd name="T83" fmla="*/ 88 h 92"/>
                <a:gd name="T84" fmla="*/ 0 w 57"/>
                <a:gd name="T8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92">
                  <a:moveTo>
                    <a:pt x="0" y="60"/>
                  </a:moveTo>
                  <a:lnTo>
                    <a:pt x="3" y="60"/>
                  </a:lnTo>
                  <a:lnTo>
                    <a:pt x="3" y="60"/>
                  </a:lnTo>
                  <a:lnTo>
                    <a:pt x="3" y="63"/>
                  </a:lnTo>
                  <a:lnTo>
                    <a:pt x="5" y="68"/>
                  </a:lnTo>
                  <a:lnTo>
                    <a:pt x="6" y="73"/>
                  </a:lnTo>
                  <a:lnTo>
                    <a:pt x="9" y="77"/>
                  </a:lnTo>
                  <a:lnTo>
                    <a:pt x="14" y="82"/>
                  </a:lnTo>
                  <a:lnTo>
                    <a:pt x="20" y="84"/>
                  </a:lnTo>
                  <a:lnTo>
                    <a:pt x="29" y="86"/>
                  </a:lnTo>
                  <a:lnTo>
                    <a:pt x="29" y="86"/>
                  </a:lnTo>
                  <a:lnTo>
                    <a:pt x="36" y="84"/>
                  </a:lnTo>
                  <a:lnTo>
                    <a:pt x="43" y="82"/>
                  </a:lnTo>
                  <a:lnTo>
                    <a:pt x="46" y="7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6" y="65"/>
                  </a:lnTo>
                  <a:lnTo>
                    <a:pt x="43" y="61"/>
                  </a:lnTo>
                  <a:lnTo>
                    <a:pt x="38" y="56"/>
                  </a:lnTo>
                  <a:lnTo>
                    <a:pt x="32" y="52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5" y="3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0" y="32"/>
                  </a:lnTo>
                  <a:lnTo>
                    <a:pt x="46" y="32"/>
                  </a:lnTo>
                  <a:lnTo>
                    <a:pt x="46" y="32"/>
                  </a:lnTo>
                  <a:lnTo>
                    <a:pt x="45" y="22"/>
                  </a:lnTo>
                  <a:lnTo>
                    <a:pt x="44" y="18"/>
                  </a:lnTo>
                  <a:lnTo>
                    <a:pt x="41" y="14"/>
                  </a:lnTo>
                  <a:lnTo>
                    <a:pt x="39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9" y="7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2" y="24"/>
                  </a:lnTo>
                  <a:lnTo>
                    <a:pt x="14" y="28"/>
                  </a:lnTo>
                  <a:lnTo>
                    <a:pt x="20" y="32"/>
                  </a:lnTo>
                  <a:lnTo>
                    <a:pt x="28" y="36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9" y="49"/>
                  </a:lnTo>
                  <a:lnTo>
                    <a:pt x="54" y="54"/>
                  </a:lnTo>
                  <a:lnTo>
                    <a:pt x="56" y="60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6" y="71"/>
                  </a:lnTo>
                  <a:lnTo>
                    <a:pt x="55" y="76"/>
                  </a:lnTo>
                  <a:lnTo>
                    <a:pt x="52" y="81"/>
                  </a:lnTo>
                  <a:lnTo>
                    <a:pt x="49" y="84"/>
                  </a:lnTo>
                  <a:lnTo>
                    <a:pt x="45" y="88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29" y="92"/>
                  </a:lnTo>
                  <a:lnTo>
                    <a:pt x="29" y="92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5" y="88"/>
                  </a:lnTo>
                  <a:lnTo>
                    <a:pt x="3" y="92"/>
                  </a:lnTo>
                  <a:lnTo>
                    <a:pt x="0" y="9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1" name="Freeform 24"/>
            <p:cNvSpPr>
              <a:spLocks noEditPoints="1"/>
            </p:cNvSpPr>
            <p:nvPr userDrawn="1"/>
          </p:nvSpPr>
          <p:spPr bwMode="auto">
            <a:xfrm>
              <a:off x="2270125" y="1157288"/>
              <a:ext cx="133350" cy="138113"/>
            </a:xfrm>
            <a:custGeom>
              <a:avLst/>
              <a:gdLst>
                <a:gd name="T0" fmla="*/ 0 w 84"/>
                <a:gd name="T1" fmla="*/ 84 h 87"/>
                <a:gd name="T2" fmla="*/ 9 w 84"/>
                <a:gd name="T3" fmla="*/ 82 h 87"/>
                <a:gd name="T4" fmla="*/ 12 w 84"/>
                <a:gd name="T5" fmla="*/ 76 h 87"/>
                <a:gd name="T6" fmla="*/ 13 w 84"/>
                <a:gd name="T7" fmla="*/ 20 h 87"/>
                <a:gd name="T8" fmla="*/ 12 w 84"/>
                <a:gd name="T9" fmla="*/ 11 h 87"/>
                <a:gd name="T10" fmla="*/ 9 w 84"/>
                <a:gd name="T11" fmla="*/ 5 h 87"/>
                <a:gd name="T12" fmla="*/ 0 w 84"/>
                <a:gd name="T13" fmla="*/ 4 h 87"/>
                <a:gd name="T14" fmla="*/ 38 w 84"/>
                <a:gd name="T15" fmla="*/ 0 h 87"/>
                <a:gd name="T16" fmla="*/ 44 w 84"/>
                <a:gd name="T17" fmla="*/ 1 h 87"/>
                <a:gd name="T18" fmla="*/ 56 w 84"/>
                <a:gd name="T19" fmla="*/ 5 h 87"/>
                <a:gd name="T20" fmla="*/ 64 w 84"/>
                <a:gd name="T21" fmla="*/ 11 h 87"/>
                <a:gd name="T22" fmla="*/ 68 w 84"/>
                <a:gd name="T23" fmla="*/ 20 h 87"/>
                <a:gd name="T24" fmla="*/ 69 w 84"/>
                <a:gd name="T25" fmla="*/ 25 h 87"/>
                <a:gd name="T26" fmla="*/ 66 w 84"/>
                <a:gd name="T27" fmla="*/ 33 h 87"/>
                <a:gd name="T28" fmla="*/ 61 w 84"/>
                <a:gd name="T29" fmla="*/ 41 h 87"/>
                <a:gd name="T30" fmla="*/ 54 w 84"/>
                <a:gd name="T31" fmla="*/ 47 h 87"/>
                <a:gd name="T32" fmla="*/ 43 w 84"/>
                <a:gd name="T33" fmla="*/ 49 h 87"/>
                <a:gd name="T34" fmla="*/ 56 w 84"/>
                <a:gd name="T35" fmla="*/ 65 h 87"/>
                <a:gd name="T36" fmla="*/ 70 w 84"/>
                <a:gd name="T37" fmla="*/ 79 h 87"/>
                <a:gd name="T38" fmla="*/ 84 w 84"/>
                <a:gd name="T39" fmla="*/ 84 h 87"/>
                <a:gd name="T40" fmla="*/ 60 w 84"/>
                <a:gd name="T41" fmla="*/ 87 h 87"/>
                <a:gd name="T42" fmla="*/ 25 w 84"/>
                <a:gd name="T43" fmla="*/ 49 h 87"/>
                <a:gd name="T44" fmla="*/ 25 w 84"/>
                <a:gd name="T45" fmla="*/ 68 h 87"/>
                <a:gd name="T46" fmla="*/ 27 w 84"/>
                <a:gd name="T47" fmla="*/ 81 h 87"/>
                <a:gd name="T48" fmla="*/ 31 w 84"/>
                <a:gd name="T49" fmla="*/ 84 h 87"/>
                <a:gd name="T50" fmla="*/ 38 w 84"/>
                <a:gd name="T51" fmla="*/ 87 h 87"/>
                <a:gd name="T52" fmla="*/ 0 w 84"/>
                <a:gd name="T53" fmla="*/ 84 h 87"/>
                <a:gd name="T54" fmla="*/ 37 w 84"/>
                <a:gd name="T55" fmla="*/ 44 h 87"/>
                <a:gd name="T56" fmla="*/ 45 w 84"/>
                <a:gd name="T57" fmla="*/ 43 h 87"/>
                <a:gd name="T58" fmla="*/ 52 w 84"/>
                <a:gd name="T59" fmla="*/ 38 h 87"/>
                <a:gd name="T60" fmla="*/ 55 w 84"/>
                <a:gd name="T61" fmla="*/ 25 h 87"/>
                <a:gd name="T62" fmla="*/ 54 w 84"/>
                <a:gd name="T63" fmla="*/ 17 h 87"/>
                <a:gd name="T64" fmla="*/ 49 w 84"/>
                <a:gd name="T65" fmla="*/ 9 h 87"/>
                <a:gd name="T66" fmla="*/ 42 w 84"/>
                <a:gd name="T67" fmla="*/ 6 h 87"/>
                <a:gd name="T68" fmla="*/ 25 w 84"/>
                <a:gd name="T69" fmla="*/ 6 h 87"/>
                <a:gd name="T70" fmla="*/ 37 w 84"/>
                <a:gd name="T71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" h="87">
                  <a:moveTo>
                    <a:pt x="0" y="84"/>
                  </a:moveTo>
                  <a:lnTo>
                    <a:pt x="0" y="84"/>
                  </a:lnTo>
                  <a:lnTo>
                    <a:pt x="6" y="84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2" y="76"/>
                  </a:lnTo>
                  <a:lnTo>
                    <a:pt x="13" y="68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2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6" y="5"/>
                  </a:lnTo>
                  <a:lnTo>
                    <a:pt x="60" y="7"/>
                  </a:lnTo>
                  <a:lnTo>
                    <a:pt x="64" y="11"/>
                  </a:lnTo>
                  <a:lnTo>
                    <a:pt x="66" y="16"/>
                  </a:lnTo>
                  <a:lnTo>
                    <a:pt x="68" y="20"/>
                  </a:lnTo>
                  <a:lnTo>
                    <a:pt x="69" y="25"/>
                  </a:lnTo>
                  <a:lnTo>
                    <a:pt x="69" y="25"/>
                  </a:lnTo>
                  <a:lnTo>
                    <a:pt x="68" y="30"/>
                  </a:lnTo>
                  <a:lnTo>
                    <a:pt x="66" y="33"/>
                  </a:lnTo>
                  <a:lnTo>
                    <a:pt x="65" y="38"/>
                  </a:lnTo>
                  <a:lnTo>
                    <a:pt x="61" y="41"/>
                  </a:lnTo>
                  <a:lnTo>
                    <a:pt x="58" y="44"/>
                  </a:lnTo>
                  <a:lnTo>
                    <a:pt x="54" y="47"/>
                  </a:lnTo>
                  <a:lnTo>
                    <a:pt x="49" y="48"/>
                  </a:lnTo>
                  <a:lnTo>
                    <a:pt x="43" y="49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64" y="72"/>
                  </a:lnTo>
                  <a:lnTo>
                    <a:pt x="70" y="79"/>
                  </a:lnTo>
                  <a:lnTo>
                    <a:pt x="77" y="82"/>
                  </a:lnTo>
                  <a:lnTo>
                    <a:pt x="84" y="84"/>
                  </a:lnTo>
                  <a:lnTo>
                    <a:pt x="84" y="87"/>
                  </a:lnTo>
                  <a:lnTo>
                    <a:pt x="60" y="87"/>
                  </a:lnTo>
                  <a:lnTo>
                    <a:pt x="32" y="49"/>
                  </a:lnTo>
                  <a:lnTo>
                    <a:pt x="25" y="49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25" y="76"/>
                  </a:lnTo>
                  <a:lnTo>
                    <a:pt x="27" y="81"/>
                  </a:lnTo>
                  <a:lnTo>
                    <a:pt x="28" y="82"/>
                  </a:lnTo>
                  <a:lnTo>
                    <a:pt x="31" y="84"/>
                  </a:lnTo>
                  <a:lnTo>
                    <a:pt x="38" y="84"/>
                  </a:lnTo>
                  <a:lnTo>
                    <a:pt x="38" y="87"/>
                  </a:lnTo>
                  <a:lnTo>
                    <a:pt x="0" y="87"/>
                  </a:lnTo>
                  <a:lnTo>
                    <a:pt x="0" y="84"/>
                  </a:lnTo>
                  <a:close/>
                  <a:moveTo>
                    <a:pt x="37" y="44"/>
                  </a:moveTo>
                  <a:lnTo>
                    <a:pt x="37" y="44"/>
                  </a:lnTo>
                  <a:lnTo>
                    <a:pt x="42" y="43"/>
                  </a:lnTo>
                  <a:lnTo>
                    <a:pt x="45" y="43"/>
                  </a:lnTo>
                  <a:lnTo>
                    <a:pt x="49" y="41"/>
                  </a:lnTo>
                  <a:lnTo>
                    <a:pt x="52" y="38"/>
                  </a:lnTo>
                  <a:lnTo>
                    <a:pt x="54" y="32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4" y="17"/>
                  </a:lnTo>
                  <a:lnTo>
                    <a:pt x="52" y="11"/>
                  </a:lnTo>
                  <a:lnTo>
                    <a:pt x="49" y="9"/>
                  </a:lnTo>
                  <a:lnTo>
                    <a:pt x="45" y="7"/>
                  </a:lnTo>
                  <a:lnTo>
                    <a:pt x="42" y="6"/>
                  </a:lnTo>
                  <a:lnTo>
                    <a:pt x="37" y="6"/>
                  </a:lnTo>
                  <a:lnTo>
                    <a:pt x="25" y="6"/>
                  </a:lnTo>
                  <a:lnTo>
                    <a:pt x="25" y="44"/>
                  </a:lnTo>
                  <a:lnTo>
                    <a:pt x="37" y="4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2" name="Freeform 25"/>
            <p:cNvSpPr>
              <a:spLocks noEditPoints="1"/>
            </p:cNvSpPr>
            <p:nvPr userDrawn="1"/>
          </p:nvSpPr>
          <p:spPr bwMode="auto">
            <a:xfrm>
              <a:off x="2409825" y="1103313"/>
              <a:ext cx="160338" cy="192088"/>
            </a:xfrm>
            <a:custGeom>
              <a:avLst/>
              <a:gdLst>
                <a:gd name="T0" fmla="*/ 0 w 101"/>
                <a:gd name="T1" fmla="*/ 118 h 121"/>
                <a:gd name="T2" fmla="*/ 13 w 101"/>
                <a:gd name="T3" fmla="*/ 115 h 121"/>
                <a:gd name="T4" fmla="*/ 18 w 101"/>
                <a:gd name="T5" fmla="*/ 105 h 121"/>
                <a:gd name="T6" fmla="*/ 52 w 101"/>
                <a:gd name="T7" fmla="*/ 32 h 121"/>
                <a:gd name="T8" fmla="*/ 84 w 101"/>
                <a:gd name="T9" fmla="*/ 105 h 121"/>
                <a:gd name="T10" fmla="*/ 89 w 101"/>
                <a:gd name="T11" fmla="*/ 115 h 121"/>
                <a:gd name="T12" fmla="*/ 101 w 101"/>
                <a:gd name="T13" fmla="*/ 118 h 121"/>
                <a:gd name="T14" fmla="*/ 61 w 101"/>
                <a:gd name="T15" fmla="*/ 121 h 121"/>
                <a:gd name="T16" fmla="*/ 61 w 101"/>
                <a:gd name="T17" fmla="*/ 118 h 121"/>
                <a:gd name="T18" fmla="*/ 72 w 101"/>
                <a:gd name="T19" fmla="*/ 115 h 121"/>
                <a:gd name="T20" fmla="*/ 73 w 101"/>
                <a:gd name="T21" fmla="*/ 113 h 121"/>
                <a:gd name="T22" fmla="*/ 66 w 101"/>
                <a:gd name="T23" fmla="*/ 91 h 121"/>
                <a:gd name="T24" fmla="*/ 24 w 101"/>
                <a:gd name="T25" fmla="*/ 106 h 121"/>
                <a:gd name="T26" fmla="*/ 21 w 101"/>
                <a:gd name="T27" fmla="*/ 113 h 121"/>
                <a:gd name="T28" fmla="*/ 23 w 101"/>
                <a:gd name="T29" fmla="*/ 115 h 121"/>
                <a:gd name="T30" fmla="*/ 35 w 101"/>
                <a:gd name="T31" fmla="*/ 118 h 121"/>
                <a:gd name="T32" fmla="*/ 0 w 101"/>
                <a:gd name="T33" fmla="*/ 121 h 121"/>
                <a:gd name="T34" fmla="*/ 63 w 101"/>
                <a:gd name="T35" fmla="*/ 86 h 121"/>
                <a:gd name="T36" fmla="*/ 32 w 101"/>
                <a:gd name="T37" fmla="*/ 86 h 121"/>
                <a:gd name="T38" fmla="*/ 39 w 101"/>
                <a:gd name="T39" fmla="*/ 12 h 121"/>
                <a:gd name="T40" fmla="*/ 40 w 101"/>
                <a:gd name="T41" fmla="*/ 7 h 121"/>
                <a:gd name="T42" fmla="*/ 46 w 101"/>
                <a:gd name="T43" fmla="*/ 1 h 121"/>
                <a:gd name="T44" fmla="*/ 51 w 101"/>
                <a:gd name="T45" fmla="*/ 0 h 121"/>
                <a:gd name="T46" fmla="*/ 58 w 101"/>
                <a:gd name="T47" fmla="*/ 3 h 121"/>
                <a:gd name="T48" fmla="*/ 62 w 101"/>
                <a:gd name="T49" fmla="*/ 12 h 121"/>
                <a:gd name="T50" fmla="*/ 62 w 101"/>
                <a:gd name="T51" fmla="*/ 17 h 121"/>
                <a:gd name="T52" fmla="*/ 55 w 101"/>
                <a:gd name="T53" fmla="*/ 23 h 121"/>
                <a:gd name="T54" fmla="*/ 51 w 101"/>
                <a:gd name="T55" fmla="*/ 24 h 121"/>
                <a:gd name="T56" fmla="*/ 42 w 101"/>
                <a:gd name="T57" fmla="*/ 21 h 121"/>
                <a:gd name="T58" fmla="*/ 39 w 101"/>
                <a:gd name="T59" fmla="*/ 12 h 121"/>
                <a:gd name="T60" fmla="*/ 57 w 101"/>
                <a:gd name="T61" fmla="*/ 12 h 121"/>
                <a:gd name="T62" fmla="*/ 57 w 101"/>
                <a:gd name="T63" fmla="*/ 10 h 121"/>
                <a:gd name="T64" fmla="*/ 53 w 101"/>
                <a:gd name="T65" fmla="*/ 6 h 121"/>
                <a:gd name="T66" fmla="*/ 51 w 101"/>
                <a:gd name="T67" fmla="*/ 6 h 121"/>
                <a:gd name="T68" fmla="*/ 46 w 101"/>
                <a:gd name="T69" fmla="*/ 7 h 121"/>
                <a:gd name="T70" fmla="*/ 43 w 101"/>
                <a:gd name="T71" fmla="*/ 12 h 121"/>
                <a:gd name="T72" fmla="*/ 45 w 101"/>
                <a:gd name="T73" fmla="*/ 14 h 121"/>
                <a:gd name="T74" fmla="*/ 47 w 101"/>
                <a:gd name="T75" fmla="*/ 18 h 121"/>
                <a:gd name="T76" fmla="*/ 51 w 101"/>
                <a:gd name="T77" fmla="*/ 18 h 121"/>
                <a:gd name="T78" fmla="*/ 55 w 101"/>
                <a:gd name="T79" fmla="*/ 17 h 121"/>
                <a:gd name="T80" fmla="*/ 57 w 101"/>
                <a:gd name="T81" fmla="*/ 1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" h="121">
                  <a:moveTo>
                    <a:pt x="0" y="118"/>
                  </a:moveTo>
                  <a:lnTo>
                    <a:pt x="0" y="118"/>
                  </a:lnTo>
                  <a:lnTo>
                    <a:pt x="8" y="118"/>
                  </a:lnTo>
                  <a:lnTo>
                    <a:pt x="13" y="115"/>
                  </a:lnTo>
                  <a:lnTo>
                    <a:pt x="15" y="111"/>
                  </a:lnTo>
                  <a:lnTo>
                    <a:pt x="18" y="105"/>
                  </a:lnTo>
                  <a:lnTo>
                    <a:pt x="50" y="32"/>
                  </a:lnTo>
                  <a:lnTo>
                    <a:pt x="52" y="32"/>
                  </a:lnTo>
                  <a:lnTo>
                    <a:pt x="84" y="105"/>
                  </a:lnTo>
                  <a:lnTo>
                    <a:pt x="84" y="105"/>
                  </a:lnTo>
                  <a:lnTo>
                    <a:pt x="86" y="111"/>
                  </a:lnTo>
                  <a:lnTo>
                    <a:pt x="89" y="115"/>
                  </a:lnTo>
                  <a:lnTo>
                    <a:pt x="94" y="118"/>
                  </a:lnTo>
                  <a:lnTo>
                    <a:pt x="101" y="118"/>
                  </a:lnTo>
                  <a:lnTo>
                    <a:pt x="101" y="121"/>
                  </a:lnTo>
                  <a:lnTo>
                    <a:pt x="61" y="121"/>
                  </a:lnTo>
                  <a:lnTo>
                    <a:pt x="61" y="118"/>
                  </a:lnTo>
                  <a:lnTo>
                    <a:pt x="61" y="118"/>
                  </a:lnTo>
                  <a:lnTo>
                    <a:pt x="68" y="118"/>
                  </a:lnTo>
                  <a:lnTo>
                    <a:pt x="72" y="115"/>
                  </a:lnTo>
                  <a:lnTo>
                    <a:pt x="73" y="114"/>
                  </a:lnTo>
                  <a:lnTo>
                    <a:pt x="73" y="113"/>
                  </a:lnTo>
                  <a:lnTo>
                    <a:pt x="72" y="106"/>
                  </a:lnTo>
                  <a:lnTo>
                    <a:pt x="66" y="91"/>
                  </a:lnTo>
                  <a:lnTo>
                    <a:pt x="30" y="91"/>
                  </a:lnTo>
                  <a:lnTo>
                    <a:pt x="24" y="106"/>
                  </a:lnTo>
                  <a:lnTo>
                    <a:pt x="24" y="106"/>
                  </a:lnTo>
                  <a:lnTo>
                    <a:pt x="21" y="113"/>
                  </a:lnTo>
                  <a:lnTo>
                    <a:pt x="23" y="114"/>
                  </a:lnTo>
                  <a:lnTo>
                    <a:pt x="23" y="115"/>
                  </a:lnTo>
                  <a:lnTo>
                    <a:pt x="27" y="118"/>
                  </a:lnTo>
                  <a:lnTo>
                    <a:pt x="35" y="118"/>
                  </a:lnTo>
                  <a:lnTo>
                    <a:pt x="35" y="121"/>
                  </a:lnTo>
                  <a:lnTo>
                    <a:pt x="0" y="121"/>
                  </a:lnTo>
                  <a:lnTo>
                    <a:pt x="0" y="118"/>
                  </a:lnTo>
                  <a:close/>
                  <a:moveTo>
                    <a:pt x="63" y="86"/>
                  </a:moveTo>
                  <a:lnTo>
                    <a:pt x="47" y="51"/>
                  </a:lnTo>
                  <a:lnTo>
                    <a:pt x="32" y="86"/>
                  </a:lnTo>
                  <a:lnTo>
                    <a:pt x="63" y="86"/>
                  </a:lnTo>
                  <a:close/>
                  <a:moveTo>
                    <a:pt x="39" y="12"/>
                  </a:moveTo>
                  <a:lnTo>
                    <a:pt x="39" y="12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5" y="1"/>
                  </a:lnTo>
                  <a:lnTo>
                    <a:pt x="58" y="3"/>
                  </a:lnTo>
                  <a:lnTo>
                    <a:pt x="62" y="7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7"/>
                  </a:lnTo>
                  <a:lnTo>
                    <a:pt x="58" y="21"/>
                  </a:lnTo>
                  <a:lnTo>
                    <a:pt x="55" y="23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46" y="23"/>
                  </a:lnTo>
                  <a:lnTo>
                    <a:pt x="42" y="21"/>
                  </a:lnTo>
                  <a:lnTo>
                    <a:pt x="40" y="17"/>
                  </a:lnTo>
                  <a:lnTo>
                    <a:pt x="39" y="12"/>
                  </a:lnTo>
                  <a:lnTo>
                    <a:pt x="39" y="12"/>
                  </a:lnTo>
                  <a:close/>
                  <a:moveTo>
                    <a:pt x="57" y="12"/>
                  </a:moveTo>
                  <a:lnTo>
                    <a:pt x="57" y="12"/>
                  </a:lnTo>
                  <a:lnTo>
                    <a:pt x="57" y="10"/>
                  </a:lnTo>
                  <a:lnTo>
                    <a:pt x="55" y="7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7" y="6"/>
                  </a:lnTo>
                  <a:lnTo>
                    <a:pt x="46" y="7"/>
                  </a:lnTo>
                  <a:lnTo>
                    <a:pt x="45" y="10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5" y="14"/>
                  </a:lnTo>
                  <a:lnTo>
                    <a:pt x="46" y="17"/>
                  </a:lnTo>
                  <a:lnTo>
                    <a:pt x="47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55" y="17"/>
                  </a:lnTo>
                  <a:lnTo>
                    <a:pt x="57" y="14"/>
                  </a:lnTo>
                  <a:lnTo>
                    <a:pt x="57" y="12"/>
                  </a:lnTo>
                  <a:lnTo>
                    <a:pt x="57" y="1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3" name="Freeform 26"/>
            <p:cNvSpPr>
              <a:spLocks noEditPoints="1"/>
            </p:cNvSpPr>
            <p:nvPr userDrawn="1"/>
          </p:nvSpPr>
          <p:spPr bwMode="auto">
            <a:xfrm>
              <a:off x="2586038" y="1157288"/>
              <a:ext cx="141288" cy="138113"/>
            </a:xfrm>
            <a:custGeom>
              <a:avLst/>
              <a:gdLst>
                <a:gd name="T0" fmla="*/ 0 w 89"/>
                <a:gd name="T1" fmla="*/ 84 h 87"/>
                <a:gd name="T2" fmla="*/ 10 w 89"/>
                <a:gd name="T3" fmla="*/ 82 h 87"/>
                <a:gd name="T4" fmla="*/ 14 w 89"/>
                <a:gd name="T5" fmla="*/ 76 h 87"/>
                <a:gd name="T6" fmla="*/ 15 w 89"/>
                <a:gd name="T7" fmla="*/ 20 h 87"/>
                <a:gd name="T8" fmla="*/ 14 w 89"/>
                <a:gd name="T9" fmla="*/ 11 h 87"/>
                <a:gd name="T10" fmla="*/ 10 w 89"/>
                <a:gd name="T11" fmla="*/ 5 h 87"/>
                <a:gd name="T12" fmla="*/ 0 w 89"/>
                <a:gd name="T13" fmla="*/ 4 h 87"/>
                <a:gd name="T14" fmla="*/ 39 w 89"/>
                <a:gd name="T15" fmla="*/ 0 h 87"/>
                <a:gd name="T16" fmla="*/ 52 w 89"/>
                <a:gd name="T17" fmla="*/ 1 h 87"/>
                <a:gd name="T18" fmla="*/ 70 w 89"/>
                <a:gd name="T19" fmla="*/ 7 h 87"/>
                <a:gd name="T20" fmla="*/ 81 w 89"/>
                <a:gd name="T21" fmla="*/ 20 h 87"/>
                <a:gd name="T22" fmla="*/ 87 w 89"/>
                <a:gd name="T23" fmla="*/ 36 h 87"/>
                <a:gd name="T24" fmla="*/ 89 w 89"/>
                <a:gd name="T25" fmla="*/ 44 h 87"/>
                <a:gd name="T26" fmla="*/ 85 w 89"/>
                <a:gd name="T27" fmla="*/ 60 h 87"/>
                <a:gd name="T28" fmla="*/ 76 w 89"/>
                <a:gd name="T29" fmla="*/ 75 h 87"/>
                <a:gd name="T30" fmla="*/ 62 w 89"/>
                <a:gd name="T31" fmla="*/ 84 h 87"/>
                <a:gd name="T32" fmla="*/ 39 w 89"/>
                <a:gd name="T33" fmla="*/ 87 h 87"/>
                <a:gd name="T34" fmla="*/ 0 w 89"/>
                <a:gd name="T35" fmla="*/ 84 h 87"/>
                <a:gd name="T36" fmla="*/ 39 w 89"/>
                <a:gd name="T37" fmla="*/ 82 h 87"/>
                <a:gd name="T38" fmla="*/ 57 w 89"/>
                <a:gd name="T39" fmla="*/ 79 h 87"/>
                <a:gd name="T40" fmla="*/ 68 w 89"/>
                <a:gd name="T41" fmla="*/ 69 h 87"/>
                <a:gd name="T42" fmla="*/ 73 w 89"/>
                <a:gd name="T43" fmla="*/ 57 h 87"/>
                <a:gd name="T44" fmla="*/ 74 w 89"/>
                <a:gd name="T45" fmla="*/ 44 h 87"/>
                <a:gd name="T46" fmla="*/ 74 w 89"/>
                <a:gd name="T47" fmla="*/ 37 h 87"/>
                <a:gd name="T48" fmla="*/ 71 w 89"/>
                <a:gd name="T49" fmla="*/ 25 h 87"/>
                <a:gd name="T50" fmla="*/ 63 w 89"/>
                <a:gd name="T51" fmla="*/ 14 h 87"/>
                <a:gd name="T52" fmla="*/ 49 w 89"/>
                <a:gd name="T53" fmla="*/ 6 h 87"/>
                <a:gd name="T54" fmla="*/ 26 w 89"/>
                <a:gd name="T55" fmla="*/ 6 h 87"/>
                <a:gd name="T56" fmla="*/ 26 w 89"/>
                <a:gd name="T57" fmla="*/ 65 h 87"/>
                <a:gd name="T58" fmla="*/ 28 w 89"/>
                <a:gd name="T59" fmla="*/ 79 h 87"/>
                <a:gd name="T60" fmla="*/ 32 w 89"/>
                <a:gd name="T61" fmla="*/ 81 h 87"/>
                <a:gd name="T62" fmla="*/ 39 w 89"/>
                <a:gd name="T63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" h="87">
                  <a:moveTo>
                    <a:pt x="0" y="84"/>
                  </a:moveTo>
                  <a:lnTo>
                    <a:pt x="0" y="84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76"/>
                  </a:lnTo>
                  <a:lnTo>
                    <a:pt x="15" y="68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4" y="11"/>
                  </a:lnTo>
                  <a:lnTo>
                    <a:pt x="12" y="6"/>
                  </a:lnTo>
                  <a:lnTo>
                    <a:pt x="10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52" y="1"/>
                  </a:lnTo>
                  <a:lnTo>
                    <a:pt x="62" y="4"/>
                  </a:lnTo>
                  <a:lnTo>
                    <a:pt x="70" y="7"/>
                  </a:lnTo>
                  <a:lnTo>
                    <a:pt x="76" y="14"/>
                  </a:lnTo>
                  <a:lnTo>
                    <a:pt x="81" y="20"/>
                  </a:lnTo>
                  <a:lnTo>
                    <a:pt x="85" y="27"/>
                  </a:lnTo>
                  <a:lnTo>
                    <a:pt x="87" y="36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7" y="53"/>
                  </a:lnTo>
                  <a:lnTo>
                    <a:pt x="85" y="60"/>
                  </a:lnTo>
                  <a:lnTo>
                    <a:pt x="81" y="68"/>
                  </a:lnTo>
                  <a:lnTo>
                    <a:pt x="76" y="75"/>
                  </a:lnTo>
                  <a:lnTo>
                    <a:pt x="70" y="80"/>
                  </a:lnTo>
                  <a:lnTo>
                    <a:pt x="62" y="84"/>
                  </a:lnTo>
                  <a:lnTo>
                    <a:pt x="52" y="86"/>
                  </a:lnTo>
                  <a:lnTo>
                    <a:pt x="39" y="87"/>
                  </a:lnTo>
                  <a:lnTo>
                    <a:pt x="0" y="87"/>
                  </a:lnTo>
                  <a:lnTo>
                    <a:pt x="0" y="84"/>
                  </a:lnTo>
                  <a:close/>
                  <a:moveTo>
                    <a:pt x="39" y="82"/>
                  </a:moveTo>
                  <a:lnTo>
                    <a:pt x="39" y="82"/>
                  </a:lnTo>
                  <a:lnTo>
                    <a:pt x="49" y="81"/>
                  </a:lnTo>
                  <a:lnTo>
                    <a:pt x="57" y="79"/>
                  </a:lnTo>
                  <a:lnTo>
                    <a:pt x="63" y="74"/>
                  </a:lnTo>
                  <a:lnTo>
                    <a:pt x="68" y="69"/>
                  </a:lnTo>
                  <a:lnTo>
                    <a:pt x="71" y="63"/>
                  </a:lnTo>
                  <a:lnTo>
                    <a:pt x="73" y="57"/>
                  </a:lnTo>
                  <a:lnTo>
                    <a:pt x="74" y="50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37"/>
                  </a:lnTo>
                  <a:lnTo>
                    <a:pt x="73" y="31"/>
                  </a:lnTo>
                  <a:lnTo>
                    <a:pt x="71" y="25"/>
                  </a:lnTo>
                  <a:lnTo>
                    <a:pt x="68" y="18"/>
                  </a:lnTo>
                  <a:lnTo>
                    <a:pt x="63" y="14"/>
                  </a:lnTo>
                  <a:lnTo>
                    <a:pt x="57" y="10"/>
                  </a:lnTo>
                  <a:lnTo>
                    <a:pt x="49" y="6"/>
                  </a:lnTo>
                  <a:lnTo>
                    <a:pt x="39" y="6"/>
                  </a:lnTo>
                  <a:lnTo>
                    <a:pt x="26" y="6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6" y="74"/>
                  </a:lnTo>
                  <a:lnTo>
                    <a:pt x="28" y="79"/>
                  </a:lnTo>
                  <a:lnTo>
                    <a:pt x="30" y="80"/>
                  </a:lnTo>
                  <a:lnTo>
                    <a:pt x="32" y="81"/>
                  </a:lnTo>
                  <a:lnTo>
                    <a:pt x="39" y="82"/>
                  </a:lnTo>
                  <a:lnTo>
                    <a:pt x="39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4" name="Freeform 27"/>
            <p:cNvSpPr>
              <a:spLocks/>
            </p:cNvSpPr>
            <p:nvPr userDrawn="1"/>
          </p:nvSpPr>
          <p:spPr bwMode="auto">
            <a:xfrm>
              <a:off x="2762250" y="1157288"/>
              <a:ext cx="114300" cy="138113"/>
            </a:xfrm>
            <a:custGeom>
              <a:avLst/>
              <a:gdLst>
                <a:gd name="T0" fmla="*/ 0 w 72"/>
                <a:gd name="T1" fmla="*/ 84 h 87"/>
                <a:gd name="T2" fmla="*/ 0 w 72"/>
                <a:gd name="T3" fmla="*/ 84 h 87"/>
                <a:gd name="T4" fmla="*/ 7 w 72"/>
                <a:gd name="T5" fmla="*/ 84 h 87"/>
                <a:gd name="T6" fmla="*/ 10 w 72"/>
                <a:gd name="T7" fmla="*/ 82 h 87"/>
                <a:gd name="T8" fmla="*/ 11 w 72"/>
                <a:gd name="T9" fmla="*/ 81 h 87"/>
                <a:gd name="T10" fmla="*/ 13 w 72"/>
                <a:gd name="T11" fmla="*/ 76 h 87"/>
                <a:gd name="T12" fmla="*/ 13 w 72"/>
                <a:gd name="T13" fmla="*/ 68 h 87"/>
                <a:gd name="T14" fmla="*/ 13 w 72"/>
                <a:gd name="T15" fmla="*/ 20 h 87"/>
                <a:gd name="T16" fmla="*/ 13 w 72"/>
                <a:gd name="T17" fmla="*/ 20 h 87"/>
                <a:gd name="T18" fmla="*/ 13 w 72"/>
                <a:gd name="T19" fmla="*/ 11 h 87"/>
                <a:gd name="T20" fmla="*/ 11 w 72"/>
                <a:gd name="T21" fmla="*/ 6 h 87"/>
                <a:gd name="T22" fmla="*/ 10 w 72"/>
                <a:gd name="T23" fmla="*/ 5 h 87"/>
                <a:gd name="T24" fmla="*/ 7 w 72"/>
                <a:gd name="T25" fmla="*/ 4 h 87"/>
                <a:gd name="T26" fmla="*/ 0 w 72"/>
                <a:gd name="T27" fmla="*/ 4 h 87"/>
                <a:gd name="T28" fmla="*/ 0 w 72"/>
                <a:gd name="T29" fmla="*/ 0 h 87"/>
                <a:gd name="T30" fmla="*/ 66 w 72"/>
                <a:gd name="T31" fmla="*/ 0 h 87"/>
                <a:gd name="T32" fmla="*/ 67 w 72"/>
                <a:gd name="T33" fmla="*/ 20 h 87"/>
                <a:gd name="T34" fmla="*/ 64 w 72"/>
                <a:gd name="T35" fmla="*/ 20 h 87"/>
                <a:gd name="T36" fmla="*/ 64 w 72"/>
                <a:gd name="T37" fmla="*/ 17 h 87"/>
                <a:gd name="T38" fmla="*/ 64 w 72"/>
                <a:gd name="T39" fmla="*/ 17 h 87"/>
                <a:gd name="T40" fmla="*/ 61 w 72"/>
                <a:gd name="T41" fmla="*/ 12 h 87"/>
                <a:gd name="T42" fmla="*/ 59 w 72"/>
                <a:gd name="T43" fmla="*/ 9 h 87"/>
                <a:gd name="T44" fmla="*/ 55 w 72"/>
                <a:gd name="T45" fmla="*/ 6 h 87"/>
                <a:gd name="T46" fmla="*/ 46 w 72"/>
                <a:gd name="T47" fmla="*/ 6 h 87"/>
                <a:gd name="T48" fmla="*/ 26 w 72"/>
                <a:gd name="T49" fmla="*/ 6 h 87"/>
                <a:gd name="T50" fmla="*/ 26 w 72"/>
                <a:gd name="T51" fmla="*/ 38 h 87"/>
                <a:gd name="T52" fmla="*/ 33 w 72"/>
                <a:gd name="T53" fmla="*/ 38 h 87"/>
                <a:gd name="T54" fmla="*/ 33 w 72"/>
                <a:gd name="T55" fmla="*/ 38 h 87"/>
                <a:gd name="T56" fmla="*/ 41 w 72"/>
                <a:gd name="T57" fmla="*/ 38 h 87"/>
                <a:gd name="T58" fmla="*/ 46 w 72"/>
                <a:gd name="T59" fmla="*/ 36 h 87"/>
                <a:gd name="T60" fmla="*/ 48 w 72"/>
                <a:gd name="T61" fmla="*/ 34 h 87"/>
                <a:gd name="T62" fmla="*/ 49 w 72"/>
                <a:gd name="T63" fmla="*/ 32 h 87"/>
                <a:gd name="T64" fmla="*/ 49 w 72"/>
                <a:gd name="T65" fmla="*/ 25 h 87"/>
                <a:gd name="T66" fmla="*/ 53 w 72"/>
                <a:gd name="T67" fmla="*/ 25 h 87"/>
                <a:gd name="T68" fmla="*/ 53 w 72"/>
                <a:gd name="T69" fmla="*/ 58 h 87"/>
                <a:gd name="T70" fmla="*/ 49 w 72"/>
                <a:gd name="T71" fmla="*/ 58 h 87"/>
                <a:gd name="T72" fmla="*/ 49 w 72"/>
                <a:gd name="T73" fmla="*/ 58 h 87"/>
                <a:gd name="T74" fmla="*/ 49 w 72"/>
                <a:gd name="T75" fmla="*/ 50 h 87"/>
                <a:gd name="T76" fmla="*/ 48 w 72"/>
                <a:gd name="T77" fmla="*/ 48 h 87"/>
                <a:gd name="T78" fmla="*/ 46 w 72"/>
                <a:gd name="T79" fmla="*/ 47 h 87"/>
                <a:gd name="T80" fmla="*/ 41 w 72"/>
                <a:gd name="T81" fmla="*/ 44 h 87"/>
                <a:gd name="T82" fmla="*/ 33 w 72"/>
                <a:gd name="T83" fmla="*/ 44 h 87"/>
                <a:gd name="T84" fmla="*/ 26 w 72"/>
                <a:gd name="T85" fmla="*/ 44 h 87"/>
                <a:gd name="T86" fmla="*/ 26 w 72"/>
                <a:gd name="T87" fmla="*/ 65 h 87"/>
                <a:gd name="T88" fmla="*/ 26 w 72"/>
                <a:gd name="T89" fmla="*/ 65 h 87"/>
                <a:gd name="T90" fmla="*/ 26 w 72"/>
                <a:gd name="T91" fmla="*/ 74 h 87"/>
                <a:gd name="T92" fmla="*/ 28 w 72"/>
                <a:gd name="T93" fmla="*/ 79 h 87"/>
                <a:gd name="T94" fmla="*/ 29 w 72"/>
                <a:gd name="T95" fmla="*/ 80 h 87"/>
                <a:gd name="T96" fmla="*/ 32 w 72"/>
                <a:gd name="T97" fmla="*/ 81 h 87"/>
                <a:gd name="T98" fmla="*/ 39 w 72"/>
                <a:gd name="T99" fmla="*/ 82 h 87"/>
                <a:gd name="T100" fmla="*/ 51 w 72"/>
                <a:gd name="T101" fmla="*/ 82 h 87"/>
                <a:gd name="T102" fmla="*/ 51 w 72"/>
                <a:gd name="T103" fmla="*/ 82 h 87"/>
                <a:gd name="T104" fmla="*/ 59 w 72"/>
                <a:gd name="T105" fmla="*/ 81 h 87"/>
                <a:gd name="T106" fmla="*/ 64 w 72"/>
                <a:gd name="T107" fmla="*/ 79 h 87"/>
                <a:gd name="T108" fmla="*/ 66 w 72"/>
                <a:gd name="T109" fmla="*/ 76 h 87"/>
                <a:gd name="T110" fmla="*/ 69 w 72"/>
                <a:gd name="T111" fmla="*/ 71 h 87"/>
                <a:gd name="T112" fmla="*/ 69 w 72"/>
                <a:gd name="T113" fmla="*/ 68 h 87"/>
                <a:gd name="T114" fmla="*/ 72 w 72"/>
                <a:gd name="T115" fmla="*/ 68 h 87"/>
                <a:gd name="T116" fmla="*/ 71 w 72"/>
                <a:gd name="T117" fmla="*/ 87 h 87"/>
                <a:gd name="T118" fmla="*/ 0 w 72"/>
                <a:gd name="T119" fmla="*/ 87 h 87"/>
                <a:gd name="T120" fmla="*/ 0 w 72"/>
                <a:gd name="T121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2" h="87">
                  <a:moveTo>
                    <a:pt x="0" y="84"/>
                  </a:moveTo>
                  <a:lnTo>
                    <a:pt x="0" y="84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3" y="68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7" y="20"/>
                  </a:lnTo>
                  <a:lnTo>
                    <a:pt x="64" y="20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1" y="12"/>
                  </a:lnTo>
                  <a:lnTo>
                    <a:pt x="59" y="9"/>
                  </a:lnTo>
                  <a:lnTo>
                    <a:pt x="55" y="6"/>
                  </a:lnTo>
                  <a:lnTo>
                    <a:pt x="46" y="6"/>
                  </a:lnTo>
                  <a:lnTo>
                    <a:pt x="26" y="6"/>
                  </a:lnTo>
                  <a:lnTo>
                    <a:pt x="26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41" y="38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9" y="32"/>
                  </a:lnTo>
                  <a:lnTo>
                    <a:pt x="49" y="25"/>
                  </a:lnTo>
                  <a:lnTo>
                    <a:pt x="53" y="25"/>
                  </a:lnTo>
                  <a:lnTo>
                    <a:pt x="53" y="58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49" y="50"/>
                  </a:lnTo>
                  <a:lnTo>
                    <a:pt x="48" y="48"/>
                  </a:lnTo>
                  <a:lnTo>
                    <a:pt x="46" y="47"/>
                  </a:lnTo>
                  <a:lnTo>
                    <a:pt x="41" y="44"/>
                  </a:lnTo>
                  <a:lnTo>
                    <a:pt x="33" y="44"/>
                  </a:lnTo>
                  <a:lnTo>
                    <a:pt x="26" y="44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6" y="74"/>
                  </a:lnTo>
                  <a:lnTo>
                    <a:pt x="28" y="79"/>
                  </a:lnTo>
                  <a:lnTo>
                    <a:pt x="29" y="80"/>
                  </a:lnTo>
                  <a:lnTo>
                    <a:pt x="32" y="81"/>
                  </a:lnTo>
                  <a:lnTo>
                    <a:pt x="39" y="82"/>
                  </a:lnTo>
                  <a:lnTo>
                    <a:pt x="51" y="82"/>
                  </a:lnTo>
                  <a:lnTo>
                    <a:pt x="51" y="82"/>
                  </a:lnTo>
                  <a:lnTo>
                    <a:pt x="59" y="81"/>
                  </a:lnTo>
                  <a:lnTo>
                    <a:pt x="64" y="79"/>
                  </a:lnTo>
                  <a:lnTo>
                    <a:pt x="66" y="76"/>
                  </a:lnTo>
                  <a:lnTo>
                    <a:pt x="69" y="71"/>
                  </a:lnTo>
                  <a:lnTo>
                    <a:pt x="69" y="68"/>
                  </a:lnTo>
                  <a:lnTo>
                    <a:pt x="72" y="68"/>
                  </a:lnTo>
                  <a:lnTo>
                    <a:pt x="71" y="87"/>
                  </a:lnTo>
                  <a:lnTo>
                    <a:pt x="0" y="8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5" name="Freeform 28"/>
            <p:cNvSpPr>
              <a:spLocks/>
            </p:cNvSpPr>
            <p:nvPr userDrawn="1"/>
          </p:nvSpPr>
          <p:spPr bwMode="auto">
            <a:xfrm>
              <a:off x="2906713" y="1157288"/>
              <a:ext cx="141288" cy="138113"/>
            </a:xfrm>
            <a:custGeom>
              <a:avLst/>
              <a:gdLst>
                <a:gd name="T0" fmla="*/ 25 w 89"/>
                <a:gd name="T1" fmla="*/ 84 h 87"/>
                <a:gd name="T2" fmla="*/ 25 w 89"/>
                <a:gd name="T3" fmla="*/ 84 h 87"/>
                <a:gd name="T4" fmla="*/ 32 w 89"/>
                <a:gd name="T5" fmla="*/ 84 h 87"/>
                <a:gd name="T6" fmla="*/ 34 w 89"/>
                <a:gd name="T7" fmla="*/ 82 h 87"/>
                <a:gd name="T8" fmla="*/ 37 w 89"/>
                <a:gd name="T9" fmla="*/ 81 h 87"/>
                <a:gd name="T10" fmla="*/ 38 w 89"/>
                <a:gd name="T11" fmla="*/ 76 h 87"/>
                <a:gd name="T12" fmla="*/ 39 w 89"/>
                <a:gd name="T13" fmla="*/ 68 h 87"/>
                <a:gd name="T14" fmla="*/ 39 w 89"/>
                <a:gd name="T15" fmla="*/ 6 h 87"/>
                <a:gd name="T16" fmla="*/ 21 w 89"/>
                <a:gd name="T17" fmla="*/ 6 h 87"/>
                <a:gd name="T18" fmla="*/ 21 w 89"/>
                <a:gd name="T19" fmla="*/ 6 h 87"/>
                <a:gd name="T20" fmla="*/ 12 w 89"/>
                <a:gd name="T21" fmla="*/ 6 h 87"/>
                <a:gd name="T22" fmla="*/ 7 w 89"/>
                <a:gd name="T23" fmla="*/ 9 h 87"/>
                <a:gd name="T24" fmla="*/ 5 w 89"/>
                <a:gd name="T25" fmla="*/ 12 h 87"/>
                <a:gd name="T26" fmla="*/ 3 w 89"/>
                <a:gd name="T27" fmla="*/ 17 h 87"/>
                <a:gd name="T28" fmla="*/ 2 w 89"/>
                <a:gd name="T29" fmla="*/ 20 h 87"/>
                <a:gd name="T30" fmla="*/ 0 w 89"/>
                <a:gd name="T31" fmla="*/ 20 h 87"/>
                <a:gd name="T32" fmla="*/ 1 w 89"/>
                <a:gd name="T33" fmla="*/ 0 h 87"/>
                <a:gd name="T34" fmla="*/ 88 w 89"/>
                <a:gd name="T35" fmla="*/ 0 h 87"/>
                <a:gd name="T36" fmla="*/ 89 w 89"/>
                <a:gd name="T37" fmla="*/ 20 h 87"/>
                <a:gd name="T38" fmla="*/ 87 w 89"/>
                <a:gd name="T39" fmla="*/ 20 h 87"/>
                <a:gd name="T40" fmla="*/ 86 w 89"/>
                <a:gd name="T41" fmla="*/ 17 h 87"/>
                <a:gd name="T42" fmla="*/ 86 w 89"/>
                <a:gd name="T43" fmla="*/ 17 h 87"/>
                <a:gd name="T44" fmla="*/ 84 w 89"/>
                <a:gd name="T45" fmla="*/ 12 h 87"/>
                <a:gd name="T46" fmla="*/ 82 w 89"/>
                <a:gd name="T47" fmla="*/ 9 h 87"/>
                <a:gd name="T48" fmla="*/ 77 w 89"/>
                <a:gd name="T49" fmla="*/ 6 h 87"/>
                <a:gd name="T50" fmla="*/ 70 w 89"/>
                <a:gd name="T51" fmla="*/ 6 h 87"/>
                <a:gd name="T52" fmla="*/ 50 w 89"/>
                <a:gd name="T53" fmla="*/ 6 h 87"/>
                <a:gd name="T54" fmla="*/ 50 w 89"/>
                <a:gd name="T55" fmla="*/ 68 h 87"/>
                <a:gd name="T56" fmla="*/ 50 w 89"/>
                <a:gd name="T57" fmla="*/ 68 h 87"/>
                <a:gd name="T58" fmla="*/ 51 w 89"/>
                <a:gd name="T59" fmla="*/ 76 h 87"/>
                <a:gd name="T60" fmla="*/ 53 w 89"/>
                <a:gd name="T61" fmla="*/ 81 h 87"/>
                <a:gd name="T62" fmla="*/ 55 w 89"/>
                <a:gd name="T63" fmla="*/ 82 h 87"/>
                <a:gd name="T64" fmla="*/ 57 w 89"/>
                <a:gd name="T65" fmla="*/ 84 h 87"/>
                <a:gd name="T66" fmla="*/ 65 w 89"/>
                <a:gd name="T67" fmla="*/ 84 h 87"/>
                <a:gd name="T68" fmla="*/ 65 w 89"/>
                <a:gd name="T69" fmla="*/ 87 h 87"/>
                <a:gd name="T70" fmla="*/ 25 w 89"/>
                <a:gd name="T71" fmla="*/ 87 h 87"/>
                <a:gd name="T72" fmla="*/ 25 w 89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87">
                  <a:moveTo>
                    <a:pt x="25" y="84"/>
                  </a:moveTo>
                  <a:lnTo>
                    <a:pt x="25" y="84"/>
                  </a:lnTo>
                  <a:lnTo>
                    <a:pt x="32" y="84"/>
                  </a:lnTo>
                  <a:lnTo>
                    <a:pt x="34" y="82"/>
                  </a:lnTo>
                  <a:lnTo>
                    <a:pt x="37" y="81"/>
                  </a:lnTo>
                  <a:lnTo>
                    <a:pt x="38" y="76"/>
                  </a:lnTo>
                  <a:lnTo>
                    <a:pt x="39" y="68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7" y="9"/>
                  </a:lnTo>
                  <a:lnTo>
                    <a:pt x="5" y="12"/>
                  </a:lnTo>
                  <a:lnTo>
                    <a:pt x="3" y="17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8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4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0" y="6"/>
                  </a:lnTo>
                  <a:lnTo>
                    <a:pt x="50" y="68"/>
                  </a:lnTo>
                  <a:lnTo>
                    <a:pt x="50" y="68"/>
                  </a:lnTo>
                  <a:lnTo>
                    <a:pt x="51" y="76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7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5" y="87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6" name="Freeform 29"/>
            <p:cNvSpPr>
              <a:spLocks noEditPoints="1"/>
            </p:cNvSpPr>
            <p:nvPr userDrawn="1"/>
          </p:nvSpPr>
          <p:spPr bwMode="auto">
            <a:xfrm>
              <a:off x="695325" y="625475"/>
              <a:ext cx="661988" cy="900113"/>
            </a:xfrm>
            <a:custGeom>
              <a:avLst/>
              <a:gdLst>
                <a:gd name="T0" fmla="*/ 325 w 417"/>
                <a:gd name="T1" fmla="*/ 531 h 567"/>
                <a:gd name="T2" fmla="*/ 124 w 417"/>
                <a:gd name="T3" fmla="*/ 506 h 567"/>
                <a:gd name="T4" fmla="*/ 214 w 417"/>
                <a:gd name="T5" fmla="*/ 335 h 567"/>
                <a:gd name="T6" fmla="*/ 194 w 417"/>
                <a:gd name="T7" fmla="*/ 374 h 567"/>
                <a:gd name="T8" fmla="*/ 80 w 417"/>
                <a:gd name="T9" fmla="*/ 400 h 567"/>
                <a:gd name="T10" fmla="*/ 74 w 417"/>
                <a:gd name="T11" fmla="*/ 419 h 567"/>
                <a:gd name="T12" fmla="*/ 112 w 417"/>
                <a:gd name="T13" fmla="*/ 441 h 567"/>
                <a:gd name="T14" fmla="*/ 93 w 417"/>
                <a:gd name="T15" fmla="*/ 468 h 567"/>
                <a:gd name="T16" fmla="*/ 138 w 417"/>
                <a:gd name="T17" fmla="*/ 471 h 567"/>
                <a:gd name="T18" fmla="*/ 182 w 417"/>
                <a:gd name="T19" fmla="*/ 427 h 567"/>
                <a:gd name="T20" fmla="*/ 247 w 417"/>
                <a:gd name="T21" fmla="*/ 412 h 567"/>
                <a:gd name="T22" fmla="*/ 28 w 417"/>
                <a:gd name="T23" fmla="*/ 496 h 567"/>
                <a:gd name="T24" fmla="*/ 91 w 417"/>
                <a:gd name="T25" fmla="*/ 547 h 567"/>
                <a:gd name="T26" fmla="*/ 122 w 417"/>
                <a:gd name="T27" fmla="*/ 518 h 567"/>
                <a:gd name="T28" fmla="*/ 119 w 417"/>
                <a:gd name="T29" fmla="*/ 481 h 567"/>
                <a:gd name="T30" fmla="*/ 33 w 417"/>
                <a:gd name="T31" fmla="*/ 476 h 567"/>
                <a:gd name="T32" fmla="*/ 92 w 417"/>
                <a:gd name="T33" fmla="*/ 71 h 567"/>
                <a:gd name="T34" fmla="*/ 58 w 417"/>
                <a:gd name="T35" fmla="*/ 45 h 567"/>
                <a:gd name="T36" fmla="*/ 77 w 417"/>
                <a:gd name="T37" fmla="*/ 80 h 567"/>
                <a:gd name="T38" fmla="*/ 103 w 417"/>
                <a:gd name="T39" fmla="*/ 48 h 567"/>
                <a:gd name="T40" fmla="*/ 63 w 417"/>
                <a:gd name="T41" fmla="*/ 110 h 567"/>
                <a:gd name="T42" fmla="*/ 118 w 417"/>
                <a:gd name="T43" fmla="*/ 223 h 567"/>
                <a:gd name="T44" fmla="*/ 109 w 417"/>
                <a:gd name="T45" fmla="*/ 74 h 567"/>
                <a:gd name="T46" fmla="*/ 140 w 417"/>
                <a:gd name="T47" fmla="*/ 54 h 567"/>
                <a:gd name="T48" fmla="*/ 284 w 417"/>
                <a:gd name="T49" fmla="*/ 42 h 567"/>
                <a:gd name="T50" fmla="*/ 251 w 417"/>
                <a:gd name="T51" fmla="*/ 47 h 567"/>
                <a:gd name="T52" fmla="*/ 235 w 417"/>
                <a:gd name="T53" fmla="*/ 26 h 567"/>
                <a:gd name="T54" fmla="*/ 202 w 417"/>
                <a:gd name="T55" fmla="*/ 28 h 567"/>
                <a:gd name="T56" fmla="*/ 238 w 417"/>
                <a:gd name="T57" fmla="*/ 55 h 567"/>
                <a:gd name="T58" fmla="*/ 312 w 417"/>
                <a:gd name="T59" fmla="*/ 144 h 567"/>
                <a:gd name="T60" fmla="*/ 365 w 417"/>
                <a:gd name="T61" fmla="*/ 110 h 567"/>
                <a:gd name="T62" fmla="*/ 177 w 417"/>
                <a:gd name="T63" fmla="*/ 90 h 567"/>
                <a:gd name="T64" fmla="*/ 371 w 417"/>
                <a:gd name="T65" fmla="*/ 191 h 567"/>
                <a:gd name="T66" fmla="*/ 311 w 417"/>
                <a:gd name="T67" fmla="*/ 107 h 567"/>
                <a:gd name="T68" fmla="*/ 313 w 417"/>
                <a:gd name="T69" fmla="*/ 257 h 567"/>
                <a:gd name="T70" fmla="*/ 343 w 417"/>
                <a:gd name="T71" fmla="*/ 196 h 567"/>
                <a:gd name="T72" fmla="*/ 348 w 417"/>
                <a:gd name="T73" fmla="*/ 287 h 567"/>
                <a:gd name="T74" fmla="*/ 256 w 417"/>
                <a:gd name="T75" fmla="*/ 179 h 567"/>
                <a:gd name="T76" fmla="*/ 278 w 417"/>
                <a:gd name="T77" fmla="*/ 139 h 567"/>
                <a:gd name="T78" fmla="*/ 235 w 417"/>
                <a:gd name="T79" fmla="*/ 61 h 567"/>
                <a:gd name="T80" fmla="*/ 151 w 417"/>
                <a:gd name="T81" fmla="*/ 117 h 567"/>
                <a:gd name="T82" fmla="*/ 195 w 417"/>
                <a:gd name="T83" fmla="*/ 125 h 567"/>
                <a:gd name="T84" fmla="*/ 135 w 417"/>
                <a:gd name="T85" fmla="*/ 144 h 567"/>
                <a:gd name="T86" fmla="*/ 168 w 417"/>
                <a:gd name="T87" fmla="*/ 141 h 567"/>
                <a:gd name="T88" fmla="*/ 176 w 417"/>
                <a:gd name="T89" fmla="*/ 191 h 567"/>
                <a:gd name="T90" fmla="*/ 16 w 417"/>
                <a:gd name="T91" fmla="*/ 231 h 567"/>
                <a:gd name="T92" fmla="*/ 15 w 417"/>
                <a:gd name="T93" fmla="*/ 245 h 567"/>
                <a:gd name="T94" fmla="*/ 47 w 417"/>
                <a:gd name="T95" fmla="*/ 266 h 567"/>
                <a:gd name="T96" fmla="*/ 53 w 417"/>
                <a:gd name="T97" fmla="*/ 284 h 567"/>
                <a:gd name="T98" fmla="*/ 87 w 417"/>
                <a:gd name="T99" fmla="*/ 286 h 567"/>
                <a:gd name="T100" fmla="*/ 172 w 417"/>
                <a:gd name="T101" fmla="*/ 263 h 567"/>
                <a:gd name="T102" fmla="*/ 301 w 417"/>
                <a:gd name="T103" fmla="*/ 330 h 567"/>
                <a:gd name="T104" fmla="*/ 318 w 417"/>
                <a:gd name="T105" fmla="*/ 421 h 567"/>
                <a:gd name="T106" fmla="*/ 332 w 417"/>
                <a:gd name="T107" fmla="*/ 468 h 567"/>
                <a:gd name="T108" fmla="*/ 348 w 417"/>
                <a:gd name="T109" fmla="*/ 492 h 567"/>
                <a:gd name="T110" fmla="*/ 325 w 417"/>
                <a:gd name="T111" fmla="*/ 519 h 567"/>
                <a:gd name="T112" fmla="*/ 352 w 417"/>
                <a:gd name="T113" fmla="*/ 535 h 567"/>
                <a:gd name="T114" fmla="*/ 386 w 417"/>
                <a:gd name="T115" fmla="*/ 504 h 567"/>
                <a:gd name="T116" fmla="*/ 392 w 417"/>
                <a:gd name="T117" fmla="*/ 461 h 567"/>
                <a:gd name="T118" fmla="*/ 404 w 417"/>
                <a:gd name="T119" fmla="*/ 400 h 567"/>
                <a:gd name="T120" fmla="*/ 370 w 417"/>
                <a:gd name="T121" fmla="*/ 365 h 567"/>
                <a:gd name="T122" fmla="*/ 390 w 417"/>
                <a:gd name="T123" fmla="*/ 292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7" h="567">
                  <a:moveTo>
                    <a:pt x="114" y="529"/>
                  </a:moveTo>
                  <a:lnTo>
                    <a:pt x="114" y="529"/>
                  </a:lnTo>
                  <a:lnTo>
                    <a:pt x="128" y="539"/>
                  </a:lnTo>
                  <a:lnTo>
                    <a:pt x="140" y="546"/>
                  </a:lnTo>
                  <a:lnTo>
                    <a:pt x="140" y="546"/>
                  </a:lnTo>
                  <a:lnTo>
                    <a:pt x="161" y="554"/>
                  </a:lnTo>
                  <a:lnTo>
                    <a:pt x="175" y="558"/>
                  </a:lnTo>
                  <a:lnTo>
                    <a:pt x="189" y="562"/>
                  </a:lnTo>
                  <a:lnTo>
                    <a:pt x="207" y="565"/>
                  </a:lnTo>
                  <a:lnTo>
                    <a:pt x="225" y="567"/>
                  </a:lnTo>
                  <a:lnTo>
                    <a:pt x="245" y="567"/>
                  </a:lnTo>
                  <a:lnTo>
                    <a:pt x="267" y="566"/>
                  </a:lnTo>
                  <a:lnTo>
                    <a:pt x="267" y="566"/>
                  </a:lnTo>
                  <a:lnTo>
                    <a:pt x="286" y="563"/>
                  </a:lnTo>
                  <a:lnTo>
                    <a:pt x="302" y="560"/>
                  </a:lnTo>
                  <a:lnTo>
                    <a:pt x="317" y="556"/>
                  </a:lnTo>
                  <a:lnTo>
                    <a:pt x="328" y="552"/>
                  </a:lnTo>
                  <a:lnTo>
                    <a:pt x="344" y="544"/>
                  </a:lnTo>
                  <a:lnTo>
                    <a:pt x="349" y="541"/>
                  </a:lnTo>
                  <a:lnTo>
                    <a:pt x="349" y="541"/>
                  </a:lnTo>
                  <a:lnTo>
                    <a:pt x="342" y="539"/>
                  </a:lnTo>
                  <a:lnTo>
                    <a:pt x="336" y="535"/>
                  </a:lnTo>
                  <a:lnTo>
                    <a:pt x="326" y="527"/>
                  </a:lnTo>
                  <a:lnTo>
                    <a:pt x="326" y="527"/>
                  </a:lnTo>
                  <a:lnTo>
                    <a:pt x="325" y="531"/>
                  </a:lnTo>
                  <a:lnTo>
                    <a:pt x="325" y="531"/>
                  </a:lnTo>
                  <a:lnTo>
                    <a:pt x="323" y="540"/>
                  </a:lnTo>
                  <a:lnTo>
                    <a:pt x="323" y="540"/>
                  </a:lnTo>
                  <a:lnTo>
                    <a:pt x="318" y="539"/>
                  </a:lnTo>
                  <a:lnTo>
                    <a:pt x="318" y="539"/>
                  </a:lnTo>
                  <a:lnTo>
                    <a:pt x="315" y="536"/>
                  </a:lnTo>
                  <a:lnTo>
                    <a:pt x="311" y="533"/>
                  </a:lnTo>
                  <a:lnTo>
                    <a:pt x="309" y="528"/>
                  </a:lnTo>
                  <a:lnTo>
                    <a:pt x="307" y="522"/>
                  </a:lnTo>
                  <a:lnTo>
                    <a:pt x="307" y="522"/>
                  </a:lnTo>
                  <a:lnTo>
                    <a:pt x="307" y="520"/>
                  </a:lnTo>
                  <a:lnTo>
                    <a:pt x="307" y="520"/>
                  </a:lnTo>
                  <a:lnTo>
                    <a:pt x="297" y="524"/>
                  </a:lnTo>
                  <a:lnTo>
                    <a:pt x="284" y="528"/>
                  </a:lnTo>
                  <a:lnTo>
                    <a:pt x="268" y="531"/>
                  </a:lnTo>
                  <a:lnTo>
                    <a:pt x="252" y="533"/>
                  </a:lnTo>
                  <a:lnTo>
                    <a:pt x="252" y="533"/>
                  </a:lnTo>
                  <a:lnTo>
                    <a:pt x="222" y="531"/>
                  </a:lnTo>
                  <a:lnTo>
                    <a:pt x="208" y="530"/>
                  </a:lnTo>
                  <a:lnTo>
                    <a:pt x="193" y="528"/>
                  </a:lnTo>
                  <a:lnTo>
                    <a:pt x="178" y="525"/>
                  </a:lnTo>
                  <a:lnTo>
                    <a:pt x="163" y="520"/>
                  </a:lnTo>
                  <a:lnTo>
                    <a:pt x="149" y="515"/>
                  </a:lnTo>
                  <a:lnTo>
                    <a:pt x="135" y="511"/>
                  </a:lnTo>
                  <a:lnTo>
                    <a:pt x="135" y="511"/>
                  </a:lnTo>
                  <a:lnTo>
                    <a:pt x="124" y="506"/>
                  </a:lnTo>
                  <a:lnTo>
                    <a:pt x="124" y="506"/>
                  </a:lnTo>
                  <a:lnTo>
                    <a:pt x="124" y="507"/>
                  </a:lnTo>
                  <a:lnTo>
                    <a:pt x="124" y="509"/>
                  </a:lnTo>
                  <a:lnTo>
                    <a:pt x="127" y="515"/>
                  </a:lnTo>
                  <a:lnTo>
                    <a:pt x="132" y="523"/>
                  </a:lnTo>
                  <a:lnTo>
                    <a:pt x="132" y="523"/>
                  </a:lnTo>
                  <a:lnTo>
                    <a:pt x="125" y="522"/>
                  </a:lnTo>
                  <a:lnTo>
                    <a:pt x="119" y="524"/>
                  </a:lnTo>
                  <a:lnTo>
                    <a:pt x="119" y="524"/>
                  </a:lnTo>
                  <a:lnTo>
                    <a:pt x="116" y="527"/>
                  </a:lnTo>
                  <a:lnTo>
                    <a:pt x="114" y="529"/>
                  </a:lnTo>
                  <a:close/>
                  <a:moveTo>
                    <a:pt x="293" y="329"/>
                  </a:moveTo>
                  <a:lnTo>
                    <a:pt x="293" y="329"/>
                  </a:lnTo>
                  <a:lnTo>
                    <a:pt x="286" y="324"/>
                  </a:lnTo>
                  <a:lnTo>
                    <a:pt x="280" y="322"/>
                  </a:lnTo>
                  <a:lnTo>
                    <a:pt x="269" y="317"/>
                  </a:lnTo>
                  <a:lnTo>
                    <a:pt x="269" y="317"/>
                  </a:lnTo>
                  <a:lnTo>
                    <a:pt x="274" y="313"/>
                  </a:lnTo>
                  <a:lnTo>
                    <a:pt x="277" y="311"/>
                  </a:lnTo>
                  <a:lnTo>
                    <a:pt x="277" y="309"/>
                  </a:lnTo>
                  <a:lnTo>
                    <a:pt x="277" y="309"/>
                  </a:lnTo>
                  <a:lnTo>
                    <a:pt x="273" y="308"/>
                  </a:lnTo>
                  <a:lnTo>
                    <a:pt x="270" y="308"/>
                  </a:lnTo>
                  <a:lnTo>
                    <a:pt x="270" y="308"/>
                  </a:lnTo>
                  <a:lnTo>
                    <a:pt x="250" y="317"/>
                  </a:lnTo>
                  <a:lnTo>
                    <a:pt x="231" y="325"/>
                  </a:lnTo>
                  <a:lnTo>
                    <a:pt x="214" y="335"/>
                  </a:lnTo>
                  <a:lnTo>
                    <a:pt x="202" y="344"/>
                  </a:lnTo>
                  <a:lnTo>
                    <a:pt x="202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197" y="346"/>
                  </a:lnTo>
                  <a:lnTo>
                    <a:pt x="193" y="346"/>
                  </a:lnTo>
                  <a:lnTo>
                    <a:pt x="186" y="345"/>
                  </a:lnTo>
                  <a:lnTo>
                    <a:pt x="179" y="344"/>
                  </a:lnTo>
                  <a:lnTo>
                    <a:pt x="178" y="342"/>
                  </a:lnTo>
                  <a:lnTo>
                    <a:pt x="176" y="353"/>
                  </a:lnTo>
                  <a:lnTo>
                    <a:pt x="176" y="353"/>
                  </a:lnTo>
                  <a:lnTo>
                    <a:pt x="183" y="356"/>
                  </a:lnTo>
                  <a:lnTo>
                    <a:pt x="188" y="358"/>
                  </a:lnTo>
                  <a:lnTo>
                    <a:pt x="188" y="358"/>
                  </a:lnTo>
                  <a:lnTo>
                    <a:pt x="181" y="360"/>
                  </a:lnTo>
                  <a:lnTo>
                    <a:pt x="177" y="361"/>
                  </a:lnTo>
                  <a:lnTo>
                    <a:pt x="175" y="363"/>
                  </a:lnTo>
                  <a:lnTo>
                    <a:pt x="178" y="373"/>
                  </a:lnTo>
                  <a:lnTo>
                    <a:pt x="178" y="373"/>
                  </a:lnTo>
                  <a:lnTo>
                    <a:pt x="183" y="371"/>
                  </a:lnTo>
                  <a:lnTo>
                    <a:pt x="188" y="369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94" y="369"/>
                  </a:lnTo>
                  <a:lnTo>
                    <a:pt x="194" y="369"/>
                  </a:lnTo>
                  <a:lnTo>
                    <a:pt x="194" y="374"/>
                  </a:lnTo>
                  <a:lnTo>
                    <a:pt x="192" y="379"/>
                  </a:lnTo>
                  <a:lnTo>
                    <a:pt x="188" y="385"/>
                  </a:lnTo>
                  <a:lnTo>
                    <a:pt x="183" y="390"/>
                  </a:lnTo>
                  <a:lnTo>
                    <a:pt x="172" y="400"/>
                  </a:lnTo>
                  <a:lnTo>
                    <a:pt x="166" y="404"/>
                  </a:lnTo>
                  <a:lnTo>
                    <a:pt x="160" y="406"/>
                  </a:lnTo>
                  <a:lnTo>
                    <a:pt x="160" y="406"/>
                  </a:lnTo>
                  <a:lnTo>
                    <a:pt x="148" y="410"/>
                  </a:lnTo>
                  <a:lnTo>
                    <a:pt x="136" y="412"/>
                  </a:lnTo>
                  <a:lnTo>
                    <a:pt x="129" y="412"/>
                  </a:lnTo>
                  <a:lnTo>
                    <a:pt x="125" y="411"/>
                  </a:lnTo>
                  <a:lnTo>
                    <a:pt x="125" y="411"/>
                  </a:lnTo>
                  <a:lnTo>
                    <a:pt x="118" y="405"/>
                  </a:lnTo>
                  <a:lnTo>
                    <a:pt x="114" y="400"/>
                  </a:lnTo>
                  <a:lnTo>
                    <a:pt x="111" y="395"/>
                  </a:lnTo>
                  <a:lnTo>
                    <a:pt x="109" y="393"/>
                  </a:lnTo>
                  <a:lnTo>
                    <a:pt x="107" y="393"/>
                  </a:lnTo>
                  <a:lnTo>
                    <a:pt x="107" y="393"/>
                  </a:lnTo>
                  <a:lnTo>
                    <a:pt x="104" y="393"/>
                  </a:lnTo>
                  <a:lnTo>
                    <a:pt x="102" y="394"/>
                  </a:lnTo>
                  <a:lnTo>
                    <a:pt x="102" y="394"/>
                  </a:lnTo>
                  <a:lnTo>
                    <a:pt x="95" y="393"/>
                  </a:lnTo>
                  <a:lnTo>
                    <a:pt x="89" y="394"/>
                  </a:lnTo>
                  <a:lnTo>
                    <a:pt x="84" y="396"/>
                  </a:lnTo>
                  <a:lnTo>
                    <a:pt x="81" y="398"/>
                  </a:lnTo>
                  <a:lnTo>
                    <a:pt x="80" y="400"/>
                  </a:lnTo>
                  <a:lnTo>
                    <a:pt x="80" y="400"/>
                  </a:lnTo>
                  <a:lnTo>
                    <a:pt x="89" y="400"/>
                  </a:lnTo>
                  <a:lnTo>
                    <a:pt x="93" y="401"/>
                  </a:lnTo>
                  <a:lnTo>
                    <a:pt x="93" y="403"/>
                  </a:lnTo>
                  <a:lnTo>
                    <a:pt x="92" y="404"/>
                  </a:lnTo>
                  <a:lnTo>
                    <a:pt x="92" y="404"/>
                  </a:lnTo>
                  <a:lnTo>
                    <a:pt x="90" y="406"/>
                  </a:lnTo>
                  <a:lnTo>
                    <a:pt x="91" y="409"/>
                  </a:lnTo>
                  <a:lnTo>
                    <a:pt x="92" y="411"/>
                  </a:lnTo>
                  <a:lnTo>
                    <a:pt x="96" y="414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07" y="423"/>
                  </a:lnTo>
                  <a:lnTo>
                    <a:pt x="101" y="421"/>
                  </a:lnTo>
                  <a:lnTo>
                    <a:pt x="87" y="416"/>
                  </a:lnTo>
                  <a:lnTo>
                    <a:pt x="87" y="416"/>
                  </a:lnTo>
                  <a:lnTo>
                    <a:pt x="85" y="416"/>
                  </a:lnTo>
                  <a:lnTo>
                    <a:pt x="82" y="416"/>
                  </a:lnTo>
                  <a:lnTo>
                    <a:pt x="80" y="419"/>
                  </a:lnTo>
                  <a:lnTo>
                    <a:pt x="80" y="419"/>
                  </a:lnTo>
                  <a:lnTo>
                    <a:pt x="77" y="419"/>
                  </a:lnTo>
                  <a:lnTo>
                    <a:pt x="74" y="419"/>
                  </a:lnTo>
                  <a:lnTo>
                    <a:pt x="69" y="421"/>
                  </a:lnTo>
                  <a:lnTo>
                    <a:pt x="66" y="423"/>
                  </a:lnTo>
                  <a:lnTo>
                    <a:pt x="63" y="426"/>
                  </a:lnTo>
                  <a:lnTo>
                    <a:pt x="61" y="430"/>
                  </a:lnTo>
                  <a:lnTo>
                    <a:pt x="61" y="433"/>
                  </a:lnTo>
                  <a:lnTo>
                    <a:pt x="63" y="438"/>
                  </a:lnTo>
                  <a:lnTo>
                    <a:pt x="63" y="438"/>
                  </a:lnTo>
                  <a:lnTo>
                    <a:pt x="66" y="433"/>
                  </a:lnTo>
                  <a:lnTo>
                    <a:pt x="70" y="430"/>
                  </a:lnTo>
                  <a:lnTo>
                    <a:pt x="73" y="430"/>
                  </a:lnTo>
                  <a:lnTo>
                    <a:pt x="75" y="430"/>
                  </a:lnTo>
                  <a:lnTo>
                    <a:pt x="75" y="430"/>
                  </a:lnTo>
                  <a:lnTo>
                    <a:pt x="76" y="431"/>
                  </a:lnTo>
                  <a:lnTo>
                    <a:pt x="76" y="434"/>
                  </a:lnTo>
                  <a:lnTo>
                    <a:pt x="76" y="437"/>
                  </a:lnTo>
                  <a:lnTo>
                    <a:pt x="77" y="439"/>
                  </a:lnTo>
                  <a:lnTo>
                    <a:pt x="79" y="441"/>
                  </a:lnTo>
                  <a:lnTo>
                    <a:pt x="79" y="441"/>
                  </a:lnTo>
                  <a:lnTo>
                    <a:pt x="81" y="442"/>
                  </a:lnTo>
                  <a:lnTo>
                    <a:pt x="86" y="442"/>
                  </a:lnTo>
                  <a:lnTo>
                    <a:pt x="96" y="441"/>
                  </a:lnTo>
                  <a:lnTo>
                    <a:pt x="106" y="439"/>
                  </a:lnTo>
                  <a:lnTo>
                    <a:pt x="111" y="439"/>
                  </a:lnTo>
                  <a:lnTo>
                    <a:pt x="112" y="439"/>
                  </a:lnTo>
                  <a:lnTo>
                    <a:pt x="112" y="439"/>
                  </a:lnTo>
                  <a:lnTo>
                    <a:pt x="112" y="441"/>
                  </a:lnTo>
                  <a:lnTo>
                    <a:pt x="109" y="442"/>
                  </a:lnTo>
                  <a:lnTo>
                    <a:pt x="101" y="443"/>
                  </a:lnTo>
                  <a:lnTo>
                    <a:pt x="91" y="444"/>
                  </a:lnTo>
                  <a:lnTo>
                    <a:pt x="87" y="447"/>
                  </a:lnTo>
                  <a:lnTo>
                    <a:pt x="86" y="448"/>
                  </a:lnTo>
                  <a:lnTo>
                    <a:pt x="86" y="448"/>
                  </a:lnTo>
                  <a:lnTo>
                    <a:pt x="86" y="452"/>
                  </a:lnTo>
                  <a:lnTo>
                    <a:pt x="86" y="452"/>
                  </a:lnTo>
                  <a:lnTo>
                    <a:pt x="86" y="453"/>
                  </a:lnTo>
                  <a:lnTo>
                    <a:pt x="84" y="455"/>
                  </a:lnTo>
                  <a:lnTo>
                    <a:pt x="81" y="460"/>
                  </a:lnTo>
                  <a:lnTo>
                    <a:pt x="80" y="465"/>
                  </a:lnTo>
                  <a:lnTo>
                    <a:pt x="80" y="465"/>
                  </a:lnTo>
                  <a:lnTo>
                    <a:pt x="80" y="468"/>
                  </a:lnTo>
                  <a:lnTo>
                    <a:pt x="81" y="471"/>
                  </a:lnTo>
                  <a:lnTo>
                    <a:pt x="85" y="475"/>
                  </a:lnTo>
                  <a:lnTo>
                    <a:pt x="89" y="479"/>
                  </a:lnTo>
                  <a:lnTo>
                    <a:pt x="89" y="479"/>
                  </a:lnTo>
                  <a:lnTo>
                    <a:pt x="90" y="477"/>
                  </a:lnTo>
                  <a:lnTo>
                    <a:pt x="89" y="473"/>
                  </a:lnTo>
                  <a:lnTo>
                    <a:pt x="89" y="469"/>
                  </a:lnTo>
                  <a:lnTo>
                    <a:pt x="90" y="468"/>
                  </a:lnTo>
                  <a:lnTo>
                    <a:pt x="90" y="466"/>
                  </a:lnTo>
                  <a:lnTo>
                    <a:pt x="90" y="466"/>
                  </a:lnTo>
                  <a:lnTo>
                    <a:pt x="92" y="466"/>
                  </a:lnTo>
                  <a:lnTo>
                    <a:pt x="93" y="468"/>
                  </a:lnTo>
                  <a:lnTo>
                    <a:pt x="96" y="470"/>
                  </a:lnTo>
                  <a:lnTo>
                    <a:pt x="98" y="471"/>
                  </a:lnTo>
                  <a:lnTo>
                    <a:pt x="98" y="471"/>
                  </a:lnTo>
                  <a:lnTo>
                    <a:pt x="101" y="470"/>
                  </a:lnTo>
                  <a:lnTo>
                    <a:pt x="103" y="469"/>
                  </a:lnTo>
                  <a:lnTo>
                    <a:pt x="109" y="464"/>
                  </a:lnTo>
                  <a:lnTo>
                    <a:pt x="116" y="458"/>
                  </a:lnTo>
                  <a:lnTo>
                    <a:pt x="119" y="454"/>
                  </a:lnTo>
                  <a:lnTo>
                    <a:pt x="124" y="452"/>
                  </a:lnTo>
                  <a:lnTo>
                    <a:pt x="124" y="452"/>
                  </a:lnTo>
                  <a:lnTo>
                    <a:pt x="130" y="449"/>
                  </a:lnTo>
                  <a:lnTo>
                    <a:pt x="133" y="448"/>
                  </a:lnTo>
                  <a:lnTo>
                    <a:pt x="134" y="449"/>
                  </a:lnTo>
                  <a:lnTo>
                    <a:pt x="134" y="450"/>
                  </a:lnTo>
                  <a:lnTo>
                    <a:pt x="134" y="454"/>
                  </a:lnTo>
                  <a:lnTo>
                    <a:pt x="134" y="457"/>
                  </a:lnTo>
                  <a:lnTo>
                    <a:pt x="135" y="458"/>
                  </a:lnTo>
                  <a:lnTo>
                    <a:pt x="135" y="458"/>
                  </a:lnTo>
                  <a:lnTo>
                    <a:pt x="139" y="459"/>
                  </a:lnTo>
                  <a:lnTo>
                    <a:pt x="140" y="460"/>
                  </a:lnTo>
                  <a:lnTo>
                    <a:pt x="140" y="463"/>
                  </a:lnTo>
                  <a:lnTo>
                    <a:pt x="139" y="465"/>
                  </a:lnTo>
                  <a:lnTo>
                    <a:pt x="136" y="469"/>
                  </a:lnTo>
                  <a:lnTo>
                    <a:pt x="134" y="471"/>
                  </a:lnTo>
                  <a:lnTo>
                    <a:pt x="134" y="471"/>
                  </a:lnTo>
                  <a:lnTo>
                    <a:pt x="138" y="471"/>
                  </a:lnTo>
                  <a:lnTo>
                    <a:pt x="143" y="470"/>
                  </a:lnTo>
                  <a:lnTo>
                    <a:pt x="148" y="465"/>
                  </a:lnTo>
                  <a:lnTo>
                    <a:pt x="150" y="463"/>
                  </a:lnTo>
                  <a:lnTo>
                    <a:pt x="152" y="459"/>
                  </a:lnTo>
                  <a:lnTo>
                    <a:pt x="152" y="459"/>
                  </a:lnTo>
                  <a:lnTo>
                    <a:pt x="152" y="457"/>
                  </a:lnTo>
                  <a:lnTo>
                    <a:pt x="154" y="457"/>
                  </a:lnTo>
                  <a:lnTo>
                    <a:pt x="156" y="455"/>
                  </a:lnTo>
                  <a:lnTo>
                    <a:pt x="157" y="454"/>
                  </a:lnTo>
                  <a:lnTo>
                    <a:pt x="157" y="454"/>
                  </a:lnTo>
                  <a:lnTo>
                    <a:pt x="159" y="453"/>
                  </a:lnTo>
                  <a:lnTo>
                    <a:pt x="159" y="450"/>
                  </a:lnTo>
                  <a:lnTo>
                    <a:pt x="159" y="448"/>
                  </a:lnTo>
                  <a:lnTo>
                    <a:pt x="159" y="446"/>
                  </a:lnTo>
                  <a:lnTo>
                    <a:pt x="159" y="446"/>
                  </a:lnTo>
                  <a:lnTo>
                    <a:pt x="160" y="443"/>
                  </a:lnTo>
                  <a:lnTo>
                    <a:pt x="162" y="442"/>
                  </a:lnTo>
                  <a:lnTo>
                    <a:pt x="167" y="441"/>
                  </a:lnTo>
                  <a:lnTo>
                    <a:pt x="172" y="439"/>
                  </a:lnTo>
                  <a:lnTo>
                    <a:pt x="173" y="438"/>
                  </a:lnTo>
                  <a:lnTo>
                    <a:pt x="173" y="437"/>
                  </a:lnTo>
                  <a:lnTo>
                    <a:pt x="173" y="437"/>
                  </a:lnTo>
                  <a:lnTo>
                    <a:pt x="173" y="433"/>
                  </a:lnTo>
                  <a:lnTo>
                    <a:pt x="176" y="430"/>
                  </a:lnTo>
                  <a:lnTo>
                    <a:pt x="179" y="428"/>
                  </a:lnTo>
                  <a:lnTo>
                    <a:pt x="182" y="427"/>
                  </a:lnTo>
                  <a:lnTo>
                    <a:pt x="182" y="427"/>
                  </a:lnTo>
                  <a:lnTo>
                    <a:pt x="183" y="428"/>
                  </a:lnTo>
                  <a:lnTo>
                    <a:pt x="184" y="432"/>
                  </a:lnTo>
                  <a:lnTo>
                    <a:pt x="188" y="436"/>
                  </a:lnTo>
                  <a:lnTo>
                    <a:pt x="192" y="438"/>
                  </a:lnTo>
                  <a:lnTo>
                    <a:pt x="195" y="441"/>
                  </a:lnTo>
                  <a:lnTo>
                    <a:pt x="195" y="441"/>
                  </a:lnTo>
                  <a:lnTo>
                    <a:pt x="210" y="433"/>
                  </a:lnTo>
                  <a:lnTo>
                    <a:pt x="210" y="433"/>
                  </a:lnTo>
                  <a:lnTo>
                    <a:pt x="216" y="431"/>
                  </a:lnTo>
                  <a:lnTo>
                    <a:pt x="219" y="428"/>
                  </a:lnTo>
                  <a:lnTo>
                    <a:pt x="219" y="428"/>
                  </a:lnTo>
                  <a:lnTo>
                    <a:pt x="216" y="425"/>
                  </a:lnTo>
                  <a:lnTo>
                    <a:pt x="214" y="422"/>
                  </a:lnTo>
                  <a:lnTo>
                    <a:pt x="213" y="419"/>
                  </a:lnTo>
                  <a:lnTo>
                    <a:pt x="213" y="419"/>
                  </a:lnTo>
                  <a:lnTo>
                    <a:pt x="211" y="415"/>
                  </a:lnTo>
                  <a:lnTo>
                    <a:pt x="211" y="412"/>
                  </a:lnTo>
                  <a:lnTo>
                    <a:pt x="211" y="412"/>
                  </a:lnTo>
                  <a:lnTo>
                    <a:pt x="215" y="417"/>
                  </a:lnTo>
                  <a:lnTo>
                    <a:pt x="220" y="421"/>
                  </a:lnTo>
                  <a:lnTo>
                    <a:pt x="226" y="425"/>
                  </a:lnTo>
                  <a:lnTo>
                    <a:pt x="226" y="425"/>
                  </a:lnTo>
                  <a:lnTo>
                    <a:pt x="243" y="414"/>
                  </a:lnTo>
                  <a:lnTo>
                    <a:pt x="243" y="414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5" y="409"/>
                  </a:lnTo>
                  <a:lnTo>
                    <a:pt x="241" y="405"/>
                  </a:lnTo>
                  <a:lnTo>
                    <a:pt x="237" y="400"/>
                  </a:lnTo>
                  <a:lnTo>
                    <a:pt x="237" y="398"/>
                  </a:lnTo>
                  <a:lnTo>
                    <a:pt x="238" y="396"/>
                  </a:lnTo>
                  <a:lnTo>
                    <a:pt x="238" y="396"/>
                  </a:lnTo>
                  <a:lnTo>
                    <a:pt x="240" y="395"/>
                  </a:lnTo>
                  <a:lnTo>
                    <a:pt x="240" y="393"/>
                  </a:lnTo>
                  <a:lnTo>
                    <a:pt x="237" y="385"/>
                  </a:lnTo>
                  <a:lnTo>
                    <a:pt x="235" y="379"/>
                  </a:lnTo>
                  <a:lnTo>
                    <a:pt x="235" y="376"/>
                  </a:lnTo>
                  <a:lnTo>
                    <a:pt x="237" y="374"/>
                  </a:lnTo>
                  <a:lnTo>
                    <a:pt x="237" y="374"/>
                  </a:lnTo>
                  <a:lnTo>
                    <a:pt x="272" y="357"/>
                  </a:lnTo>
                  <a:lnTo>
                    <a:pt x="301" y="342"/>
                  </a:lnTo>
                  <a:lnTo>
                    <a:pt x="301" y="342"/>
                  </a:lnTo>
                  <a:lnTo>
                    <a:pt x="299" y="339"/>
                  </a:lnTo>
                  <a:lnTo>
                    <a:pt x="296" y="334"/>
                  </a:lnTo>
                  <a:lnTo>
                    <a:pt x="293" y="329"/>
                  </a:lnTo>
                  <a:close/>
                  <a:moveTo>
                    <a:pt x="27" y="490"/>
                  </a:moveTo>
                  <a:lnTo>
                    <a:pt x="27" y="490"/>
                  </a:lnTo>
                  <a:lnTo>
                    <a:pt x="27" y="493"/>
                  </a:lnTo>
                  <a:lnTo>
                    <a:pt x="28" y="496"/>
                  </a:lnTo>
                  <a:lnTo>
                    <a:pt x="30" y="500"/>
                  </a:lnTo>
                  <a:lnTo>
                    <a:pt x="30" y="500"/>
                  </a:lnTo>
                  <a:lnTo>
                    <a:pt x="34" y="501"/>
                  </a:lnTo>
                  <a:lnTo>
                    <a:pt x="37" y="502"/>
                  </a:lnTo>
                  <a:lnTo>
                    <a:pt x="39" y="501"/>
                  </a:lnTo>
                  <a:lnTo>
                    <a:pt x="39" y="501"/>
                  </a:lnTo>
                  <a:lnTo>
                    <a:pt x="41" y="498"/>
                  </a:lnTo>
                  <a:lnTo>
                    <a:pt x="41" y="496"/>
                  </a:lnTo>
                  <a:lnTo>
                    <a:pt x="41" y="493"/>
                  </a:lnTo>
                  <a:lnTo>
                    <a:pt x="42" y="491"/>
                  </a:lnTo>
                  <a:lnTo>
                    <a:pt x="42" y="491"/>
                  </a:lnTo>
                  <a:lnTo>
                    <a:pt x="43" y="490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45" y="488"/>
                  </a:lnTo>
                  <a:lnTo>
                    <a:pt x="45" y="488"/>
                  </a:lnTo>
                  <a:lnTo>
                    <a:pt x="59" y="495"/>
                  </a:lnTo>
                  <a:lnTo>
                    <a:pt x="73" y="502"/>
                  </a:lnTo>
                  <a:lnTo>
                    <a:pt x="98" y="519"/>
                  </a:lnTo>
                  <a:lnTo>
                    <a:pt x="98" y="519"/>
                  </a:lnTo>
                  <a:lnTo>
                    <a:pt x="102" y="522"/>
                  </a:lnTo>
                  <a:lnTo>
                    <a:pt x="102" y="522"/>
                  </a:lnTo>
                  <a:lnTo>
                    <a:pt x="98" y="529"/>
                  </a:lnTo>
                  <a:lnTo>
                    <a:pt x="98" y="529"/>
                  </a:lnTo>
                  <a:lnTo>
                    <a:pt x="92" y="541"/>
                  </a:lnTo>
                  <a:lnTo>
                    <a:pt x="91" y="547"/>
                  </a:lnTo>
                  <a:lnTo>
                    <a:pt x="90" y="552"/>
                  </a:lnTo>
                  <a:lnTo>
                    <a:pt x="90" y="552"/>
                  </a:lnTo>
                  <a:lnTo>
                    <a:pt x="91" y="555"/>
                  </a:lnTo>
                  <a:lnTo>
                    <a:pt x="92" y="557"/>
                  </a:lnTo>
                  <a:lnTo>
                    <a:pt x="95" y="558"/>
                  </a:lnTo>
                  <a:lnTo>
                    <a:pt x="97" y="558"/>
                  </a:lnTo>
                  <a:lnTo>
                    <a:pt x="97" y="558"/>
                  </a:lnTo>
                  <a:lnTo>
                    <a:pt x="101" y="558"/>
                  </a:lnTo>
                  <a:lnTo>
                    <a:pt x="103" y="557"/>
                  </a:lnTo>
                  <a:lnTo>
                    <a:pt x="106" y="555"/>
                  </a:lnTo>
                  <a:lnTo>
                    <a:pt x="107" y="552"/>
                  </a:lnTo>
                  <a:lnTo>
                    <a:pt x="107" y="552"/>
                  </a:lnTo>
                  <a:lnTo>
                    <a:pt x="107" y="550"/>
                  </a:lnTo>
                  <a:lnTo>
                    <a:pt x="107" y="549"/>
                  </a:lnTo>
                  <a:lnTo>
                    <a:pt x="104" y="545"/>
                  </a:lnTo>
                  <a:lnTo>
                    <a:pt x="102" y="544"/>
                  </a:lnTo>
                  <a:lnTo>
                    <a:pt x="101" y="544"/>
                  </a:lnTo>
                  <a:lnTo>
                    <a:pt x="101" y="544"/>
                  </a:lnTo>
                  <a:lnTo>
                    <a:pt x="104" y="535"/>
                  </a:lnTo>
                  <a:lnTo>
                    <a:pt x="104" y="535"/>
                  </a:lnTo>
                  <a:lnTo>
                    <a:pt x="107" y="529"/>
                  </a:lnTo>
                  <a:lnTo>
                    <a:pt x="109" y="524"/>
                  </a:lnTo>
                  <a:lnTo>
                    <a:pt x="113" y="522"/>
                  </a:lnTo>
                  <a:lnTo>
                    <a:pt x="116" y="519"/>
                  </a:lnTo>
                  <a:lnTo>
                    <a:pt x="119" y="518"/>
                  </a:lnTo>
                  <a:lnTo>
                    <a:pt x="122" y="518"/>
                  </a:lnTo>
                  <a:lnTo>
                    <a:pt x="122" y="518"/>
                  </a:lnTo>
                  <a:lnTo>
                    <a:pt x="120" y="515"/>
                  </a:lnTo>
                  <a:lnTo>
                    <a:pt x="118" y="512"/>
                  </a:lnTo>
                  <a:lnTo>
                    <a:pt x="118" y="508"/>
                  </a:lnTo>
                  <a:lnTo>
                    <a:pt x="118" y="504"/>
                  </a:lnTo>
                  <a:lnTo>
                    <a:pt x="119" y="500"/>
                  </a:lnTo>
                  <a:lnTo>
                    <a:pt x="122" y="495"/>
                  </a:lnTo>
                  <a:lnTo>
                    <a:pt x="122" y="495"/>
                  </a:lnTo>
                  <a:lnTo>
                    <a:pt x="127" y="482"/>
                  </a:lnTo>
                  <a:lnTo>
                    <a:pt x="129" y="474"/>
                  </a:lnTo>
                  <a:lnTo>
                    <a:pt x="129" y="474"/>
                  </a:lnTo>
                  <a:lnTo>
                    <a:pt x="129" y="470"/>
                  </a:lnTo>
                  <a:lnTo>
                    <a:pt x="128" y="468"/>
                  </a:lnTo>
                  <a:lnTo>
                    <a:pt x="125" y="465"/>
                  </a:lnTo>
                  <a:lnTo>
                    <a:pt x="122" y="464"/>
                  </a:lnTo>
                  <a:lnTo>
                    <a:pt x="122" y="464"/>
                  </a:lnTo>
                  <a:lnTo>
                    <a:pt x="119" y="465"/>
                  </a:lnTo>
                  <a:lnTo>
                    <a:pt x="116" y="466"/>
                  </a:lnTo>
                  <a:lnTo>
                    <a:pt x="114" y="469"/>
                  </a:lnTo>
                  <a:lnTo>
                    <a:pt x="113" y="471"/>
                  </a:lnTo>
                  <a:lnTo>
                    <a:pt x="113" y="471"/>
                  </a:lnTo>
                  <a:lnTo>
                    <a:pt x="113" y="475"/>
                  </a:lnTo>
                  <a:lnTo>
                    <a:pt x="114" y="477"/>
                  </a:lnTo>
                  <a:lnTo>
                    <a:pt x="117" y="480"/>
                  </a:lnTo>
                  <a:lnTo>
                    <a:pt x="119" y="481"/>
                  </a:lnTo>
                  <a:lnTo>
                    <a:pt x="119" y="481"/>
                  </a:lnTo>
                  <a:lnTo>
                    <a:pt x="119" y="481"/>
                  </a:lnTo>
                  <a:lnTo>
                    <a:pt x="116" y="492"/>
                  </a:lnTo>
                  <a:lnTo>
                    <a:pt x="111" y="498"/>
                  </a:lnTo>
                  <a:lnTo>
                    <a:pt x="111" y="498"/>
                  </a:lnTo>
                  <a:lnTo>
                    <a:pt x="106" y="496"/>
                  </a:lnTo>
                  <a:lnTo>
                    <a:pt x="106" y="496"/>
                  </a:lnTo>
                  <a:lnTo>
                    <a:pt x="81" y="482"/>
                  </a:lnTo>
                  <a:lnTo>
                    <a:pt x="68" y="477"/>
                  </a:lnTo>
                  <a:lnTo>
                    <a:pt x="54" y="474"/>
                  </a:lnTo>
                  <a:lnTo>
                    <a:pt x="54" y="474"/>
                  </a:lnTo>
                  <a:lnTo>
                    <a:pt x="55" y="470"/>
                  </a:lnTo>
                  <a:lnTo>
                    <a:pt x="55" y="470"/>
                  </a:lnTo>
                  <a:lnTo>
                    <a:pt x="59" y="464"/>
                  </a:lnTo>
                  <a:lnTo>
                    <a:pt x="60" y="461"/>
                  </a:lnTo>
                  <a:lnTo>
                    <a:pt x="60" y="461"/>
                  </a:lnTo>
                  <a:lnTo>
                    <a:pt x="58" y="463"/>
                  </a:lnTo>
                  <a:lnTo>
                    <a:pt x="53" y="465"/>
                  </a:lnTo>
                  <a:lnTo>
                    <a:pt x="53" y="465"/>
                  </a:lnTo>
                  <a:lnTo>
                    <a:pt x="47" y="468"/>
                  </a:lnTo>
                  <a:lnTo>
                    <a:pt x="43" y="469"/>
                  </a:lnTo>
                  <a:lnTo>
                    <a:pt x="43" y="469"/>
                  </a:lnTo>
                  <a:lnTo>
                    <a:pt x="39" y="469"/>
                  </a:lnTo>
                  <a:lnTo>
                    <a:pt x="37" y="469"/>
                  </a:lnTo>
                  <a:lnTo>
                    <a:pt x="37" y="469"/>
                  </a:lnTo>
                  <a:lnTo>
                    <a:pt x="36" y="470"/>
                  </a:lnTo>
                  <a:lnTo>
                    <a:pt x="33" y="476"/>
                  </a:lnTo>
                  <a:lnTo>
                    <a:pt x="33" y="476"/>
                  </a:lnTo>
                  <a:lnTo>
                    <a:pt x="31" y="484"/>
                  </a:lnTo>
                  <a:lnTo>
                    <a:pt x="31" y="484"/>
                  </a:lnTo>
                  <a:lnTo>
                    <a:pt x="28" y="487"/>
                  </a:lnTo>
                  <a:lnTo>
                    <a:pt x="27" y="490"/>
                  </a:lnTo>
                  <a:close/>
                  <a:moveTo>
                    <a:pt x="33" y="81"/>
                  </a:moveTo>
                  <a:lnTo>
                    <a:pt x="33" y="81"/>
                  </a:lnTo>
                  <a:lnTo>
                    <a:pt x="43" y="80"/>
                  </a:lnTo>
                  <a:lnTo>
                    <a:pt x="49" y="79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2" y="52"/>
                  </a:lnTo>
                  <a:lnTo>
                    <a:pt x="30" y="53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5" y="60"/>
                  </a:lnTo>
                  <a:lnTo>
                    <a:pt x="25" y="63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6" y="75"/>
                  </a:lnTo>
                  <a:lnTo>
                    <a:pt x="28" y="79"/>
                  </a:lnTo>
                  <a:lnTo>
                    <a:pt x="31" y="80"/>
                  </a:lnTo>
                  <a:lnTo>
                    <a:pt x="33" y="81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7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4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4" y="50"/>
                  </a:lnTo>
                  <a:lnTo>
                    <a:pt x="73" y="45"/>
                  </a:lnTo>
                  <a:lnTo>
                    <a:pt x="73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4" y="50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7" y="47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4"/>
                  </a:lnTo>
                  <a:lnTo>
                    <a:pt x="55" y="64"/>
                  </a:lnTo>
                  <a:lnTo>
                    <a:pt x="55" y="79"/>
                  </a:lnTo>
                  <a:lnTo>
                    <a:pt x="55" y="79"/>
                  </a:lnTo>
                  <a:lnTo>
                    <a:pt x="59" y="79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3" y="7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6" y="81"/>
                  </a:lnTo>
                  <a:lnTo>
                    <a:pt x="69" y="80"/>
                  </a:lnTo>
                  <a:lnTo>
                    <a:pt x="71" y="79"/>
                  </a:lnTo>
                  <a:lnTo>
                    <a:pt x="71" y="79"/>
                  </a:lnTo>
                  <a:lnTo>
                    <a:pt x="73" y="75"/>
                  </a:lnTo>
                  <a:lnTo>
                    <a:pt x="74" y="72"/>
                  </a:lnTo>
                  <a:lnTo>
                    <a:pt x="74" y="72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7" y="80"/>
                  </a:lnTo>
                  <a:lnTo>
                    <a:pt x="81" y="79"/>
                  </a:lnTo>
                  <a:lnTo>
                    <a:pt x="81" y="79"/>
                  </a:lnTo>
                  <a:lnTo>
                    <a:pt x="84" y="75"/>
                  </a:lnTo>
                  <a:lnTo>
                    <a:pt x="84" y="72"/>
                  </a:lnTo>
                  <a:lnTo>
                    <a:pt x="84" y="72"/>
                  </a:lnTo>
                  <a:lnTo>
                    <a:pt x="84" y="79"/>
                  </a:lnTo>
                  <a:lnTo>
                    <a:pt x="84" y="79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2" y="71"/>
                  </a:lnTo>
                  <a:close/>
                  <a:moveTo>
                    <a:pt x="106" y="85"/>
                  </a:moveTo>
                  <a:lnTo>
                    <a:pt x="106" y="76"/>
                  </a:lnTo>
                  <a:lnTo>
                    <a:pt x="106" y="76"/>
                  </a:lnTo>
                  <a:lnTo>
                    <a:pt x="104" y="75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4" y="60"/>
                  </a:lnTo>
                  <a:lnTo>
                    <a:pt x="106" y="5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3" y="48"/>
                  </a:lnTo>
                  <a:lnTo>
                    <a:pt x="101" y="47"/>
                  </a:lnTo>
                  <a:lnTo>
                    <a:pt x="98" y="47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97" y="77"/>
                  </a:lnTo>
                  <a:lnTo>
                    <a:pt x="95" y="81"/>
                  </a:lnTo>
                  <a:lnTo>
                    <a:pt x="91" y="83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76" y="86"/>
                  </a:lnTo>
                  <a:lnTo>
                    <a:pt x="68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4" y="97"/>
                  </a:lnTo>
                  <a:lnTo>
                    <a:pt x="65" y="98"/>
                  </a:lnTo>
                  <a:lnTo>
                    <a:pt x="97" y="98"/>
                  </a:lnTo>
                  <a:lnTo>
                    <a:pt x="106" y="85"/>
                  </a:lnTo>
                  <a:close/>
                  <a:moveTo>
                    <a:pt x="65" y="117"/>
                  </a:moveTo>
                  <a:lnTo>
                    <a:pt x="97" y="117"/>
                  </a:lnTo>
                  <a:lnTo>
                    <a:pt x="97" y="117"/>
                  </a:lnTo>
                  <a:lnTo>
                    <a:pt x="100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3" y="110"/>
                  </a:lnTo>
                  <a:lnTo>
                    <a:pt x="65" y="117"/>
                  </a:lnTo>
                  <a:close/>
                  <a:moveTo>
                    <a:pt x="97" y="123"/>
                  </a:moveTo>
                  <a:lnTo>
                    <a:pt x="65" y="123"/>
                  </a:lnTo>
                  <a:lnTo>
                    <a:pt x="65" y="164"/>
                  </a:lnTo>
                  <a:lnTo>
                    <a:pt x="93" y="166"/>
                  </a:lnTo>
                  <a:lnTo>
                    <a:pt x="102" y="158"/>
                  </a:lnTo>
                  <a:lnTo>
                    <a:pt x="97" y="123"/>
                  </a:lnTo>
                  <a:close/>
                  <a:moveTo>
                    <a:pt x="113" y="176"/>
                  </a:moveTo>
                  <a:lnTo>
                    <a:pt x="113" y="176"/>
                  </a:lnTo>
                  <a:lnTo>
                    <a:pt x="107" y="171"/>
                  </a:lnTo>
                  <a:lnTo>
                    <a:pt x="107" y="171"/>
                  </a:lnTo>
                  <a:lnTo>
                    <a:pt x="106" y="164"/>
                  </a:lnTo>
                  <a:lnTo>
                    <a:pt x="96" y="172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64" y="183"/>
                  </a:lnTo>
                  <a:lnTo>
                    <a:pt x="64" y="195"/>
                  </a:lnTo>
                  <a:lnTo>
                    <a:pt x="64" y="195"/>
                  </a:lnTo>
                  <a:lnTo>
                    <a:pt x="71" y="201"/>
                  </a:lnTo>
                  <a:lnTo>
                    <a:pt x="80" y="207"/>
                  </a:lnTo>
                  <a:lnTo>
                    <a:pt x="101" y="182"/>
                  </a:lnTo>
                  <a:lnTo>
                    <a:pt x="113" y="176"/>
                  </a:lnTo>
                  <a:close/>
                  <a:moveTo>
                    <a:pt x="106" y="185"/>
                  </a:moveTo>
                  <a:lnTo>
                    <a:pt x="87" y="210"/>
                  </a:lnTo>
                  <a:lnTo>
                    <a:pt x="118" y="223"/>
                  </a:lnTo>
                  <a:lnTo>
                    <a:pt x="118" y="223"/>
                  </a:lnTo>
                  <a:lnTo>
                    <a:pt x="132" y="215"/>
                  </a:lnTo>
                  <a:lnTo>
                    <a:pt x="145" y="206"/>
                  </a:lnTo>
                  <a:lnTo>
                    <a:pt x="160" y="196"/>
                  </a:lnTo>
                  <a:lnTo>
                    <a:pt x="117" y="180"/>
                  </a:lnTo>
                  <a:lnTo>
                    <a:pt x="106" y="185"/>
                  </a:lnTo>
                  <a:close/>
                  <a:moveTo>
                    <a:pt x="123" y="59"/>
                  </a:moveTo>
                  <a:lnTo>
                    <a:pt x="123" y="59"/>
                  </a:lnTo>
                  <a:lnTo>
                    <a:pt x="123" y="33"/>
                  </a:lnTo>
                  <a:lnTo>
                    <a:pt x="123" y="33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24" y="28"/>
                  </a:lnTo>
                  <a:lnTo>
                    <a:pt x="124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1" y="33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70"/>
                  </a:lnTo>
                  <a:lnTo>
                    <a:pt x="109" y="74"/>
                  </a:lnTo>
                  <a:lnTo>
                    <a:pt x="112" y="76"/>
                  </a:lnTo>
                  <a:lnTo>
                    <a:pt x="111" y="97"/>
                  </a:lnTo>
                  <a:lnTo>
                    <a:pt x="111" y="97"/>
                  </a:lnTo>
                  <a:lnTo>
                    <a:pt x="111" y="98"/>
                  </a:lnTo>
                  <a:lnTo>
                    <a:pt x="109" y="101"/>
                  </a:lnTo>
                  <a:lnTo>
                    <a:pt x="109" y="101"/>
                  </a:lnTo>
                  <a:lnTo>
                    <a:pt x="109" y="104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4" y="99"/>
                  </a:lnTo>
                  <a:lnTo>
                    <a:pt x="124" y="99"/>
                  </a:lnTo>
                  <a:lnTo>
                    <a:pt x="123" y="97"/>
                  </a:lnTo>
                  <a:lnTo>
                    <a:pt x="123" y="76"/>
                  </a:lnTo>
                  <a:lnTo>
                    <a:pt x="123" y="76"/>
                  </a:lnTo>
                  <a:lnTo>
                    <a:pt x="125" y="72"/>
                  </a:lnTo>
                  <a:lnTo>
                    <a:pt x="125" y="70"/>
                  </a:lnTo>
                  <a:lnTo>
                    <a:pt x="127" y="68"/>
                  </a:lnTo>
                  <a:lnTo>
                    <a:pt x="127" y="68"/>
                  </a:lnTo>
                  <a:lnTo>
                    <a:pt x="124" y="61"/>
                  </a:lnTo>
                  <a:lnTo>
                    <a:pt x="123" y="59"/>
                  </a:lnTo>
                  <a:close/>
                  <a:moveTo>
                    <a:pt x="155" y="80"/>
                  </a:moveTo>
                  <a:lnTo>
                    <a:pt x="178" y="55"/>
                  </a:lnTo>
                  <a:lnTo>
                    <a:pt x="178" y="55"/>
                  </a:lnTo>
                  <a:lnTo>
                    <a:pt x="144" y="55"/>
                  </a:lnTo>
                  <a:lnTo>
                    <a:pt x="144" y="55"/>
                  </a:lnTo>
                  <a:lnTo>
                    <a:pt x="140" y="54"/>
                  </a:lnTo>
                  <a:lnTo>
                    <a:pt x="136" y="52"/>
                  </a:lnTo>
                  <a:lnTo>
                    <a:pt x="132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27" y="56"/>
                  </a:lnTo>
                  <a:lnTo>
                    <a:pt x="127" y="56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2" y="68"/>
                  </a:lnTo>
                  <a:lnTo>
                    <a:pt x="132" y="68"/>
                  </a:lnTo>
                  <a:lnTo>
                    <a:pt x="132" y="71"/>
                  </a:lnTo>
                  <a:lnTo>
                    <a:pt x="129" y="75"/>
                  </a:lnTo>
                  <a:lnTo>
                    <a:pt x="127" y="77"/>
                  </a:lnTo>
                  <a:lnTo>
                    <a:pt x="127" y="77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35" y="83"/>
                  </a:lnTo>
                  <a:lnTo>
                    <a:pt x="145" y="80"/>
                  </a:lnTo>
                  <a:lnTo>
                    <a:pt x="145" y="80"/>
                  </a:lnTo>
                  <a:lnTo>
                    <a:pt x="155" y="80"/>
                  </a:lnTo>
                  <a:close/>
                  <a:moveTo>
                    <a:pt x="262" y="80"/>
                  </a:moveTo>
                  <a:lnTo>
                    <a:pt x="293" y="41"/>
                  </a:lnTo>
                  <a:lnTo>
                    <a:pt x="293" y="41"/>
                  </a:lnTo>
                  <a:lnTo>
                    <a:pt x="290" y="39"/>
                  </a:lnTo>
                  <a:lnTo>
                    <a:pt x="288" y="41"/>
                  </a:lnTo>
                  <a:lnTo>
                    <a:pt x="284" y="42"/>
                  </a:lnTo>
                  <a:lnTo>
                    <a:pt x="284" y="42"/>
                  </a:lnTo>
                  <a:lnTo>
                    <a:pt x="281" y="43"/>
                  </a:lnTo>
                  <a:lnTo>
                    <a:pt x="280" y="47"/>
                  </a:lnTo>
                  <a:lnTo>
                    <a:pt x="280" y="50"/>
                  </a:lnTo>
                  <a:lnTo>
                    <a:pt x="280" y="50"/>
                  </a:lnTo>
                  <a:lnTo>
                    <a:pt x="278" y="48"/>
                  </a:lnTo>
                  <a:lnTo>
                    <a:pt x="277" y="47"/>
                  </a:lnTo>
                  <a:lnTo>
                    <a:pt x="272" y="47"/>
                  </a:lnTo>
                  <a:lnTo>
                    <a:pt x="268" y="47"/>
                  </a:lnTo>
                  <a:lnTo>
                    <a:pt x="267" y="48"/>
                  </a:lnTo>
                  <a:lnTo>
                    <a:pt x="267" y="48"/>
                  </a:lnTo>
                  <a:lnTo>
                    <a:pt x="269" y="54"/>
                  </a:lnTo>
                  <a:lnTo>
                    <a:pt x="269" y="58"/>
                  </a:lnTo>
                  <a:lnTo>
                    <a:pt x="267" y="60"/>
                  </a:lnTo>
                  <a:lnTo>
                    <a:pt x="264" y="60"/>
                  </a:lnTo>
                  <a:lnTo>
                    <a:pt x="264" y="60"/>
                  </a:lnTo>
                  <a:lnTo>
                    <a:pt x="261" y="59"/>
                  </a:lnTo>
                  <a:lnTo>
                    <a:pt x="259" y="56"/>
                  </a:lnTo>
                  <a:lnTo>
                    <a:pt x="259" y="53"/>
                  </a:lnTo>
                  <a:lnTo>
                    <a:pt x="259" y="53"/>
                  </a:lnTo>
                  <a:lnTo>
                    <a:pt x="256" y="55"/>
                  </a:lnTo>
                  <a:lnTo>
                    <a:pt x="253" y="55"/>
                  </a:lnTo>
                  <a:lnTo>
                    <a:pt x="250" y="53"/>
                  </a:lnTo>
                  <a:lnTo>
                    <a:pt x="250" y="53"/>
                  </a:lnTo>
                  <a:lnTo>
                    <a:pt x="248" y="50"/>
                  </a:lnTo>
                  <a:lnTo>
                    <a:pt x="251" y="47"/>
                  </a:lnTo>
                  <a:lnTo>
                    <a:pt x="254" y="45"/>
                  </a:lnTo>
                  <a:lnTo>
                    <a:pt x="261" y="44"/>
                  </a:lnTo>
                  <a:lnTo>
                    <a:pt x="261" y="44"/>
                  </a:lnTo>
                  <a:lnTo>
                    <a:pt x="259" y="41"/>
                  </a:lnTo>
                  <a:lnTo>
                    <a:pt x="258" y="38"/>
                  </a:lnTo>
                  <a:lnTo>
                    <a:pt x="256" y="36"/>
                  </a:lnTo>
                  <a:lnTo>
                    <a:pt x="256" y="36"/>
                  </a:lnTo>
                  <a:lnTo>
                    <a:pt x="252" y="34"/>
                  </a:lnTo>
                  <a:lnTo>
                    <a:pt x="250" y="34"/>
                  </a:lnTo>
                  <a:lnTo>
                    <a:pt x="246" y="36"/>
                  </a:lnTo>
                  <a:lnTo>
                    <a:pt x="246" y="36"/>
                  </a:lnTo>
                  <a:lnTo>
                    <a:pt x="248" y="34"/>
                  </a:lnTo>
                  <a:lnTo>
                    <a:pt x="250" y="32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23"/>
                  </a:lnTo>
                  <a:lnTo>
                    <a:pt x="250" y="21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3" y="18"/>
                  </a:lnTo>
                  <a:lnTo>
                    <a:pt x="240" y="20"/>
                  </a:lnTo>
                  <a:lnTo>
                    <a:pt x="236" y="22"/>
                  </a:lnTo>
                  <a:lnTo>
                    <a:pt x="236" y="22"/>
                  </a:lnTo>
                  <a:lnTo>
                    <a:pt x="235" y="26"/>
                  </a:lnTo>
                  <a:lnTo>
                    <a:pt x="235" y="28"/>
                  </a:lnTo>
                  <a:lnTo>
                    <a:pt x="235" y="31"/>
                  </a:lnTo>
                  <a:lnTo>
                    <a:pt x="235" y="31"/>
                  </a:lnTo>
                  <a:lnTo>
                    <a:pt x="232" y="27"/>
                  </a:lnTo>
                  <a:lnTo>
                    <a:pt x="231" y="25"/>
                  </a:lnTo>
                  <a:lnTo>
                    <a:pt x="227" y="23"/>
                  </a:lnTo>
                  <a:lnTo>
                    <a:pt x="227" y="23"/>
                  </a:lnTo>
                  <a:lnTo>
                    <a:pt x="224" y="23"/>
                  </a:lnTo>
                  <a:lnTo>
                    <a:pt x="221" y="25"/>
                  </a:lnTo>
                  <a:lnTo>
                    <a:pt x="219" y="26"/>
                  </a:lnTo>
                  <a:lnTo>
                    <a:pt x="219" y="26"/>
                  </a:lnTo>
                  <a:lnTo>
                    <a:pt x="222" y="31"/>
                  </a:lnTo>
                  <a:lnTo>
                    <a:pt x="222" y="36"/>
                  </a:lnTo>
                  <a:lnTo>
                    <a:pt x="222" y="38"/>
                  </a:lnTo>
                  <a:lnTo>
                    <a:pt x="219" y="39"/>
                  </a:lnTo>
                  <a:lnTo>
                    <a:pt x="219" y="39"/>
                  </a:lnTo>
                  <a:lnTo>
                    <a:pt x="215" y="38"/>
                  </a:lnTo>
                  <a:lnTo>
                    <a:pt x="214" y="36"/>
                  </a:lnTo>
                  <a:lnTo>
                    <a:pt x="213" y="32"/>
                  </a:lnTo>
                  <a:lnTo>
                    <a:pt x="213" y="32"/>
                  </a:lnTo>
                  <a:lnTo>
                    <a:pt x="210" y="34"/>
                  </a:lnTo>
                  <a:lnTo>
                    <a:pt x="208" y="36"/>
                  </a:lnTo>
                  <a:lnTo>
                    <a:pt x="204" y="34"/>
                  </a:lnTo>
                  <a:lnTo>
                    <a:pt x="204" y="34"/>
                  </a:lnTo>
                  <a:lnTo>
                    <a:pt x="202" y="32"/>
                  </a:lnTo>
                  <a:lnTo>
                    <a:pt x="202" y="28"/>
                  </a:lnTo>
                  <a:lnTo>
                    <a:pt x="205" y="26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10" y="22"/>
                  </a:lnTo>
                  <a:lnTo>
                    <a:pt x="209" y="18"/>
                  </a:lnTo>
                  <a:lnTo>
                    <a:pt x="205" y="16"/>
                  </a:lnTo>
                  <a:lnTo>
                    <a:pt x="203" y="15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3" y="12"/>
                  </a:lnTo>
                  <a:lnTo>
                    <a:pt x="204" y="10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3" y="4"/>
                  </a:lnTo>
                  <a:lnTo>
                    <a:pt x="202" y="1"/>
                  </a:lnTo>
                  <a:lnTo>
                    <a:pt x="199" y="0"/>
                  </a:lnTo>
                  <a:lnTo>
                    <a:pt x="191" y="49"/>
                  </a:lnTo>
                  <a:lnTo>
                    <a:pt x="214" y="59"/>
                  </a:lnTo>
                  <a:lnTo>
                    <a:pt x="214" y="59"/>
                  </a:lnTo>
                  <a:lnTo>
                    <a:pt x="221" y="55"/>
                  </a:lnTo>
                  <a:lnTo>
                    <a:pt x="221" y="55"/>
                  </a:lnTo>
                  <a:lnTo>
                    <a:pt x="225" y="53"/>
                  </a:lnTo>
                  <a:lnTo>
                    <a:pt x="230" y="53"/>
                  </a:lnTo>
                  <a:lnTo>
                    <a:pt x="235" y="54"/>
                  </a:lnTo>
                  <a:lnTo>
                    <a:pt x="238" y="55"/>
                  </a:lnTo>
                  <a:lnTo>
                    <a:pt x="238" y="55"/>
                  </a:lnTo>
                  <a:lnTo>
                    <a:pt x="243" y="58"/>
                  </a:lnTo>
                  <a:lnTo>
                    <a:pt x="246" y="60"/>
                  </a:lnTo>
                  <a:lnTo>
                    <a:pt x="247" y="64"/>
                  </a:lnTo>
                  <a:lnTo>
                    <a:pt x="247" y="66"/>
                  </a:lnTo>
                  <a:lnTo>
                    <a:pt x="247" y="66"/>
                  </a:lnTo>
                  <a:lnTo>
                    <a:pt x="247" y="70"/>
                  </a:lnTo>
                  <a:lnTo>
                    <a:pt x="245" y="74"/>
                  </a:lnTo>
                  <a:lnTo>
                    <a:pt x="262" y="80"/>
                  </a:lnTo>
                  <a:close/>
                  <a:moveTo>
                    <a:pt x="375" y="74"/>
                  </a:moveTo>
                  <a:lnTo>
                    <a:pt x="395" y="65"/>
                  </a:lnTo>
                  <a:lnTo>
                    <a:pt x="375" y="56"/>
                  </a:lnTo>
                  <a:lnTo>
                    <a:pt x="375" y="56"/>
                  </a:lnTo>
                  <a:lnTo>
                    <a:pt x="342" y="56"/>
                  </a:lnTo>
                  <a:lnTo>
                    <a:pt x="289" y="55"/>
                  </a:lnTo>
                  <a:lnTo>
                    <a:pt x="273" y="76"/>
                  </a:lnTo>
                  <a:lnTo>
                    <a:pt x="273" y="76"/>
                  </a:lnTo>
                  <a:lnTo>
                    <a:pt x="375" y="74"/>
                  </a:lnTo>
                  <a:close/>
                  <a:moveTo>
                    <a:pt x="349" y="179"/>
                  </a:moveTo>
                  <a:lnTo>
                    <a:pt x="349" y="179"/>
                  </a:lnTo>
                  <a:lnTo>
                    <a:pt x="338" y="173"/>
                  </a:lnTo>
                  <a:lnTo>
                    <a:pt x="329" y="168"/>
                  </a:lnTo>
                  <a:lnTo>
                    <a:pt x="321" y="162"/>
                  </a:lnTo>
                  <a:lnTo>
                    <a:pt x="315" y="155"/>
                  </a:lnTo>
                  <a:lnTo>
                    <a:pt x="315" y="155"/>
                  </a:lnTo>
                  <a:lnTo>
                    <a:pt x="312" y="150"/>
                  </a:lnTo>
                  <a:lnTo>
                    <a:pt x="312" y="144"/>
                  </a:lnTo>
                  <a:lnTo>
                    <a:pt x="312" y="139"/>
                  </a:lnTo>
                  <a:lnTo>
                    <a:pt x="312" y="133"/>
                  </a:lnTo>
                  <a:lnTo>
                    <a:pt x="315" y="126"/>
                  </a:lnTo>
                  <a:lnTo>
                    <a:pt x="317" y="122"/>
                  </a:lnTo>
                  <a:lnTo>
                    <a:pt x="322" y="117"/>
                  </a:lnTo>
                  <a:lnTo>
                    <a:pt x="327" y="113"/>
                  </a:lnTo>
                  <a:lnTo>
                    <a:pt x="327" y="113"/>
                  </a:lnTo>
                  <a:lnTo>
                    <a:pt x="329" y="115"/>
                  </a:lnTo>
                  <a:lnTo>
                    <a:pt x="331" y="118"/>
                  </a:lnTo>
                  <a:lnTo>
                    <a:pt x="331" y="120"/>
                  </a:lnTo>
                  <a:lnTo>
                    <a:pt x="331" y="120"/>
                  </a:lnTo>
                  <a:lnTo>
                    <a:pt x="347" y="119"/>
                  </a:lnTo>
                  <a:lnTo>
                    <a:pt x="347" y="119"/>
                  </a:lnTo>
                  <a:lnTo>
                    <a:pt x="347" y="114"/>
                  </a:lnTo>
                  <a:lnTo>
                    <a:pt x="347" y="110"/>
                  </a:lnTo>
                  <a:lnTo>
                    <a:pt x="345" y="108"/>
                  </a:lnTo>
                  <a:lnTo>
                    <a:pt x="345" y="108"/>
                  </a:lnTo>
                  <a:lnTo>
                    <a:pt x="350" y="112"/>
                  </a:lnTo>
                  <a:lnTo>
                    <a:pt x="352" y="115"/>
                  </a:lnTo>
                  <a:lnTo>
                    <a:pt x="353" y="119"/>
                  </a:lnTo>
                  <a:lnTo>
                    <a:pt x="353" y="119"/>
                  </a:lnTo>
                  <a:lnTo>
                    <a:pt x="368" y="120"/>
                  </a:lnTo>
                  <a:lnTo>
                    <a:pt x="368" y="120"/>
                  </a:lnTo>
                  <a:lnTo>
                    <a:pt x="368" y="115"/>
                  </a:lnTo>
                  <a:lnTo>
                    <a:pt x="365" y="110"/>
                  </a:lnTo>
                  <a:lnTo>
                    <a:pt x="365" y="110"/>
                  </a:lnTo>
                  <a:lnTo>
                    <a:pt x="370" y="114"/>
                  </a:lnTo>
                  <a:lnTo>
                    <a:pt x="375" y="117"/>
                  </a:lnTo>
                  <a:lnTo>
                    <a:pt x="379" y="122"/>
                  </a:lnTo>
                  <a:lnTo>
                    <a:pt x="381" y="125"/>
                  </a:lnTo>
                  <a:lnTo>
                    <a:pt x="384" y="134"/>
                  </a:lnTo>
                  <a:lnTo>
                    <a:pt x="385" y="141"/>
                  </a:lnTo>
                  <a:lnTo>
                    <a:pt x="385" y="141"/>
                  </a:lnTo>
                  <a:lnTo>
                    <a:pt x="384" y="150"/>
                  </a:lnTo>
                  <a:lnTo>
                    <a:pt x="381" y="157"/>
                  </a:lnTo>
                  <a:lnTo>
                    <a:pt x="376" y="163"/>
                  </a:lnTo>
                  <a:lnTo>
                    <a:pt x="370" y="168"/>
                  </a:lnTo>
                  <a:lnTo>
                    <a:pt x="370" y="168"/>
                  </a:lnTo>
                  <a:lnTo>
                    <a:pt x="359" y="174"/>
                  </a:lnTo>
                  <a:lnTo>
                    <a:pt x="349" y="179"/>
                  </a:lnTo>
                  <a:close/>
                  <a:moveTo>
                    <a:pt x="334" y="284"/>
                  </a:moveTo>
                  <a:lnTo>
                    <a:pt x="334" y="284"/>
                  </a:lnTo>
                  <a:lnTo>
                    <a:pt x="333" y="282"/>
                  </a:lnTo>
                  <a:lnTo>
                    <a:pt x="333" y="282"/>
                  </a:lnTo>
                  <a:lnTo>
                    <a:pt x="332" y="282"/>
                  </a:lnTo>
                  <a:lnTo>
                    <a:pt x="332" y="282"/>
                  </a:lnTo>
                  <a:lnTo>
                    <a:pt x="334" y="284"/>
                  </a:lnTo>
                  <a:close/>
                  <a:moveTo>
                    <a:pt x="189" y="88"/>
                  </a:moveTo>
                  <a:lnTo>
                    <a:pt x="189" y="88"/>
                  </a:lnTo>
                  <a:lnTo>
                    <a:pt x="188" y="88"/>
                  </a:lnTo>
                  <a:lnTo>
                    <a:pt x="183" y="90"/>
                  </a:lnTo>
                  <a:lnTo>
                    <a:pt x="177" y="90"/>
                  </a:lnTo>
                  <a:lnTo>
                    <a:pt x="177" y="90"/>
                  </a:lnTo>
                  <a:lnTo>
                    <a:pt x="176" y="87"/>
                  </a:lnTo>
                  <a:lnTo>
                    <a:pt x="176" y="82"/>
                  </a:lnTo>
                  <a:lnTo>
                    <a:pt x="176" y="82"/>
                  </a:lnTo>
                  <a:lnTo>
                    <a:pt x="178" y="82"/>
                  </a:lnTo>
                  <a:lnTo>
                    <a:pt x="183" y="83"/>
                  </a:lnTo>
                  <a:lnTo>
                    <a:pt x="187" y="85"/>
                  </a:lnTo>
                  <a:lnTo>
                    <a:pt x="189" y="88"/>
                  </a:lnTo>
                  <a:close/>
                  <a:moveTo>
                    <a:pt x="406" y="243"/>
                  </a:moveTo>
                  <a:lnTo>
                    <a:pt x="406" y="243"/>
                  </a:lnTo>
                  <a:lnTo>
                    <a:pt x="412" y="244"/>
                  </a:lnTo>
                  <a:lnTo>
                    <a:pt x="417" y="243"/>
                  </a:lnTo>
                  <a:lnTo>
                    <a:pt x="417" y="243"/>
                  </a:lnTo>
                  <a:lnTo>
                    <a:pt x="415" y="236"/>
                  </a:lnTo>
                  <a:lnTo>
                    <a:pt x="414" y="225"/>
                  </a:lnTo>
                  <a:lnTo>
                    <a:pt x="414" y="225"/>
                  </a:lnTo>
                  <a:lnTo>
                    <a:pt x="411" y="225"/>
                  </a:lnTo>
                  <a:lnTo>
                    <a:pt x="407" y="225"/>
                  </a:lnTo>
                  <a:lnTo>
                    <a:pt x="403" y="223"/>
                  </a:lnTo>
                  <a:lnTo>
                    <a:pt x="398" y="220"/>
                  </a:lnTo>
                  <a:lnTo>
                    <a:pt x="398" y="220"/>
                  </a:lnTo>
                  <a:lnTo>
                    <a:pt x="396" y="215"/>
                  </a:lnTo>
                  <a:lnTo>
                    <a:pt x="396" y="215"/>
                  </a:lnTo>
                  <a:lnTo>
                    <a:pt x="388" y="205"/>
                  </a:lnTo>
                  <a:lnTo>
                    <a:pt x="380" y="198"/>
                  </a:lnTo>
                  <a:lnTo>
                    <a:pt x="371" y="191"/>
                  </a:lnTo>
                  <a:lnTo>
                    <a:pt x="364" y="187"/>
                  </a:lnTo>
                  <a:lnTo>
                    <a:pt x="364" y="187"/>
                  </a:lnTo>
                  <a:lnTo>
                    <a:pt x="376" y="179"/>
                  </a:lnTo>
                  <a:lnTo>
                    <a:pt x="385" y="172"/>
                  </a:lnTo>
                  <a:lnTo>
                    <a:pt x="391" y="166"/>
                  </a:lnTo>
                  <a:lnTo>
                    <a:pt x="393" y="161"/>
                  </a:lnTo>
                  <a:lnTo>
                    <a:pt x="393" y="161"/>
                  </a:lnTo>
                  <a:lnTo>
                    <a:pt x="396" y="156"/>
                  </a:lnTo>
                  <a:lnTo>
                    <a:pt x="398" y="149"/>
                  </a:lnTo>
                  <a:lnTo>
                    <a:pt x="398" y="141"/>
                  </a:lnTo>
                  <a:lnTo>
                    <a:pt x="398" y="133"/>
                  </a:lnTo>
                  <a:lnTo>
                    <a:pt x="396" y="124"/>
                  </a:lnTo>
                  <a:lnTo>
                    <a:pt x="392" y="115"/>
                  </a:lnTo>
                  <a:lnTo>
                    <a:pt x="386" y="108"/>
                  </a:lnTo>
                  <a:lnTo>
                    <a:pt x="381" y="104"/>
                  </a:lnTo>
                  <a:lnTo>
                    <a:pt x="376" y="101"/>
                  </a:lnTo>
                  <a:lnTo>
                    <a:pt x="376" y="101"/>
                  </a:lnTo>
                  <a:lnTo>
                    <a:pt x="369" y="97"/>
                  </a:lnTo>
                  <a:lnTo>
                    <a:pt x="360" y="95"/>
                  </a:lnTo>
                  <a:lnTo>
                    <a:pt x="353" y="93"/>
                  </a:lnTo>
                  <a:lnTo>
                    <a:pt x="345" y="93"/>
                  </a:lnTo>
                  <a:lnTo>
                    <a:pt x="333" y="96"/>
                  </a:lnTo>
                  <a:lnTo>
                    <a:pt x="323" y="98"/>
                  </a:lnTo>
                  <a:lnTo>
                    <a:pt x="323" y="98"/>
                  </a:lnTo>
                  <a:lnTo>
                    <a:pt x="317" y="102"/>
                  </a:lnTo>
                  <a:lnTo>
                    <a:pt x="311" y="107"/>
                  </a:lnTo>
                  <a:lnTo>
                    <a:pt x="306" y="112"/>
                  </a:lnTo>
                  <a:lnTo>
                    <a:pt x="302" y="118"/>
                  </a:lnTo>
                  <a:lnTo>
                    <a:pt x="300" y="125"/>
                  </a:lnTo>
                  <a:lnTo>
                    <a:pt x="297" y="133"/>
                  </a:lnTo>
                  <a:lnTo>
                    <a:pt x="297" y="140"/>
                  </a:lnTo>
                  <a:lnTo>
                    <a:pt x="297" y="150"/>
                  </a:lnTo>
                  <a:lnTo>
                    <a:pt x="297" y="150"/>
                  </a:lnTo>
                  <a:lnTo>
                    <a:pt x="300" y="156"/>
                  </a:lnTo>
                  <a:lnTo>
                    <a:pt x="302" y="162"/>
                  </a:lnTo>
                  <a:lnTo>
                    <a:pt x="306" y="168"/>
                  </a:lnTo>
                  <a:lnTo>
                    <a:pt x="310" y="172"/>
                  </a:lnTo>
                  <a:lnTo>
                    <a:pt x="321" y="179"/>
                  </a:lnTo>
                  <a:lnTo>
                    <a:pt x="333" y="187"/>
                  </a:lnTo>
                  <a:lnTo>
                    <a:pt x="333" y="187"/>
                  </a:lnTo>
                  <a:lnTo>
                    <a:pt x="323" y="191"/>
                  </a:lnTo>
                  <a:lnTo>
                    <a:pt x="316" y="199"/>
                  </a:lnTo>
                  <a:lnTo>
                    <a:pt x="313" y="203"/>
                  </a:lnTo>
                  <a:lnTo>
                    <a:pt x="312" y="207"/>
                  </a:lnTo>
                  <a:lnTo>
                    <a:pt x="311" y="212"/>
                  </a:lnTo>
                  <a:lnTo>
                    <a:pt x="310" y="218"/>
                  </a:lnTo>
                  <a:lnTo>
                    <a:pt x="310" y="218"/>
                  </a:lnTo>
                  <a:lnTo>
                    <a:pt x="311" y="226"/>
                  </a:lnTo>
                  <a:lnTo>
                    <a:pt x="313" y="234"/>
                  </a:lnTo>
                  <a:lnTo>
                    <a:pt x="315" y="244"/>
                  </a:lnTo>
                  <a:lnTo>
                    <a:pt x="315" y="250"/>
                  </a:lnTo>
                  <a:lnTo>
                    <a:pt x="313" y="257"/>
                  </a:lnTo>
                  <a:lnTo>
                    <a:pt x="313" y="257"/>
                  </a:lnTo>
                  <a:lnTo>
                    <a:pt x="315" y="257"/>
                  </a:lnTo>
                  <a:lnTo>
                    <a:pt x="320" y="255"/>
                  </a:lnTo>
                  <a:lnTo>
                    <a:pt x="326" y="250"/>
                  </a:lnTo>
                  <a:lnTo>
                    <a:pt x="326" y="250"/>
                  </a:lnTo>
                  <a:lnTo>
                    <a:pt x="328" y="243"/>
                  </a:lnTo>
                  <a:lnTo>
                    <a:pt x="329" y="236"/>
                  </a:lnTo>
                  <a:lnTo>
                    <a:pt x="329" y="227"/>
                  </a:lnTo>
                  <a:lnTo>
                    <a:pt x="329" y="227"/>
                  </a:lnTo>
                  <a:lnTo>
                    <a:pt x="332" y="231"/>
                  </a:lnTo>
                  <a:lnTo>
                    <a:pt x="333" y="237"/>
                  </a:lnTo>
                  <a:lnTo>
                    <a:pt x="333" y="242"/>
                  </a:lnTo>
                  <a:lnTo>
                    <a:pt x="332" y="247"/>
                  </a:lnTo>
                  <a:lnTo>
                    <a:pt x="332" y="247"/>
                  </a:lnTo>
                  <a:lnTo>
                    <a:pt x="337" y="244"/>
                  </a:lnTo>
                  <a:lnTo>
                    <a:pt x="339" y="242"/>
                  </a:lnTo>
                  <a:lnTo>
                    <a:pt x="342" y="239"/>
                  </a:lnTo>
                  <a:lnTo>
                    <a:pt x="342" y="239"/>
                  </a:lnTo>
                  <a:lnTo>
                    <a:pt x="343" y="231"/>
                  </a:lnTo>
                  <a:lnTo>
                    <a:pt x="343" y="222"/>
                  </a:lnTo>
                  <a:lnTo>
                    <a:pt x="340" y="216"/>
                  </a:lnTo>
                  <a:lnTo>
                    <a:pt x="339" y="211"/>
                  </a:lnTo>
                  <a:lnTo>
                    <a:pt x="339" y="211"/>
                  </a:lnTo>
                  <a:lnTo>
                    <a:pt x="338" y="206"/>
                  </a:lnTo>
                  <a:lnTo>
                    <a:pt x="339" y="201"/>
                  </a:lnTo>
                  <a:lnTo>
                    <a:pt x="343" y="196"/>
                  </a:lnTo>
                  <a:lnTo>
                    <a:pt x="347" y="194"/>
                  </a:lnTo>
                  <a:lnTo>
                    <a:pt x="347" y="194"/>
                  </a:lnTo>
                  <a:lnTo>
                    <a:pt x="359" y="200"/>
                  </a:lnTo>
                  <a:lnTo>
                    <a:pt x="359" y="200"/>
                  </a:lnTo>
                  <a:lnTo>
                    <a:pt x="364" y="204"/>
                  </a:lnTo>
                  <a:lnTo>
                    <a:pt x="371" y="210"/>
                  </a:lnTo>
                  <a:lnTo>
                    <a:pt x="379" y="218"/>
                  </a:lnTo>
                  <a:lnTo>
                    <a:pt x="382" y="223"/>
                  </a:lnTo>
                  <a:lnTo>
                    <a:pt x="385" y="230"/>
                  </a:lnTo>
                  <a:lnTo>
                    <a:pt x="385" y="230"/>
                  </a:lnTo>
                  <a:lnTo>
                    <a:pt x="388" y="237"/>
                  </a:lnTo>
                  <a:lnTo>
                    <a:pt x="390" y="244"/>
                  </a:lnTo>
                  <a:lnTo>
                    <a:pt x="390" y="250"/>
                  </a:lnTo>
                  <a:lnTo>
                    <a:pt x="390" y="257"/>
                  </a:lnTo>
                  <a:lnTo>
                    <a:pt x="387" y="265"/>
                  </a:lnTo>
                  <a:lnTo>
                    <a:pt x="385" y="270"/>
                  </a:lnTo>
                  <a:lnTo>
                    <a:pt x="385" y="270"/>
                  </a:lnTo>
                  <a:lnTo>
                    <a:pt x="380" y="276"/>
                  </a:lnTo>
                  <a:lnTo>
                    <a:pt x="375" y="282"/>
                  </a:lnTo>
                  <a:lnTo>
                    <a:pt x="368" y="286"/>
                  </a:lnTo>
                  <a:lnTo>
                    <a:pt x="359" y="287"/>
                  </a:lnTo>
                  <a:lnTo>
                    <a:pt x="359" y="287"/>
                  </a:lnTo>
                  <a:lnTo>
                    <a:pt x="358" y="287"/>
                  </a:lnTo>
                  <a:lnTo>
                    <a:pt x="358" y="287"/>
                  </a:lnTo>
                  <a:lnTo>
                    <a:pt x="348" y="287"/>
                  </a:lnTo>
                  <a:lnTo>
                    <a:pt x="348" y="287"/>
                  </a:lnTo>
                  <a:lnTo>
                    <a:pt x="339" y="285"/>
                  </a:lnTo>
                  <a:lnTo>
                    <a:pt x="339" y="285"/>
                  </a:lnTo>
                  <a:lnTo>
                    <a:pt x="332" y="282"/>
                  </a:lnTo>
                  <a:lnTo>
                    <a:pt x="332" y="282"/>
                  </a:lnTo>
                  <a:lnTo>
                    <a:pt x="325" y="279"/>
                  </a:lnTo>
                  <a:lnTo>
                    <a:pt x="313" y="271"/>
                  </a:lnTo>
                  <a:lnTo>
                    <a:pt x="301" y="263"/>
                  </a:lnTo>
                  <a:lnTo>
                    <a:pt x="289" y="250"/>
                  </a:lnTo>
                  <a:lnTo>
                    <a:pt x="289" y="250"/>
                  </a:lnTo>
                  <a:lnTo>
                    <a:pt x="273" y="231"/>
                  </a:lnTo>
                  <a:lnTo>
                    <a:pt x="262" y="217"/>
                  </a:lnTo>
                  <a:lnTo>
                    <a:pt x="262" y="217"/>
                  </a:lnTo>
                  <a:lnTo>
                    <a:pt x="268" y="220"/>
                  </a:lnTo>
                  <a:lnTo>
                    <a:pt x="273" y="220"/>
                  </a:lnTo>
                  <a:lnTo>
                    <a:pt x="279" y="220"/>
                  </a:lnTo>
                  <a:lnTo>
                    <a:pt x="279" y="220"/>
                  </a:lnTo>
                  <a:lnTo>
                    <a:pt x="280" y="209"/>
                  </a:lnTo>
                  <a:lnTo>
                    <a:pt x="280" y="198"/>
                  </a:lnTo>
                  <a:lnTo>
                    <a:pt x="280" y="198"/>
                  </a:lnTo>
                  <a:lnTo>
                    <a:pt x="280" y="188"/>
                  </a:lnTo>
                  <a:lnTo>
                    <a:pt x="280" y="188"/>
                  </a:lnTo>
                  <a:lnTo>
                    <a:pt x="277" y="188"/>
                  </a:lnTo>
                  <a:lnTo>
                    <a:pt x="268" y="185"/>
                  </a:lnTo>
                  <a:lnTo>
                    <a:pt x="264" y="184"/>
                  </a:lnTo>
                  <a:lnTo>
                    <a:pt x="259" y="182"/>
                  </a:lnTo>
                  <a:lnTo>
                    <a:pt x="256" y="179"/>
                  </a:lnTo>
                  <a:lnTo>
                    <a:pt x="253" y="176"/>
                  </a:lnTo>
                  <a:lnTo>
                    <a:pt x="253" y="176"/>
                  </a:lnTo>
                  <a:lnTo>
                    <a:pt x="257" y="177"/>
                  </a:lnTo>
                  <a:lnTo>
                    <a:pt x="261" y="178"/>
                  </a:lnTo>
                  <a:lnTo>
                    <a:pt x="266" y="179"/>
                  </a:lnTo>
                  <a:lnTo>
                    <a:pt x="266" y="179"/>
                  </a:lnTo>
                  <a:lnTo>
                    <a:pt x="277" y="178"/>
                  </a:lnTo>
                  <a:lnTo>
                    <a:pt x="281" y="178"/>
                  </a:lnTo>
                  <a:lnTo>
                    <a:pt x="281" y="178"/>
                  </a:lnTo>
                  <a:lnTo>
                    <a:pt x="283" y="167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83" y="147"/>
                  </a:lnTo>
                  <a:lnTo>
                    <a:pt x="283" y="147"/>
                  </a:lnTo>
                  <a:lnTo>
                    <a:pt x="275" y="147"/>
                  </a:lnTo>
                  <a:lnTo>
                    <a:pt x="267" y="146"/>
                  </a:lnTo>
                  <a:lnTo>
                    <a:pt x="267" y="146"/>
                  </a:lnTo>
                  <a:lnTo>
                    <a:pt x="258" y="142"/>
                  </a:lnTo>
                  <a:lnTo>
                    <a:pt x="254" y="140"/>
                  </a:lnTo>
                  <a:lnTo>
                    <a:pt x="252" y="136"/>
                  </a:lnTo>
                  <a:lnTo>
                    <a:pt x="252" y="136"/>
                  </a:lnTo>
                  <a:lnTo>
                    <a:pt x="256" y="137"/>
                  </a:lnTo>
                  <a:lnTo>
                    <a:pt x="266" y="140"/>
                  </a:lnTo>
                  <a:lnTo>
                    <a:pt x="266" y="140"/>
                  </a:lnTo>
                  <a:lnTo>
                    <a:pt x="272" y="140"/>
                  </a:lnTo>
                  <a:lnTo>
                    <a:pt x="278" y="139"/>
                  </a:lnTo>
                  <a:lnTo>
                    <a:pt x="283" y="139"/>
                  </a:lnTo>
                  <a:lnTo>
                    <a:pt x="284" y="137"/>
                  </a:lnTo>
                  <a:lnTo>
                    <a:pt x="284" y="137"/>
                  </a:lnTo>
                  <a:lnTo>
                    <a:pt x="284" y="118"/>
                  </a:lnTo>
                  <a:lnTo>
                    <a:pt x="284" y="118"/>
                  </a:lnTo>
                  <a:lnTo>
                    <a:pt x="285" y="113"/>
                  </a:lnTo>
                  <a:lnTo>
                    <a:pt x="285" y="107"/>
                  </a:lnTo>
                  <a:lnTo>
                    <a:pt x="285" y="107"/>
                  </a:lnTo>
                  <a:lnTo>
                    <a:pt x="281" y="107"/>
                  </a:lnTo>
                  <a:lnTo>
                    <a:pt x="274" y="106"/>
                  </a:lnTo>
                  <a:lnTo>
                    <a:pt x="266" y="102"/>
                  </a:lnTo>
                  <a:lnTo>
                    <a:pt x="262" y="99"/>
                  </a:lnTo>
                  <a:lnTo>
                    <a:pt x="257" y="96"/>
                  </a:lnTo>
                  <a:lnTo>
                    <a:pt x="257" y="96"/>
                  </a:lnTo>
                  <a:lnTo>
                    <a:pt x="256" y="93"/>
                  </a:lnTo>
                  <a:lnTo>
                    <a:pt x="256" y="91"/>
                  </a:lnTo>
                  <a:lnTo>
                    <a:pt x="257" y="86"/>
                  </a:lnTo>
                  <a:lnTo>
                    <a:pt x="257" y="86"/>
                  </a:lnTo>
                  <a:lnTo>
                    <a:pt x="235" y="76"/>
                  </a:lnTo>
                  <a:lnTo>
                    <a:pt x="235" y="76"/>
                  </a:lnTo>
                  <a:lnTo>
                    <a:pt x="237" y="74"/>
                  </a:lnTo>
                  <a:lnTo>
                    <a:pt x="240" y="70"/>
                  </a:lnTo>
                  <a:lnTo>
                    <a:pt x="240" y="68"/>
                  </a:lnTo>
                  <a:lnTo>
                    <a:pt x="240" y="68"/>
                  </a:lnTo>
                  <a:lnTo>
                    <a:pt x="238" y="64"/>
                  </a:lnTo>
                  <a:lnTo>
                    <a:pt x="235" y="61"/>
                  </a:lnTo>
                  <a:lnTo>
                    <a:pt x="231" y="60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1" y="61"/>
                  </a:lnTo>
                  <a:lnTo>
                    <a:pt x="219" y="64"/>
                  </a:lnTo>
                  <a:lnTo>
                    <a:pt x="215" y="68"/>
                  </a:lnTo>
                  <a:lnTo>
                    <a:pt x="188" y="55"/>
                  </a:lnTo>
                  <a:lnTo>
                    <a:pt x="166" y="77"/>
                  </a:lnTo>
                  <a:lnTo>
                    <a:pt x="166" y="77"/>
                  </a:lnTo>
                  <a:lnTo>
                    <a:pt x="165" y="79"/>
                  </a:lnTo>
                  <a:lnTo>
                    <a:pt x="165" y="81"/>
                  </a:lnTo>
                  <a:lnTo>
                    <a:pt x="165" y="83"/>
                  </a:lnTo>
                  <a:lnTo>
                    <a:pt x="165" y="83"/>
                  </a:lnTo>
                  <a:lnTo>
                    <a:pt x="165" y="85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4" y="99"/>
                  </a:lnTo>
                  <a:lnTo>
                    <a:pt x="154" y="99"/>
                  </a:lnTo>
                  <a:lnTo>
                    <a:pt x="151" y="104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49" y="109"/>
                  </a:lnTo>
                  <a:lnTo>
                    <a:pt x="149" y="112"/>
                  </a:lnTo>
                  <a:lnTo>
                    <a:pt x="151" y="117"/>
                  </a:lnTo>
                  <a:lnTo>
                    <a:pt x="157" y="122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9" y="122"/>
                  </a:lnTo>
                  <a:lnTo>
                    <a:pt x="160" y="122"/>
                  </a:lnTo>
                  <a:lnTo>
                    <a:pt x="160" y="122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5" y="123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71" y="114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1" y="108"/>
                  </a:lnTo>
                  <a:lnTo>
                    <a:pt x="186" y="108"/>
                  </a:lnTo>
                  <a:lnTo>
                    <a:pt x="186" y="108"/>
                  </a:lnTo>
                  <a:lnTo>
                    <a:pt x="191" y="108"/>
                  </a:lnTo>
                  <a:lnTo>
                    <a:pt x="194" y="110"/>
                  </a:lnTo>
                  <a:lnTo>
                    <a:pt x="194" y="110"/>
                  </a:lnTo>
                  <a:lnTo>
                    <a:pt x="197" y="114"/>
                  </a:lnTo>
                  <a:lnTo>
                    <a:pt x="198" y="119"/>
                  </a:lnTo>
                  <a:lnTo>
                    <a:pt x="198" y="124"/>
                  </a:lnTo>
                  <a:lnTo>
                    <a:pt x="198" y="128"/>
                  </a:lnTo>
                  <a:lnTo>
                    <a:pt x="198" y="128"/>
                  </a:lnTo>
                  <a:lnTo>
                    <a:pt x="195" y="125"/>
                  </a:lnTo>
                  <a:lnTo>
                    <a:pt x="195" y="125"/>
                  </a:lnTo>
                  <a:lnTo>
                    <a:pt x="192" y="124"/>
                  </a:lnTo>
                  <a:lnTo>
                    <a:pt x="186" y="123"/>
                  </a:lnTo>
                  <a:lnTo>
                    <a:pt x="178" y="123"/>
                  </a:lnTo>
                  <a:lnTo>
                    <a:pt x="171" y="124"/>
                  </a:lnTo>
                  <a:lnTo>
                    <a:pt x="171" y="124"/>
                  </a:lnTo>
                  <a:lnTo>
                    <a:pt x="162" y="128"/>
                  </a:lnTo>
                  <a:lnTo>
                    <a:pt x="148" y="133"/>
                  </a:lnTo>
                  <a:lnTo>
                    <a:pt x="148" y="133"/>
                  </a:lnTo>
                  <a:lnTo>
                    <a:pt x="144" y="134"/>
                  </a:lnTo>
                  <a:lnTo>
                    <a:pt x="140" y="134"/>
                  </a:lnTo>
                  <a:lnTo>
                    <a:pt x="138" y="131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25"/>
                  </a:lnTo>
                  <a:lnTo>
                    <a:pt x="136" y="123"/>
                  </a:lnTo>
                  <a:lnTo>
                    <a:pt x="138" y="120"/>
                  </a:lnTo>
                  <a:lnTo>
                    <a:pt x="138" y="120"/>
                  </a:lnTo>
                  <a:lnTo>
                    <a:pt x="134" y="123"/>
                  </a:lnTo>
                  <a:lnTo>
                    <a:pt x="130" y="125"/>
                  </a:lnTo>
                  <a:lnTo>
                    <a:pt x="128" y="129"/>
                  </a:lnTo>
                  <a:lnTo>
                    <a:pt x="128" y="129"/>
                  </a:lnTo>
                  <a:lnTo>
                    <a:pt x="128" y="134"/>
                  </a:lnTo>
                  <a:lnTo>
                    <a:pt x="129" y="139"/>
                  </a:lnTo>
                  <a:lnTo>
                    <a:pt x="132" y="141"/>
                  </a:lnTo>
                  <a:lnTo>
                    <a:pt x="135" y="144"/>
                  </a:lnTo>
                  <a:lnTo>
                    <a:pt x="135" y="144"/>
                  </a:lnTo>
                  <a:lnTo>
                    <a:pt x="140" y="144"/>
                  </a:lnTo>
                  <a:lnTo>
                    <a:pt x="146" y="142"/>
                  </a:lnTo>
                  <a:lnTo>
                    <a:pt x="157" y="137"/>
                  </a:lnTo>
                  <a:lnTo>
                    <a:pt x="157" y="137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3" y="130"/>
                  </a:lnTo>
                  <a:lnTo>
                    <a:pt x="177" y="129"/>
                  </a:lnTo>
                  <a:lnTo>
                    <a:pt x="182" y="130"/>
                  </a:lnTo>
                  <a:lnTo>
                    <a:pt x="187" y="131"/>
                  </a:lnTo>
                  <a:lnTo>
                    <a:pt x="187" y="131"/>
                  </a:lnTo>
                  <a:lnTo>
                    <a:pt x="192" y="135"/>
                  </a:lnTo>
                  <a:lnTo>
                    <a:pt x="194" y="136"/>
                  </a:lnTo>
                  <a:lnTo>
                    <a:pt x="194" y="136"/>
                  </a:lnTo>
                  <a:lnTo>
                    <a:pt x="192" y="140"/>
                  </a:lnTo>
                  <a:lnTo>
                    <a:pt x="189" y="142"/>
                  </a:lnTo>
                  <a:lnTo>
                    <a:pt x="184" y="142"/>
                  </a:lnTo>
                  <a:lnTo>
                    <a:pt x="184" y="142"/>
                  </a:lnTo>
                  <a:lnTo>
                    <a:pt x="179" y="142"/>
                  </a:lnTo>
                  <a:lnTo>
                    <a:pt x="176" y="141"/>
                  </a:lnTo>
                  <a:lnTo>
                    <a:pt x="172" y="139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68" y="141"/>
                  </a:lnTo>
                  <a:lnTo>
                    <a:pt x="168" y="141"/>
                  </a:lnTo>
                  <a:lnTo>
                    <a:pt x="167" y="144"/>
                  </a:lnTo>
                  <a:lnTo>
                    <a:pt x="167" y="146"/>
                  </a:lnTo>
                  <a:lnTo>
                    <a:pt x="168" y="147"/>
                  </a:lnTo>
                  <a:lnTo>
                    <a:pt x="167" y="150"/>
                  </a:lnTo>
                  <a:lnTo>
                    <a:pt x="167" y="150"/>
                  </a:lnTo>
                  <a:lnTo>
                    <a:pt x="166" y="151"/>
                  </a:lnTo>
                  <a:lnTo>
                    <a:pt x="165" y="153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2" y="161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52" y="173"/>
                  </a:lnTo>
                  <a:lnTo>
                    <a:pt x="152" y="173"/>
                  </a:lnTo>
                  <a:lnTo>
                    <a:pt x="156" y="180"/>
                  </a:lnTo>
                  <a:lnTo>
                    <a:pt x="159" y="185"/>
                  </a:lnTo>
                  <a:lnTo>
                    <a:pt x="161" y="189"/>
                  </a:lnTo>
                  <a:lnTo>
                    <a:pt x="161" y="189"/>
                  </a:lnTo>
                  <a:lnTo>
                    <a:pt x="166" y="188"/>
                  </a:lnTo>
                  <a:lnTo>
                    <a:pt x="175" y="184"/>
                  </a:lnTo>
                  <a:lnTo>
                    <a:pt x="175" y="184"/>
                  </a:lnTo>
                  <a:lnTo>
                    <a:pt x="181" y="179"/>
                  </a:lnTo>
                  <a:lnTo>
                    <a:pt x="184" y="174"/>
                  </a:lnTo>
                  <a:lnTo>
                    <a:pt x="184" y="174"/>
                  </a:lnTo>
                  <a:lnTo>
                    <a:pt x="179" y="185"/>
                  </a:lnTo>
                  <a:lnTo>
                    <a:pt x="176" y="191"/>
                  </a:lnTo>
                  <a:lnTo>
                    <a:pt x="171" y="196"/>
                  </a:lnTo>
                  <a:lnTo>
                    <a:pt x="167" y="200"/>
                  </a:lnTo>
                  <a:lnTo>
                    <a:pt x="167" y="200"/>
                  </a:lnTo>
                  <a:lnTo>
                    <a:pt x="151" y="211"/>
                  </a:lnTo>
                  <a:lnTo>
                    <a:pt x="129" y="223"/>
                  </a:lnTo>
                  <a:lnTo>
                    <a:pt x="116" y="231"/>
                  </a:lnTo>
                  <a:lnTo>
                    <a:pt x="103" y="236"/>
                  </a:lnTo>
                  <a:lnTo>
                    <a:pt x="90" y="241"/>
                  </a:lnTo>
                  <a:lnTo>
                    <a:pt x="76" y="243"/>
                  </a:lnTo>
                  <a:lnTo>
                    <a:pt x="76" y="243"/>
                  </a:lnTo>
                  <a:lnTo>
                    <a:pt x="73" y="242"/>
                  </a:lnTo>
                  <a:lnTo>
                    <a:pt x="68" y="241"/>
                  </a:lnTo>
                  <a:lnTo>
                    <a:pt x="59" y="234"/>
                  </a:lnTo>
                  <a:lnTo>
                    <a:pt x="50" y="228"/>
                  </a:lnTo>
                  <a:lnTo>
                    <a:pt x="45" y="222"/>
                  </a:lnTo>
                  <a:lnTo>
                    <a:pt x="45" y="222"/>
                  </a:lnTo>
                  <a:lnTo>
                    <a:pt x="44" y="222"/>
                  </a:lnTo>
                  <a:lnTo>
                    <a:pt x="42" y="221"/>
                  </a:lnTo>
                  <a:lnTo>
                    <a:pt x="39" y="222"/>
                  </a:lnTo>
                  <a:lnTo>
                    <a:pt x="36" y="225"/>
                  </a:lnTo>
                  <a:lnTo>
                    <a:pt x="36" y="225"/>
                  </a:lnTo>
                  <a:lnTo>
                    <a:pt x="33" y="225"/>
                  </a:lnTo>
                  <a:lnTo>
                    <a:pt x="28" y="225"/>
                  </a:lnTo>
                  <a:lnTo>
                    <a:pt x="21" y="226"/>
                  </a:lnTo>
                  <a:lnTo>
                    <a:pt x="18" y="228"/>
                  </a:lnTo>
                  <a:lnTo>
                    <a:pt x="16" y="231"/>
                  </a:lnTo>
                  <a:lnTo>
                    <a:pt x="16" y="231"/>
                  </a:lnTo>
                  <a:lnTo>
                    <a:pt x="16" y="232"/>
                  </a:lnTo>
                  <a:lnTo>
                    <a:pt x="20" y="232"/>
                  </a:lnTo>
                  <a:lnTo>
                    <a:pt x="23" y="231"/>
                  </a:lnTo>
                  <a:lnTo>
                    <a:pt x="28" y="232"/>
                  </a:lnTo>
                  <a:lnTo>
                    <a:pt x="28" y="232"/>
                  </a:lnTo>
                  <a:lnTo>
                    <a:pt x="30" y="233"/>
                  </a:lnTo>
                  <a:lnTo>
                    <a:pt x="28" y="234"/>
                  </a:lnTo>
                  <a:lnTo>
                    <a:pt x="27" y="236"/>
                  </a:lnTo>
                  <a:lnTo>
                    <a:pt x="27" y="238"/>
                  </a:lnTo>
                  <a:lnTo>
                    <a:pt x="27" y="238"/>
                  </a:lnTo>
                  <a:lnTo>
                    <a:pt x="27" y="239"/>
                  </a:lnTo>
                  <a:lnTo>
                    <a:pt x="30" y="242"/>
                  </a:lnTo>
                  <a:lnTo>
                    <a:pt x="36" y="244"/>
                  </a:lnTo>
                  <a:lnTo>
                    <a:pt x="48" y="249"/>
                  </a:lnTo>
                  <a:lnTo>
                    <a:pt x="48" y="249"/>
                  </a:lnTo>
                  <a:lnTo>
                    <a:pt x="49" y="250"/>
                  </a:lnTo>
                  <a:lnTo>
                    <a:pt x="49" y="252"/>
                  </a:lnTo>
                  <a:lnTo>
                    <a:pt x="49" y="252"/>
                  </a:lnTo>
                  <a:lnTo>
                    <a:pt x="41" y="250"/>
                  </a:lnTo>
                  <a:lnTo>
                    <a:pt x="34" y="248"/>
                  </a:lnTo>
                  <a:lnTo>
                    <a:pt x="26" y="244"/>
                  </a:lnTo>
                  <a:lnTo>
                    <a:pt x="26" y="244"/>
                  </a:lnTo>
                  <a:lnTo>
                    <a:pt x="20" y="243"/>
                  </a:lnTo>
                  <a:lnTo>
                    <a:pt x="16" y="243"/>
                  </a:lnTo>
                  <a:lnTo>
                    <a:pt x="15" y="245"/>
                  </a:lnTo>
                  <a:lnTo>
                    <a:pt x="14" y="248"/>
                  </a:lnTo>
                  <a:lnTo>
                    <a:pt x="14" y="248"/>
                  </a:lnTo>
                  <a:lnTo>
                    <a:pt x="12" y="249"/>
                  </a:lnTo>
                  <a:lnTo>
                    <a:pt x="11" y="249"/>
                  </a:lnTo>
                  <a:lnTo>
                    <a:pt x="7" y="252"/>
                  </a:lnTo>
                  <a:lnTo>
                    <a:pt x="5" y="253"/>
                  </a:lnTo>
                  <a:lnTo>
                    <a:pt x="2" y="257"/>
                  </a:lnTo>
                  <a:lnTo>
                    <a:pt x="1" y="26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65"/>
                  </a:lnTo>
                  <a:lnTo>
                    <a:pt x="6" y="261"/>
                  </a:lnTo>
                  <a:lnTo>
                    <a:pt x="10" y="259"/>
                  </a:lnTo>
                  <a:lnTo>
                    <a:pt x="12" y="258"/>
                  </a:lnTo>
                  <a:lnTo>
                    <a:pt x="12" y="259"/>
                  </a:lnTo>
                  <a:lnTo>
                    <a:pt x="12" y="259"/>
                  </a:lnTo>
                  <a:lnTo>
                    <a:pt x="15" y="264"/>
                  </a:lnTo>
                  <a:lnTo>
                    <a:pt x="18" y="266"/>
                  </a:lnTo>
                  <a:lnTo>
                    <a:pt x="23" y="266"/>
                  </a:lnTo>
                  <a:lnTo>
                    <a:pt x="28" y="266"/>
                  </a:lnTo>
                  <a:lnTo>
                    <a:pt x="39" y="265"/>
                  </a:lnTo>
                  <a:lnTo>
                    <a:pt x="44" y="265"/>
                  </a:lnTo>
                  <a:lnTo>
                    <a:pt x="47" y="265"/>
                  </a:lnTo>
                  <a:lnTo>
                    <a:pt x="47" y="265"/>
                  </a:lnTo>
                  <a:lnTo>
                    <a:pt x="47" y="266"/>
                  </a:lnTo>
                  <a:lnTo>
                    <a:pt x="47" y="266"/>
                  </a:lnTo>
                  <a:lnTo>
                    <a:pt x="44" y="268"/>
                  </a:lnTo>
                  <a:lnTo>
                    <a:pt x="36" y="269"/>
                  </a:lnTo>
                  <a:lnTo>
                    <a:pt x="31" y="270"/>
                  </a:lnTo>
                  <a:lnTo>
                    <a:pt x="26" y="272"/>
                  </a:lnTo>
                  <a:lnTo>
                    <a:pt x="25" y="274"/>
                  </a:lnTo>
                  <a:lnTo>
                    <a:pt x="23" y="276"/>
                  </a:lnTo>
                  <a:lnTo>
                    <a:pt x="25" y="277"/>
                  </a:lnTo>
                  <a:lnTo>
                    <a:pt x="25" y="277"/>
                  </a:lnTo>
                  <a:lnTo>
                    <a:pt x="22" y="280"/>
                  </a:lnTo>
                  <a:lnTo>
                    <a:pt x="20" y="285"/>
                  </a:lnTo>
                  <a:lnTo>
                    <a:pt x="18" y="287"/>
                  </a:lnTo>
                  <a:lnTo>
                    <a:pt x="18" y="291"/>
                  </a:lnTo>
                  <a:lnTo>
                    <a:pt x="20" y="295"/>
                  </a:lnTo>
                  <a:lnTo>
                    <a:pt x="23" y="299"/>
                  </a:lnTo>
                  <a:lnTo>
                    <a:pt x="23" y="299"/>
                  </a:lnTo>
                  <a:lnTo>
                    <a:pt x="25" y="292"/>
                  </a:lnTo>
                  <a:lnTo>
                    <a:pt x="27" y="288"/>
                  </a:lnTo>
                  <a:lnTo>
                    <a:pt x="28" y="287"/>
                  </a:lnTo>
                  <a:lnTo>
                    <a:pt x="31" y="287"/>
                  </a:lnTo>
                  <a:lnTo>
                    <a:pt x="31" y="287"/>
                  </a:lnTo>
                  <a:lnTo>
                    <a:pt x="36" y="287"/>
                  </a:lnTo>
                  <a:lnTo>
                    <a:pt x="39" y="290"/>
                  </a:lnTo>
                  <a:lnTo>
                    <a:pt x="43" y="290"/>
                  </a:lnTo>
                  <a:lnTo>
                    <a:pt x="48" y="287"/>
                  </a:lnTo>
                  <a:lnTo>
                    <a:pt x="48" y="287"/>
                  </a:lnTo>
                  <a:lnTo>
                    <a:pt x="53" y="284"/>
                  </a:lnTo>
                  <a:lnTo>
                    <a:pt x="57" y="281"/>
                  </a:lnTo>
                  <a:lnTo>
                    <a:pt x="64" y="279"/>
                  </a:lnTo>
                  <a:lnTo>
                    <a:pt x="64" y="279"/>
                  </a:lnTo>
                  <a:lnTo>
                    <a:pt x="64" y="281"/>
                  </a:lnTo>
                  <a:lnTo>
                    <a:pt x="66" y="285"/>
                  </a:lnTo>
                  <a:lnTo>
                    <a:pt x="66" y="285"/>
                  </a:lnTo>
                  <a:lnTo>
                    <a:pt x="69" y="286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69" y="291"/>
                  </a:lnTo>
                  <a:lnTo>
                    <a:pt x="66" y="295"/>
                  </a:lnTo>
                  <a:lnTo>
                    <a:pt x="64" y="297"/>
                  </a:lnTo>
                  <a:lnTo>
                    <a:pt x="64" y="297"/>
                  </a:lnTo>
                  <a:lnTo>
                    <a:pt x="65" y="297"/>
                  </a:lnTo>
                  <a:lnTo>
                    <a:pt x="69" y="297"/>
                  </a:lnTo>
                  <a:lnTo>
                    <a:pt x="73" y="296"/>
                  </a:lnTo>
                  <a:lnTo>
                    <a:pt x="75" y="293"/>
                  </a:lnTo>
                  <a:lnTo>
                    <a:pt x="77" y="290"/>
                  </a:lnTo>
                  <a:lnTo>
                    <a:pt x="77" y="290"/>
                  </a:lnTo>
                  <a:lnTo>
                    <a:pt x="79" y="288"/>
                  </a:lnTo>
                  <a:lnTo>
                    <a:pt x="80" y="288"/>
                  </a:lnTo>
                  <a:lnTo>
                    <a:pt x="84" y="288"/>
                  </a:lnTo>
                  <a:lnTo>
                    <a:pt x="84" y="288"/>
                  </a:lnTo>
                  <a:lnTo>
                    <a:pt x="86" y="287"/>
                  </a:lnTo>
                  <a:lnTo>
                    <a:pt x="87" y="286"/>
                  </a:lnTo>
                  <a:lnTo>
                    <a:pt x="87" y="282"/>
                  </a:lnTo>
                  <a:lnTo>
                    <a:pt x="87" y="279"/>
                  </a:lnTo>
                  <a:lnTo>
                    <a:pt x="87" y="276"/>
                  </a:lnTo>
                  <a:lnTo>
                    <a:pt x="89" y="275"/>
                  </a:lnTo>
                  <a:lnTo>
                    <a:pt x="89" y="275"/>
                  </a:lnTo>
                  <a:lnTo>
                    <a:pt x="93" y="271"/>
                  </a:lnTo>
                  <a:lnTo>
                    <a:pt x="98" y="268"/>
                  </a:lnTo>
                  <a:lnTo>
                    <a:pt x="109" y="263"/>
                  </a:lnTo>
                  <a:lnTo>
                    <a:pt x="109" y="263"/>
                  </a:lnTo>
                  <a:lnTo>
                    <a:pt x="108" y="268"/>
                  </a:lnTo>
                  <a:lnTo>
                    <a:pt x="108" y="272"/>
                  </a:lnTo>
                  <a:lnTo>
                    <a:pt x="111" y="279"/>
                  </a:lnTo>
                  <a:lnTo>
                    <a:pt x="138" y="271"/>
                  </a:lnTo>
                  <a:lnTo>
                    <a:pt x="138" y="271"/>
                  </a:lnTo>
                  <a:lnTo>
                    <a:pt x="136" y="265"/>
                  </a:lnTo>
                  <a:lnTo>
                    <a:pt x="138" y="260"/>
                  </a:lnTo>
                  <a:lnTo>
                    <a:pt x="141" y="254"/>
                  </a:lnTo>
                  <a:lnTo>
                    <a:pt x="145" y="248"/>
                  </a:lnTo>
                  <a:lnTo>
                    <a:pt x="145" y="248"/>
                  </a:lnTo>
                  <a:lnTo>
                    <a:pt x="145" y="250"/>
                  </a:lnTo>
                  <a:lnTo>
                    <a:pt x="144" y="257"/>
                  </a:lnTo>
                  <a:lnTo>
                    <a:pt x="144" y="264"/>
                  </a:lnTo>
                  <a:lnTo>
                    <a:pt x="144" y="268"/>
                  </a:lnTo>
                  <a:lnTo>
                    <a:pt x="145" y="269"/>
                  </a:lnTo>
                  <a:lnTo>
                    <a:pt x="172" y="263"/>
                  </a:lnTo>
                  <a:lnTo>
                    <a:pt x="172" y="263"/>
                  </a:lnTo>
                  <a:lnTo>
                    <a:pt x="171" y="259"/>
                  </a:lnTo>
                  <a:lnTo>
                    <a:pt x="171" y="254"/>
                  </a:lnTo>
                  <a:lnTo>
                    <a:pt x="173" y="245"/>
                  </a:lnTo>
                  <a:lnTo>
                    <a:pt x="173" y="245"/>
                  </a:lnTo>
                  <a:lnTo>
                    <a:pt x="176" y="255"/>
                  </a:lnTo>
                  <a:lnTo>
                    <a:pt x="181" y="264"/>
                  </a:lnTo>
                  <a:lnTo>
                    <a:pt x="187" y="271"/>
                  </a:lnTo>
                  <a:lnTo>
                    <a:pt x="191" y="274"/>
                  </a:lnTo>
                  <a:lnTo>
                    <a:pt x="194" y="276"/>
                  </a:lnTo>
                  <a:lnTo>
                    <a:pt x="194" y="276"/>
                  </a:lnTo>
                  <a:lnTo>
                    <a:pt x="209" y="282"/>
                  </a:lnTo>
                  <a:lnTo>
                    <a:pt x="225" y="287"/>
                  </a:lnTo>
                  <a:lnTo>
                    <a:pt x="263" y="298"/>
                  </a:lnTo>
                  <a:lnTo>
                    <a:pt x="263" y="298"/>
                  </a:lnTo>
                  <a:lnTo>
                    <a:pt x="274" y="302"/>
                  </a:lnTo>
                  <a:lnTo>
                    <a:pt x="283" y="306"/>
                  </a:lnTo>
                  <a:lnTo>
                    <a:pt x="283" y="306"/>
                  </a:lnTo>
                  <a:lnTo>
                    <a:pt x="285" y="307"/>
                  </a:lnTo>
                  <a:lnTo>
                    <a:pt x="285" y="308"/>
                  </a:lnTo>
                  <a:lnTo>
                    <a:pt x="284" y="312"/>
                  </a:lnTo>
                  <a:lnTo>
                    <a:pt x="280" y="314"/>
                  </a:lnTo>
                  <a:lnTo>
                    <a:pt x="280" y="314"/>
                  </a:lnTo>
                  <a:lnTo>
                    <a:pt x="285" y="318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301" y="330"/>
                  </a:lnTo>
                  <a:lnTo>
                    <a:pt x="305" y="338"/>
                  </a:lnTo>
                  <a:lnTo>
                    <a:pt x="309" y="347"/>
                  </a:lnTo>
                  <a:lnTo>
                    <a:pt x="311" y="357"/>
                  </a:lnTo>
                  <a:lnTo>
                    <a:pt x="311" y="357"/>
                  </a:lnTo>
                  <a:lnTo>
                    <a:pt x="313" y="366"/>
                  </a:lnTo>
                  <a:lnTo>
                    <a:pt x="313" y="374"/>
                  </a:lnTo>
                  <a:lnTo>
                    <a:pt x="313" y="382"/>
                  </a:lnTo>
                  <a:lnTo>
                    <a:pt x="313" y="385"/>
                  </a:lnTo>
                  <a:lnTo>
                    <a:pt x="312" y="387"/>
                  </a:lnTo>
                  <a:lnTo>
                    <a:pt x="312" y="387"/>
                  </a:lnTo>
                  <a:lnTo>
                    <a:pt x="310" y="389"/>
                  </a:lnTo>
                  <a:lnTo>
                    <a:pt x="307" y="390"/>
                  </a:lnTo>
                  <a:lnTo>
                    <a:pt x="304" y="392"/>
                  </a:lnTo>
                  <a:lnTo>
                    <a:pt x="296" y="394"/>
                  </a:lnTo>
                  <a:lnTo>
                    <a:pt x="299" y="404"/>
                  </a:lnTo>
                  <a:lnTo>
                    <a:pt x="299" y="404"/>
                  </a:lnTo>
                  <a:lnTo>
                    <a:pt x="304" y="404"/>
                  </a:lnTo>
                  <a:lnTo>
                    <a:pt x="309" y="403"/>
                  </a:lnTo>
                  <a:lnTo>
                    <a:pt x="313" y="401"/>
                  </a:lnTo>
                  <a:lnTo>
                    <a:pt x="313" y="401"/>
                  </a:lnTo>
                  <a:lnTo>
                    <a:pt x="312" y="403"/>
                  </a:lnTo>
                  <a:lnTo>
                    <a:pt x="312" y="403"/>
                  </a:lnTo>
                  <a:lnTo>
                    <a:pt x="309" y="409"/>
                  </a:lnTo>
                  <a:lnTo>
                    <a:pt x="307" y="414"/>
                  </a:lnTo>
                  <a:lnTo>
                    <a:pt x="318" y="421"/>
                  </a:lnTo>
                  <a:lnTo>
                    <a:pt x="318" y="421"/>
                  </a:lnTo>
                  <a:lnTo>
                    <a:pt x="323" y="409"/>
                  </a:lnTo>
                  <a:lnTo>
                    <a:pt x="326" y="405"/>
                  </a:lnTo>
                  <a:lnTo>
                    <a:pt x="328" y="403"/>
                  </a:lnTo>
                  <a:lnTo>
                    <a:pt x="328" y="403"/>
                  </a:lnTo>
                  <a:lnTo>
                    <a:pt x="331" y="403"/>
                  </a:lnTo>
                  <a:lnTo>
                    <a:pt x="334" y="404"/>
                  </a:lnTo>
                  <a:lnTo>
                    <a:pt x="339" y="406"/>
                  </a:lnTo>
                  <a:lnTo>
                    <a:pt x="344" y="409"/>
                  </a:lnTo>
                  <a:lnTo>
                    <a:pt x="350" y="414"/>
                  </a:lnTo>
                  <a:lnTo>
                    <a:pt x="355" y="420"/>
                  </a:lnTo>
                  <a:lnTo>
                    <a:pt x="360" y="426"/>
                  </a:lnTo>
                  <a:lnTo>
                    <a:pt x="364" y="433"/>
                  </a:lnTo>
                  <a:lnTo>
                    <a:pt x="364" y="433"/>
                  </a:lnTo>
                  <a:lnTo>
                    <a:pt x="365" y="439"/>
                  </a:lnTo>
                  <a:lnTo>
                    <a:pt x="366" y="446"/>
                  </a:lnTo>
                  <a:lnTo>
                    <a:pt x="366" y="452"/>
                  </a:lnTo>
                  <a:lnTo>
                    <a:pt x="365" y="459"/>
                  </a:lnTo>
                  <a:lnTo>
                    <a:pt x="364" y="465"/>
                  </a:lnTo>
                  <a:lnTo>
                    <a:pt x="361" y="470"/>
                  </a:lnTo>
                  <a:lnTo>
                    <a:pt x="358" y="474"/>
                  </a:lnTo>
                  <a:lnTo>
                    <a:pt x="354" y="476"/>
                  </a:lnTo>
                  <a:lnTo>
                    <a:pt x="354" y="476"/>
                  </a:lnTo>
                  <a:lnTo>
                    <a:pt x="350" y="476"/>
                  </a:lnTo>
                  <a:lnTo>
                    <a:pt x="348" y="475"/>
                  </a:lnTo>
                  <a:lnTo>
                    <a:pt x="339" y="471"/>
                  </a:lnTo>
                  <a:lnTo>
                    <a:pt x="332" y="468"/>
                  </a:lnTo>
                  <a:lnTo>
                    <a:pt x="329" y="468"/>
                  </a:lnTo>
                  <a:lnTo>
                    <a:pt x="327" y="470"/>
                  </a:lnTo>
                  <a:lnTo>
                    <a:pt x="327" y="470"/>
                  </a:lnTo>
                  <a:lnTo>
                    <a:pt x="326" y="471"/>
                  </a:lnTo>
                  <a:lnTo>
                    <a:pt x="322" y="474"/>
                  </a:lnTo>
                  <a:lnTo>
                    <a:pt x="316" y="477"/>
                  </a:lnTo>
                  <a:lnTo>
                    <a:pt x="313" y="480"/>
                  </a:lnTo>
                  <a:lnTo>
                    <a:pt x="311" y="484"/>
                  </a:lnTo>
                  <a:lnTo>
                    <a:pt x="311" y="488"/>
                  </a:lnTo>
                  <a:lnTo>
                    <a:pt x="312" y="495"/>
                  </a:lnTo>
                  <a:lnTo>
                    <a:pt x="312" y="495"/>
                  </a:lnTo>
                  <a:lnTo>
                    <a:pt x="318" y="488"/>
                  </a:lnTo>
                  <a:lnTo>
                    <a:pt x="321" y="486"/>
                  </a:lnTo>
                  <a:lnTo>
                    <a:pt x="323" y="486"/>
                  </a:lnTo>
                  <a:lnTo>
                    <a:pt x="323" y="486"/>
                  </a:lnTo>
                  <a:lnTo>
                    <a:pt x="325" y="487"/>
                  </a:lnTo>
                  <a:lnTo>
                    <a:pt x="325" y="488"/>
                  </a:lnTo>
                  <a:lnTo>
                    <a:pt x="327" y="491"/>
                  </a:lnTo>
                  <a:lnTo>
                    <a:pt x="327" y="491"/>
                  </a:lnTo>
                  <a:lnTo>
                    <a:pt x="328" y="492"/>
                  </a:lnTo>
                  <a:lnTo>
                    <a:pt x="331" y="492"/>
                  </a:lnTo>
                  <a:lnTo>
                    <a:pt x="338" y="492"/>
                  </a:lnTo>
                  <a:lnTo>
                    <a:pt x="344" y="491"/>
                  </a:lnTo>
                  <a:lnTo>
                    <a:pt x="347" y="491"/>
                  </a:lnTo>
                  <a:lnTo>
                    <a:pt x="348" y="492"/>
                  </a:lnTo>
                  <a:lnTo>
                    <a:pt x="348" y="492"/>
                  </a:lnTo>
                  <a:lnTo>
                    <a:pt x="348" y="493"/>
                  </a:lnTo>
                  <a:lnTo>
                    <a:pt x="347" y="493"/>
                  </a:lnTo>
                  <a:lnTo>
                    <a:pt x="343" y="493"/>
                  </a:lnTo>
                  <a:lnTo>
                    <a:pt x="343" y="493"/>
                  </a:lnTo>
                  <a:lnTo>
                    <a:pt x="331" y="496"/>
                  </a:lnTo>
                  <a:lnTo>
                    <a:pt x="326" y="498"/>
                  </a:lnTo>
                  <a:lnTo>
                    <a:pt x="322" y="501"/>
                  </a:lnTo>
                  <a:lnTo>
                    <a:pt x="322" y="501"/>
                  </a:lnTo>
                  <a:lnTo>
                    <a:pt x="322" y="502"/>
                  </a:lnTo>
                  <a:lnTo>
                    <a:pt x="322" y="504"/>
                  </a:lnTo>
                  <a:lnTo>
                    <a:pt x="322" y="504"/>
                  </a:lnTo>
                  <a:lnTo>
                    <a:pt x="320" y="508"/>
                  </a:lnTo>
                  <a:lnTo>
                    <a:pt x="316" y="511"/>
                  </a:lnTo>
                  <a:lnTo>
                    <a:pt x="313" y="514"/>
                  </a:lnTo>
                  <a:lnTo>
                    <a:pt x="312" y="518"/>
                  </a:lnTo>
                  <a:lnTo>
                    <a:pt x="312" y="522"/>
                  </a:lnTo>
                  <a:lnTo>
                    <a:pt x="312" y="522"/>
                  </a:lnTo>
                  <a:lnTo>
                    <a:pt x="313" y="527"/>
                  </a:lnTo>
                  <a:lnTo>
                    <a:pt x="316" y="529"/>
                  </a:lnTo>
                  <a:lnTo>
                    <a:pt x="320" y="533"/>
                  </a:lnTo>
                  <a:lnTo>
                    <a:pt x="320" y="533"/>
                  </a:lnTo>
                  <a:lnTo>
                    <a:pt x="320" y="530"/>
                  </a:lnTo>
                  <a:lnTo>
                    <a:pt x="321" y="527"/>
                  </a:lnTo>
                  <a:lnTo>
                    <a:pt x="322" y="522"/>
                  </a:lnTo>
                  <a:lnTo>
                    <a:pt x="322" y="519"/>
                  </a:lnTo>
                  <a:lnTo>
                    <a:pt x="325" y="519"/>
                  </a:lnTo>
                  <a:lnTo>
                    <a:pt x="325" y="519"/>
                  </a:lnTo>
                  <a:lnTo>
                    <a:pt x="326" y="519"/>
                  </a:lnTo>
                  <a:lnTo>
                    <a:pt x="328" y="520"/>
                  </a:lnTo>
                  <a:lnTo>
                    <a:pt x="329" y="523"/>
                  </a:lnTo>
                  <a:lnTo>
                    <a:pt x="332" y="523"/>
                  </a:lnTo>
                  <a:lnTo>
                    <a:pt x="332" y="523"/>
                  </a:lnTo>
                  <a:lnTo>
                    <a:pt x="334" y="523"/>
                  </a:lnTo>
                  <a:lnTo>
                    <a:pt x="338" y="520"/>
                  </a:lnTo>
                  <a:lnTo>
                    <a:pt x="345" y="513"/>
                  </a:lnTo>
                  <a:lnTo>
                    <a:pt x="353" y="507"/>
                  </a:lnTo>
                  <a:lnTo>
                    <a:pt x="355" y="504"/>
                  </a:lnTo>
                  <a:lnTo>
                    <a:pt x="358" y="504"/>
                  </a:lnTo>
                  <a:lnTo>
                    <a:pt x="358" y="504"/>
                  </a:lnTo>
                  <a:lnTo>
                    <a:pt x="359" y="506"/>
                  </a:lnTo>
                  <a:lnTo>
                    <a:pt x="358" y="507"/>
                  </a:lnTo>
                  <a:lnTo>
                    <a:pt x="353" y="511"/>
                  </a:lnTo>
                  <a:lnTo>
                    <a:pt x="348" y="515"/>
                  </a:lnTo>
                  <a:lnTo>
                    <a:pt x="345" y="518"/>
                  </a:lnTo>
                  <a:lnTo>
                    <a:pt x="344" y="522"/>
                  </a:lnTo>
                  <a:lnTo>
                    <a:pt x="344" y="522"/>
                  </a:lnTo>
                  <a:lnTo>
                    <a:pt x="345" y="525"/>
                  </a:lnTo>
                  <a:lnTo>
                    <a:pt x="347" y="528"/>
                  </a:lnTo>
                  <a:lnTo>
                    <a:pt x="349" y="530"/>
                  </a:lnTo>
                  <a:lnTo>
                    <a:pt x="350" y="533"/>
                  </a:lnTo>
                  <a:lnTo>
                    <a:pt x="350" y="533"/>
                  </a:lnTo>
                  <a:lnTo>
                    <a:pt x="352" y="535"/>
                  </a:lnTo>
                  <a:lnTo>
                    <a:pt x="354" y="539"/>
                  </a:lnTo>
                  <a:lnTo>
                    <a:pt x="356" y="541"/>
                  </a:lnTo>
                  <a:lnTo>
                    <a:pt x="360" y="542"/>
                  </a:lnTo>
                  <a:lnTo>
                    <a:pt x="368" y="545"/>
                  </a:lnTo>
                  <a:lnTo>
                    <a:pt x="371" y="545"/>
                  </a:lnTo>
                  <a:lnTo>
                    <a:pt x="371" y="545"/>
                  </a:lnTo>
                  <a:lnTo>
                    <a:pt x="370" y="542"/>
                  </a:lnTo>
                  <a:lnTo>
                    <a:pt x="366" y="539"/>
                  </a:lnTo>
                  <a:lnTo>
                    <a:pt x="363" y="534"/>
                  </a:lnTo>
                  <a:lnTo>
                    <a:pt x="363" y="533"/>
                  </a:lnTo>
                  <a:lnTo>
                    <a:pt x="363" y="530"/>
                  </a:lnTo>
                  <a:lnTo>
                    <a:pt x="363" y="530"/>
                  </a:lnTo>
                  <a:lnTo>
                    <a:pt x="364" y="529"/>
                  </a:lnTo>
                  <a:lnTo>
                    <a:pt x="366" y="530"/>
                  </a:lnTo>
                  <a:lnTo>
                    <a:pt x="369" y="530"/>
                  </a:lnTo>
                  <a:lnTo>
                    <a:pt x="371" y="529"/>
                  </a:lnTo>
                  <a:lnTo>
                    <a:pt x="371" y="529"/>
                  </a:lnTo>
                  <a:lnTo>
                    <a:pt x="371" y="527"/>
                  </a:lnTo>
                  <a:lnTo>
                    <a:pt x="371" y="519"/>
                  </a:lnTo>
                  <a:lnTo>
                    <a:pt x="371" y="515"/>
                  </a:lnTo>
                  <a:lnTo>
                    <a:pt x="372" y="511"/>
                  </a:lnTo>
                  <a:lnTo>
                    <a:pt x="376" y="506"/>
                  </a:lnTo>
                  <a:lnTo>
                    <a:pt x="381" y="500"/>
                  </a:lnTo>
                  <a:lnTo>
                    <a:pt x="381" y="500"/>
                  </a:lnTo>
                  <a:lnTo>
                    <a:pt x="384" y="503"/>
                  </a:lnTo>
                  <a:lnTo>
                    <a:pt x="386" y="504"/>
                  </a:lnTo>
                  <a:lnTo>
                    <a:pt x="391" y="506"/>
                  </a:lnTo>
                  <a:lnTo>
                    <a:pt x="391" y="506"/>
                  </a:lnTo>
                  <a:lnTo>
                    <a:pt x="392" y="507"/>
                  </a:lnTo>
                  <a:lnTo>
                    <a:pt x="393" y="508"/>
                  </a:lnTo>
                  <a:lnTo>
                    <a:pt x="393" y="513"/>
                  </a:lnTo>
                  <a:lnTo>
                    <a:pt x="393" y="519"/>
                  </a:lnTo>
                  <a:lnTo>
                    <a:pt x="393" y="519"/>
                  </a:lnTo>
                  <a:lnTo>
                    <a:pt x="395" y="518"/>
                  </a:lnTo>
                  <a:lnTo>
                    <a:pt x="397" y="514"/>
                  </a:lnTo>
                  <a:lnTo>
                    <a:pt x="399" y="508"/>
                  </a:lnTo>
                  <a:lnTo>
                    <a:pt x="399" y="501"/>
                  </a:lnTo>
                  <a:lnTo>
                    <a:pt x="399" y="501"/>
                  </a:lnTo>
                  <a:lnTo>
                    <a:pt x="402" y="500"/>
                  </a:lnTo>
                  <a:lnTo>
                    <a:pt x="404" y="495"/>
                  </a:lnTo>
                  <a:lnTo>
                    <a:pt x="404" y="495"/>
                  </a:lnTo>
                  <a:lnTo>
                    <a:pt x="406" y="492"/>
                  </a:lnTo>
                  <a:lnTo>
                    <a:pt x="404" y="491"/>
                  </a:lnTo>
                  <a:lnTo>
                    <a:pt x="401" y="487"/>
                  </a:lnTo>
                  <a:lnTo>
                    <a:pt x="399" y="485"/>
                  </a:lnTo>
                  <a:lnTo>
                    <a:pt x="398" y="481"/>
                  </a:lnTo>
                  <a:lnTo>
                    <a:pt x="397" y="475"/>
                  </a:lnTo>
                  <a:lnTo>
                    <a:pt x="397" y="468"/>
                  </a:lnTo>
                  <a:lnTo>
                    <a:pt x="397" y="468"/>
                  </a:lnTo>
                  <a:lnTo>
                    <a:pt x="397" y="465"/>
                  </a:lnTo>
                  <a:lnTo>
                    <a:pt x="396" y="464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0" y="458"/>
                  </a:lnTo>
                  <a:lnTo>
                    <a:pt x="390" y="457"/>
                  </a:lnTo>
                  <a:lnTo>
                    <a:pt x="391" y="457"/>
                  </a:lnTo>
                  <a:lnTo>
                    <a:pt x="391" y="457"/>
                  </a:lnTo>
                  <a:lnTo>
                    <a:pt x="396" y="458"/>
                  </a:lnTo>
                  <a:lnTo>
                    <a:pt x="401" y="458"/>
                  </a:lnTo>
                  <a:lnTo>
                    <a:pt x="406" y="457"/>
                  </a:lnTo>
                  <a:lnTo>
                    <a:pt x="406" y="457"/>
                  </a:lnTo>
                  <a:lnTo>
                    <a:pt x="406" y="442"/>
                  </a:lnTo>
                  <a:lnTo>
                    <a:pt x="407" y="434"/>
                  </a:lnTo>
                  <a:lnTo>
                    <a:pt x="406" y="431"/>
                  </a:lnTo>
                  <a:lnTo>
                    <a:pt x="406" y="431"/>
                  </a:lnTo>
                  <a:lnTo>
                    <a:pt x="401" y="431"/>
                  </a:lnTo>
                  <a:lnTo>
                    <a:pt x="396" y="430"/>
                  </a:lnTo>
                  <a:lnTo>
                    <a:pt x="393" y="428"/>
                  </a:lnTo>
                  <a:lnTo>
                    <a:pt x="391" y="426"/>
                  </a:lnTo>
                  <a:lnTo>
                    <a:pt x="391" y="426"/>
                  </a:lnTo>
                  <a:lnTo>
                    <a:pt x="395" y="426"/>
                  </a:lnTo>
                  <a:lnTo>
                    <a:pt x="399" y="426"/>
                  </a:lnTo>
                  <a:lnTo>
                    <a:pt x="403" y="426"/>
                  </a:lnTo>
                  <a:lnTo>
                    <a:pt x="406" y="423"/>
                  </a:lnTo>
                  <a:lnTo>
                    <a:pt x="406" y="423"/>
                  </a:lnTo>
                  <a:lnTo>
                    <a:pt x="406" y="411"/>
                  </a:lnTo>
                  <a:lnTo>
                    <a:pt x="404" y="403"/>
                  </a:lnTo>
                  <a:lnTo>
                    <a:pt x="404" y="400"/>
                  </a:lnTo>
                  <a:lnTo>
                    <a:pt x="403" y="399"/>
                  </a:lnTo>
                  <a:lnTo>
                    <a:pt x="403" y="399"/>
                  </a:lnTo>
                  <a:lnTo>
                    <a:pt x="398" y="400"/>
                  </a:lnTo>
                  <a:lnTo>
                    <a:pt x="395" y="400"/>
                  </a:lnTo>
                  <a:lnTo>
                    <a:pt x="391" y="399"/>
                  </a:lnTo>
                  <a:lnTo>
                    <a:pt x="387" y="398"/>
                  </a:lnTo>
                  <a:lnTo>
                    <a:pt x="387" y="398"/>
                  </a:lnTo>
                  <a:lnTo>
                    <a:pt x="386" y="396"/>
                  </a:lnTo>
                  <a:lnTo>
                    <a:pt x="385" y="394"/>
                  </a:lnTo>
                  <a:lnTo>
                    <a:pt x="385" y="390"/>
                  </a:lnTo>
                  <a:lnTo>
                    <a:pt x="384" y="388"/>
                  </a:lnTo>
                  <a:lnTo>
                    <a:pt x="384" y="387"/>
                  </a:lnTo>
                  <a:lnTo>
                    <a:pt x="382" y="385"/>
                  </a:lnTo>
                  <a:lnTo>
                    <a:pt x="382" y="385"/>
                  </a:lnTo>
                  <a:lnTo>
                    <a:pt x="375" y="383"/>
                  </a:lnTo>
                  <a:lnTo>
                    <a:pt x="368" y="379"/>
                  </a:lnTo>
                  <a:lnTo>
                    <a:pt x="364" y="376"/>
                  </a:lnTo>
                  <a:lnTo>
                    <a:pt x="360" y="373"/>
                  </a:lnTo>
                  <a:lnTo>
                    <a:pt x="360" y="373"/>
                  </a:lnTo>
                  <a:lnTo>
                    <a:pt x="358" y="369"/>
                  </a:lnTo>
                  <a:lnTo>
                    <a:pt x="358" y="366"/>
                  </a:lnTo>
                  <a:lnTo>
                    <a:pt x="358" y="363"/>
                  </a:lnTo>
                  <a:lnTo>
                    <a:pt x="358" y="363"/>
                  </a:lnTo>
                  <a:lnTo>
                    <a:pt x="364" y="366"/>
                  </a:lnTo>
                  <a:lnTo>
                    <a:pt x="366" y="366"/>
                  </a:lnTo>
                  <a:lnTo>
                    <a:pt x="370" y="365"/>
                  </a:lnTo>
                  <a:lnTo>
                    <a:pt x="371" y="345"/>
                  </a:lnTo>
                  <a:lnTo>
                    <a:pt x="371" y="345"/>
                  </a:lnTo>
                  <a:lnTo>
                    <a:pt x="369" y="345"/>
                  </a:lnTo>
                  <a:lnTo>
                    <a:pt x="364" y="344"/>
                  </a:lnTo>
                  <a:lnTo>
                    <a:pt x="364" y="344"/>
                  </a:lnTo>
                  <a:lnTo>
                    <a:pt x="361" y="341"/>
                  </a:lnTo>
                  <a:lnTo>
                    <a:pt x="359" y="339"/>
                  </a:lnTo>
                  <a:lnTo>
                    <a:pt x="358" y="336"/>
                  </a:lnTo>
                  <a:lnTo>
                    <a:pt x="358" y="336"/>
                  </a:lnTo>
                  <a:lnTo>
                    <a:pt x="360" y="338"/>
                  </a:lnTo>
                  <a:lnTo>
                    <a:pt x="365" y="339"/>
                  </a:lnTo>
                  <a:lnTo>
                    <a:pt x="365" y="339"/>
                  </a:lnTo>
                  <a:lnTo>
                    <a:pt x="370" y="339"/>
                  </a:lnTo>
                  <a:lnTo>
                    <a:pt x="372" y="338"/>
                  </a:lnTo>
                  <a:lnTo>
                    <a:pt x="375" y="315"/>
                  </a:lnTo>
                  <a:lnTo>
                    <a:pt x="375" y="315"/>
                  </a:lnTo>
                  <a:lnTo>
                    <a:pt x="371" y="315"/>
                  </a:lnTo>
                  <a:lnTo>
                    <a:pt x="368" y="314"/>
                  </a:lnTo>
                  <a:lnTo>
                    <a:pt x="364" y="313"/>
                  </a:lnTo>
                  <a:lnTo>
                    <a:pt x="363" y="309"/>
                  </a:lnTo>
                  <a:lnTo>
                    <a:pt x="363" y="308"/>
                  </a:lnTo>
                  <a:lnTo>
                    <a:pt x="363" y="308"/>
                  </a:lnTo>
                  <a:lnTo>
                    <a:pt x="371" y="306"/>
                  </a:lnTo>
                  <a:lnTo>
                    <a:pt x="379" y="302"/>
                  </a:lnTo>
                  <a:lnTo>
                    <a:pt x="385" y="297"/>
                  </a:lnTo>
                  <a:lnTo>
                    <a:pt x="390" y="292"/>
                  </a:lnTo>
                  <a:lnTo>
                    <a:pt x="395" y="286"/>
                  </a:lnTo>
                  <a:lnTo>
                    <a:pt x="398" y="279"/>
                  </a:lnTo>
                  <a:lnTo>
                    <a:pt x="402" y="272"/>
                  </a:lnTo>
                  <a:lnTo>
                    <a:pt x="403" y="265"/>
                  </a:lnTo>
                  <a:lnTo>
                    <a:pt x="403" y="265"/>
                  </a:lnTo>
                  <a:lnTo>
                    <a:pt x="409" y="268"/>
                  </a:lnTo>
                  <a:lnTo>
                    <a:pt x="413" y="268"/>
                  </a:lnTo>
                  <a:lnTo>
                    <a:pt x="415" y="268"/>
                  </a:lnTo>
                  <a:lnTo>
                    <a:pt x="415" y="268"/>
                  </a:lnTo>
                  <a:lnTo>
                    <a:pt x="417" y="259"/>
                  </a:lnTo>
                  <a:lnTo>
                    <a:pt x="417" y="249"/>
                  </a:lnTo>
                  <a:lnTo>
                    <a:pt x="417" y="249"/>
                  </a:lnTo>
                  <a:lnTo>
                    <a:pt x="411" y="248"/>
                  </a:lnTo>
                  <a:lnTo>
                    <a:pt x="408" y="247"/>
                  </a:lnTo>
                  <a:lnTo>
                    <a:pt x="406" y="24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7" name="Freeform 30"/>
            <p:cNvSpPr>
              <a:spLocks/>
            </p:cNvSpPr>
            <p:nvPr userDrawn="1"/>
          </p:nvSpPr>
          <p:spPr bwMode="auto">
            <a:xfrm>
              <a:off x="876300" y="1428750"/>
              <a:ext cx="373063" cy="96838"/>
            </a:xfrm>
            <a:custGeom>
              <a:avLst/>
              <a:gdLst>
                <a:gd name="T0" fmla="*/ 0 w 235"/>
                <a:gd name="T1" fmla="*/ 23 h 61"/>
                <a:gd name="T2" fmla="*/ 0 w 235"/>
                <a:gd name="T3" fmla="*/ 23 h 61"/>
                <a:gd name="T4" fmla="*/ 14 w 235"/>
                <a:gd name="T5" fmla="*/ 33 h 61"/>
                <a:gd name="T6" fmla="*/ 26 w 235"/>
                <a:gd name="T7" fmla="*/ 40 h 61"/>
                <a:gd name="T8" fmla="*/ 26 w 235"/>
                <a:gd name="T9" fmla="*/ 40 h 61"/>
                <a:gd name="T10" fmla="*/ 47 w 235"/>
                <a:gd name="T11" fmla="*/ 48 h 61"/>
                <a:gd name="T12" fmla="*/ 61 w 235"/>
                <a:gd name="T13" fmla="*/ 52 h 61"/>
                <a:gd name="T14" fmla="*/ 75 w 235"/>
                <a:gd name="T15" fmla="*/ 56 h 61"/>
                <a:gd name="T16" fmla="*/ 93 w 235"/>
                <a:gd name="T17" fmla="*/ 59 h 61"/>
                <a:gd name="T18" fmla="*/ 111 w 235"/>
                <a:gd name="T19" fmla="*/ 61 h 61"/>
                <a:gd name="T20" fmla="*/ 131 w 235"/>
                <a:gd name="T21" fmla="*/ 61 h 61"/>
                <a:gd name="T22" fmla="*/ 153 w 235"/>
                <a:gd name="T23" fmla="*/ 60 h 61"/>
                <a:gd name="T24" fmla="*/ 153 w 235"/>
                <a:gd name="T25" fmla="*/ 60 h 61"/>
                <a:gd name="T26" fmla="*/ 172 w 235"/>
                <a:gd name="T27" fmla="*/ 57 h 61"/>
                <a:gd name="T28" fmla="*/ 188 w 235"/>
                <a:gd name="T29" fmla="*/ 54 h 61"/>
                <a:gd name="T30" fmla="*/ 203 w 235"/>
                <a:gd name="T31" fmla="*/ 50 h 61"/>
                <a:gd name="T32" fmla="*/ 214 w 235"/>
                <a:gd name="T33" fmla="*/ 46 h 61"/>
                <a:gd name="T34" fmla="*/ 230 w 235"/>
                <a:gd name="T35" fmla="*/ 38 h 61"/>
                <a:gd name="T36" fmla="*/ 235 w 235"/>
                <a:gd name="T37" fmla="*/ 35 h 61"/>
                <a:gd name="T38" fmla="*/ 235 w 235"/>
                <a:gd name="T39" fmla="*/ 35 h 61"/>
                <a:gd name="T40" fmla="*/ 228 w 235"/>
                <a:gd name="T41" fmla="*/ 33 h 61"/>
                <a:gd name="T42" fmla="*/ 222 w 235"/>
                <a:gd name="T43" fmla="*/ 29 h 61"/>
                <a:gd name="T44" fmla="*/ 212 w 235"/>
                <a:gd name="T45" fmla="*/ 21 h 61"/>
                <a:gd name="T46" fmla="*/ 212 w 235"/>
                <a:gd name="T47" fmla="*/ 21 h 61"/>
                <a:gd name="T48" fmla="*/ 211 w 235"/>
                <a:gd name="T49" fmla="*/ 25 h 61"/>
                <a:gd name="T50" fmla="*/ 211 w 235"/>
                <a:gd name="T51" fmla="*/ 25 h 61"/>
                <a:gd name="T52" fmla="*/ 209 w 235"/>
                <a:gd name="T53" fmla="*/ 34 h 61"/>
                <a:gd name="T54" fmla="*/ 209 w 235"/>
                <a:gd name="T55" fmla="*/ 34 h 61"/>
                <a:gd name="T56" fmla="*/ 204 w 235"/>
                <a:gd name="T57" fmla="*/ 33 h 61"/>
                <a:gd name="T58" fmla="*/ 204 w 235"/>
                <a:gd name="T59" fmla="*/ 33 h 61"/>
                <a:gd name="T60" fmla="*/ 201 w 235"/>
                <a:gd name="T61" fmla="*/ 30 h 61"/>
                <a:gd name="T62" fmla="*/ 197 w 235"/>
                <a:gd name="T63" fmla="*/ 27 h 61"/>
                <a:gd name="T64" fmla="*/ 195 w 235"/>
                <a:gd name="T65" fmla="*/ 22 h 61"/>
                <a:gd name="T66" fmla="*/ 193 w 235"/>
                <a:gd name="T67" fmla="*/ 16 h 61"/>
                <a:gd name="T68" fmla="*/ 193 w 235"/>
                <a:gd name="T69" fmla="*/ 16 h 61"/>
                <a:gd name="T70" fmla="*/ 193 w 235"/>
                <a:gd name="T71" fmla="*/ 14 h 61"/>
                <a:gd name="T72" fmla="*/ 193 w 235"/>
                <a:gd name="T73" fmla="*/ 14 h 61"/>
                <a:gd name="T74" fmla="*/ 183 w 235"/>
                <a:gd name="T75" fmla="*/ 18 h 61"/>
                <a:gd name="T76" fmla="*/ 170 w 235"/>
                <a:gd name="T77" fmla="*/ 22 h 61"/>
                <a:gd name="T78" fmla="*/ 154 w 235"/>
                <a:gd name="T79" fmla="*/ 25 h 61"/>
                <a:gd name="T80" fmla="*/ 138 w 235"/>
                <a:gd name="T81" fmla="*/ 27 h 61"/>
                <a:gd name="T82" fmla="*/ 138 w 235"/>
                <a:gd name="T83" fmla="*/ 27 h 61"/>
                <a:gd name="T84" fmla="*/ 108 w 235"/>
                <a:gd name="T85" fmla="*/ 25 h 61"/>
                <a:gd name="T86" fmla="*/ 94 w 235"/>
                <a:gd name="T87" fmla="*/ 24 h 61"/>
                <a:gd name="T88" fmla="*/ 79 w 235"/>
                <a:gd name="T89" fmla="*/ 22 h 61"/>
                <a:gd name="T90" fmla="*/ 64 w 235"/>
                <a:gd name="T91" fmla="*/ 19 h 61"/>
                <a:gd name="T92" fmla="*/ 49 w 235"/>
                <a:gd name="T93" fmla="*/ 14 h 61"/>
                <a:gd name="T94" fmla="*/ 35 w 235"/>
                <a:gd name="T95" fmla="*/ 9 h 61"/>
                <a:gd name="T96" fmla="*/ 21 w 235"/>
                <a:gd name="T97" fmla="*/ 5 h 61"/>
                <a:gd name="T98" fmla="*/ 21 w 235"/>
                <a:gd name="T99" fmla="*/ 5 h 61"/>
                <a:gd name="T100" fmla="*/ 10 w 235"/>
                <a:gd name="T101" fmla="*/ 0 h 61"/>
                <a:gd name="T102" fmla="*/ 10 w 235"/>
                <a:gd name="T103" fmla="*/ 0 h 61"/>
                <a:gd name="T104" fmla="*/ 10 w 235"/>
                <a:gd name="T105" fmla="*/ 1 h 61"/>
                <a:gd name="T106" fmla="*/ 10 w 235"/>
                <a:gd name="T107" fmla="*/ 3 h 61"/>
                <a:gd name="T108" fmla="*/ 13 w 235"/>
                <a:gd name="T109" fmla="*/ 9 h 61"/>
                <a:gd name="T110" fmla="*/ 18 w 235"/>
                <a:gd name="T111" fmla="*/ 17 h 61"/>
                <a:gd name="T112" fmla="*/ 18 w 235"/>
                <a:gd name="T113" fmla="*/ 17 h 61"/>
                <a:gd name="T114" fmla="*/ 11 w 235"/>
                <a:gd name="T115" fmla="*/ 16 h 61"/>
                <a:gd name="T116" fmla="*/ 5 w 235"/>
                <a:gd name="T117" fmla="*/ 18 h 61"/>
                <a:gd name="T118" fmla="*/ 5 w 235"/>
                <a:gd name="T119" fmla="*/ 18 h 61"/>
                <a:gd name="T120" fmla="*/ 2 w 235"/>
                <a:gd name="T121" fmla="*/ 21 h 61"/>
                <a:gd name="T122" fmla="*/ 0 w 235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" h="61">
                  <a:moveTo>
                    <a:pt x="0" y="23"/>
                  </a:moveTo>
                  <a:lnTo>
                    <a:pt x="0" y="23"/>
                  </a:lnTo>
                  <a:lnTo>
                    <a:pt x="14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47" y="48"/>
                  </a:lnTo>
                  <a:lnTo>
                    <a:pt x="61" y="52"/>
                  </a:lnTo>
                  <a:lnTo>
                    <a:pt x="75" y="56"/>
                  </a:lnTo>
                  <a:lnTo>
                    <a:pt x="93" y="59"/>
                  </a:lnTo>
                  <a:lnTo>
                    <a:pt x="111" y="61"/>
                  </a:lnTo>
                  <a:lnTo>
                    <a:pt x="131" y="61"/>
                  </a:lnTo>
                  <a:lnTo>
                    <a:pt x="153" y="60"/>
                  </a:lnTo>
                  <a:lnTo>
                    <a:pt x="153" y="60"/>
                  </a:lnTo>
                  <a:lnTo>
                    <a:pt x="172" y="57"/>
                  </a:lnTo>
                  <a:lnTo>
                    <a:pt x="188" y="54"/>
                  </a:lnTo>
                  <a:lnTo>
                    <a:pt x="203" y="50"/>
                  </a:lnTo>
                  <a:lnTo>
                    <a:pt x="214" y="46"/>
                  </a:lnTo>
                  <a:lnTo>
                    <a:pt x="230" y="38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28" y="33"/>
                  </a:lnTo>
                  <a:lnTo>
                    <a:pt x="222" y="29"/>
                  </a:lnTo>
                  <a:lnTo>
                    <a:pt x="212" y="21"/>
                  </a:lnTo>
                  <a:lnTo>
                    <a:pt x="212" y="21"/>
                  </a:lnTo>
                  <a:lnTo>
                    <a:pt x="211" y="25"/>
                  </a:lnTo>
                  <a:lnTo>
                    <a:pt x="211" y="25"/>
                  </a:lnTo>
                  <a:lnTo>
                    <a:pt x="209" y="34"/>
                  </a:lnTo>
                  <a:lnTo>
                    <a:pt x="209" y="34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1" y="30"/>
                  </a:lnTo>
                  <a:lnTo>
                    <a:pt x="197" y="27"/>
                  </a:lnTo>
                  <a:lnTo>
                    <a:pt x="195" y="22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18"/>
                  </a:lnTo>
                  <a:lnTo>
                    <a:pt x="170" y="22"/>
                  </a:lnTo>
                  <a:lnTo>
                    <a:pt x="154" y="25"/>
                  </a:lnTo>
                  <a:lnTo>
                    <a:pt x="138" y="27"/>
                  </a:lnTo>
                  <a:lnTo>
                    <a:pt x="138" y="27"/>
                  </a:lnTo>
                  <a:lnTo>
                    <a:pt x="108" y="25"/>
                  </a:lnTo>
                  <a:lnTo>
                    <a:pt x="94" y="24"/>
                  </a:lnTo>
                  <a:lnTo>
                    <a:pt x="79" y="22"/>
                  </a:lnTo>
                  <a:lnTo>
                    <a:pt x="64" y="19"/>
                  </a:lnTo>
                  <a:lnTo>
                    <a:pt x="49" y="14"/>
                  </a:lnTo>
                  <a:lnTo>
                    <a:pt x="35" y="9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3" y="9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1" y="16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2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8" name="Freeform 31"/>
            <p:cNvSpPr>
              <a:spLocks/>
            </p:cNvSpPr>
            <p:nvPr userDrawn="1"/>
          </p:nvSpPr>
          <p:spPr bwMode="auto">
            <a:xfrm>
              <a:off x="792163" y="1114425"/>
              <a:ext cx="381000" cy="271463"/>
            </a:xfrm>
            <a:custGeom>
              <a:avLst/>
              <a:gdLst>
                <a:gd name="T0" fmla="*/ 219 w 240"/>
                <a:gd name="T1" fmla="*/ 14 h 171"/>
                <a:gd name="T2" fmla="*/ 216 w 240"/>
                <a:gd name="T3" fmla="*/ 3 h 171"/>
                <a:gd name="T4" fmla="*/ 209 w 240"/>
                <a:gd name="T5" fmla="*/ 0 h 171"/>
                <a:gd name="T6" fmla="*/ 153 w 240"/>
                <a:gd name="T7" fmla="*/ 27 h 171"/>
                <a:gd name="T8" fmla="*/ 139 w 240"/>
                <a:gd name="T9" fmla="*/ 36 h 171"/>
                <a:gd name="T10" fmla="*/ 118 w 240"/>
                <a:gd name="T11" fmla="*/ 36 h 171"/>
                <a:gd name="T12" fmla="*/ 122 w 240"/>
                <a:gd name="T13" fmla="*/ 48 h 171"/>
                <a:gd name="T14" fmla="*/ 116 w 240"/>
                <a:gd name="T15" fmla="*/ 53 h 171"/>
                <a:gd name="T16" fmla="*/ 122 w 240"/>
                <a:gd name="T17" fmla="*/ 63 h 171"/>
                <a:gd name="T18" fmla="*/ 133 w 240"/>
                <a:gd name="T19" fmla="*/ 61 h 171"/>
                <a:gd name="T20" fmla="*/ 127 w 240"/>
                <a:gd name="T21" fmla="*/ 77 h 171"/>
                <a:gd name="T22" fmla="*/ 99 w 240"/>
                <a:gd name="T23" fmla="*/ 98 h 171"/>
                <a:gd name="T24" fmla="*/ 68 w 240"/>
                <a:gd name="T25" fmla="*/ 104 h 171"/>
                <a:gd name="T26" fmla="*/ 53 w 240"/>
                <a:gd name="T27" fmla="*/ 92 h 171"/>
                <a:gd name="T28" fmla="*/ 46 w 240"/>
                <a:gd name="T29" fmla="*/ 85 h 171"/>
                <a:gd name="T30" fmla="*/ 34 w 240"/>
                <a:gd name="T31" fmla="*/ 85 h 171"/>
                <a:gd name="T32" fmla="*/ 19 w 240"/>
                <a:gd name="T33" fmla="*/ 92 h 171"/>
                <a:gd name="T34" fmla="*/ 32 w 240"/>
                <a:gd name="T35" fmla="*/ 95 h 171"/>
                <a:gd name="T36" fmla="*/ 30 w 240"/>
                <a:gd name="T37" fmla="*/ 101 h 171"/>
                <a:gd name="T38" fmla="*/ 51 w 240"/>
                <a:gd name="T39" fmla="*/ 114 h 171"/>
                <a:gd name="T40" fmla="*/ 51 w 240"/>
                <a:gd name="T41" fmla="*/ 115 h 171"/>
                <a:gd name="T42" fmla="*/ 26 w 240"/>
                <a:gd name="T43" fmla="*/ 108 h 171"/>
                <a:gd name="T44" fmla="*/ 19 w 240"/>
                <a:gd name="T45" fmla="*/ 111 h 171"/>
                <a:gd name="T46" fmla="*/ 5 w 240"/>
                <a:gd name="T47" fmla="*/ 115 h 171"/>
                <a:gd name="T48" fmla="*/ 2 w 240"/>
                <a:gd name="T49" fmla="*/ 130 h 171"/>
                <a:gd name="T50" fmla="*/ 12 w 240"/>
                <a:gd name="T51" fmla="*/ 122 h 171"/>
                <a:gd name="T52" fmla="*/ 15 w 240"/>
                <a:gd name="T53" fmla="*/ 126 h 171"/>
                <a:gd name="T54" fmla="*/ 18 w 240"/>
                <a:gd name="T55" fmla="*/ 133 h 171"/>
                <a:gd name="T56" fmla="*/ 45 w 240"/>
                <a:gd name="T57" fmla="*/ 131 h 171"/>
                <a:gd name="T58" fmla="*/ 51 w 240"/>
                <a:gd name="T59" fmla="*/ 133 h 171"/>
                <a:gd name="T60" fmla="*/ 26 w 240"/>
                <a:gd name="T61" fmla="*/ 139 h 171"/>
                <a:gd name="T62" fmla="*/ 25 w 240"/>
                <a:gd name="T63" fmla="*/ 144 h 171"/>
                <a:gd name="T64" fmla="*/ 19 w 240"/>
                <a:gd name="T65" fmla="*/ 157 h 171"/>
                <a:gd name="T66" fmla="*/ 24 w 240"/>
                <a:gd name="T67" fmla="*/ 167 h 171"/>
                <a:gd name="T68" fmla="*/ 28 w 240"/>
                <a:gd name="T69" fmla="*/ 165 h 171"/>
                <a:gd name="T70" fmla="*/ 29 w 240"/>
                <a:gd name="T71" fmla="*/ 158 h 171"/>
                <a:gd name="T72" fmla="*/ 37 w 240"/>
                <a:gd name="T73" fmla="*/ 163 h 171"/>
                <a:gd name="T74" fmla="*/ 48 w 240"/>
                <a:gd name="T75" fmla="*/ 156 h 171"/>
                <a:gd name="T76" fmla="*/ 63 w 240"/>
                <a:gd name="T77" fmla="*/ 144 h 171"/>
                <a:gd name="T78" fmla="*/ 73 w 240"/>
                <a:gd name="T79" fmla="*/ 142 h 171"/>
                <a:gd name="T80" fmla="*/ 74 w 240"/>
                <a:gd name="T81" fmla="*/ 150 h 171"/>
                <a:gd name="T82" fmla="*/ 78 w 240"/>
                <a:gd name="T83" fmla="*/ 157 h 171"/>
                <a:gd name="T84" fmla="*/ 77 w 240"/>
                <a:gd name="T85" fmla="*/ 163 h 171"/>
                <a:gd name="T86" fmla="*/ 91 w 240"/>
                <a:gd name="T87" fmla="*/ 151 h 171"/>
                <a:gd name="T88" fmla="*/ 95 w 240"/>
                <a:gd name="T89" fmla="*/ 147 h 171"/>
                <a:gd name="T90" fmla="*/ 98 w 240"/>
                <a:gd name="T91" fmla="*/ 142 h 171"/>
                <a:gd name="T92" fmla="*/ 99 w 240"/>
                <a:gd name="T93" fmla="*/ 135 h 171"/>
                <a:gd name="T94" fmla="*/ 112 w 240"/>
                <a:gd name="T95" fmla="*/ 130 h 171"/>
                <a:gd name="T96" fmla="*/ 115 w 240"/>
                <a:gd name="T97" fmla="*/ 122 h 171"/>
                <a:gd name="T98" fmla="*/ 122 w 240"/>
                <a:gd name="T99" fmla="*/ 120 h 171"/>
                <a:gd name="T100" fmla="*/ 134 w 240"/>
                <a:gd name="T101" fmla="*/ 133 h 171"/>
                <a:gd name="T102" fmla="*/ 155 w 240"/>
                <a:gd name="T103" fmla="*/ 123 h 171"/>
                <a:gd name="T104" fmla="*/ 153 w 240"/>
                <a:gd name="T105" fmla="*/ 114 h 171"/>
                <a:gd name="T106" fmla="*/ 150 w 240"/>
                <a:gd name="T107" fmla="*/ 104 h 171"/>
                <a:gd name="T108" fmla="*/ 165 w 240"/>
                <a:gd name="T109" fmla="*/ 117 h 171"/>
                <a:gd name="T110" fmla="*/ 186 w 240"/>
                <a:gd name="T111" fmla="*/ 104 h 171"/>
                <a:gd name="T112" fmla="*/ 184 w 240"/>
                <a:gd name="T113" fmla="*/ 101 h 171"/>
                <a:gd name="T114" fmla="*/ 177 w 240"/>
                <a:gd name="T115" fmla="*/ 88 h 171"/>
                <a:gd name="T116" fmla="*/ 176 w 240"/>
                <a:gd name="T117" fmla="*/ 77 h 171"/>
                <a:gd name="T118" fmla="*/ 176 w 240"/>
                <a:gd name="T119" fmla="*/ 66 h 171"/>
                <a:gd name="T120" fmla="*/ 238 w 240"/>
                <a:gd name="T121" fmla="*/ 3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0" h="171">
                  <a:moveTo>
                    <a:pt x="232" y="21"/>
                  </a:moveTo>
                  <a:lnTo>
                    <a:pt x="232" y="21"/>
                  </a:lnTo>
                  <a:lnTo>
                    <a:pt x="225" y="16"/>
                  </a:lnTo>
                  <a:lnTo>
                    <a:pt x="219" y="14"/>
                  </a:lnTo>
                  <a:lnTo>
                    <a:pt x="208" y="9"/>
                  </a:lnTo>
                  <a:lnTo>
                    <a:pt x="208" y="9"/>
                  </a:lnTo>
                  <a:lnTo>
                    <a:pt x="213" y="5"/>
                  </a:lnTo>
                  <a:lnTo>
                    <a:pt x="216" y="3"/>
                  </a:lnTo>
                  <a:lnTo>
                    <a:pt x="216" y="1"/>
                  </a:lnTo>
                  <a:lnTo>
                    <a:pt x="216" y="1"/>
                  </a:lnTo>
                  <a:lnTo>
                    <a:pt x="212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189" y="9"/>
                  </a:lnTo>
                  <a:lnTo>
                    <a:pt x="170" y="17"/>
                  </a:lnTo>
                  <a:lnTo>
                    <a:pt x="153" y="27"/>
                  </a:lnTo>
                  <a:lnTo>
                    <a:pt x="141" y="36"/>
                  </a:lnTo>
                  <a:lnTo>
                    <a:pt x="141" y="36"/>
                  </a:lnTo>
                  <a:lnTo>
                    <a:pt x="139" y="36"/>
                  </a:lnTo>
                  <a:lnTo>
                    <a:pt x="139" y="36"/>
                  </a:lnTo>
                  <a:lnTo>
                    <a:pt x="136" y="38"/>
                  </a:lnTo>
                  <a:lnTo>
                    <a:pt x="132" y="38"/>
                  </a:lnTo>
                  <a:lnTo>
                    <a:pt x="125" y="37"/>
                  </a:lnTo>
                  <a:lnTo>
                    <a:pt x="118" y="36"/>
                  </a:lnTo>
                  <a:lnTo>
                    <a:pt x="117" y="34"/>
                  </a:lnTo>
                  <a:lnTo>
                    <a:pt x="115" y="45"/>
                  </a:lnTo>
                  <a:lnTo>
                    <a:pt x="115" y="45"/>
                  </a:lnTo>
                  <a:lnTo>
                    <a:pt x="122" y="48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20" y="52"/>
                  </a:lnTo>
                  <a:lnTo>
                    <a:pt x="116" y="53"/>
                  </a:lnTo>
                  <a:lnTo>
                    <a:pt x="114" y="55"/>
                  </a:lnTo>
                  <a:lnTo>
                    <a:pt x="117" y="65"/>
                  </a:lnTo>
                  <a:lnTo>
                    <a:pt x="117" y="65"/>
                  </a:lnTo>
                  <a:lnTo>
                    <a:pt x="122" y="63"/>
                  </a:lnTo>
                  <a:lnTo>
                    <a:pt x="127" y="61"/>
                  </a:lnTo>
                  <a:lnTo>
                    <a:pt x="133" y="60"/>
                  </a:lnTo>
                  <a:lnTo>
                    <a:pt x="133" y="60"/>
                  </a:lnTo>
                  <a:lnTo>
                    <a:pt x="133" y="61"/>
                  </a:lnTo>
                  <a:lnTo>
                    <a:pt x="133" y="61"/>
                  </a:lnTo>
                  <a:lnTo>
                    <a:pt x="133" y="66"/>
                  </a:lnTo>
                  <a:lnTo>
                    <a:pt x="131" y="71"/>
                  </a:lnTo>
                  <a:lnTo>
                    <a:pt x="127" y="77"/>
                  </a:lnTo>
                  <a:lnTo>
                    <a:pt x="122" y="82"/>
                  </a:lnTo>
                  <a:lnTo>
                    <a:pt x="111" y="92"/>
                  </a:lnTo>
                  <a:lnTo>
                    <a:pt x="105" y="96"/>
                  </a:lnTo>
                  <a:lnTo>
                    <a:pt x="99" y="98"/>
                  </a:lnTo>
                  <a:lnTo>
                    <a:pt x="99" y="98"/>
                  </a:lnTo>
                  <a:lnTo>
                    <a:pt x="87" y="102"/>
                  </a:lnTo>
                  <a:lnTo>
                    <a:pt x="75" y="104"/>
                  </a:lnTo>
                  <a:lnTo>
                    <a:pt x="68" y="104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57" y="97"/>
                  </a:lnTo>
                  <a:lnTo>
                    <a:pt x="53" y="92"/>
                  </a:lnTo>
                  <a:lnTo>
                    <a:pt x="50" y="87"/>
                  </a:lnTo>
                  <a:lnTo>
                    <a:pt x="48" y="85"/>
                  </a:lnTo>
                  <a:lnTo>
                    <a:pt x="46" y="85"/>
                  </a:lnTo>
                  <a:lnTo>
                    <a:pt x="46" y="85"/>
                  </a:lnTo>
                  <a:lnTo>
                    <a:pt x="43" y="85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4" y="85"/>
                  </a:lnTo>
                  <a:lnTo>
                    <a:pt x="28" y="86"/>
                  </a:lnTo>
                  <a:lnTo>
                    <a:pt x="23" y="88"/>
                  </a:lnTo>
                  <a:lnTo>
                    <a:pt x="20" y="90"/>
                  </a:lnTo>
                  <a:lnTo>
                    <a:pt x="19" y="92"/>
                  </a:lnTo>
                  <a:lnTo>
                    <a:pt x="19" y="92"/>
                  </a:lnTo>
                  <a:lnTo>
                    <a:pt x="28" y="92"/>
                  </a:lnTo>
                  <a:lnTo>
                    <a:pt x="32" y="93"/>
                  </a:lnTo>
                  <a:lnTo>
                    <a:pt x="32" y="95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1" y="103"/>
                  </a:lnTo>
                  <a:lnTo>
                    <a:pt x="35" y="106"/>
                  </a:lnTo>
                  <a:lnTo>
                    <a:pt x="51" y="114"/>
                  </a:lnTo>
                  <a:lnTo>
                    <a:pt x="51" y="114"/>
                  </a:lnTo>
                  <a:lnTo>
                    <a:pt x="51" y="114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6" y="115"/>
                  </a:lnTo>
                  <a:lnTo>
                    <a:pt x="40" y="113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4" y="108"/>
                  </a:lnTo>
                  <a:lnTo>
                    <a:pt x="21" y="108"/>
                  </a:lnTo>
                  <a:lnTo>
                    <a:pt x="19" y="111"/>
                  </a:lnTo>
                  <a:lnTo>
                    <a:pt x="19" y="111"/>
                  </a:lnTo>
                  <a:lnTo>
                    <a:pt x="16" y="111"/>
                  </a:lnTo>
                  <a:lnTo>
                    <a:pt x="13" y="111"/>
                  </a:lnTo>
                  <a:lnTo>
                    <a:pt x="8" y="113"/>
                  </a:lnTo>
                  <a:lnTo>
                    <a:pt x="5" y="115"/>
                  </a:lnTo>
                  <a:lnTo>
                    <a:pt x="2" y="118"/>
                  </a:lnTo>
                  <a:lnTo>
                    <a:pt x="0" y="122"/>
                  </a:lnTo>
                  <a:lnTo>
                    <a:pt x="0" y="125"/>
                  </a:lnTo>
                  <a:lnTo>
                    <a:pt x="2" y="130"/>
                  </a:lnTo>
                  <a:lnTo>
                    <a:pt x="2" y="130"/>
                  </a:lnTo>
                  <a:lnTo>
                    <a:pt x="5" y="125"/>
                  </a:lnTo>
                  <a:lnTo>
                    <a:pt x="9" y="122"/>
                  </a:lnTo>
                  <a:lnTo>
                    <a:pt x="12" y="122"/>
                  </a:lnTo>
                  <a:lnTo>
                    <a:pt x="14" y="122"/>
                  </a:lnTo>
                  <a:lnTo>
                    <a:pt x="14" y="122"/>
                  </a:lnTo>
                  <a:lnTo>
                    <a:pt x="15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6" y="131"/>
                  </a:lnTo>
                  <a:lnTo>
                    <a:pt x="18" y="133"/>
                  </a:lnTo>
                  <a:lnTo>
                    <a:pt x="18" y="133"/>
                  </a:lnTo>
                  <a:lnTo>
                    <a:pt x="20" y="134"/>
                  </a:lnTo>
                  <a:lnTo>
                    <a:pt x="25" y="134"/>
                  </a:lnTo>
                  <a:lnTo>
                    <a:pt x="35" y="133"/>
                  </a:lnTo>
                  <a:lnTo>
                    <a:pt x="45" y="131"/>
                  </a:lnTo>
                  <a:lnTo>
                    <a:pt x="50" y="131"/>
                  </a:lnTo>
                  <a:lnTo>
                    <a:pt x="51" y="131"/>
                  </a:lnTo>
                  <a:lnTo>
                    <a:pt x="51" y="131"/>
                  </a:lnTo>
                  <a:lnTo>
                    <a:pt x="51" y="133"/>
                  </a:lnTo>
                  <a:lnTo>
                    <a:pt x="48" y="134"/>
                  </a:lnTo>
                  <a:lnTo>
                    <a:pt x="40" y="135"/>
                  </a:lnTo>
                  <a:lnTo>
                    <a:pt x="30" y="136"/>
                  </a:lnTo>
                  <a:lnTo>
                    <a:pt x="26" y="139"/>
                  </a:lnTo>
                  <a:lnTo>
                    <a:pt x="25" y="140"/>
                  </a:lnTo>
                  <a:lnTo>
                    <a:pt x="25" y="140"/>
                  </a:lnTo>
                  <a:lnTo>
                    <a:pt x="25" y="144"/>
                  </a:lnTo>
                  <a:lnTo>
                    <a:pt x="25" y="144"/>
                  </a:lnTo>
                  <a:lnTo>
                    <a:pt x="25" y="145"/>
                  </a:lnTo>
                  <a:lnTo>
                    <a:pt x="23" y="147"/>
                  </a:lnTo>
                  <a:lnTo>
                    <a:pt x="20" y="152"/>
                  </a:lnTo>
                  <a:lnTo>
                    <a:pt x="19" y="157"/>
                  </a:lnTo>
                  <a:lnTo>
                    <a:pt x="19" y="157"/>
                  </a:lnTo>
                  <a:lnTo>
                    <a:pt x="19" y="160"/>
                  </a:lnTo>
                  <a:lnTo>
                    <a:pt x="20" y="163"/>
                  </a:lnTo>
                  <a:lnTo>
                    <a:pt x="24" y="167"/>
                  </a:lnTo>
                  <a:lnTo>
                    <a:pt x="28" y="171"/>
                  </a:lnTo>
                  <a:lnTo>
                    <a:pt x="28" y="171"/>
                  </a:lnTo>
                  <a:lnTo>
                    <a:pt x="29" y="169"/>
                  </a:lnTo>
                  <a:lnTo>
                    <a:pt x="28" y="165"/>
                  </a:lnTo>
                  <a:lnTo>
                    <a:pt x="28" y="161"/>
                  </a:lnTo>
                  <a:lnTo>
                    <a:pt x="29" y="160"/>
                  </a:lnTo>
                  <a:lnTo>
                    <a:pt x="29" y="158"/>
                  </a:lnTo>
                  <a:lnTo>
                    <a:pt x="29" y="158"/>
                  </a:lnTo>
                  <a:lnTo>
                    <a:pt x="31" y="158"/>
                  </a:lnTo>
                  <a:lnTo>
                    <a:pt x="32" y="160"/>
                  </a:lnTo>
                  <a:lnTo>
                    <a:pt x="35" y="162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40" y="162"/>
                  </a:lnTo>
                  <a:lnTo>
                    <a:pt x="42" y="161"/>
                  </a:lnTo>
                  <a:lnTo>
                    <a:pt x="48" y="156"/>
                  </a:lnTo>
                  <a:lnTo>
                    <a:pt x="55" y="150"/>
                  </a:lnTo>
                  <a:lnTo>
                    <a:pt x="58" y="146"/>
                  </a:lnTo>
                  <a:lnTo>
                    <a:pt x="63" y="144"/>
                  </a:lnTo>
                  <a:lnTo>
                    <a:pt x="63" y="144"/>
                  </a:lnTo>
                  <a:lnTo>
                    <a:pt x="69" y="141"/>
                  </a:lnTo>
                  <a:lnTo>
                    <a:pt x="72" y="140"/>
                  </a:lnTo>
                  <a:lnTo>
                    <a:pt x="73" y="141"/>
                  </a:lnTo>
                  <a:lnTo>
                    <a:pt x="73" y="142"/>
                  </a:lnTo>
                  <a:lnTo>
                    <a:pt x="73" y="146"/>
                  </a:lnTo>
                  <a:lnTo>
                    <a:pt x="73" y="149"/>
                  </a:lnTo>
                  <a:lnTo>
                    <a:pt x="74" y="150"/>
                  </a:lnTo>
                  <a:lnTo>
                    <a:pt x="74" y="150"/>
                  </a:lnTo>
                  <a:lnTo>
                    <a:pt x="78" y="151"/>
                  </a:lnTo>
                  <a:lnTo>
                    <a:pt x="79" y="152"/>
                  </a:lnTo>
                  <a:lnTo>
                    <a:pt x="79" y="155"/>
                  </a:lnTo>
                  <a:lnTo>
                    <a:pt x="78" y="157"/>
                  </a:lnTo>
                  <a:lnTo>
                    <a:pt x="75" y="161"/>
                  </a:lnTo>
                  <a:lnTo>
                    <a:pt x="73" y="163"/>
                  </a:lnTo>
                  <a:lnTo>
                    <a:pt x="73" y="163"/>
                  </a:lnTo>
                  <a:lnTo>
                    <a:pt x="77" y="163"/>
                  </a:lnTo>
                  <a:lnTo>
                    <a:pt x="82" y="162"/>
                  </a:lnTo>
                  <a:lnTo>
                    <a:pt x="87" y="157"/>
                  </a:lnTo>
                  <a:lnTo>
                    <a:pt x="89" y="155"/>
                  </a:lnTo>
                  <a:lnTo>
                    <a:pt x="91" y="151"/>
                  </a:lnTo>
                  <a:lnTo>
                    <a:pt x="91" y="151"/>
                  </a:lnTo>
                  <a:lnTo>
                    <a:pt x="91" y="149"/>
                  </a:lnTo>
                  <a:lnTo>
                    <a:pt x="93" y="149"/>
                  </a:lnTo>
                  <a:lnTo>
                    <a:pt x="95" y="147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8" y="145"/>
                  </a:lnTo>
                  <a:lnTo>
                    <a:pt x="98" y="142"/>
                  </a:lnTo>
                  <a:lnTo>
                    <a:pt x="98" y="140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99" y="135"/>
                  </a:lnTo>
                  <a:lnTo>
                    <a:pt x="101" y="134"/>
                  </a:lnTo>
                  <a:lnTo>
                    <a:pt x="106" y="133"/>
                  </a:lnTo>
                  <a:lnTo>
                    <a:pt x="111" y="131"/>
                  </a:lnTo>
                  <a:lnTo>
                    <a:pt x="112" y="130"/>
                  </a:lnTo>
                  <a:lnTo>
                    <a:pt x="112" y="129"/>
                  </a:lnTo>
                  <a:lnTo>
                    <a:pt x="112" y="129"/>
                  </a:lnTo>
                  <a:lnTo>
                    <a:pt x="112" y="125"/>
                  </a:lnTo>
                  <a:lnTo>
                    <a:pt x="115" y="122"/>
                  </a:lnTo>
                  <a:lnTo>
                    <a:pt x="118" y="120"/>
                  </a:lnTo>
                  <a:lnTo>
                    <a:pt x="121" y="119"/>
                  </a:lnTo>
                  <a:lnTo>
                    <a:pt x="121" y="119"/>
                  </a:lnTo>
                  <a:lnTo>
                    <a:pt x="122" y="120"/>
                  </a:lnTo>
                  <a:lnTo>
                    <a:pt x="123" y="124"/>
                  </a:lnTo>
                  <a:lnTo>
                    <a:pt x="127" y="128"/>
                  </a:lnTo>
                  <a:lnTo>
                    <a:pt x="131" y="130"/>
                  </a:lnTo>
                  <a:lnTo>
                    <a:pt x="134" y="133"/>
                  </a:lnTo>
                  <a:lnTo>
                    <a:pt x="134" y="133"/>
                  </a:lnTo>
                  <a:lnTo>
                    <a:pt x="149" y="125"/>
                  </a:lnTo>
                  <a:lnTo>
                    <a:pt x="149" y="125"/>
                  </a:lnTo>
                  <a:lnTo>
                    <a:pt x="155" y="123"/>
                  </a:lnTo>
                  <a:lnTo>
                    <a:pt x="158" y="120"/>
                  </a:lnTo>
                  <a:lnTo>
                    <a:pt x="158" y="120"/>
                  </a:lnTo>
                  <a:lnTo>
                    <a:pt x="155" y="117"/>
                  </a:lnTo>
                  <a:lnTo>
                    <a:pt x="153" y="114"/>
                  </a:lnTo>
                  <a:lnTo>
                    <a:pt x="152" y="111"/>
                  </a:lnTo>
                  <a:lnTo>
                    <a:pt x="152" y="111"/>
                  </a:lnTo>
                  <a:lnTo>
                    <a:pt x="150" y="107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4" y="109"/>
                  </a:lnTo>
                  <a:lnTo>
                    <a:pt x="159" y="113"/>
                  </a:lnTo>
                  <a:lnTo>
                    <a:pt x="165" y="117"/>
                  </a:lnTo>
                  <a:lnTo>
                    <a:pt x="165" y="117"/>
                  </a:lnTo>
                  <a:lnTo>
                    <a:pt x="182" y="106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4" y="101"/>
                  </a:lnTo>
                  <a:lnTo>
                    <a:pt x="180" y="97"/>
                  </a:lnTo>
                  <a:lnTo>
                    <a:pt x="176" y="92"/>
                  </a:lnTo>
                  <a:lnTo>
                    <a:pt x="176" y="90"/>
                  </a:lnTo>
                  <a:lnTo>
                    <a:pt x="177" y="88"/>
                  </a:lnTo>
                  <a:lnTo>
                    <a:pt x="177" y="88"/>
                  </a:lnTo>
                  <a:lnTo>
                    <a:pt x="179" y="87"/>
                  </a:lnTo>
                  <a:lnTo>
                    <a:pt x="179" y="85"/>
                  </a:lnTo>
                  <a:lnTo>
                    <a:pt x="176" y="77"/>
                  </a:lnTo>
                  <a:lnTo>
                    <a:pt x="174" y="71"/>
                  </a:lnTo>
                  <a:lnTo>
                    <a:pt x="174" y="68"/>
                  </a:lnTo>
                  <a:lnTo>
                    <a:pt x="176" y="66"/>
                  </a:lnTo>
                  <a:lnTo>
                    <a:pt x="176" y="66"/>
                  </a:lnTo>
                  <a:lnTo>
                    <a:pt x="211" y="49"/>
                  </a:lnTo>
                  <a:lnTo>
                    <a:pt x="240" y="34"/>
                  </a:lnTo>
                  <a:lnTo>
                    <a:pt x="240" y="34"/>
                  </a:lnTo>
                  <a:lnTo>
                    <a:pt x="238" y="31"/>
                  </a:lnTo>
                  <a:lnTo>
                    <a:pt x="235" y="26"/>
                  </a:lnTo>
                  <a:lnTo>
                    <a:pt x="232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9" name="Freeform 32"/>
            <p:cNvSpPr>
              <a:spLocks/>
            </p:cNvSpPr>
            <p:nvPr userDrawn="1"/>
          </p:nvSpPr>
          <p:spPr bwMode="auto">
            <a:xfrm>
              <a:off x="738188" y="1357313"/>
              <a:ext cx="161925" cy="153988"/>
            </a:xfrm>
            <a:custGeom>
              <a:avLst/>
              <a:gdLst>
                <a:gd name="T0" fmla="*/ 0 w 102"/>
                <a:gd name="T1" fmla="*/ 29 h 97"/>
                <a:gd name="T2" fmla="*/ 1 w 102"/>
                <a:gd name="T3" fmla="*/ 35 h 97"/>
                <a:gd name="T4" fmla="*/ 3 w 102"/>
                <a:gd name="T5" fmla="*/ 39 h 97"/>
                <a:gd name="T6" fmla="*/ 10 w 102"/>
                <a:gd name="T7" fmla="*/ 41 h 97"/>
                <a:gd name="T8" fmla="*/ 12 w 102"/>
                <a:gd name="T9" fmla="*/ 40 h 97"/>
                <a:gd name="T10" fmla="*/ 14 w 102"/>
                <a:gd name="T11" fmla="*/ 35 h 97"/>
                <a:gd name="T12" fmla="*/ 15 w 102"/>
                <a:gd name="T13" fmla="*/ 30 h 97"/>
                <a:gd name="T14" fmla="*/ 16 w 102"/>
                <a:gd name="T15" fmla="*/ 29 h 97"/>
                <a:gd name="T16" fmla="*/ 17 w 102"/>
                <a:gd name="T17" fmla="*/ 29 h 97"/>
                <a:gd name="T18" fmla="*/ 18 w 102"/>
                <a:gd name="T19" fmla="*/ 27 h 97"/>
                <a:gd name="T20" fmla="*/ 46 w 102"/>
                <a:gd name="T21" fmla="*/ 41 h 97"/>
                <a:gd name="T22" fmla="*/ 71 w 102"/>
                <a:gd name="T23" fmla="*/ 58 h 97"/>
                <a:gd name="T24" fmla="*/ 75 w 102"/>
                <a:gd name="T25" fmla="*/ 61 h 97"/>
                <a:gd name="T26" fmla="*/ 71 w 102"/>
                <a:gd name="T27" fmla="*/ 68 h 97"/>
                <a:gd name="T28" fmla="*/ 64 w 102"/>
                <a:gd name="T29" fmla="*/ 86 h 97"/>
                <a:gd name="T30" fmla="*/ 63 w 102"/>
                <a:gd name="T31" fmla="*/ 91 h 97"/>
                <a:gd name="T32" fmla="*/ 65 w 102"/>
                <a:gd name="T33" fmla="*/ 96 h 97"/>
                <a:gd name="T34" fmla="*/ 70 w 102"/>
                <a:gd name="T35" fmla="*/ 97 h 97"/>
                <a:gd name="T36" fmla="*/ 74 w 102"/>
                <a:gd name="T37" fmla="*/ 97 h 97"/>
                <a:gd name="T38" fmla="*/ 79 w 102"/>
                <a:gd name="T39" fmla="*/ 94 h 97"/>
                <a:gd name="T40" fmla="*/ 80 w 102"/>
                <a:gd name="T41" fmla="*/ 91 h 97"/>
                <a:gd name="T42" fmla="*/ 80 w 102"/>
                <a:gd name="T43" fmla="*/ 88 h 97"/>
                <a:gd name="T44" fmla="*/ 75 w 102"/>
                <a:gd name="T45" fmla="*/ 83 h 97"/>
                <a:gd name="T46" fmla="*/ 74 w 102"/>
                <a:gd name="T47" fmla="*/ 83 h 97"/>
                <a:gd name="T48" fmla="*/ 77 w 102"/>
                <a:gd name="T49" fmla="*/ 74 h 97"/>
                <a:gd name="T50" fmla="*/ 82 w 102"/>
                <a:gd name="T51" fmla="*/ 63 h 97"/>
                <a:gd name="T52" fmla="*/ 89 w 102"/>
                <a:gd name="T53" fmla="*/ 58 h 97"/>
                <a:gd name="T54" fmla="*/ 95 w 102"/>
                <a:gd name="T55" fmla="*/ 57 h 97"/>
                <a:gd name="T56" fmla="*/ 93 w 102"/>
                <a:gd name="T57" fmla="*/ 54 h 97"/>
                <a:gd name="T58" fmla="*/ 91 w 102"/>
                <a:gd name="T59" fmla="*/ 47 h 97"/>
                <a:gd name="T60" fmla="*/ 92 w 102"/>
                <a:gd name="T61" fmla="*/ 39 h 97"/>
                <a:gd name="T62" fmla="*/ 95 w 102"/>
                <a:gd name="T63" fmla="*/ 34 h 97"/>
                <a:gd name="T64" fmla="*/ 102 w 102"/>
                <a:gd name="T65" fmla="*/ 13 h 97"/>
                <a:gd name="T66" fmla="*/ 102 w 102"/>
                <a:gd name="T67" fmla="*/ 9 h 97"/>
                <a:gd name="T68" fmla="*/ 98 w 102"/>
                <a:gd name="T69" fmla="*/ 4 h 97"/>
                <a:gd name="T70" fmla="*/ 95 w 102"/>
                <a:gd name="T71" fmla="*/ 3 h 97"/>
                <a:gd name="T72" fmla="*/ 89 w 102"/>
                <a:gd name="T73" fmla="*/ 5 h 97"/>
                <a:gd name="T74" fmla="*/ 86 w 102"/>
                <a:gd name="T75" fmla="*/ 10 h 97"/>
                <a:gd name="T76" fmla="*/ 86 w 102"/>
                <a:gd name="T77" fmla="*/ 14 h 97"/>
                <a:gd name="T78" fmla="*/ 90 w 102"/>
                <a:gd name="T79" fmla="*/ 19 h 97"/>
                <a:gd name="T80" fmla="*/ 92 w 102"/>
                <a:gd name="T81" fmla="*/ 20 h 97"/>
                <a:gd name="T82" fmla="*/ 89 w 102"/>
                <a:gd name="T83" fmla="*/ 31 h 97"/>
                <a:gd name="T84" fmla="*/ 84 w 102"/>
                <a:gd name="T85" fmla="*/ 37 h 97"/>
                <a:gd name="T86" fmla="*/ 79 w 102"/>
                <a:gd name="T87" fmla="*/ 35 h 97"/>
                <a:gd name="T88" fmla="*/ 41 w 102"/>
                <a:gd name="T89" fmla="*/ 16 h 97"/>
                <a:gd name="T90" fmla="*/ 27 w 102"/>
                <a:gd name="T91" fmla="*/ 13 h 97"/>
                <a:gd name="T92" fmla="*/ 28 w 102"/>
                <a:gd name="T93" fmla="*/ 9 h 97"/>
                <a:gd name="T94" fmla="*/ 33 w 102"/>
                <a:gd name="T95" fmla="*/ 0 h 97"/>
                <a:gd name="T96" fmla="*/ 31 w 102"/>
                <a:gd name="T97" fmla="*/ 2 h 97"/>
                <a:gd name="T98" fmla="*/ 26 w 102"/>
                <a:gd name="T99" fmla="*/ 4 h 97"/>
                <a:gd name="T100" fmla="*/ 16 w 102"/>
                <a:gd name="T101" fmla="*/ 8 h 97"/>
                <a:gd name="T102" fmla="*/ 12 w 102"/>
                <a:gd name="T103" fmla="*/ 8 h 97"/>
                <a:gd name="T104" fmla="*/ 10 w 102"/>
                <a:gd name="T105" fmla="*/ 8 h 97"/>
                <a:gd name="T106" fmla="*/ 6 w 102"/>
                <a:gd name="T107" fmla="*/ 15 h 97"/>
                <a:gd name="T108" fmla="*/ 4 w 102"/>
                <a:gd name="T109" fmla="*/ 23 h 97"/>
                <a:gd name="T110" fmla="*/ 1 w 102"/>
                <a:gd name="T111" fmla="*/ 2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2" h="97">
                  <a:moveTo>
                    <a:pt x="0" y="29"/>
                  </a:moveTo>
                  <a:lnTo>
                    <a:pt x="0" y="29"/>
                  </a:lnTo>
                  <a:lnTo>
                    <a:pt x="0" y="32"/>
                  </a:lnTo>
                  <a:lnTo>
                    <a:pt x="1" y="35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7" y="40"/>
                  </a:lnTo>
                  <a:lnTo>
                    <a:pt x="10" y="41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4" y="37"/>
                  </a:lnTo>
                  <a:lnTo>
                    <a:pt x="14" y="35"/>
                  </a:lnTo>
                  <a:lnTo>
                    <a:pt x="14" y="32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4"/>
                  </a:lnTo>
                  <a:lnTo>
                    <a:pt x="46" y="41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75" y="61"/>
                  </a:lnTo>
                  <a:lnTo>
                    <a:pt x="75" y="61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65" y="80"/>
                  </a:lnTo>
                  <a:lnTo>
                    <a:pt x="64" y="86"/>
                  </a:lnTo>
                  <a:lnTo>
                    <a:pt x="63" y="91"/>
                  </a:lnTo>
                  <a:lnTo>
                    <a:pt x="63" y="91"/>
                  </a:lnTo>
                  <a:lnTo>
                    <a:pt x="64" y="94"/>
                  </a:lnTo>
                  <a:lnTo>
                    <a:pt x="65" y="96"/>
                  </a:lnTo>
                  <a:lnTo>
                    <a:pt x="68" y="97"/>
                  </a:lnTo>
                  <a:lnTo>
                    <a:pt x="70" y="97"/>
                  </a:lnTo>
                  <a:lnTo>
                    <a:pt x="70" y="97"/>
                  </a:lnTo>
                  <a:lnTo>
                    <a:pt x="74" y="97"/>
                  </a:lnTo>
                  <a:lnTo>
                    <a:pt x="76" y="96"/>
                  </a:lnTo>
                  <a:lnTo>
                    <a:pt x="79" y="94"/>
                  </a:lnTo>
                  <a:lnTo>
                    <a:pt x="80" y="91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80" y="88"/>
                  </a:lnTo>
                  <a:lnTo>
                    <a:pt x="77" y="84"/>
                  </a:lnTo>
                  <a:lnTo>
                    <a:pt x="75" y="83"/>
                  </a:lnTo>
                  <a:lnTo>
                    <a:pt x="74" y="83"/>
                  </a:lnTo>
                  <a:lnTo>
                    <a:pt x="74" y="83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80" y="68"/>
                  </a:lnTo>
                  <a:lnTo>
                    <a:pt x="82" y="63"/>
                  </a:lnTo>
                  <a:lnTo>
                    <a:pt x="86" y="61"/>
                  </a:lnTo>
                  <a:lnTo>
                    <a:pt x="89" y="58"/>
                  </a:lnTo>
                  <a:lnTo>
                    <a:pt x="92" y="57"/>
                  </a:lnTo>
                  <a:lnTo>
                    <a:pt x="95" y="57"/>
                  </a:lnTo>
                  <a:lnTo>
                    <a:pt x="95" y="57"/>
                  </a:lnTo>
                  <a:lnTo>
                    <a:pt x="93" y="54"/>
                  </a:lnTo>
                  <a:lnTo>
                    <a:pt x="91" y="51"/>
                  </a:lnTo>
                  <a:lnTo>
                    <a:pt x="91" y="47"/>
                  </a:lnTo>
                  <a:lnTo>
                    <a:pt x="91" y="43"/>
                  </a:lnTo>
                  <a:lnTo>
                    <a:pt x="92" y="39"/>
                  </a:lnTo>
                  <a:lnTo>
                    <a:pt x="95" y="34"/>
                  </a:lnTo>
                  <a:lnTo>
                    <a:pt x="95" y="34"/>
                  </a:lnTo>
                  <a:lnTo>
                    <a:pt x="100" y="21"/>
                  </a:lnTo>
                  <a:lnTo>
                    <a:pt x="102" y="13"/>
                  </a:lnTo>
                  <a:lnTo>
                    <a:pt x="102" y="13"/>
                  </a:lnTo>
                  <a:lnTo>
                    <a:pt x="102" y="9"/>
                  </a:lnTo>
                  <a:lnTo>
                    <a:pt x="101" y="7"/>
                  </a:lnTo>
                  <a:lnTo>
                    <a:pt x="98" y="4"/>
                  </a:lnTo>
                  <a:lnTo>
                    <a:pt x="95" y="3"/>
                  </a:lnTo>
                  <a:lnTo>
                    <a:pt x="95" y="3"/>
                  </a:lnTo>
                  <a:lnTo>
                    <a:pt x="92" y="4"/>
                  </a:lnTo>
                  <a:lnTo>
                    <a:pt x="89" y="5"/>
                  </a:lnTo>
                  <a:lnTo>
                    <a:pt x="87" y="8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4"/>
                  </a:lnTo>
                  <a:lnTo>
                    <a:pt x="87" y="16"/>
                  </a:lnTo>
                  <a:lnTo>
                    <a:pt x="90" y="19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89" y="31"/>
                  </a:lnTo>
                  <a:lnTo>
                    <a:pt x="84" y="37"/>
                  </a:lnTo>
                  <a:lnTo>
                    <a:pt x="84" y="37"/>
                  </a:lnTo>
                  <a:lnTo>
                    <a:pt x="79" y="35"/>
                  </a:lnTo>
                  <a:lnTo>
                    <a:pt x="79" y="35"/>
                  </a:lnTo>
                  <a:lnTo>
                    <a:pt x="54" y="21"/>
                  </a:lnTo>
                  <a:lnTo>
                    <a:pt x="41" y="16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2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0" y="7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9" y="9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1" y="26"/>
                  </a:lnTo>
                  <a:lnTo>
                    <a:pt x="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0" name="Freeform 33"/>
            <p:cNvSpPr>
              <a:spLocks/>
            </p:cNvSpPr>
            <p:nvPr userDrawn="1"/>
          </p:nvSpPr>
          <p:spPr bwMode="auto">
            <a:xfrm>
              <a:off x="735013" y="708025"/>
              <a:ext cx="38100" cy="46038"/>
            </a:xfrm>
            <a:custGeom>
              <a:avLst/>
              <a:gdLst>
                <a:gd name="T0" fmla="*/ 8 w 24"/>
                <a:gd name="T1" fmla="*/ 29 h 29"/>
                <a:gd name="T2" fmla="*/ 8 w 24"/>
                <a:gd name="T3" fmla="*/ 29 h 29"/>
                <a:gd name="T4" fmla="*/ 18 w 24"/>
                <a:gd name="T5" fmla="*/ 28 h 29"/>
                <a:gd name="T6" fmla="*/ 24 w 24"/>
                <a:gd name="T7" fmla="*/ 27 h 29"/>
                <a:gd name="T8" fmla="*/ 24 w 24"/>
                <a:gd name="T9" fmla="*/ 2 h 29"/>
                <a:gd name="T10" fmla="*/ 24 w 24"/>
                <a:gd name="T11" fmla="*/ 2 h 29"/>
                <a:gd name="T12" fmla="*/ 11 w 24"/>
                <a:gd name="T13" fmla="*/ 0 h 29"/>
                <a:gd name="T14" fmla="*/ 11 w 24"/>
                <a:gd name="T15" fmla="*/ 0 h 29"/>
                <a:gd name="T16" fmla="*/ 7 w 24"/>
                <a:gd name="T17" fmla="*/ 0 h 29"/>
                <a:gd name="T18" fmla="*/ 5 w 24"/>
                <a:gd name="T19" fmla="*/ 1 h 29"/>
                <a:gd name="T20" fmla="*/ 2 w 24"/>
                <a:gd name="T21" fmla="*/ 2 h 29"/>
                <a:gd name="T22" fmla="*/ 1 w 24"/>
                <a:gd name="T23" fmla="*/ 4 h 29"/>
                <a:gd name="T24" fmla="*/ 0 w 24"/>
                <a:gd name="T25" fmla="*/ 8 h 29"/>
                <a:gd name="T26" fmla="*/ 0 w 24"/>
                <a:gd name="T27" fmla="*/ 11 h 29"/>
                <a:gd name="T28" fmla="*/ 0 w 24"/>
                <a:gd name="T29" fmla="*/ 18 h 29"/>
                <a:gd name="T30" fmla="*/ 0 w 24"/>
                <a:gd name="T31" fmla="*/ 18 h 29"/>
                <a:gd name="T32" fmla="*/ 1 w 24"/>
                <a:gd name="T33" fmla="*/ 23 h 29"/>
                <a:gd name="T34" fmla="*/ 3 w 24"/>
                <a:gd name="T35" fmla="*/ 27 h 29"/>
                <a:gd name="T36" fmla="*/ 6 w 24"/>
                <a:gd name="T37" fmla="*/ 28 h 29"/>
                <a:gd name="T38" fmla="*/ 8 w 24"/>
                <a:gd name="T3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" h="29">
                  <a:moveTo>
                    <a:pt x="8" y="29"/>
                  </a:moveTo>
                  <a:lnTo>
                    <a:pt x="8" y="29"/>
                  </a:lnTo>
                  <a:lnTo>
                    <a:pt x="18" y="28"/>
                  </a:lnTo>
                  <a:lnTo>
                    <a:pt x="24" y="27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6" y="28"/>
                  </a:lnTo>
                  <a:lnTo>
                    <a:pt x="8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1" name="Freeform 34"/>
            <p:cNvSpPr>
              <a:spLocks/>
            </p:cNvSpPr>
            <p:nvPr userDrawn="1"/>
          </p:nvSpPr>
          <p:spPr bwMode="auto">
            <a:xfrm>
              <a:off x="782638" y="696913"/>
              <a:ext cx="58738" cy="57150"/>
            </a:xfrm>
            <a:custGeom>
              <a:avLst/>
              <a:gdLst>
                <a:gd name="T0" fmla="*/ 37 w 37"/>
                <a:gd name="T1" fmla="*/ 26 h 36"/>
                <a:gd name="T2" fmla="*/ 37 w 37"/>
                <a:gd name="T3" fmla="*/ 19 h 36"/>
                <a:gd name="T4" fmla="*/ 37 w 37"/>
                <a:gd name="T5" fmla="*/ 5 h 36"/>
                <a:gd name="T6" fmla="*/ 37 w 37"/>
                <a:gd name="T7" fmla="*/ 2 h 36"/>
                <a:gd name="T8" fmla="*/ 36 w 37"/>
                <a:gd name="T9" fmla="*/ 0 h 36"/>
                <a:gd name="T10" fmla="*/ 31 w 37"/>
                <a:gd name="T11" fmla="*/ 0 h 36"/>
                <a:gd name="T12" fmla="*/ 27 w 37"/>
                <a:gd name="T13" fmla="*/ 0 h 36"/>
                <a:gd name="T14" fmla="*/ 20 w 37"/>
                <a:gd name="T15" fmla="*/ 0 h 36"/>
                <a:gd name="T16" fmla="*/ 19 w 37"/>
                <a:gd name="T17" fmla="*/ 5 h 36"/>
                <a:gd name="T18" fmla="*/ 18 w 37"/>
                <a:gd name="T19" fmla="*/ 0 h 36"/>
                <a:gd name="T20" fmla="*/ 11 w 37"/>
                <a:gd name="T21" fmla="*/ 0 h 36"/>
                <a:gd name="T22" fmla="*/ 8 w 37"/>
                <a:gd name="T23" fmla="*/ 0 h 36"/>
                <a:gd name="T24" fmla="*/ 3 w 37"/>
                <a:gd name="T25" fmla="*/ 0 h 36"/>
                <a:gd name="T26" fmla="*/ 2 w 37"/>
                <a:gd name="T27" fmla="*/ 2 h 36"/>
                <a:gd name="T28" fmla="*/ 0 w 37"/>
                <a:gd name="T29" fmla="*/ 5 h 36"/>
                <a:gd name="T30" fmla="*/ 0 w 37"/>
                <a:gd name="T31" fmla="*/ 19 h 36"/>
                <a:gd name="T32" fmla="*/ 0 w 37"/>
                <a:gd name="T33" fmla="*/ 34 h 36"/>
                <a:gd name="T34" fmla="*/ 4 w 37"/>
                <a:gd name="T35" fmla="*/ 34 h 36"/>
                <a:gd name="T36" fmla="*/ 6 w 37"/>
                <a:gd name="T37" fmla="*/ 32 h 36"/>
                <a:gd name="T38" fmla="*/ 9 w 37"/>
                <a:gd name="T39" fmla="*/ 27 h 36"/>
                <a:gd name="T40" fmla="*/ 9 w 37"/>
                <a:gd name="T41" fmla="*/ 36 h 36"/>
                <a:gd name="T42" fmla="*/ 11 w 37"/>
                <a:gd name="T43" fmla="*/ 36 h 36"/>
                <a:gd name="T44" fmla="*/ 16 w 37"/>
                <a:gd name="T45" fmla="*/ 34 h 36"/>
                <a:gd name="T46" fmla="*/ 18 w 37"/>
                <a:gd name="T47" fmla="*/ 30 h 36"/>
                <a:gd name="T48" fmla="*/ 19 w 37"/>
                <a:gd name="T49" fmla="*/ 27 h 36"/>
                <a:gd name="T50" fmla="*/ 19 w 37"/>
                <a:gd name="T51" fmla="*/ 36 h 36"/>
                <a:gd name="T52" fmla="*/ 26 w 37"/>
                <a:gd name="T53" fmla="*/ 34 h 36"/>
                <a:gd name="T54" fmla="*/ 29 w 37"/>
                <a:gd name="T55" fmla="*/ 30 h 36"/>
                <a:gd name="T56" fmla="*/ 29 w 37"/>
                <a:gd name="T57" fmla="*/ 27 h 36"/>
                <a:gd name="T58" fmla="*/ 29 w 37"/>
                <a:gd name="T59" fmla="*/ 34 h 36"/>
                <a:gd name="T60" fmla="*/ 31 w 37"/>
                <a:gd name="T61" fmla="*/ 32 h 36"/>
                <a:gd name="T62" fmla="*/ 35 w 37"/>
                <a:gd name="T63" fmla="*/ 31 h 36"/>
                <a:gd name="T64" fmla="*/ 37 w 37"/>
                <a:gd name="T65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6">
                  <a:moveTo>
                    <a:pt x="37" y="26"/>
                  </a:moveTo>
                  <a:lnTo>
                    <a:pt x="37" y="26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5"/>
                  </a:lnTo>
                  <a:lnTo>
                    <a:pt x="8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8" y="29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4" y="35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22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9" y="30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6" y="30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2" name="Freeform 35"/>
            <p:cNvSpPr>
              <a:spLocks/>
            </p:cNvSpPr>
            <p:nvPr userDrawn="1"/>
          </p:nvSpPr>
          <p:spPr bwMode="auto">
            <a:xfrm>
              <a:off x="790575" y="700088"/>
              <a:ext cx="73025" cy="80963"/>
            </a:xfrm>
            <a:custGeom>
              <a:avLst/>
              <a:gdLst>
                <a:gd name="T0" fmla="*/ 46 w 46"/>
                <a:gd name="T1" fmla="*/ 38 h 51"/>
                <a:gd name="T2" fmla="*/ 46 w 46"/>
                <a:gd name="T3" fmla="*/ 29 h 51"/>
                <a:gd name="T4" fmla="*/ 46 w 46"/>
                <a:gd name="T5" fmla="*/ 29 h 51"/>
                <a:gd name="T6" fmla="*/ 44 w 46"/>
                <a:gd name="T7" fmla="*/ 28 h 51"/>
                <a:gd name="T8" fmla="*/ 43 w 46"/>
                <a:gd name="T9" fmla="*/ 24 h 51"/>
                <a:gd name="T10" fmla="*/ 43 w 46"/>
                <a:gd name="T11" fmla="*/ 19 h 51"/>
                <a:gd name="T12" fmla="*/ 43 w 46"/>
                <a:gd name="T13" fmla="*/ 19 h 51"/>
                <a:gd name="T14" fmla="*/ 43 w 46"/>
                <a:gd name="T15" fmla="*/ 17 h 51"/>
                <a:gd name="T16" fmla="*/ 44 w 46"/>
                <a:gd name="T17" fmla="*/ 13 h 51"/>
                <a:gd name="T18" fmla="*/ 46 w 46"/>
                <a:gd name="T19" fmla="*/ 11 h 51"/>
                <a:gd name="T20" fmla="*/ 46 w 46"/>
                <a:gd name="T21" fmla="*/ 3 h 51"/>
                <a:gd name="T22" fmla="*/ 46 w 46"/>
                <a:gd name="T23" fmla="*/ 3 h 51"/>
                <a:gd name="T24" fmla="*/ 43 w 46"/>
                <a:gd name="T25" fmla="*/ 1 h 51"/>
                <a:gd name="T26" fmla="*/ 41 w 46"/>
                <a:gd name="T27" fmla="*/ 0 h 51"/>
                <a:gd name="T28" fmla="*/ 38 w 46"/>
                <a:gd name="T29" fmla="*/ 0 h 51"/>
                <a:gd name="T30" fmla="*/ 38 w 46"/>
                <a:gd name="T31" fmla="*/ 27 h 51"/>
                <a:gd name="T32" fmla="*/ 38 w 46"/>
                <a:gd name="T33" fmla="*/ 27 h 51"/>
                <a:gd name="T34" fmla="*/ 37 w 46"/>
                <a:gd name="T35" fmla="*/ 30 h 51"/>
                <a:gd name="T36" fmla="*/ 35 w 46"/>
                <a:gd name="T37" fmla="*/ 34 h 51"/>
                <a:gd name="T38" fmla="*/ 31 w 46"/>
                <a:gd name="T39" fmla="*/ 36 h 51"/>
                <a:gd name="T40" fmla="*/ 26 w 46"/>
                <a:gd name="T41" fmla="*/ 38 h 51"/>
                <a:gd name="T42" fmla="*/ 26 w 46"/>
                <a:gd name="T43" fmla="*/ 38 h 51"/>
                <a:gd name="T44" fmla="*/ 16 w 46"/>
                <a:gd name="T45" fmla="*/ 39 h 51"/>
                <a:gd name="T46" fmla="*/ 8 w 46"/>
                <a:gd name="T47" fmla="*/ 40 h 51"/>
                <a:gd name="T48" fmla="*/ 0 w 46"/>
                <a:gd name="T49" fmla="*/ 40 h 51"/>
                <a:gd name="T50" fmla="*/ 0 w 46"/>
                <a:gd name="T51" fmla="*/ 40 h 51"/>
                <a:gd name="T52" fmla="*/ 1 w 46"/>
                <a:gd name="T53" fmla="*/ 46 h 51"/>
                <a:gd name="T54" fmla="*/ 1 w 46"/>
                <a:gd name="T55" fmla="*/ 46 h 51"/>
                <a:gd name="T56" fmla="*/ 4 w 46"/>
                <a:gd name="T57" fmla="*/ 50 h 51"/>
                <a:gd name="T58" fmla="*/ 5 w 46"/>
                <a:gd name="T59" fmla="*/ 51 h 51"/>
                <a:gd name="T60" fmla="*/ 37 w 46"/>
                <a:gd name="T61" fmla="*/ 51 h 51"/>
                <a:gd name="T62" fmla="*/ 46 w 46"/>
                <a:gd name="T63" fmla="*/ 3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" h="51">
                  <a:moveTo>
                    <a:pt x="46" y="38"/>
                  </a:moveTo>
                  <a:lnTo>
                    <a:pt x="46" y="29"/>
                  </a:lnTo>
                  <a:lnTo>
                    <a:pt x="46" y="29"/>
                  </a:lnTo>
                  <a:lnTo>
                    <a:pt x="44" y="28"/>
                  </a:lnTo>
                  <a:lnTo>
                    <a:pt x="43" y="24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4" y="13"/>
                  </a:lnTo>
                  <a:lnTo>
                    <a:pt x="46" y="11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7" y="30"/>
                  </a:lnTo>
                  <a:lnTo>
                    <a:pt x="35" y="34"/>
                  </a:lnTo>
                  <a:lnTo>
                    <a:pt x="31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6" y="39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4" y="50"/>
                  </a:lnTo>
                  <a:lnTo>
                    <a:pt x="5" y="51"/>
                  </a:lnTo>
                  <a:lnTo>
                    <a:pt x="37" y="51"/>
                  </a:lnTo>
                  <a:lnTo>
                    <a:pt x="46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3" name="Freeform 36"/>
            <p:cNvSpPr>
              <a:spLocks/>
            </p:cNvSpPr>
            <p:nvPr userDrawn="1"/>
          </p:nvSpPr>
          <p:spPr bwMode="auto">
            <a:xfrm>
              <a:off x="795338" y="790575"/>
              <a:ext cx="58738" cy="20638"/>
            </a:xfrm>
            <a:custGeom>
              <a:avLst/>
              <a:gdLst>
                <a:gd name="T0" fmla="*/ 2 w 37"/>
                <a:gd name="T1" fmla="*/ 13 h 13"/>
                <a:gd name="T2" fmla="*/ 34 w 37"/>
                <a:gd name="T3" fmla="*/ 13 h 13"/>
                <a:gd name="T4" fmla="*/ 34 w 37"/>
                <a:gd name="T5" fmla="*/ 13 h 13"/>
                <a:gd name="T6" fmla="*/ 37 w 37"/>
                <a:gd name="T7" fmla="*/ 6 h 13"/>
                <a:gd name="T8" fmla="*/ 35 w 37"/>
                <a:gd name="T9" fmla="*/ 0 h 13"/>
                <a:gd name="T10" fmla="*/ 2 w 37"/>
                <a:gd name="T11" fmla="*/ 0 h 13"/>
                <a:gd name="T12" fmla="*/ 0 w 37"/>
                <a:gd name="T13" fmla="*/ 6 h 13"/>
                <a:gd name="T14" fmla="*/ 2 w 3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3">
                  <a:moveTo>
                    <a:pt x="2" y="13"/>
                  </a:moveTo>
                  <a:lnTo>
                    <a:pt x="34" y="13"/>
                  </a:lnTo>
                  <a:lnTo>
                    <a:pt x="34" y="13"/>
                  </a:lnTo>
                  <a:lnTo>
                    <a:pt x="37" y="6"/>
                  </a:lnTo>
                  <a:lnTo>
                    <a:pt x="35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2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4" name="Freeform 37"/>
            <p:cNvSpPr>
              <a:spLocks/>
            </p:cNvSpPr>
            <p:nvPr userDrawn="1"/>
          </p:nvSpPr>
          <p:spPr bwMode="auto">
            <a:xfrm>
              <a:off x="798513" y="820738"/>
              <a:ext cx="58738" cy="68263"/>
            </a:xfrm>
            <a:custGeom>
              <a:avLst/>
              <a:gdLst>
                <a:gd name="T0" fmla="*/ 32 w 37"/>
                <a:gd name="T1" fmla="*/ 0 h 43"/>
                <a:gd name="T2" fmla="*/ 0 w 37"/>
                <a:gd name="T3" fmla="*/ 0 h 43"/>
                <a:gd name="T4" fmla="*/ 0 w 37"/>
                <a:gd name="T5" fmla="*/ 41 h 43"/>
                <a:gd name="T6" fmla="*/ 28 w 37"/>
                <a:gd name="T7" fmla="*/ 43 h 43"/>
                <a:gd name="T8" fmla="*/ 37 w 37"/>
                <a:gd name="T9" fmla="*/ 35 h 43"/>
                <a:gd name="T10" fmla="*/ 32 w 37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3">
                  <a:moveTo>
                    <a:pt x="32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8" y="43"/>
                  </a:lnTo>
                  <a:lnTo>
                    <a:pt x="37" y="35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5" name="Freeform 38"/>
            <p:cNvSpPr>
              <a:spLocks/>
            </p:cNvSpPr>
            <p:nvPr userDrawn="1"/>
          </p:nvSpPr>
          <p:spPr bwMode="auto">
            <a:xfrm>
              <a:off x="796925" y="885825"/>
              <a:ext cx="77788" cy="68263"/>
            </a:xfrm>
            <a:custGeom>
              <a:avLst/>
              <a:gdLst>
                <a:gd name="T0" fmla="*/ 49 w 49"/>
                <a:gd name="T1" fmla="*/ 12 h 43"/>
                <a:gd name="T2" fmla="*/ 49 w 49"/>
                <a:gd name="T3" fmla="*/ 12 h 43"/>
                <a:gd name="T4" fmla="*/ 43 w 49"/>
                <a:gd name="T5" fmla="*/ 7 h 43"/>
                <a:gd name="T6" fmla="*/ 43 w 49"/>
                <a:gd name="T7" fmla="*/ 7 h 43"/>
                <a:gd name="T8" fmla="*/ 42 w 49"/>
                <a:gd name="T9" fmla="*/ 0 h 43"/>
                <a:gd name="T10" fmla="*/ 32 w 49"/>
                <a:gd name="T11" fmla="*/ 8 h 43"/>
                <a:gd name="T12" fmla="*/ 0 w 49"/>
                <a:gd name="T13" fmla="*/ 8 h 43"/>
                <a:gd name="T14" fmla="*/ 0 w 49"/>
                <a:gd name="T15" fmla="*/ 8 h 43"/>
                <a:gd name="T16" fmla="*/ 0 w 49"/>
                <a:gd name="T17" fmla="*/ 19 h 43"/>
                <a:gd name="T18" fmla="*/ 0 w 49"/>
                <a:gd name="T19" fmla="*/ 31 h 43"/>
                <a:gd name="T20" fmla="*/ 0 w 49"/>
                <a:gd name="T21" fmla="*/ 31 h 43"/>
                <a:gd name="T22" fmla="*/ 7 w 49"/>
                <a:gd name="T23" fmla="*/ 37 h 43"/>
                <a:gd name="T24" fmla="*/ 16 w 49"/>
                <a:gd name="T25" fmla="*/ 43 h 43"/>
                <a:gd name="T26" fmla="*/ 37 w 49"/>
                <a:gd name="T27" fmla="*/ 18 h 43"/>
                <a:gd name="T28" fmla="*/ 49 w 49"/>
                <a:gd name="T29" fmla="*/ 1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3">
                  <a:moveTo>
                    <a:pt x="49" y="12"/>
                  </a:moveTo>
                  <a:lnTo>
                    <a:pt x="49" y="12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7" y="37"/>
                  </a:lnTo>
                  <a:lnTo>
                    <a:pt x="16" y="43"/>
                  </a:lnTo>
                  <a:lnTo>
                    <a:pt x="37" y="18"/>
                  </a:lnTo>
                  <a:lnTo>
                    <a:pt x="49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6" name="Freeform 39"/>
            <p:cNvSpPr>
              <a:spLocks/>
            </p:cNvSpPr>
            <p:nvPr userDrawn="1"/>
          </p:nvSpPr>
          <p:spPr bwMode="auto">
            <a:xfrm>
              <a:off x="833438" y="911225"/>
              <a:ext cx="115888" cy="68263"/>
            </a:xfrm>
            <a:custGeom>
              <a:avLst/>
              <a:gdLst>
                <a:gd name="T0" fmla="*/ 19 w 73"/>
                <a:gd name="T1" fmla="*/ 5 h 43"/>
                <a:gd name="T2" fmla="*/ 0 w 73"/>
                <a:gd name="T3" fmla="*/ 30 h 43"/>
                <a:gd name="T4" fmla="*/ 31 w 73"/>
                <a:gd name="T5" fmla="*/ 43 h 43"/>
                <a:gd name="T6" fmla="*/ 31 w 73"/>
                <a:gd name="T7" fmla="*/ 43 h 43"/>
                <a:gd name="T8" fmla="*/ 45 w 73"/>
                <a:gd name="T9" fmla="*/ 35 h 43"/>
                <a:gd name="T10" fmla="*/ 58 w 73"/>
                <a:gd name="T11" fmla="*/ 26 h 43"/>
                <a:gd name="T12" fmla="*/ 73 w 73"/>
                <a:gd name="T13" fmla="*/ 16 h 43"/>
                <a:gd name="T14" fmla="*/ 30 w 73"/>
                <a:gd name="T15" fmla="*/ 0 h 43"/>
                <a:gd name="T16" fmla="*/ 19 w 73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3">
                  <a:moveTo>
                    <a:pt x="19" y="5"/>
                  </a:moveTo>
                  <a:lnTo>
                    <a:pt x="0" y="30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45" y="35"/>
                  </a:lnTo>
                  <a:lnTo>
                    <a:pt x="58" y="26"/>
                  </a:lnTo>
                  <a:lnTo>
                    <a:pt x="73" y="16"/>
                  </a:lnTo>
                  <a:lnTo>
                    <a:pt x="30" y="0"/>
                  </a:lnTo>
                  <a:lnTo>
                    <a:pt x="19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7" name="Freeform 40"/>
            <p:cNvSpPr>
              <a:spLocks/>
            </p:cNvSpPr>
            <p:nvPr userDrawn="1"/>
          </p:nvSpPr>
          <p:spPr bwMode="auto">
            <a:xfrm>
              <a:off x="866775" y="666750"/>
              <a:ext cx="30163" cy="123825"/>
            </a:xfrm>
            <a:custGeom>
              <a:avLst/>
              <a:gdLst>
                <a:gd name="T0" fmla="*/ 15 w 19"/>
                <a:gd name="T1" fmla="*/ 33 h 78"/>
                <a:gd name="T2" fmla="*/ 15 w 19"/>
                <a:gd name="T3" fmla="*/ 33 h 78"/>
                <a:gd name="T4" fmla="*/ 15 w 19"/>
                <a:gd name="T5" fmla="*/ 7 h 78"/>
                <a:gd name="T6" fmla="*/ 15 w 19"/>
                <a:gd name="T7" fmla="*/ 7 h 78"/>
                <a:gd name="T8" fmla="*/ 16 w 19"/>
                <a:gd name="T9" fmla="*/ 5 h 78"/>
                <a:gd name="T10" fmla="*/ 16 w 19"/>
                <a:gd name="T11" fmla="*/ 5 h 78"/>
                <a:gd name="T12" fmla="*/ 16 w 19"/>
                <a:gd name="T13" fmla="*/ 2 h 78"/>
                <a:gd name="T14" fmla="*/ 16 w 19"/>
                <a:gd name="T15" fmla="*/ 0 h 78"/>
                <a:gd name="T16" fmla="*/ 1 w 19"/>
                <a:gd name="T17" fmla="*/ 0 h 78"/>
                <a:gd name="T18" fmla="*/ 1 w 19"/>
                <a:gd name="T19" fmla="*/ 0 h 78"/>
                <a:gd name="T20" fmla="*/ 1 w 19"/>
                <a:gd name="T21" fmla="*/ 3 h 78"/>
                <a:gd name="T22" fmla="*/ 1 w 19"/>
                <a:gd name="T23" fmla="*/ 3 h 78"/>
                <a:gd name="T24" fmla="*/ 1 w 19"/>
                <a:gd name="T25" fmla="*/ 6 h 78"/>
                <a:gd name="T26" fmla="*/ 3 w 19"/>
                <a:gd name="T27" fmla="*/ 7 h 78"/>
                <a:gd name="T28" fmla="*/ 3 w 19"/>
                <a:gd name="T29" fmla="*/ 33 h 78"/>
                <a:gd name="T30" fmla="*/ 3 w 19"/>
                <a:gd name="T31" fmla="*/ 33 h 78"/>
                <a:gd name="T32" fmla="*/ 1 w 19"/>
                <a:gd name="T33" fmla="*/ 34 h 78"/>
                <a:gd name="T34" fmla="*/ 0 w 19"/>
                <a:gd name="T35" fmla="*/ 40 h 78"/>
                <a:gd name="T36" fmla="*/ 0 w 19"/>
                <a:gd name="T37" fmla="*/ 40 h 78"/>
                <a:gd name="T38" fmla="*/ 0 w 19"/>
                <a:gd name="T39" fmla="*/ 44 h 78"/>
                <a:gd name="T40" fmla="*/ 1 w 19"/>
                <a:gd name="T41" fmla="*/ 48 h 78"/>
                <a:gd name="T42" fmla="*/ 4 w 19"/>
                <a:gd name="T43" fmla="*/ 50 h 78"/>
                <a:gd name="T44" fmla="*/ 3 w 19"/>
                <a:gd name="T45" fmla="*/ 71 h 78"/>
                <a:gd name="T46" fmla="*/ 3 w 19"/>
                <a:gd name="T47" fmla="*/ 71 h 78"/>
                <a:gd name="T48" fmla="*/ 3 w 19"/>
                <a:gd name="T49" fmla="*/ 72 h 78"/>
                <a:gd name="T50" fmla="*/ 1 w 19"/>
                <a:gd name="T51" fmla="*/ 75 h 78"/>
                <a:gd name="T52" fmla="*/ 1 w 19"/>
                <a:gd name="T53" fmla="*/ 75 h 78"/>
                <a:gd name="T54" fmla="*/ 1 w 19"/>
                <a:gd name="T55" fmla="*/ 78 h 78"/>
                <a:gd name="T56" fmla="*/ 16 w 19"/>
                <a:gd name="T57" fmla="*/ 78 h 78"/>
                <a:gd name="T58" fmla="*/ 16 w 19"/>
                <a:gd name="T59" fmla="*/ 78 h 78"/>
                <a:gd name="T60" fmla="*/ 16 w 19"/>
                <a:gd name="T61" fmla="*/ 73 h 78"/>
                <a:gd name="T62" fmla="*/ 16 w 19"/>
                <a:gd name="T63" fmla="*/ 73 h 78"/>
                <a:gd name="T64" fmla="*/ 15 w 19"/>
                <a:gd name="T65" fmla="*/ 71 h 78"/>
                <a:gd name="T66" fmla="*/ 15 w 19"/>
                <a:gd name="T67" fmla="*/ 50 h 78"/>
                <a:gd name="T68" fmla="*/ 15 w 19"/>
                <a:gd name="T69" fmla="*/ 50 h 78"/>
                <a:gd name="T70" fmla="*/ 17 w 19"/>
                <a:gd name="T71" fmla="*/ 46 h 78"/>
                <a:gd name="T72" fmla="*/ 17 w 19"/>
                <a:gd name="T73" fmla="*/ 44 h 78"/>
                <a:gd name="T74" fmla="*/ 19 w 19"/>
                <a:gd name="T75" fmla="*/ 42 h 78"/>
                <a:gd name="T76" fmla="*/ 19 w 19"/>
                <a:gd name="T77" fmla="*/ 42 h 78"/>
                <a:gd name="T78" fmla="*/ 16 w 19"/>
                <a:gd name="T79" fmla="*/ 35 h 78"/>
                <a:gd name="T80" fmla="*/ 15 w 19"/>
                <a:gd name="T81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" h="78">
                  <a:moveTo>
                    <a:pt x="15" y="33"/>
                  </a:moveTo>
                  <a:lnTo>
                    <a:pt x="15" y="33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6"/>
                  </a:lnTo>
                  <a:lnTo>
                    <a:pt x="3" y="7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1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4" y="50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72"/>
                  </a:lnTo>
                  <a:lnTo>
                    <a:pt x="1" y="75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5" y="71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6" y="35"/>
                  </a:lnTo>
                  <a:lnTo>
                    <a:pt x="15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8" name="Freeform 41"/>
            <p:cNvSpPr>
              <a:spLocks/>
            </p:cNvSpPr>
            <p:nvPr userDrawn="1"/>
          </p:nvSpPr>
          <p:spPr bwMode="auto">
            <a:xfrm>
              <a:off x="896938" y="703263"/>
              <a:ext cx="80963" cy="58738"/>
            </a:xfrm>
            <a:custGeom>
              <a:avLst/>
              <a:gdLst>
                <a:gd name="T0" fmla="*/ 28 w 51"/>
                <a:gd name="T1" fmla="*/ 31 h 37"/>
                <a:gd name="T2" fmla="*/ 51 w 51"/>
                <a:gd name="T3" fmla="*/ 6 h 37"/>
                <a:gd name="T4" fmla="*/ 51 w 51"/>
                <a:gd name="T5" fmla="*/ 6 h 37"/>
                <a:gd name="T6" fmla="*/ 17 w 51"/>
                <a:gd name="T7" fmla="*/ 6 h 37"/>
                <a:gd name="T8" fmla="*/ 17 w 51"/>
                <a:gd name="T9" fmla="*/ 6 h 37"/>
                <a:gd name="T10" fmla="*/ 13 w 51"/>
                <a:gd name="T11" fmla="*/ 5 h 37"/>
                <a:gd name="T12" fmla="*/ 9 w 51"/>
                <a:gd name="T13" fmla="*/ 3 h 37"/>
                <a:gd name="T14" fmla="*/ 5 w 51"/>
                <a:gd name="T15" fmla="*/ 0 h 37"/>
                <a:gd name="T16" fmla="*/ 3 w 51"/>
                <a:gd name="T17" fmla="*/ 0 h 37"/>
                <a:gd name="T18" fmla="*/ 3 w 51"/>
                <a:gd name="T19" fmla="*/ 0 h 37"/>
                <a:gd name="T20" fmla="*/ 0 w 51"/>
                <a:gd name="T21" fmla="*/ 7 h 37"/>
                <a:gd name="T22" fmla="*/ 0 w 51"/>
                <a:gd name="T23" fmla="*/ 7 h 37"/>
                <a:gd name="T24" fmla="*/ 2 w 51"/>
                <a:gd name="T25" fmla="*/ 11 h 37"/>
                <a:gd name="T26" fmla="*/ 3 w 51"/>
                <a:gd name="T27" fmla="*/ 14 h 37"/>
                <a:gd name="T28" fmla="*/ 5 w 51"/>
                <a:gd name="T29" fmla="*/ 19 h 37"/>
                <a:gd name="T30" fmla="*/ 5 w 51"/>
                <a:gd name="T31" fmla="*/ 19 h 37"/>
                <a:gd name="T32" fmla="*/ 5 w 51"/>
                <a:gd name="T33" fmla="*/ 22 h 37"/>
                <a:gd name="T34" fmla="*/ 2 w 51"/>
                <a:gd name="T35" fmla="*/ 26 h 37"/>
                <a:gd name="T36" fmla="*/ 0 w 51"/>
                <a:gd name="T37" fmla="*/ 28 h 37"/>
                <a:gd name="T38" fmla="*/ 0 w 51"/>
                <a:gd name="T39" fmla="*/ 28 h 37"/>
                <a:gd name="T40" fmla="*/ 5 w 51"/>
                <a:gd name="T41" fmla="*/ 37 h 37"/>
                <a:gd name="T42" fmla="*/ 5 w 51"/>
                <a:gd name="T43" fmla="*/ 37 h 37"/>
                <a:gd name="T44" fmla="*/ 8 w 51"/>
                <a:gd name="T45" fmla="*/ 34 h 37"/>
                <a:gd name="T46" fmla="*/ 18 w 51"/>
                <a:gd name="T47" fmla="*/ 31 h 37"/>
                <a:gd name="T48" fmla="*/ 18 w 51"/>
                <a:gd name="T49" fmla="*/ 31 h 37"/>
                <a:gd name="T50" fmla="*/ 28 w 51"/>
                <a:gd name="T51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37">
                  <a:moveTo>
                    <a:pt x="28" y="31"/>
                  </a:moveTo>
                  <a:lnTo>
                    <a:pt x="51" y="6"/>
                  </a:lnTo>
                  <a:lnTo>
                    <a:pt x="51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3" y="5"/>
                  </a:lnTo>
                  <a:lnTo>
                    <a:pt x="9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2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7"/>
                  </a:lnTo>
                  <a:lnTo>
                    <a:pt x="5" y="37"/>
                  </a:lnTo>
                  <a:lnTo>
                    <a:pt x="8" y="34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28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9" name="Freeform 42"/>
            <p:cNvSpPr>
              <a:spLocks/>
            </p:cNvSpPr>
            <p:nvPr userDrawn="1"/>
          </p:nvSpPr>
          <p:spPr bwMode="auto">
            <a:xfrm>
              <a:off x="998538" y="625475"/>
              <a:ext cx="161925" cy="127000"/>
            </a:xfrm>
            <a:custGeom>
              <a:avLst/>
              <a:gdLst>
                <a:gd name="T0" fmla="*/ 102 w 102"/>
                <a:gd name="T1" fmla="*/ 41 h 80"/>
                <a:gd name="T2" fmla="*/ 99 w 102"/>
                <a:gd name="T3" fmla="*/ 39 h 80"/>
                <a:gd name="T4" fmla="*/ 93 w 102"/>
                <a:gd name="T5" fmla="*/ 42 h 80"/>
                <a:gd name="T6" fmla="*/ 90 w 102"/>
                <a:gd name="T7" fmla="*/ 43 h 80"/>
                <a:gd name="T8" fmla="*/ 89 w 102"/>
                <a:gd name="T9" fmla="*/ 50 h 80"/>
                <a:gd name="T10" fmla="*/ 87 w 102"/>
                <a:gd name="T11" fmla="*/ 48 h 80"/>
                <a:gd name="T12" fmla="*/ 81 w 102"/>
                <a:gd name="T13" fmla="*/ 47 h 80"/>
                <a:gd name="T14" fmla="*/ 76 w 102"/>
                <a:gd name="T15" fmla="*/ 48 h 80"/>
                <a:gd name="T16" fmla="*/ 78 w 102"/>
                <a:gd name="T17" fmla="*/ 54 h 80"/>
                <a:gd name="T18" fmla="*/ 76 w 102"/>
                <a:gd name="T19" fmla="*/ 60 h 80"/>
                <a:gd name="T20" fmla="*/ 73 w 102"/>
                <a:gd name="T21" fmla="*/ 60 h 80"/>
                <a:gd name="T22" fmla="*/ 68 w 102"/>
                <a:gd name="T23" fmla="*/ 56 h 80"/>
                <a:gd name="T24" fmla="*/ 68 w 102"/>
                <a:gd name="T25" fmla="*/ 53 h 80"/>
                <a:gd name="T26" fmla="*/ 62 w 102"/>
                <a:gd name="T27" fmla="*/ 55 h 80"/>
                <a:gd name="T28" fmla="*/ 59 w 102"/>
                <a:gd name="T29" fmla="*/ 53 h 80"/>
                <a:gd name="T30" fmla="*/ 60 w 102"/>
                <a:gd name="T31" fmla="*/ 47 h 80"/>
                <a:gd name="T32" fmla="*/ 70 w 102"/>
                <a:gd name="T33" fmla="*/ 44 h 80"/>
                <a:gd name="T34" fmla="*/ 68 w 102"/>
                <a:gd name="T35" fmla="*/ 41 h 80"/>
                <a:gd name="T36" fmla="*/ 65 w 102"/>
                <a:gd name="T37" fmla="*/ 36 h 80"/>
                <a:gd name="T38" fmla="*/ 61 w 102"/>
                <a:gd name="T39" fmla="*/ 34 h 80"/>
                <a:gd name="T40" fmla="*/ 55 w 102"/>
                <a:gd name="T41" fmla="*/ 36 h 80"/>
                <a:gd name="T42" fmla="*/ 57 w 102"/>
                <a:gd name="T43" fmla="*/ 34 h 80"/>
                <a:gd name="T44" fmla="*/ 60 w 102"/>
                <a:gd name="T45" fmla="*/ 29 h 80"/>
                <a:gd name="T46" fmla="*/ 60 w 102"/>
                <a:gd name="T47" fmla="*/ 23 h 80"/>
                <a:gd name="T48" fmla="*/ 56 w 102"/>
                <a:gd name="T49" fmla="*/ 17 h 80"/>
                <a:gd name="T50" fmla="*/ 56 w 102"/>
                <a:gd name="T51" fmla="*/ 17 h 80"/>
                <a:gd name="T52" fmla="*/ 52 w 102"/>
                <a:gd name="T53" fmla="*/ 18 h 80"/>
                <a:gd name="T54" fmla="*/ 45 w 102"/>
                <a:gd name="T55" fmla="*/ 22 h 80"/>
                <a:gd name="T56" fmla="*/ 44 w 102"/>
                <a:gd name="T57" fmla="*/ 26 h 80"/>
                <a:gd name="T58" fmla="*/ 44 w 102"/>
                <a:gd name="T59" fmla="*/ 31 h 80"/>
                <a:gd name="T60" fmla="*/ 41 w 102"/>
                <a:gd name="T61" fmla="*/ 27 h 80"/>
                <a:gd name="T62" fmla="*/ 36 w 102"/>
                <a:gd name="T63" fmla="*/ 23 h 80"/>
                <a:gd name="T64" fmla="*/ 33 w 102"/>
                <a:gd name="T65" fmla="*/ 23 h 80"/>
                <a:gd name="T66" fmla="*/ 28 w 102"/>
                <a:gd name="T67" fmla="*/ 26 h 80"/>
                <a:gd name="T68" fmla="*/ 31 w 102"/>
                <a:gd name="T69" fmla="*/ 31 h 80"/>
                <a:gd name="T70" fmla="*/ 31 w 102"/>
                <a:gd name="T71" fmla="*/ 38 h 80"/>
                <a:gd name="T72" fmla="*/ 28 w 102"/>
                <a:gd name="T73" fmla="*/ 39 h 80"/>
                <a:gd name="T74" fmla="*/ 23 w 102"/>
                <a:gd name="T75" fmla="*/ 36 h 80"/>
                <a:gd name="T76" fmla="*/ 22 w 102"/>
                <a:gd name="T77" fmla="*/ 32 h 80"/>
                <a:gd name="T78" fmla="*/ 17 w 102"/>
                <a:gd name="T79" fmla="*/ 36 h 80"/>
                <a:gd name="T80" fmla="*/ 13 w 102"/>
                <a:gd name="T81" fmla="*/ 34 h 80"/>
                <a:gd name="T82" fmla="*/ 11 w 102"/>
                <a:gd name="T83" fmla="*/ 28 h 80"/>
                <a:gd name="T84" fmla="*/ 20 w 102"/>
                <a:gd name="T85" fmla="*/ 23 h 80"/>
                <a:gd name="T86" fmla="*/ 19 w 102"/>
                <a:gd name="T87" fmla="*/ 22 h 80"/>
                <a:gd name="T88" fmla="*/ 14 w 102"/>
                <a:gd name="T89" fmla="*/ 16 h 80"/>
                <a:gd name="T90" fmla="*/ 9 w 102"/>
                <a:gd name="T91" fmla="*/ 16 h 80"/>
                <a:gd name="T92" fmla="*/ 12 w 102"/>
                <a:gd name="T93" fmla="*/ 12 h 80"/>
                <a:gd name="T94" fmla="*/ 13 w 102"/>
                <a:gd name="T95" fmla="*/ 6 h 80"/>
                <a:gd name="T96" fmla="*/ 12 w 102"/>
                <a:gd name="T97" fmla="*/ 4 h 80"/>
                <a:gd name="T98" fmla="*/ 8 w 102"/>
                <a:gd name="T99" fmla="*/ 0 h 80"/>
                <a:gd name="T100" fmla="*/ 23 w 102"/>
                <a:gd name="T101" fmla="*/ 59 h 80"/>
                <a:gd name="T102" fmla="*/ 30 w 102"/>
                <a:gd name="T103" fmla="*/ 55 h 80"/>
                <a:gd name="T104" fmla="*/ 34 w 102"/>
                <a:gd name="T105" fmla="*/ 53 h 80"/>
                <a:gd name="T106" fmla="*/ 44 w 102"/>
                <a:gd name="T107" fmla="*/ 54 h 80"/>
                <a:gd name="T108" fmla="*/ 47 w 102"/>
                <a:gd name="T109" fmla="*/ 55 h 80"/>
                <a:gd name="T110" fmla="*/ 55 w 102"/>
                <a:gd name="T111" fmla="*/ 60 h 80"/>
                <a:gd name="T112" fmla="*/ 56 w 102"/>
                <a:gd name="T113" fmla="*/ 66 h 80"/>
                <a:gd name="T114" fmla="*/ 56 w 102"/>
                <a:gd name="T115" fmla="*/ 70 h 80"/>
                <a:gd name="T116" fmla="*/ 71 w 102"/>
                <a:gd name="T1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80">
                  <a:moveTo>
                    <a:pt x="71" y="80"/>
                  </a:moveTo>
                  <a:lnTo>
                    <a:pt x="102" y="41"/>
                  </a:lnTo>
                  <a:lnTo>
                    <a:pt x="102" y="41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3" y="42"/>
                  </a:lnTo>
                  <a:lnTo>
                    <a:pt x="93" y="42"/>
                  </a:lnTo>
                  <a:lnTo>
                    <a:pt x="90" y="43"/>
                  </a:lnTo>
                  <a:lnTo>
                    <a:pt x="89" y="47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48"/>
                  </a:lnTo>
                  <a:lnTo>
                    <a:pt x="86" y="47"/>
                  </a:lnTo>
                  <a:lnTo>
                    <a:pt x="81" y="47"/>
                  </a:lnTo>
                  <a:lnTo>
                    <a:pt x="77" y="47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8" y="54"/>
                  </a:lnTo>
                  <a:lnTo>
                    <a:pt x="78" y="58"/>
                  </a:lnTo>
                  <a:lnTo>
                    <a:pt x="76" y="60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70" y="59"/>
                  </a:lnTo>
                  <a:lnTo>
                    <a:pt x="68" y="56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5" y="55"/>
                  </a:lnTo>
                  <a:lnTo>
                    <a:pt x="62" y="55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7" y="50"/>
                  </a:lnTo>
                  <a:lnTo>
                    <a:pt x="60" y="47"/>
                  </a:lnTo>
                  <a:lnTo>
                    <a:pt x="63" y="45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68" y="41"/>
                  </a:lnTo>
                  <a:lnTo>
                    <a:pt x="67" y="38"/>
                  </a:lnTo>
                  <a:lnTo>
                    <a:pt x="65" y="36"/>
                  </a:lnTo>
                  <a:lnTo>
                    <a:pt x="65" y="36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5" y="36"/>
                  </a:lnTo>
                  <a:lnTo>
                    <a:pt x="55" y="36"/>
                  </a:lnTo>
                  <a:lnTo>
                    <a:pt x="57" y="34"/>
                  </a:lnTo>
                  <a:lnTo>
                    <a:pt x="59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9" y="21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2" y="18"/>
                  </a:lnTo>
                  <a:lnTo>
                    <a:pt x="49" y="20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1" y="27"/>
                  </a:lnTo>
                  <a:lnTo>
                    <a:pt x="40" y="25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3" y="23"/>
                  </a:lnTo>
                  <a:lnTo>
                    <a:pt x="30" y="25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31" y="38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24" y="38"/>
                  </a:lnTo>
                  <a:lnTo>
                    <a:pt x="23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19" y="34"/>
                  </a:lnTo>
                  <a:lnTo>
                    <a:pt x="17" y="36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4" y="26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2"/>
                  </a:lnTo>
                  <a:lnTo>
                    <a:pt x="18" y="18"/>
                  </a:lnTo>
                  <a:lnTo>
                    <a:pt x="14" y="16"/>
                  </a:lnTo>
                  <a:lnTo>
                    <a:pt x="12" y="15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0" y="49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3"/>
                  </a:lnTo>
                  <a:lnTo>
                    <a:pt x="39" y="53"/>
                  </a:lnTo>
                  <a:lnTo>
                    <a:pt x="44" y="54"/>
                  </a:lnTo>
                  <a:lnTo>
                    <a:pt x="47" y="55"/>
                  </a:lnTo>
                  <a:lnTo>
                    <a:pt x="47" y="55"/>
                  </a:lnTo>
                  <a:lnTo>
                    <a:pt x="52" y="58"/>
                  </a:lnTo>
                  <a:lnTo>
                    <a:pt x="55" y="60"/>
                  </a:lnTo>
                  <a:lnTo>
                    <a:pt x="56" y="64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0"/>
                  </a:lnTo>
                  <a:lnTo>
                    <a:pt x="54" y="74"/>
                  </a:lnTo>
                  <a:lnTo>
                    <a:pt x="71" y="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0" name="Freeform 43"/>
            <p:cNvSpPr>
              <a:spLocks/>
            </p:cNvSpPr>
            <p:nvPr userDrawn="1"/>
          </p:nvSpPr>
          <p:spPr bwMode="auto">
            <a:xfrm>
              <a:off x="1128713" y="712788"/>
              <a:ext cx="193675" cy="33338"/>
            </a:xfrm>
            <a:custGeom>
              <a:avLst/>
              <a:gdLst>
                <a:gd name="T0" fmla="*/ 102 w 122"/>
                <a:gd name="T1" fmla="*/ 19 h 21"/>
                <a:gd name="T2" fmla="*/ 122 w 122"/>
                <a:gd name="T3" fmla="*/ 10 h 21"/>
                <a:gd name="T4" fmla="*/ 102 w 122"/>
                <a:gd name="T5" fmla="*/ 1 h 21"/>
                <a:gd name="T6" fmla="*/ 102 w 122"/>
                <a:gd name="T7" fmla="*/ 1 h 21"/>
                <a:gd name="T8" fmla="*/ 69 w 122"/>
                <a:gd name="T9" fmla="*/ 1 h 21"/>
                <a:gd name="T10" fmla="*/ 16 w 122"/>
                <a:gd name="T11" fmla="*/ 0 h 21"/>
                <a:gd name="T12" fmla="*/ 0 w 122"/>
                <a:gd name="T13" fmla="*/ 21 h 21"/>
                <a:gd name="T14" fmla="*/ 0 w 122"/>
                <a:gd name="T15" fmla="*/ 21 h 21"/>
                <a:gd name="T16" fmla="*/ 102 w 122"/>
                <a:gd name="T17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21">
                  <a:moveTo>
                    <a:pt x="102" y="19"/>
                  </a:moveTo>
                  <a:lnTo>
                    <a:pt x="122" y="10"/>
                  </a:lnTo>
                  <a:lnTo>
                    <a:pt x="102" y="1"/>
                  </a:lnTo>
                  <a:lnTo>
                    <a:pt x="102" y="1"/>
                  </a:lnTo>
                  <a:lnTo>
                    <a:pt x="69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2" y="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1" name="Freeform 44"/>
            <p:cNvSpPr>
              <a:spLocks/>
            </p:cNvSpPr>
            <p:nvPr userDrawn="1"/>
          </p:nvSpPr>
          <p:spPr bwMode="auto">
            <a:xfrm>
              <a:off x="1190625" y="796925"/>
              <a:ext cx="115888" cy="112713"/>
            </a:xfrm>
            <a:custGeom>
              <a:avLst/>
              <a:gdLst>
                <a:gd name="T0" fmla="*/ 37 w 73"/>
                <a:gd name="T1" fmla="*/ 71 h 71"/>
                <a:gd name="T2" fmla="*/ 37 w 73"/>
                <a:gd name="T3" fmla="*/ 71 h 71"/>
                <a:gd name="T4" fmla="*/ 26 w 73"/>
                <a:gd name="T5" fmla="*/ 65 h 71"/>
                <a:gd name="T6" fmla="*/ 17 w 73"/>
                <a:gd name="T7" fmla="*/ 60 h 71"/>
                <a:gd name="T8" fmla="*/ 9 w 73"/>
                <a:gd name="T9" fmla="*/ 54 h 71"/>
                <a:gd name="T10" fmla="*/ 3 w 73"/>
                <a:gd name="T11" fmla="*/ 47 h 71"/>
                <a:gd name="T12" fmla="*/ 3 w 73"/>
                <a:gd name="T13" fmla="*/ 47 h 71"/>
                <a:gd name="T14" fmla="*/ 0 w 73"/>
                <a:gd name="T15" fmla="*/ 42 h 71"/>
                <a:gd name="T16" fmla="*/ 0 w 73"/>
                <a:gd name="T17" fmla="*/ 36 h 71"/>
                <a:gd name="T18" fmla="*/ 0 w 73"/>
                <a:gd name="T19" fmla="*/ 31 h 71"/>
                <a:gd name="T20" fmla="*/ 0 w 73"/>
                <a:gd name="T21" fmla="*/ 25 h 71"/>
                <a:gd name="T22" fmla="*/ 3 w 73"/>
                <a:gd name="T23" fmla="*/ 18 h 71"/>
                <a:gd name="T24" fmla="*/ 5 w 73"/>
                <a:gd name="T25" fmla="*/ 14 h 71"/>
                <a:gd name="T26" fmla="*/ 10 w 73"/>
                <a:gd name="T27" fmla="*/ 9 h 71"/>
                <a:gd name="T28" fmla="*/ 15 w 73"/>
                <a:gd name="T29" fmla="*/ 5 h 71"/>
                <a:gd name="T30" fmla="*/ 15 w 73"/>
                <a:gd name="T31" fmla="*/ 5 h 71"/>
                <a:gd name="T32" fmla="*/ 17 w 73"/>
                <a:gd name="T33" fmla="*/ 7 h 71"/>
                <a:gd name="T34" fmla="*/ 19 w 73"/>
                <a:gd name="T35" fmla="*/ 10 h 71"/>
                <a:gd name="T36" fmla="*/ 19 w 73"/>
                <a:gd name="T37" fmla="*/ 12 h 71"/>
                <a:gd name="T38" fmla="*/ 19 w 73"/>
                <a:gd name="T39" fmla="*/ 12 h 71"/>
                <a:gd name="T40" fmla="*/ 35 w 73"/>
                <a:gd name="T41" fmla="*/ 11 h 71"/>
                <a:gd name="T42" fmla="*/ 35 w 73"/>
                <a:gd name="T43" fmla="*/ 11 h 71"/>
                <a:gd name="T44" fmla="*/ 35 w 73"/>
                <a:gd name="T45" fmla="*/ 6 h 71"/>
                <a:gd name="T46" fmla="*/ 35 w 73"/>
                <a:gd name="T47" fmla="*/ 2 h 71"/>
                <a:gd name="T48" fmla="*/ 33 w 73"/>
                <a:gd name="T49" fmla="*/ 0 h 71"/>
                <a:gd name="T50" fmla="*/ 33 w 73"/>
                <a:gd name="T51" fmla="*/ 0 h 71"/>
                <a:gd name="T52" fmla="*/ 38 w 73"/>
                <a:gd name="T53" fmla="*/ 4 h 71"/>
                <a:gd name="T54" fmla="*/ 40 w 73"/>
                <a:gd name="T55" fmla="*/ 7 h 71"/>
                <a:gd name="T56" fmla="*/ 41 w 73"/>
                <a:gd name="T57" fmla="*/ 11 h 71"/>
                <a:gd name="T58" fmla="*/ 41 w 73"/>
                <a:gd name="T59" fmla="*/ 11 h 71"/>
                <a:gd name="T60" fmla="*/ 56 w 73"/>
                <a:gd name="T61" fmla="*/ 12 h 71"/>
                <a:gd name="T62" fmla="*/ 56 w 73"/>
                <a:gd name="T63" fmla="*/ 12 h 71"/>
                <a:gd name="T64" fmla="*/ 56 w 73"/>
                <a:gd name="T65" fmla="*/ 7 h 71"/>
                <a:gd name="T66" fmla="*/ 53 w 73"/>
                <a:gd name="T67" fmla="*/ 2 h 71"/>
                <a:gd name="T68" fmla="*/ 53 w 73"/>
                <a:gd name="T69" fmla="*/ 2 h 71"/>
                <a:gd name="T70" fmla="*/ 58 w 73"/>
                <a:gd name="T71" fmla="*/ 6 h 71"/>
                <a:gd name="T72" fmla="*/ 63 w 73"/>
                <a:gd name="T73" fmla="*/ 9 h 71"/>
                <a:gd name="T74" fmla="*/ 67 w 73"/>
                <a:gd name="T75" fmla="*/ 14 h 71"/>
                <a:gd name="T76" fmla="*/ 69 w 73"/>
                <a:gd name="T77" fmla="*/ 17 h 71"/>
                <a:gd name="T78" fmla="*/ 72 w 73"/>
                <a:gd name="T79" fmla="*/ 26 h 71"/>
                <a:gd name="T80" fmla="*/ 73 w 73"/>
                <a:gd name="T81" fmla="*/ 33 h 71"/>
                <a:gd name="T82" fmla="*/ 73 w 73"/>
                <a:gd name="T83" fmla="*/ 33 h 71"/>
                <a:gd name="T84" fmla="*/ 72 w 73"/>
                <a:gd name="T85" fmla="*/ 42 h 71"/>
                <a:gd name="T86" fmla="*/ 69 w 73"/>
                <a:gd name="T87" fmla="*/ 49 h 71"/>
                <a:gd name="T88" fmla="*/ 64 w 73"/>
                <a:gd name="T89" fmla="*/ 55 h 71"/>
                <a:gd name="T90" fmla="*/ 58 w 73"/>
                <a:gd name="T91" fmla="*/ 60 h 71"/>
                <a:gd name="T92" fmla="*/ 58 w 73"/>
                <a:gd name="T93" fmla="*/ 60 h 71"/>
                <a:gd name="T94" fmla="*/ 47 w 73"/>
                <a:gd name="T95" fmla="*/ 66 h 71"/>
                <a:gd name="T96" fmla="*/ 37 w 73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71">
                  <a:moveTo>
                    <a:pt x="37" y="71"/>
                  </a:moveTo>
                  <a:lnTo>
                    <a:pt x="37" y="71"/>
                  </a:lnTo>
                  <a:lnTo>
                    <a:pt x="26" y="65"/>
                  </a:lnTo>
                  <a:lnTo>
                    <a:pt x="17" y="60"/>
                  </a:lnTo>
                  <a:lnTo>
                    <a:pt x="9" y="54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8"/>
                  </a:lnTo>
                  <a:lnTo>
                    <a:pt x="5" y="14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7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6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4"/>
                  </a:lnTo>
                  <a:lnTo>
                    <a:pt x="40" y="7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6" y="7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8" y="6"/>
                  </a:lnTo>
                  <a:lnTo>
                    <a:pt x="63" y="9"/>
                  </a:lnTo>
                  <a:lnTo>
                    <a:pt x="67" y="14"/>
                  </a:lnTo>
                  <a:lnTo>
                    <a:pt x="69" y="17"/>
                  </a:lnTo>
                  <a:lnTo>
                    <a:pt x="72" y="26"/>
                  </a:lnTo>
                  <a:lnTo>
                    <a:pt x="73" y="33"/>
                  </a:lnTo>
                  <a:lnTo>
                    <a:pt x="73" y="33"/>
                  </a:lnTo>
                  <a:lnTo>
                    <a:pt x="72" y="42"/>
                  </a:lnTo>
                  <a:lnTo>
                    <a:pt x="69" y="49"/>
                  </a:lnTo>
                  <a:lnTo>
                    <a:pt x="64" y="55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47" y="66"/>
                  </a:lnTo>
                  <a:lnTo>
                    <a:pt x="37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2" name="Freeform 45"/>
            <p:cNvSpPr>
              <a:spLocks/>
            </p:cNvSpPr>
            <p:nvPr userDrawn="1"/>
          </p:nvSpPr>
          <p:spPr bwMode="auto">
            <a:xfrm>
              <a:off x="1222375" y="1073150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1 w 2"/>
                <a:gd name="T5" fmla="*/ 0 h 2"/>
                <a:gd name="T6" fmla="*/ 1 w 2"/>
                <a:gd name="T7" fmla="*/ 0 h 2"/>
                <a:gd name="T8" fmla="*/ 0 w 2"/>
                <a:gd name="T9" fmla="*/ 0 h 2"/>
                <a:gd name="T10" fmla="*/ 0 w 2"/>
                <a:gd name="T11" fmla="*/ 0 h 2"/>
                <a:gd name="T12" fmla="*/ 2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3" name="Freeform 46"/>
            <p:cNvSpPr>
              <a:spLocks/>
            </p:cNvSpPr>
            <p:nvPr userDrawn="1"/>
          </p:nvSpPr>
          <p:spPr bwMode="auto">
            <a:xfrm>
              <a:off x="974725" y="755650"/>
              <a:ext cx="20638" cy="12700"/>
            </a:xfrm>
            <a:custGeom>
              <a:avLst/>
              <a:gdLst>
                <a:gd name="T0" fmla="*/ 13 w 13"/>
                <a:gd name="T1" fmla="*/ 6 h 8"/>
                <a:gd name="T2" fmla="*/ 13 w 13"/>
                <a:gd name="T3" fmla="*/ 6 h 8"/>
                <a:gd name="T4" fmla="*/ 12 w 13"/>
                <a:gd name="T5" fmla="*/ 6 h 8"/>
                <a:gd name="T6" fmla="*/ 7 w 13"/>
                <a:gd name="T7" fmla="*/ 8 h 8"/>
                <a:gd name="T8" fmla="*/ 1 w 13"/>
                <a:gd name="T9" fmla="*/ 8 h 8"/>
                <a:gd name="T10" fmla="*/ 1 w 13"/>
                <a:gd name="T11" fmla="*/ 8 h 8"/>
                <a:gd name="T12" fmla="*/ 0 w 13"/>
                <a:gd name="T13" fmla="*/ 5 h 8"/>
                <a:gd name="T14" fmla="*/ 0 w 13"/>
                <a:gd name="T15" fmla="*/ 0 h 8"/>
                <a:gd name="T16" fmla="*/ 0 w 13"/>
                <a:gd name="T17" fmla="*/ 0 h 8"/>
                <a:gd name="T18" fmla="*/ 2 w 13"/>
                <a:gd name="T19" fmla="*/ 0 h 8"/>
                <a:gd name="T20" fmla="*/ 7 w 13"/>
                <a:gd name="T21" fmla="*/ 1 h 8"/>
                <a:gd name="T22" fmla="*/ 11 w 13"/>
                <a:gd name="T23" fmla="*/ 3 h 8"/>
                <a:gd name="T24" fmla="*/ 13 w 13"/>
                <a:gd name="T2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8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4" name="Freeform 47"/>
            <p:cNvSpPr>
              <a:spLocks/>
            </p:cNvSpPr>
            <p:nvPr userDrawn="1"/>
          </p:nvSpPr>
          <p:spPr bwMode="auto">
            <a:xfrm>
              <a:off x="695325" y="712788"/>
              <a:ext cx="661988" cy="777875"/>
            </a:xfrm>
            <a:custGeom>
              <a:avLst/>
              <a:gdLst>
                <a:gd name="T0" fmla="*/ 398 w 417"/>
                <a:gd name="T1" fmla="*/ 165 h 490"/>
                <a:gd name="T2" fmla="*/ 396 w 417"/>
                <a:gd name="T3" fmla="*/ 101 h 490"/>
                <a:gd name="T4" fmla="*/ 345 w 417"/>
                <a:gd name="T5" fmla="*/ 38 h 490"/>
                <a:gd name="T6" fmla="*/ 300 w 417"/>
                <a:gd name="T7" fmla="*/ 101 h 490"/>
                <a:gd name="T8" fmla="*/ 310 w 417"/>
                <a:gd name="T9" fmla="*/ 163 h 490"/>
                <a:gd name="T10" fmla="*/ 329 w 417"/>
                <a:gd name="T11" fmla="*/ 172 h 490"/>
                <a:gd name="T12" fmla="*/ 340 w 417"/>
                <a:gd name="T13" fmla="*/ 161 h 490"/>
                <a:gd name="T14" fmla="*/ 382 w 417"/>
                <a:gd name="T15" fmla="*/ 168 h 490"/>
                <a:gd name="T16" fmla="*/ 359 w 417"/>
                <a:gd name="T17" fmla="*/ 232 h 490"/>
                <a:gd name="T18" fmla="*/ 289 w 417"/>
                <a:gd name="T19" fmla="*/ 195 h 490"/>
                <a:gd name="T20" fmla="*/ 280 w 417"/>
                <a:gd name="T21" fmla="*/ 133 h 490"/>
                <a:gd name="T22" fmla="*/ 281 w 417"/>
                <a:gd name="T23" fmla="*/ 123 h 490"/>
                <a:gd name="T24" fmla="*/ 252 w 417"/>
                <a:gd name="T25" fmla="*/ 81 h 490"/>
                <a:gd name="T26" fmla="*/ 285 w 417"/>
                <a:gd name="T27" fmla="*/ 52 h 490"/>
                <a:gd name="T28" fmla="*/ 237 w 417"/>
                <a:gd name="T29" fmla="*/ 19 h 490"/>
                <a:gd name="T30" fmla="*/ 166 w 417"/>
                <a:gd name="T31" fmla="*/ 22 h 490"/>
                <a:gd name="T32" fmla="*/ 151 w 417"/>
                <a:gd name="T33" fmla="*/ 49 h 490"/>
                <a:gd name="T34" fmla="*/ 163 w 417"/>
                <a:gd name="T35" fmla="*/ 70 h 490"/>
                <a:gd name="T36" fmla="*/ 197 w 417"/>
                <a:gd name="T37" fmla="*/ 59 h 490"/>
                <a:gd name="T38" fmla="*/ 148 w 417"/>
                <a:gd name="T39" fmla="*/ 78 h 490"/>
                <a:gd name="T40" fmla="*/ 128 w 417"/>
                <a:gd name="T41" fmla="*/ 74 h 490"/>
                <a:gd name="T42" fmla="*/ 173 w 417"/>
                <a:gd name="T43" fmla="*/ 75 h 490"/>
                <a:gd name="T44" fmla="*/ 176 w 417"/>
                <a:gd name="T45" fmla="*/ 86 h 490"/>
                <a:gd name="T46" fmla="*/ 160 w 417"/>
                <a:gd name="T47" fmla="*/ 102 h 490"/>
                <a:gd name="T48" fmla="*/ 175 w 417"/>
                <a:gd name="T49" fmla="*/ 129 h 490"/>
                <a:gd name="T50" fmla="*/ 90 w 417"/>
                <a:gd name="T51" fmla="*/ 186 h 490"/>
                <a:gd name="T52" fmla="*/ 36 w 417"/>
                <a:gd name="T53" fmla="*/ 170 h 490"/>
                <a:gd name="T54" fmla="*/ 28 w 417"/>
                <a:gd name="T55" fmla="*/ 179 h 490"/>
                <a:gd name="T56" fmla="*/ 34 w 417"/>
                <a:gd name="T57" fmla="*/ 193 h 490"/>
                <a:gd name="T58" fmla="*/ 1 w 417"/>
                <a:gd name="T59" fmla="*/ 205 h 490"/>
                <a:gd name="T60" fmla="*/ 39 w 417"/>
                <a:gd name="T61" fmla="*/ 210 h 490"/>
                <a:gd name="T62" fmla="*/ 25 w 417"/>
                <a:gd name="T63" fmla="*/ 222 h 490"/>
                <a:gd name="T64" fmla="*/ 36 w 417"/>
                <a:gd name="T65" fmla="*/ 232 h 490"/>
                <a:gd name="T66" fmla="*/ 70 w 417"/>
                <a:gd name="T67" fmla="*/ 232 h 490"/>
                <a:gd name="T68" fmla="*/ 79 w 417"/>
                <a:gd name="T69" fmla="*/ 233 h 490"/>
                <a:gd name="T70" fmla="*/ 109 w 417"/>
                <a:gd name="T71" fmla="*/ 208 h 490"/>
                <a:gd name="T72" fmla="*/ 144 w 417"/>
                <a:gd name="T73" fmla="*/ 202 h 490"/>
                <a:gd name="T74" fmla="*/ 191 w 417"/>
                <a:gd name="T75" fmla="*/ 219 h 490"/>
                <a:gd name="T76" fmla="*/ 280 w 417"/>
                <a:gd name="T77" fmla="*/ 259 h 490"/>
                <a:gd name="T78" fmla="*/ 313 w 417"/>
                <a:gd name="T79" fmla="*/ 330 h 490"/>
                <a:gd name="T80" fmla="*/ 312 w 417"/>
                <a:gd name="T81" fmla="*/ 348 h 490"/>
                <a:gd name="T82" fmla="*/ 344 w 417"/>
                <a:gd name="T83" fmla="*/ 354 h 490"/>
                <a:gd name="T84" fmla="*/ 354 w 417"/>
                <a:gd name="T85" fmla="*/ 421 h 490"/>
                <a:gd name="T86" fmla="*/ 311 w 417"/>
                <a:gd name="T87" fmla="*/ 429 h 490"/>
                <a:gd name="T88" fmla="*/ 331 w 417"/>
                <a:gd name="T89" fmla="*/ 437 h 490"/>
                <a:gd name="T90" fmla="*/ 322 w 417"/>
                <a:gd name="T91" fmla="*/ 446 h 490"/>
                <a:gd name="T92" fmla="*/ 320 w 417"/>
                <a:gd name="T93" fmla="*/ 478 h 490"/>
                <a:gd name="T94" fmla="*/ 338 w 417"/>
                <a:gd name="T95" fmla="*/ 465 h 490"/>
                <a:gd name="T96" fmla="*/ 345 w 417"/>
                <a:gd name="T97" fmla="*/ 470 h 490"/>
                <a:gd name="T98" fmla="*/ 366 w 417"/>
                <a:gd name="T99" fmla="*/ 484 h 490"/>
                <a:gd name="T100" fmla="*/ 372 w 417"/>
                <a:gd name="T101" fmla="*/ 456 h 490"/>
                <a:gd name="T102" fmla="*/ 395 w 417"/>
                <a:gd name="T103" fmla="*/ 463 h 490"/>
                <a:gd name="T104" fmla="*/ 397 w 417"/>
                <a:gd name="T105" fmla="*/ 420 h 490"/>
                <a:gd name="T106" fmla="*/ 406 w 417"/>
                <a:gd name="T107" fmla="*/ 402 h 490"/>
                <a:gd name="T108" fmla="*/ 403 w 417"/>
                <a:gd name="T109" fmla="*/ 371 h 490"/>
                <a:gd name="T110" fmla="*/ 386 w 417"/>
                <a:gd name="T111" fmla="*/ 341 h 490"/>
                <a:gd name="T112" fmla="*/ 358 w 417"/>
                <a:gd name="T113" fmla="*/ 311 h 490"/>
                <a:gd name="T114" fmla="*/ 358 w 417"/>
                <a:gd name="T115" fmla="*/ 281 h 490"/>
                <a:gd name="T116" fmla="*/ 363 w 417"/>
                <a:gd name="T117" fmla="*/ 253 h 490"/>
                <a:gd name="T118" fmla="*/ 415 w 417"/>
                <a:gd name="T119" fmla="*/ 213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7" h="490">
                  <a:moveTo>
                    <a:pt x="406" y="188"/>
                  </a:moveTo>
                  <a:lnTo>
                    <a:pt x="406" y="188"/>
                  </a:lnTo>
                  <a:lnTo>
                    <a:pt x="412" y="189"/>
                  </a:lnTo>
                  <a:lnTo>
                    <a:pt x="417" y="188"/>
                  </a:lnTo>
                  <a:lnTo>
                    <a:pt x="417" y="188"/>
                  </a:lnTo>
                  <a:lnTo>
                    <a:pt x="415" y="181"/>
                  </a:lnTo>
                  <a:lnTo>
                    <a:pt x="414" y="170"/>
                  </a:lnTo>
                  <a:lnTo>
                    <a:pt x="414" y="170"/>
                  </a:lnTo>
                  <a:lnTo>
                    <a:pt x="411" y="170"/>
                  </a:lnTo>
                  <a:lnTo>
                    <a:pt x="407" y="170"/>
                  </a:lnTo>
                  <a:lnTo>
                    <a:pt x="403" y="168"/>
                  </a:lnTo>
                  <a:lnTo>
                    <a:pt x="398" y="165"/>
                  </a:lnTo>
                  <a:lnTo>
                    <a:pt x="398" y="165"/>
                  </a:lnTo>
                  <a:lnTo>
                    <a:pt x="396" y="160"/>
                  </a:lnTo>
                  <a:lnTo>
                    <a:pt x="396" y="160"/>
                  </a:lnTo>
                  <a:lnTo>
                    <a:pt x="388" y="150"/>
                  </a:lnTo>
                  <a:lnTo>
                    <a:pt x="380" y="143"/>
                  </a:lnTo>
                  <a:lnTo>
                    <a:pt x="371" y="136"/>
                  </a:lnTo>
                  <a:lnTo>
                    <a:pt x="364" y="132"/>
                  </a:lnTo>
                  <a:lnTo>
                    <a:pt x="364" y="132"/>
                  </a:lnTo>
                  <a:lnTo>
                    <a:pt x="376" y="124"/>
                  </a:lnTo>
                  <a:lnTo>
                    <a:pt x="385" y="117"/>
                  </a:lnTo>
                  <a:lnTo>
                    <a:pt x="391" y="111"/>
                  </a:lnTo>
                  <a:lnTo>
                    <a:pt x="393" y="106"/>
                  </a:lnTo>
                  <a:lnTo>
                    <a:pt x="393" y="106"/>
                  </a:lnTo>
                  <a:lnTo>
                    <a:pt x="396" y="101"/>
                  </a:lnTo>
                  <a:lnTo>
                    <a:pt x="398" y="94"/>
                  </a:lnTo>
                  <a:lnTo>
                    <a:pt x="398" y="86"/>
                  </a:lnTo>
                  <a:lnTo>
                    <a:pt x="398" y="78"/>
                  </a:lnTo>
                  <a:lnTo>
                    <a:pt x="396" y="69"/>
                  </a:lnTo>
                  <a:lnTo>
                    <a:pt x="392" y="60"/>
                  </a:lnTo>
                  <a:lnTo>
                    <a:pt x="386" y="53"/>
                  </a:lnTo>
                  <a:lnTo>
                    <a:pt x="381" y="49"/>
                  </a:lnTo>
                  <a:lnTo>
                    <a:pt x="376" y="46"/>
                  </a:lnTo>
                  <a:lnTo>
                    <a:pt x="376" y="46"/>
                  </a:lnTo>
                  <a:lnTo>
                    <a:pt x="369" y="42"/>
                  </a:lnTo>
                  <a:lnTo>
                    <a:pt x="360" y="40"/>
                  </a:lnTo>
                  <a:lnTo>
                    <a:pt x="353" y="38"/>
                  </a:lnTo>
                  <a:lnTo>
                    <a:pt x="345" y="38"/>
                  </a:lnTo>
                  <a:lnTo>
                    <a:pt x="333" y="41"/>
                  </a:lnTo>
                  <a:lnTo>
                    <a:pt x="323" y="43"/>
                  </a:lnTo>
                  <a:lnTo>
                    <a:pt x="323" y="43"/>
                  </a:lnTo>
                  <a:lnTo>
                    <a:pt x="317" y="47"/>
                  </a:lnTo>
                  <a:lnTo>
                    <a:pt x="311" y="52"/>
                  </a:lnTo>
                  <a:lnTo>
                    <a:pt x="306" y="57"/>
                  </a:lnTo>
                  <a:lnTo>
                    <a:pt x="302" y="63"/>
                  </a:lnTo>
                  <a:lnTo>
                    <a:pt x="300" y="70"/>
                  </a:lnTo>
                  <a:lnTo>
                    <a:pt x="297" y="78"/>
                  </a:lnTo>
                  <a:lnTo>
                    <a:pt x="297" y="85"/>
                  </a:lnTo>
                  <a:lnTo>
                    <a:pt x="297" y="95"/>
                  </a:lnTo>
                  <a:lnTo>
                    <a:pt x="297" y="95"/>
                  </a:lnTo>
                  <a:lnTo>
                    <a:pt x="300" y="101"/>
                  </a:lnTo>
                  <a:lnTo>
                    <a:pt x="302" y="107"/>
                  </a:lnTo>
                  <a:lnTo>
                    <a:pt x="306" y="113"/>
                  </a:lnTo>
                  <a:lnTo>
                    <a:pt x="310" y="117"/>
                  </a:lnTo>
                  <a:lnTo>
                    <a:pt x="321" y="124"/>
                  </a:lnTo>
                  <a:lnTo>
                    <a:pt x="333" y="132"/>
                  </a:lnTo>
                  <a:lnTo>
                    <a:pt x="333" y="132"/>
                  </a:lnTo>
                  <a:lnTo>
                    <a:pt x="323" y="136"/>
                  </a:lnTo>
                  <a:lnTo>
                    <a:pt x="316" y="144"/>
                  </a:lnTo>
                  <a:lnTo>
                    <a:pt x="313" y="148"/>
                  </a:lnTo>
                  <a:lnTo>
                    <a:pt x="312" y="152"/>
                  </a:lnTo>
                  <a:lnTo>
                    <a:pt x="311" y="157"/>
                  </a:lnTo>
                  <a:lnTo>
                    <a:pt x="310" y="163"/>
                  </a:lnTo>
                  <a:lnTo>
                    <a:pt x="310" y="163"/>
                  </a:lnTo>
                  <a:lnTo>
                    <a:pt x="311" y="171"/>
                  </a:lnTo>
                  <a:lnTo>
                    <a:pt x="313" y="179"/>
                  </a:lnTo>
                  <a:lnTo>
                    <a:pt x="315" y="189"/>
                  </a:lnTo>
                  <a:lnTo>
                    <a:pt x="315" y="195"/>
                  </a:lnTo>
                  <a:lnTo>
                    <a:pt x="313" y="202"/>
                  </a:lnTo>
                  <a:lnTo>
                    <a:pt x="313" y="202"/>
                  </a:lnTo>
                  <a:lnTo>
                    <a:pt x="315" y="202"/>
                  </a:lnTo>
                  <a:lnTo>
                    <a:pt x="320" y="200"/>
                  </a:lnTo>
                  <a:lnTo>
                    <a:pt x="326" y="195"/>
                  </a:lnTo>
                  <a:lnTo>
                    <a:pt x="326" y="195"/>
                  </a:lnTo>
                  <a:lnTo>
                    <a:pt x="328" y="188"/>
                  </a:lnTo>
                  <a:lnTo>
                    <a:pt x="329" y="181"/>
                  </a:lnTo>
                  <a:lnTo>
                    <a:pt x="329" y="172"/>
                  </a:lnTo>
                  <a:lnTo>
                    <a:pt x="329" y="172"/>
                  </a:lnTo>
                  <a:lnTo>
                    <a:pt x="332" y="176"/>
                  </a:lnTo>
                  <a:lnTo>
                    <a:pt x="333" y="182"/>
                  </a:lnTo>
                  <a:lnTo>
                    <a:pt x="333" y="187"/>
                  </a:lnTo>
                  <a:lnTo>
                    <a:pt x="332" y="192"/>
                  </a:lnTo>
                  <a:lnTo>
                    <a:pt x="332" y="192"/>
                  </a:lnTo>
                  <a:lnTo>
                    <a:pt x="337" y="189"/>
                  </a:lnTo>
                  <a:lnTo>
                    <a:pt x="339" y="187"/>
                  </a:lnTo>
                  <a:lnTo>
                    <a:pt x="342" y="184"/>
                  </a:lnTo>
                  <a:lnTo>
                    <a:pt x="342" y="184"/>
                  </a:lnTo>
                  <a:lnTo>
                    <a:pt x="343" y="176"/>
                  </a:lnTo>
                  <a:lnTo>
                    <a:pt x="343" y="167"/>
                  </a:lnTo>
                  <a:lnTo>
                    <a:pt x="340" y="161"/>
                  </a:lnTo>
                  <a:lnTo>
                    <a:pt x="339" y="156"/>
                  </a:lnTo>
                  <a:lnTo>
                    <a:pt x="339" y="156"/>
                  </a:lnTo>
                  <a:lnTo>
                    <a:pt x="338" y="151"/>
                  </a:lnTo>
                  <a:lnTo>
                    <a:pt x="339" y="146"/>
                  </a:lnTo>
                  <a:lnTo>
                    <a:pt x="343" y="141"/>
                  </a:lnTo>
                  <a:lnTo>
                    <a:pt x="347" y="139"/>
                  </a:lnTo>
                  <a:lnTo>
                    <a:pt x="347" y="139"/>
                  </a:lnTo>
                  <a:lnTo>
                    <a:pt x="359" y="145"/>
                  </a:lnTo>
                  <a:lnTo>
                    <a:pt x="359" y="145"/>
                  </a:lnTo>
                  <a:lnTo>
                    <a:pt x="364" y="149"/>
                  </a:lnTo>
                  <a:lnTo>
                    <a:pt x="371" y="155"/>
                  </a:lnTo>
                  <a:lnTo>
                    <a:pt x="379" y="163"/>
                  </a:lnTo>
                  <a:lnTo>
                    <a:pt x="382" y="168"/>
                  </a:lnTo>
                  <a:lnTo>
                    <a:pt x="385" y="175"/>
                  </a:lnTo>
                  <a:lnTo>
                    <a:pt x="385" y="175"/>
                  </a:lnTo>
                  <a:lnTo>
                    <a:pt x="388" y="182"/>
                  </a:lnTo>
                  <a:lnTo>
                    <a:pt x="390" y="189"/>
                  </a:lnTo>
                  <a:lnTo>
                    <a:pt x="390" y="195"/>
                  </a:lnTo>
                  <a:lnTo>
                    <a:pt x="390" y="202"/>
                  </a:lnTo>
                  <a:lnTo>
                    <a:pt x="387" y="210"/>
                  </a:lnTo>
                  <a:lnTo>
                    <a:pt x="385" y="215"/>
                  </a:lnTo>
                  <a:lnTo>
                    <a:pt x="385" y="215"/>
                  </a:lnTo>
                  <a:lnTo>
                    <a:pt x="380" y="221"/>
                  </a:lnTo>
                  <a:lnTo>
                    <a:pt x="375" y="227"/>
                  </a:lnTo>
                  <a:lnTo>
                    <a:pt x="368" y="231"/>
                  </a:lnTo>
                  <a:lnTo>
                    <a:pt x="359" y="232"/>
                  </a:lnTo>
                  <a:lnTo>
                    <a:pt x="359" y="232"/>
                  </a:lnTo>
                  <a:lnTo>
                    <a:pt x="358" y="232"/>
                  </a:lnTo>
                  <a:lnTo>
                    <a:pt x="358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39" y="230"/>
                  </a:lnTo>
                  <a:lnTo>
                    <a:pt x="339" y="230"/>
                  </a:lnTo>
                  <a:lnTo>
                    <a:pt x="332" y="227"/>
                  </a:lnTo>
                  <a:lnTo>
                    <a:pt x="332" y="227"/>
                  </a:lnTo>
                  <a:lnTo>
                    <a:pt x="325" y="224"/>
                  </a:lnTo>
                  <a:lnTo>
                    <a:pt x="313" y="216"/>
                  </a:lnTo>
                  <a:lnTo>
                    <a:pt x="301" y="208"/>
                  </a:lnTo>
                  <a:lnTo>
                    <a:pt x="289" y="195"/>
                  </a:lnTo>
                  <a:lnTo>
                    <a:pt x="289" y="195"/>
                  </a:lnTo>
                  <a:lnTo>
                    <a:pt x="273" y="176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8" y="165"/>
                  </a:lnTo>
                  <a:lnTo>
                    <a:pt x="273" y="165"/>
                  </a:lnTo>
                  <a:lnTo>
                    <a:pt x="279" y="165"/>
                  </a:lnTo>
                  <a:lnTo>
                    <a:pt x="279" y="165"/>
                  </a:lnTo>
                  <a:lnTo>
                    <a:pt x="280" y="154"/>
                  </a:lnTo>
                  <a:lnTo>
                    <a:pt x="280" y="143"/>
                  </a:lnTo>
                  <a:lnTo>
                    <a:pt x="280" y="143"/>
                  </a:lnTo>
                  <a:lnTo>
                    <a:pt x="280" y="133"/>
                  </a:lnTo>
                  <a:lnTo>
                    <a:pt x="280" y="133"/>
                  </a:lnTo>
                  <a:lnTo>
                    <a:pt x="277" y="133"/>
                  </a:lnTo>
                  <a:lnTo>
                    <a:pt x="268" y="130"/>
                  </a:lnTo>
                  <a:lnTo>
                    <a:pt x="264" y="129"/>
                  </a:lnTo>
                  <a:lnTo>
                    <a:pt x="259" y="127"/>
                  </a:lnTo>
                  <a:lnTo>
                    <a:pt x="256" y="124"/>
                  </a:lnTo>
                  <a:lnTo>
                    <a:pt x="253" y="121"/>
                  </a:lnTo>
                  <a:lnTo>
                    <a:pt x="253" y="121"/>
                  </a:lnTo>
                  <a:lnTo>
                    <a:pt x="257" y="122"/>
                  </a:lnTo>
                  <a:lnTo>
                    <a:pt x="261" y="123"/>
                  </a:lnTo>
                  <a:lnTo>
                    <a:pt x="266" y="124"/>
                  </a:lnTo>
                  <a:lnTo>
                    <a:pt x="266" y="124"/>
                  </a:lnTo>
                  <a:lnTo>
                    <a:pt x="277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3" y="112"/>
                  </a:lnTo>
                  <a:lnTo>
                    <a:pt x="283" y="102"/>
                  </a:lnTo>
                  <a:lnTo>
                    <a:pt x="283" y="102"/>
                  </a:lnTo>
                  <a:lnTo>
                    <a:pt x="283" y="92"/>
                  </a:lnTo>
                  <a:lnTo>
                    <a:pt x="283" y="92"/>
                  </a:lnTo>
                  <a:lnTo>
                    <a:pt x="275" y="92"/>
                  </a:lnTo>
                  <a:lnTo>
                    <a:pt x="267" y="91"/>
                  </a:lnTo>
                  <a:lnTo>
                    <a:pt x="267" y="91"/>
                  </a:lnTo>
                  <a:lnTo>
                    <a:pt x="258" y="87"/>
                  </a:lnTo>
                  <a:lnTo>
                    <a:pt x="254" y="85"/>
                  </a:lnTo>
                  <a:lnTo>
                    <a:pt x="252" y="81"/>
                  </a:lnTo>
                  <a:lnTo>
                    <a:pt x="252" y="81"/>
                  </a:lnTo>
                  <a:lnTo>
                    <a:pt x="256" y="82"/>
                  </a:lnTo>
                  <a:lnTo>
                    <a:pt x="266" y="85"/>
                  </a:lnTo>
                  <a:lnTo>
                    <a:pt x="266" y="85"/>
                  </a:lnTo>
                  <a:lnTo>
                    <a:pt x="272" y="85"/>
                  </a:lnTo>
                  <a:lnTo>
                    <a:pt x="278" y="84"/>
                  </a:lnTo>
                  <a:lnTo>
                    <a:pt x="283" y="84"/>
                  </a:lnTo>
                  <a:lnTo>
                    <a:pt x="284" y="82"/>
                  </a:lnTo>
                  <a:lnTo>
                    <a:pt x="284" y="82"/>
                  </a:lnTo>
                  <a:lnTo>
                    <a:pt x="284" y="63"/>
                  </a:lnTo>
                  <a:lnTo>
                    <a:pt x="284" y="63"/>
                  </a:lnTo>
                  <a:lnTo>
                    <a:pt x="285" y="58"/>
                  </a:lnTo>
                  <a:lnTo>
                    <a:pt x="285" y="52"/>
                  </a:lnTo>
                  <a:lnTo>
                    <a:pt x="285" y="52"/>
                  </a:lnTo>
                  <a:lnTo>
                    <a:pt x="281" y="52"/>
                  </a:lnTo>
                  <a:lnTo>
                    <a:pt x="274" y="51"/>
                  </a:lnTo>
                  <a:lnTo>
                    <a:pt x="266" y="47"/>
                  </a:lnTo>
                  <a:lnTo>
                    <a:pt x="262" y="44"/>
                  </a:lnTo>
                  <a:lnTo>
                    <a:pt x="257" y="41"/>
                  </a:lnTo>
                  <a:lnTo>
                    <a:pt x="257" y="41"/>
                  </a:lnTo>
                  <a:lnTo>
                    <a:pt x="256" y="38"/>
                  </a:lnTo>
                  <a:lnTo>
                    <a:pt x="256" y="36"/>
                  </a:lnTo>
                  <a:lnTo>
                    <a:pt x="257" y="31"/>
                  </a:lnTo>
                  <a:lnTo>
                    <a:pt x="257" y="31"/>
                  </a:lnTo>
                  <a:lnTo>
                    <a:pt x="235" y="21"/>
                  </a:lnTo>
                  <a:lnTo>
                    <a:pt x="235" y="21"/>
                  </a:lnTo>
                  <a:lnTo>
                    <a:pt x="237" y="19"/>
                  </a:lnTo>
                  <a:lnTo>
                    <a:pt x="240" y="15"/>
                  </a:lnTo>
                  <a:lnTo>
                    <a:pt x="240" y="13"/>
                  </a:lnTo>
                  <a:lnTo>
                    <a:pt x="240" y="13"/>
                  </a:lnTo>
                  <a:lnTo>
                    <a:pt x="238" y="9"/>
                  </a:lnTo>
                  <a:lnTo>
                    <a:pt x="235" y="6"/>
                  </a:lnTo>
                  <a:lnTo>
                    <a:pt x="231" y="5"/>
                  </a:lnTo>
                  <a:lnTo>
                    <a:pt x="226" y="5"/>
                  </a:lnTo>
                  <a:lnTo>
                    <a:pt x="226" y="5"/>
                  </a:lnTo>
                  <a:lnTo>
                    <a:pt x="221" y="6"/>
                  </a:lnTo>
                  <a:lnTo>
                    <a:pt x="219" y="9"/>
                  </a:lnTo>
                  <a:lnTo>
                    <a:pt x="215" y="13"/>
                  </a:lnTo>
                  <a:lnTo>
                    <a:pt x="188" y="0"/>
                  </a:lnTo>
                  <a:lnTo>
                    <a:pt x="166" y="22"/>
                  </a:lnTo>
                  <a:lnTo>
                    <a:pt x="166" y="22"/>
                  </a:lnTo>
                  <a:lnTo>
                    <a:pt x="165" y="24"/>
                  </a:lnTo>
                  <a:lnTo>
                    <a:pt x="165" y="26"/>
                  </a:lnTo>
                  <a:lnTo>
                    <a:pt x="165" y="28"/>
                  </a:lnTo>
                  <a:lnTo>
                    <a:pt x="165" y="28"/>
                  </a:lnTo>
                  <a:lnTo>
                    <a:pt x="165" y="30"/>
                  </a:lnTo>
                  <a:lnTo>
                    <a:pt x="163" y="31"/>
                  </a:lnTo>
                  <a:lnTo>
                    <a:pt x="163" y="31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4" y="44"/>
                  </a:lnTo>
                  <a:lnTo>
                    <a:pt x="154" y="44"/>
                  </a:lnTo>
                  <a:lnTo>
                    <a:pt x="151" y="49"/>
                  </a:lnTo>
                  <a:lnTo>
                    <a:pt x="150" y="53"/>
                  </a:lnTo>
                  <a:lnTo>
                    <a:pt x="150" y="53"/>
                  </a:lnTo>
                  <a:lnTo>
                    <a:pt x="149" y="54"/>
                  </a:lnTo>
                  <a:lnTo>
                    <a:pt x="149" y="57"/>
                  </a:lnTo>
                  <a:lnTo>
                    <a:pt x="151" y="62"/>
                  </a:lnTo>
                  <a:lnTo>
                    <a:pt x="157" y="67"/>
                  </a:lnTo>
                  <a:lnTo>
                    <a:pt x="157" y="68"/>
                  </a:lnTo>
                  <a:lnTo>
                    <a:pt x="157" y="68"/>
                  </a:lnTo>
                  <a:lnTo>
                    <a:pt x="159" y="67"/>
                  </a:lnTo>
                  <a:lnTo>
                    <a:pt x="160" y="67"/>
                  </a:lnTo>
                  <a:lnTo>
                    <a:pt x="160" y="67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5" y="68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71" y="59"/>
                  </a:lnTo>
                  <a:lnTo>
                    <a:pt x="176" y="55"/>
                  </a:lnTo>
                  <a:lnTo>
                    <a:pt x="176" y="55"/>
                  </a:lnTo>
                  <a:lnTo>
                    <a:pt x="181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91" y="53"/>
                  </a:lnTo>
                  <a:lnTo>
                    <a:pt x="194" y="55"/>
                  </a:lnTo>
                  <a:lnTo>
                    <a:pt x="194" y="55"/>
                  </a:lnTo>
                  <a:lnTo>
                    <a:pt x="197" y="59"/>
                  </a:lnTo>
                  <a:lnTo>
                    <a:pt x="198" y="64"/>
                  </a:lnTo>
                  <a:lnTo>
                    <a:pt x="198" y="69"/>
                  </a:lnTo>
                  <a:lnTo>
                    <a:pt x="198" y="73"/>
                  </a:lnTo>
                  <a:lnTo>
                    <a:pt x="198" y="73"/>
                  </a:lnTo>
                  <a:lnTo>
                    <a:pt x="195" y="70"/>
                  </a:lnTo>
                  <a:lnTo>
                    <a:pt x="195" y="70"/>
                  </a:lnTo>
                  <a:lnTo>
                    <a:pt x="192" y="69"/>
                  </a:lnTo>
                  <a:lnTo>
                    <a:pt x="186" y="68"/>
                  </a:lnTo>
                  <a:lnTo>
                    <a:pt x="178" y="68"/>
                  </a:lnTo>
                  <a:lnTo>
                    <a:pt x="171" y="69"/>
                  </a:lnTo>
                  <a:lnTo>
                    <a:pt x="171" y="69"/>
                  </a:lnTo>
                  <a:lnTo>
                    <a:pt x="162" y="73"/>
                  </a:lnTo>
                  <a:lnTo>
                    <a:pt x="148" y="78"/>
                  </a:lnTo>
                  <a:lnTo>
                    <a:pt x="148" y="78"/>
                  </a:lnTo>
                  <a:lnTo>
                    <a:pt x="144" y="79"/>
                  </a:lnTo>
                  <a:lnTo>
                    <a:pt x="140" y="79"/>
                  </a:lnTo>
                  <a:lnTo>
                    <a:pt x="138" y="76"/>
                  </a:lnTo>
                  <a:lnTo>
                    <a:pt x="136" y="74"/>
                  </a:lnTo>
                  <a:lnTo>
                    <a:pt x="136" y="74"/>
                  </a:lnTo>
                  <a:lnTo>
                    <a:pt x="136" y="70"/>
                  </a:lnTo>
                  <a:lnTo>
                    <a:pt x="136" y="68"/>
                  </a:lnTo>
                  <a:lnTo>
                    <a:pt x="138" y="65"/>
                  </a:lnTo>
                  <a:lnTo>
                    <a:pt x="138" y="65"/>
                  </a:lnTo>
                  <a:lnTo>
                    <a:pt x="134" y="68"/>
                  </a:lnTo>
                  <a:lnTo>
                    <a:pt x="130" y="70"/>
                  </a:lnTo>
                  <a:lnTo>
                    <a:pt x="128" y="74"/>
                  </a:lnTo>
                  <a:lnTo>
                    <a:pt x="128" y="74"/>
                  </a:lnTo>
                  <a:lnTo>
                    <a:pt x="128" y="79"/>
                  </a:lnTo>
                  <a:lnTo>
                    <a:pt x="129" y="84"/>
                  </a:lnTo>
                  <a:lnTo>
                    <a:pt x="132" y="86"/>
                  </a:lnTo>
                  <a:lnTo>
                    <a:pt x="135" y="89"/>
                  </a:lnTo>
                  <a:lnTo>
                    <a:pt x="135" y="89"/>
                  </a:lnTo>
                  <a:lnTo>
                    <a:pt x="140" y="89"/>
                  </a:lnTo>
                  <a:lnTo>
                    <a:pt x="146" y="87"/>
                  </a:lnTo>
                  <a:lnTo>
                    <a:pt x="157" y="82"/>
                  </a:lnTo>
                  <a:lnTo>
                    <a:pt x="157" y="82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3" y="75"/>
                  </a:lnTo>
                  <a:lnTo>
                    <a:pt x="177" y="74"/>
                  </a:lnTo>
                  <a:lnTo>
                    <a:pt x="182" y="75"/>
                  </a:lnTo>
                  <a:lnTo>
                    <a:pt x="187" y="76"/>
                  </a:lnTo>
                  <a:lnTo>
                    <a:pt x="187" y="76"/>
                  </a:lnTo>
                  <a:lnTo>
                    <a:pt x="192" y="80"/>
                  </a:lnTo>
                  <a:lnTo>
                    <a:pt x="194" y="81"/>
                  </a:lnTo>
                  <a:lnTo>
                    <a:pt x="194" y="81"/>
                  </a:lnTo>
                  <a:lnTo>
                    <a:pt x="192" y="85"/>
                  </a:lnTo>
                  <a:lnTo>
                    <a:pt x="189" y="87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79" y="87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71" y="81"/>
                  </a:lnTo>
                  <a:lnTo>
                    <a:pt x="171" y="81"/>
                  </a:lnTo>
                  <a:lnTo>
                    <a:pt x="168" y="86"/>
                  </a:lnTo>
                  <a:lnTo>
                    <a:pt x="168" y="86"/>
                  </a:lnTo>
                  <a:lnTo>
                    <a:pt x="167" y="89"/>
                  </a:lnTo>
                  <a:lnTo>
                    <a:pt x="167" y="91"/>
                  </a:lnTo>
                  <a:lnTo>
                    <a:pt x="168" y="92"/>
                  </a:lnTo>
                  <a:lnTo>
                    <a:pt x="167" y="95"/>
                  </a:lnTo>
                  <a:lnTo>
                    <a:pt x="167" y="95"/>
                  </a:lnTo>
                  <a:lnTo>
                    <a:pt x="166" y="96"/>
                  </a:lnTo>
                  <a:lnTo>
                    <a:pt x="165" y="98"/>
                  </a:lnTo>
                  <a:lnTo>
                    <a:pt x="160" y="102"/>
                  </a:lnTo>
                  <a:lnTo>
                    <a:pt x="160" y="102"/>
                  </a:lnTo>
                  <a:lnTo>
                    <a:pt x="152" y="106"/>
                  </a:lnTo>
                  <a:lnTo>
                    <a:pt x="148" y="107"/>
                  </a:lnTo>
                  <a:lnTo>
                    <a:pt x="148" y="107"/>
                  </a:lnTo>
                  <a:lnTo>
                    <a:pt x="152" y="118"/>
                  </a:lnTo>
                  <a:lnTo>
                    <a:pt x="152" y="118"/>
                  </a:lnTo>
                  <a:lnTo>
                    <a:pt x="156" y="125"/>
                  </a:lnTo>
                  <a:lnTo>
                    <a:pt x="159" y="130"/>
                  </a:lnTo>
                  <a:lnTo>
                    <a:pt x="161" y="134"/>
                  </a:lnTo>
                  <a:lnTo>
                    <a:pt x="161" y="134"/>
                  </a:lnTo>
                  <a:lnTo>
                    <a:pt x="166" y="133"/>
                  </a:lnTo>
                  <a:lnTo>
                    <a:pt x="175" y="129"/>
                  </a:lnTo>
                  <a:lnTo>
                    <a:pt x="175" y="129"/>
                  </a:lnTo>
                  <a:lnTo>
                    <a:pt x="181" y="124"/>
                  </a:lnTo>
                  <a:lnTo>
                    <a:pt x="184" y="119"/>
                  </a:lnTo>
                  <a:lnTo>
                    <a:pt x="184" y="119"/>
                  </a:lnTo>
                  <a:lnTo>
                    <a:pt x="179" y="130"/>
                  </a:lnTo>
                  <a:lnTo>
                    <a:pt x="176" y="136"/>
                  </a:lnTo>
                  <a:lnTo>
                    <a:pt x="171" y="141"/>
                  </a:lnTo>
                  <a:lnTo>
                    <a:pt x="167" y="145"/>
                  </a:lnTo>
                  <a:lnTo>
                    <a:pt x="167" y="145"/>
                  </a:lnTo>
                  <a:lnTo>
                    <a:pt x="151" y="156"/>
                  </a:lnTo>
                  <a:lnTo>
                    <a:pt x="129" y="168"/>
                  </a:lnTo>
                  <a:lnTo>
                    <a:pt x="116" y="176"/>
                  </a:lnTo>
                  <a:lnTo>
                    <a:pt x="103" y="181"/>
                  </a:lnTo>
                  <a:lnTo>
                    <a:pt x="90" y="186"/>
                  </a:lnTo>
                  <a:lnTo>
                    <a:pt x="76" y="188"/>
                  </a:lnTo>
                  <a:lnTo>
                    <a:pt x="76" y="188"/>
                  </a:lnTo>
                  <a:lnTo>
                    <a:pt x="73" y="187"/>
                  </a:lnTo>
                  <a:lnTo>
                    <a:pt x="68" y="186"/>
                  </a:lnTo>
                  <a:lnTo>
                    <a:pt x="59" y="179"/>
                  </a:lnTo>
                  <a:lnTo>
                    <a:pt x="50" y="173"/>
                  </a:lnTo>
                  <a:lnTo>
                    <a:pt x="45" y="167"/>
                  </a:lnTo>
                  <a:lnTo>
                    <a:pt x="45" y="167"/>
                  </a:lnTo>
                  <a:lnTo>
                    <a:pt x="44" y="167"/>
                  </a:lnTo>
                  <a:lnTo>
                    <a:pt x="42" y="166"/>
                  </a:lnTo>
                  <a:lnTo>
                    <a:pt x="39" y="167"/>
                  </a:lnTo>
                  <a:lnTo>
                    <a:pt x="36" y="170"/>
                  </a:lnTo>
                  <a:lnTo>
                    <a:pt x="36" y="170"/>
                  </a:lnTo>
                  <a:lnTo>
                    <a:pt x="33" y="170"/>
                  </a:lnTo>
                  <a:lnTo>
                    <a:pt x="28" y="170"/>
                  </a:lnTo>
                  <a:lnTo>
                    <a:pt x="21" y="171"/>
                  </a:lnTo>
                  <a:lnTo>
                    <a:pt x="18" y="173"/>
                  </a:lnTo>
                  <a:lnTo>
                    <a:pt x="16" y="176"/>
                  </a:lnTo>
                  <a:lnTo>
                    <a:pt x="16" y="176"/>
                  </a:lnTo>
                  <a:lnTo>
                    <a:pt x="16" y="177"/>
                  </a:lnTo>
                  <a:lnTo>
                    <a:pt x="20" y="177"/>
                  </a:lnTo>
                  <a:lnTo>
                    <a:pt x="23" y="176"/>
                  </a:lnTo>
                  <a:lnTo>
                    <a:pt x="28" y="177"/>
                  </a:lnTo>
                  <a:lnTo>
                    <a:pt x="28" y="177"/>
                  </a:lnTo>
                  <a:lnTo>
                    <a:pt x="30" y="178"/>
                  </a:lnTo>
                  <a:lnTo>
                    <a:pt x="28" y="179"/>
                  </a:lnTo>
                  <a:lnTo>
                    <a:pt x="27" y="181"/>
                  </a:lnTo>
                  <a:lnTo>
                    <a:pt x="27" y="183"/>
                  </a:lnTo>
                  <a:lnTo>
                    <a:pt x="27" y="183"/>
                  </a:lnTo>
                  <a:lnTo>
                    <a:pt x="27" y="184"/>
                  </a:lnTo>
                  <a:lnTo>
                    <a:pt x="30" y="187"/>
                  </a:lnTo>
                  <a:lnTo>
                    <a:pt x="36" y="189"/>
                  </a:lnTo>
                  <a:lnTo>
                    <a:pt x="48" y="194"/>
                  </a:lnTo>
                  <a:lnTo>
                    <a:pt x="48" y="194"/>
                  </a:lnTo>
                  <a:lnTo>
                    <a:pt x="49" y="195"/>
                  </a:lnTo>
                  <a:lnTo>
                    <a:pt x="49" y="197"/>
                  </a:lnTo>
                  <a:lnTo>
                    <a:pt x="49" y="197"/>
                  </a:lnTo>
                  <a:lnTo>
                    <a:pt x="41" y="195"/>
                  </a:lnTo>
                  <a:lnTo>
                    <a:pt x="34" y="193"/>
                  </a:lnTo>
                  <a:lnTo>
                    <a:pt x="26" y="189"/>
                  </a:lnTo>
                  <a:lnTo>
                    <a:pt x="26" y="189"/>
                  </a:lnTo>
                  <a:lnTo>
                    <a:pt x="20" y="188"/>
                  </a:lnTo>
                  <a:lnTo>
                    <a:pt x="16" y="188"/>
                  </a:lnTo>
                  <a:lnTo>
                    <a:pt x="15" y="190"/>
                  </a:lnTo>
                  <a:lnTo>
                    <a:pt x="14" y="193"/>
                  </a:lnTo>
                  <a:lnTo>
                    <a:pt x="14" y="193"/>
                  </a:lnTo>
                  <a:lnTo>
                    <a:pt x="12" y="194"/>
                  </a:lnTo>
                  <a:lnTo>
                    <a:pt x="11" y="194"/>
                  </a:lnTo>
                  <a:lnTo>
                    <a:pt x="7" y="197"/>
                  </a:lnTo>
                  <a:lnTo>
                    <a:pt x="5" y="198"/>
                  </a:lnTo>
                  <a:lnTo>
                    <a:pt x="2" y="202"/>
                  </a:lnTo>
                  <a:lnTo>
                    <a:pt x="1" y="205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" y="210"/>
                  </a:lnTo>
                  <a:lnTo>
                    <a:pt x="6" y="206"/>
                  </a:lnTo>
                  <a:lnTo>
                    <a:pt x="10" y="204"/>
                  </a:lnTo>
                  <a:lnTo>
                    <a:pt x="12" y="203"/>
                  </a:lnTo>
                  <a:lnTo>
                    <a:pt x="12" y="204"/>
                  </a:lnTo>
                  <a:lnTo>
                    <a:pt x="12" y="204"/>
                  </a:lnTo>
                  <a:lnTo>
                    <a:pt x="15" y="209"/>
                  </a:lnTo>
                  <a:lnTo>
                    <a:pt x="18" y="211"/>
                  </a:lnTo>
                  <a:lnTo>
                    <a:pt x="23" y="211"/>
                  </a:lnTo>
                  <a:lnTo>
                    <a:pt x="28" y="211"/>
                  </a:lnTo>
                  <a:lnTo>
                    <a:pt x="39" y="210"/>
                  </a:lnTo>
                  <a:lnTo>
                    <a:pt x="44" y="210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7" y="211"/>
                  </a:lnTo>
                  <a:lnTo>
                    <a:pt x="47" y="211"/>
                  </a:lnTo>
                  <a:lnTo>
                    <a:pt x="44" y="213"/>
                  </a:lnTo>
                  <a:lnTo>
                    <a:pt x="36" y="214"/>
                  </a:lnTo>
                  <a:lnTo>
                    <a:pt x="31" y="215"/>
                  </a:lnTo>
                  <a:lnTo>
                    <a:pt x="26" y="217"/>
                  </a:lnTo>
                  <a:lnTo>
                    <a:pt x="25" y="219"/>
                  </a:lnTo>
                  <a:lnTo>
                    <a:pt x="23" y="221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2" y="225"/>
                  </a:lnTo>
                  <a:lnTo>
                    <a:pt x="20" y="230"/>
                  </a:lnTo>
                  <a:lnTo>
                    <a:pt x="18" y="232"/>
                  </a:lnTo>
                  <a:lnTo>
                    <a:pt x="18" y="236"/>
                  </a:lnTo>
                  <a:lnTo>
                    <a:pt x="20" y="240"/>
                  </a:lnTo>
                  <a:lnTo>
                    <a:pt x="23" y="244"/>
                  </a:lnTo>
                  <a:lnTo>
                    <a:pt x="23" y="244"/>
                  </a:lnTo>
                  <a:lnTo>
                    <a:pt x="25" y="237"/>
                  </a:lnTo>
                  <a:lnTo>
                    <a:pt x="27" y="233"/>
                  </a:lnTo>
                  <a:lnTo>
                    <a:pt x="28" y="232"/>
                  </a:lnTo>
                  <a:lnTo>
                    <a:pt x="31" y="232"/>
                  </a:lnTo>
                  <a:lnTo>
                    <a:pt x="31" y="232"/>
                  </a:lnTo>
                  <a:lnTo>
                    <a:pt x="36" y="232"/>
                  </a:lnTo>
                  <a:lnTo>
                    <a:pt x="39" y="235"/>
                  </a:lnTo>
                  <a:lnTo>
                    <a:pt x="43" y="235"/>
                  </a:lnTo>
                  <a:lnTo>
                    <a:pt x="48" y="232"/>
                  </a:lnTo>
                  <a:lnTo>
                    <a:pt x="48" y="232"/>
                  </a:lnTo>
                  <a:lnTo>
                    <a:pt x="53" y="229"/>
                  </a:lnTo>
                  <a:lnTo>
                    <a:pt x="57" y="226"/>
                  </a:lnTo>
                  <a:lnTo>
                    <a:pt x="64" y="224"/>
                  </a:lnTo>
                  <a:lnTo>
                    <a:pt x="64" y="224"/>
                  </a:lnTo>
                  <a:lnTo>
                    <a:pt x="64" y="226"/>
                  </a:lnTo>
                  <a:lnTo>
                    <a:pt x="66" y="230"/>
                  </a:lnTo>
                  <a:lnTo>
                    <a:pt x="66" y="230"/>
                  </a:lnTo>
                  <a:lnTo>
                    <a:pt x="69" y="231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69" y="236"/>
                  </a:lnTo>
                  <a:lnTo>
                    <a:pt x="66" y="240"/>
                  </a:lnTo>
                  <a:lnTo>
                    <a:pt x="64" y="242"/>
                  </a:lnTo>
                  <a:lnTo>
                    <a:pt x="64" y="242"/>
                  </a:lnTo>
                  <a:lnTo>
                    <a:pt x="65" y="242"/>
                  </a:lnTo>
                  <a:lnTo>
                    <a:pt x="69" y="242"/>
                  </a:lnTo>
                  <a:lnTo>
                    <a:pt x="73" y="241"/>
                  </a:lnTo>
                  <a:lnTo>
                    <a:pt x="75" y="238"/>
                  </a:lnTo>
                  <a:lnTo>
                    <a:pt x="77" y="235"/>
                  </a:lnTo>
                  <a:lnTo>
                    <a:pt x="77" y="235"/>
                  </a:lnTo>
                  <a:lnTo>
                    <a:pt x="79" y="233"/>
                  </a:lnTo>
                  <a:lnTo>
                    <a:pt x="80" y="233"/>
                  </a:lnTo>
                  <a:lnTo>
                    <a:pt x="84" y="233"/>
                  </a:lnTo>
                  <a:lnTo>
                    <a:pt x="84" y="233"/>
                  </a:lnTo>
                  <a:lnTo>
                    <a:pt x="86" y="232"/>
                  </a:lnTo>
                  <a:lnTo>
                    <a:pt x="87" y="231"/>
                  </a:lnTo>
                  <a:lnTo>
                    <a:pt x="87" y="227"/>
                  </a:lnTo>
                  <a:lnTo>
                    <a:pt x="87" y="224"/>
                  </a:lnTo>
                  <a:lnTo>
                    <a:pt x="87" y="221"/>
                  </a:lnTo>
                  <a:lnTo>
                    <a:pt x="89" y="220"/>
                  </a:lnTo>
                  <a:lnTo>
                    <a:pt x="89" y="220"/>
                  </a:lnTo>
                  <a:lnTo>
                    <a:pt x="93" y="216"/>
                  </a:lnTo>
                  <a:lnTo>
                    <a:pt x="98" y="213"/>
                  </a:lnTo>
                  <a:lnTo>
                    <a:pt x="109" y="208"/>
                  </a:lnTo>
                  <a:lnTo>
                    <a:pt x="109" y="208"/>
                  </a:lnTo>
                  <a:lnTo>
                    <a:pt x="108" y="213"/>
                  </a:lnTo>
                  <a:lnTo>
                    <a:pt x="108" y="217"/>
                  </a:lnTo>
                  <a:lnTo>
                    <a:pt x="111" y="224"/>
                  </a:lnTo>
                  <a:lnTo>
                    <a:pt x="138" y="216"/>
                  </a:lnTo>
                  <a:lnTo>
                    <a:pt x="138" y="216"/>
                  </a:lnTo>
                  <a:lnTo>
                    <a:pt x="136" y="210"/>
                  </a:lnTo>
                  <a:lnTo>
                    <a:pt x="138" y="205"/>
                  </a:lnTo>
                  <a:lnTo>
                    <a:pt x="141" y="199"/>
                  </a:lnTo>
                  <a:lnTo>
                    <a:pt x="145" y="193"/>
                  </a:lnTo>
                  <a:lnTo>
                    <a:pt x="145" y="193"/>
                  </a:lnTo>
                  <a:lnTo>
                    <a:pt x="145" y="195"/>
                  </a:lnTo>
                  <a:lnTo>
                    <a:pt x="144" y="202"/>
                  </a:lnTo>
                  <a:lnTo>
                    <a:pt x="144" y="209"/>
                  </a:lnTo>
                  <a:lnTo>
                    <a:pt x="144" y="213"/>
                  </a:lnTo>
                  <a:lnTo>
                    <a:pt x="145" y="214"/>
                  </a:lnTo>
                  <a:lnTo>
                    <a:pt x="172" y="208"/>
                  </a:lnTo>
                  <a:lnTo>
                    <a:pt x="172" y="208"/>
                  </a:lnTo>
                  <a:lnTo>
                    <a:pt x="171" y="204"/>
                  </a:lnTo>
                  <a:lnTo>
                    <a:pt x="171" y="199"/>
                  </a:lnTo>
                  <a:lnTo>
                    <a:pt x="173" y="190"/>
                  </a:lnTo>
                  <a:lnTo>
                    <a:pt x="173" y="190"/>
                  </a:lnTo>
                  <a:lnTo>
                    <a:pt x="176" y="200"/>
                  </a:lnTo>
                  <a:lnTo>
                    <a:pt x="181" y="209"/>
                  </a:lnTo>
                  <a:lnTo>
                    <a:pt x="187" y="216"/>
                  </a:lnTo>
                  <a:lnTo>
                    <a:pt x="191" y="219"/>
                  </a:lnTo>
                  <a:lnTo>
                    <a:pt x="194" y="221"/>
                  </a:lnTo>
                  <a:lnTo>
                    <a:pt x="194" y="221"/>
                  </a:lnTo>
                  <a:lnTo>
                    <a:pt x="209" y="227"/>
                  </a:lnTo>
                  <a:lnTo>
                    <a:pt x="225" y="232"/>
                  </a:lnTo>
                  <a:lnTo>
                    <a:pt x="263" y="243"/>
                  </a:lnTo>
                  <a:lnTo>
                    <a:pt x="263" y="243"/>
                  </a:lnTo>
                  <a:lnTo>
                    <a:pt x="274" y="247"/>
                  </a:lnTo>
                  <a:lnTo>
                    <a:pt x="283" y="251"/>
                  </a:lnTo>
                  <a:lnTo>
                    <a:pt x="283" y="251"/>
                  </a:lnTo>
                  <a:lnTo>
                    <a:pt x="285" y="252"/>
                  </a:lnTo>
                  <a:lnTo>
                    <a:pt x="285" y="253"/>
                  </a:lnTo>
                  <a:lnTo>
                    <a:pt x="284" y="257"/>
                  </a:lnTo>
                  <a:lnTo>
                    <a:pt x="280" y="259"/>
                  </a:lnTo>
                  <a:lnTo>
                    <a:pt x="280" y="259"/>
                  </a:lnTo>
                  <a:lnTo>
                    <a:pt x="285" y="263"/>
                  </a:lnTo>
                  <a:lnTo>
                    <a:pt x="295" y="269"/>
                  </a:lnTo>
                  <a:lnTo>
                    <a:pt x="295" y="269"/>
                  </a:lnTo>
                  <a:lnTo>
                    <a:pt x="301" y="275"/>
                  </a:lnTo>
                  <a:lnTo>
                    <a:pt x="305" y="283"/>
                  </a:lnTo>
                  <a:lnTo>
                    <a:pt x="309" y="292"/>
                  </a:lnTo>
                  <a:lnTo>
                    <a:pt x="311" y="302"/>
                  </a:lnTo>
                  <a:lnTo>
                    <a:pt x="311" y="302"/>
                  </a:lnTo>
                  <a:lnTo>
                    <a:pt x="313" y="311"/>
                  </a:lnTo>
                  <a:lnTo>
                    <a:pt x="313" y="319"/>
                  </a:lnTo>
                  <a:lnTo>
                    <a:pt x="313" y="327"/>
                  </a:lnTo>
                  <a:lnTo>
                    <a:pt x="313" y="330"/>
                  </a:lnTo>
                  <a:lnTo>
                    <a:pt x="312" y="332"/>
                  </a:lnTo>
                  <a:lnTo>
                    <a:pt x="312" y="332"/>
                  </a:lnTo>
                  <a:lnTo>
                    <a:pt x="310" y="334"/>
                  </a:lnTo>
                  <a:lnTo>
                    <a:pt x="307" y="335"/>
                  </a:lnTo>
                  <a:lnTo>
                    <a:pt x="304" y="337"/>
                  </a:lnTo>
                  <a:lnTo>
                    <a:pt x="296" y="339"/>
                  </a:lnTo>
                  <a:lnTo>
                    <a:pt x="299" y="349"/>
                  </a:lnTo>
                  <a:lnTo>
                    <a:pt x="299" y="349"/>
                  </a:lnTo>
                  <a:lnTo>
                    <a:pt x="304" y="349"/>
                  </a:lnTo>
                  <a:lnTo>
                    <a:pt x="309" y="348"/>
                  </a:lnTo>
                  <a:lnTo>
                    <a:pt x="313" y="346"/>
                  </a:lnTo>
                  <a:lnTo>
                    <a:pt x="313" y="346"/>
                  </a:lnTo>
                  <a:lnTo>
                    <a:pt x="312" y="348"/>
                  </a:lnTo>
                  <a:lnTo>
                    <a:pt x="312" y="348"/>
                  </a:lnTo>
                  <a:lnTo>
                    <a:pt x="309" y="354"/>
                  </a:lnTo>
                  <a:lnTo>
                    <a:pt x="307" y="359"/>
                  </a:lnTo>
                  <a:lnTo>
                    <a:pt x="318" y="366"/>
                  </a:lnTo>
                  <a:lnTo>
                    <a:pt x="318" y="366"/>
                  </a:lnTo>
                  <a:lnTo>
                    <a:pt x="323" y="354"/>
                  </a:lnTo>
                  <a:lnTo>
                    <a:pt x="326" y="350"/>
                  </a:lnTo>
                  <a:lnTo>
                    <a:pt x="328" y="348"/>
                  </a:lnTo>
                  <a:lnTo>
                    <a:pt x="328" y="348"/>
                  </a:lnTo>
                  <a:lnTo>
                    <a:pt x="331" y="348"/>
                  </a:lnTo>
                  <a:lnTo>
                    <a:pt x="334" y="349"/>
                  </a:lnTo>
                  <a:lnTo>
                    <a:pt x="339" y="351"/>
                  </a:lnTo>
                  <a:lnTo>
                    <a:pt x="344" y="354"/>
                  </a:lnTo>
                  <a:lnTo>
                    <a:pt x="350" y="359"/>
                  </a:lnTo>
                  <a:lnTo>
                    <a:pt x="355" y="365"/>
                  </a:lnTo>
                  <a:lnTo>
                    <a:pt x="360" y="371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5" y="384"/>
                  </a:lnTo>
                  <a:lnTo>
                    <a:pt x="366" y="391"/>
                  </a:lnTo>
                  <a:lnTo>
                    <a:pt x="366" y="397"/>
                  </a:lnTo>
                  <a:lnTo>
                    <a:pt x="365" y="404"/>
                  </a:lnTo>
                  <a:lnTo>
                    <a:pt x="364" y="410"/>
                  </a:lnTo>
                  <a:lnTo>
                    <a:pt x="361" y="415"/>
                  </a:lnTo>
                  <a:lnTo>
                    <a:pt x="358" y="419"/>
                  </a:lnTo>
                  <a:lnTo>
                    <a:pt x="354" y="421"/>
                  </a:lnTo>
                  <a:lnTo>
                    <a:pt x="354" y="421"/>
                  </a:lnTo>
                  <a:lnTo>
                    <a:pt x="350" y="421"/>
                  </a:lnTo>
                  <a:lnTo>
                    <a:pt x="348" y="420"/>
                  </a:lnTo>
                  <a:lnTo>
                    <a:pt x="339" y="416"/>
                  </a:lnTo>
                  <a:lnTo>
                    <a:pt x="332" y="413"/>
                  </a:lnTo>
                  <a:lnTo>
                    <a:pt x="329" y="413"/>
                  </a:lnTo>
                  <a:lnTo>
                    <a:pt x="327" y="415"/>
                  </a:lnTo>
                  <a:lnTo>
                    <a:pt x="327" y="415"/>
                  </a:lnTo>
                  <a:lnTo>
                    <a:pt x="326" y="416"/>
                  </a:lnTo>
                  <a:lnTo>
                    <a:pt x="322" y="419"/>
                  </a:lnTo>
                  <a:lnTo>
                    <a:pt x="316" y="422"/>
                  </a:lnTo>
                  <a:lnTo>
                    <a:pt x="313" y="425"/>
                  </a:lnTo>
                  <a:lnTo>
                    <a:pt x="311" y="429"/>
                  </a:lnTo>
                  <a:lnTo>
                    <a:pt x="311" y="433"/>
                  </a:lnTo>
                  <a:lnTo>
                    <a:pt x="312" y="440"/>
                  </a:lnTo>
                  <a:lnTo>
                    <a:pt x="312" y="440"/>
                  </a:lnTo>
                  <a:lnTo>
                    <a:pt x="318" y="433"/>
                  </a:lnTo>
                  <a:lnTo>
                    <a:pt x="321" y="431"/>
                  </a:lnTo>
                  <a:lnTo>
                    <a:pt x="323" y="431"/>
                  </a:lnTo>
                  <a:lnTo>
                    <a:pt x="323" y="431"/>
                  </a:lnTo>
                  <a:lnTo>
                    <a:pt x="325" y="432"/>
                  </a:lnTo>
                  <a:lnTo>
                    <a:pt x="325" y="433"/>
                  </a:lnTo>
                  <a:lnTo>
                    <a:pt x="327" y="436"/>
                  </a:lnTo>
                  <a:lnTo>
                    <a:pt x="327" y="436"/>
                  </a:lnTo>
                  <a:lnTo>
                    <a:pt x="328" y="437"/>
                  </a:lnTo>
                  <a:lnTo>
                    <a:pt x="331" y="437"/>
                  </a:lnTo>
                  <a:lnTo>
                    <a:pt x="338" y="437"/>
                  </a:lnTo>
                  <a:lnTo>
                    <a:pt x="344" y="436"/>
                  </a:lnTo>
                  <a:lnTo>
                    <a:pt x="347" y="436"/>
                  </a:lnTo>
                  <a:lnTo>
                    <a:pt x="348" y="437"/>
                  </a:lnTo>
                  <a:lnTo>
                    <a:pt x="348" y="437"/>
                  </a:lnTo>
                  <a:lnTo>
                    <a:pt x="348" y="438"/>
                  </a:lnTo>
                  <a:lnTo>
                    <a:pt x="347" y="438"/>
                  </a:lnTo>
                  <a:lnTo>
                    <a:pt x="343" y="438"/>
                  </a:lnTo>
                  <a:lnTo>
                    <a:pt x="343" y="438"/>
                  </a:lnTo>
                  <a:lnTo>
                    <a:pt x="331" y="441"/>
                  </a:lnTo>
                  <a:lnTo>
                    <a:pt x="326" y="443"/>
                  </a:lnTo>
                  <a:lnTo>
                    <a:pt x="322" y="446"/>
                  </a:lnTo>
                  <a:lnTo>
                    <a:pt x="322" y="446"/>
                  </a:lnTo>
                  <a:lnTo>
                    <a:pt x="322" y="447"/>
                  </a:lnTo>
                  <a:lnTo>
                    <a:pt x="322" y="449"/>
                  </a:lnTo>
                  <a:lnTo>
                    <a:pt x="322" y="449"/>
                  </a:lnTo>
                  <a:lnTo>
                    <a:pt x="320" y="453"/>
                  </a:lnTo>
                  <a:lnTo>
                    <a:pt x="316" y="456"/>
                  </a:lnTo>
                  <a:lnTo>
                    <a:pt x="313" y="459"/>
                  </a:lnTo>
                  <a:lnTo>
                    <a:pt x="312" y="463"/>
                  </a:lnTo>
                  <a:lnTo>
                    <a:pt x="312" y="467"/>
                  </a:lnTo>
                  <a:lnTo>
                    <a:pt x="312" y="467"/>
                  </a:lnTo>
                  <a:lnTo>
                    <a:pt x="313" y="472"/>
                  </a:lnTo>
                  <a:lnTo>
                    <a:pt x="316" y="474"/>
                  </a:lnTo>
                  <a:lnTo>
                    <a:pt x="320" y="478"/>
                  </a:lnTo>
                  <a:lnTo>
                    <a:pt x="320" y="478"/>
                  </a:lnTo>
                  <a:lnTo>
                    <a:pt x="320" y="475"/>
                  </a:lnTo>
                  <a:lnTo>
                    <a:pt x="321" y="472"/>
                  </a:lnTo>
                  <a:lnTo>
                    <a:pt x="322" y="467"/>
                  </a:lnTo>
                  <a:lnTo>
                    <a:pt x="322" y="464"/>
                  </a:lnTo>
                  <a:lnTo>
                    <a:pt x="325" y="464"/>
                  </a:lnTo>
                  <a:lnTo>
                    <a:pt x="325" y="464"/>
                  </a:lnTo>
                  <a:lnTo>
                    <a:pt x="326" y="464"/>
                  </a:lnTo>
                  <a:lnTo>
                    <a:pt x="328" y="465"/>
                  </a:lnTo>
                  <a:lnTo>
                    <a:pt x="329" y="468"/>
                  </a:lnTo>
                  <a:lnTo>
                    <a:pt x="332" y="468"/>
                  </a:lnTo>
                  <a:lnTo>
                    <a:pt x="332" y="468"/>
                  </a:lnTo>
                  <a:lnTo>
                    <a:pt x="334" y="468"/>
                  </a:lnTo>
                  <a:lnTo>
                    <a:pt x="338" y="465"/>
                  </a:lnTo>
                  <a:lnTo>
                    <a:pt x="345" y="458"/>
                  </a:lnTo>
                  <a:lnTo>
                    <a:pt x="353" y="452"/>
                  </a:lnTo>
                  <a:lnTo>
                    <a:pt x="355" y="449"/>
                  </a:lnTo>
                  <a:lnTo>
                    <a:pt x="358" y="449"/>
                  </a:lnTo>
                  <a:lnTo>
                    <a:pt x="358" y="449"/>
                  </a:lnTo>
                  <a:lnTo>
                    <a:pt x="359" y="451"/>
                  </a:lnTo>
                  <a:lnTo>
                    <a:pt x="358" y="452"/>
                  </a:lnTo>
                  <a:lnTo>
                    <a:pt x="353" y="456"/>
                  </a:lnTo>
                  <a:lnTo>
                    <a:pt x="348" y="460"/>
                  </a:lnTo>
                  <a:lnTo>
                    <a:pt x="345" y="463"/>
                  </a:lnTo>
                  <a:lnTo>
                    <a:pt x="344" y="467"/>
                  </a:lnTo>
                  <a:lnTo>
                    <a:pt x="344" y="467"/>
                  </a:lnTo>
                  <a:lnTo>
                    <a:pt x="345" y="470"/>
                  </a:lnTo>
                  <a:lnTo>
                    <a:pt x="347" y="473"/>
                  </a:lnTo>
                  <a:lnTo>
                    <a:pt x="349" y="475"/>
                  </a:lnTo>
                  <a:lnTo>
                    <a:pt x="350" y="478"/>
                  </a:lnTo>
                  <a:lnTo>
                    <a:pt x="350" y="478"/>
                  </a:lnTo>
                  <a:lnTo>
                    <a:pt x="352" y="480"/>
                  </a:lnTo>
                  <a:lnTo>
                    <a:pt x="354" y="484"/>
                  </a:lnTo>
                  <a:lnTo>
                    <a:pt x="356" y="486"/>
                  </a:lnTo>
                  <a:lnTo>
                    <a:pt x="360" y="487"/>
                  </a:lnTo>
                  <a:lnTo>
                    <a:pt x="368" y="490"/>
                  </a:lnTo>
                  <a:lnTo>
                    <a:pt x="371" y="490"/>
                  </a:lnTo>
                  <a:lnTo>
                    <a:pt x="371" y="490"/>
                  </a:lnTo>
                  <a:lnTo>
                    <a:pt x="370" y="487"/>
                  </a:lnTo>
                  <a:lnTo>
                    <a:pt x="366" y="484"/>
                  </a:lnTo>
                  <a:lnTo>
                    <a:pt x="363" y="479"/>
                  </a:lnTo>
                  <a:lnTo>
                    <a:pt x="363" y="478"/>
                  </a:lnTo>
                  <a:lnTo>
                    <a:pt x="363" y="475"/>
                  </a:lnTo>
                  <a:lnTo>
                    <a:pt x="363" y="475"/>
                  </a:lnTo>
                  <a:lnTo>
                    <a:pt x="364" y="474"/>
                  </a:lnTo>
                  <a:lnTo>
                    <a:pt x="366" y="475"/>
                  </a:lnTo>
                  <a:lnTo>
                    <a:pt x="369" y="475"/>
                  </a:lnTo>
                  <a:lnTo>
                    <a:pt x="371" y="474"/>
                  </a:lnTo>
                  <a:lnTo>
                    <a:pt x="371" y="474"/>
                  </a:lnTo>
                  <a:lnTo>
                    <a:pt x="371" y="472"/>
                  </a:lnTo>
                  <a:lnTo>
                    <a:pt x="371" y="464"/>
                  </a:lnTo>
                  <a:lnTo>
                    <a:pt x="371" y="460"/>
                  </a:lnTo>
                  <a:lnTo>
                    <a:pt x="372" y="456"/>
                  </a:lnTo>
                  <a:lnTo>
                    <a:pt x="376" y="451"/>
                  </a:lnTo>
                  <a:lnTo>
                    <a:pt x="381" y="445"/>
                  </a:lnTo>
                  <a:lnTo>
                    <a:pt x="381" y="445"/>
                  </a:lnTo>
                  <a:lnTo>
                    <a:pt x="384" y="448"/>
                  </a:lnTo>
                  <a:lnTo>
                    <a:pt x="386" y="449"/>
                  </a:lnTo>
                  <a:lnTo>
                    <a:pt x="391" y="451"/>
                  </a:lnTo>
                  <a:lnTo>
                    <a:pt x="391" y="451"/>
                  </a:lnTo>
                  <a:lnTo>
                    <a:pt x="392" y="452"/>
                  </a:lnTo>
                  <a:lnTo>
                    <a:pt x="393" y="453"/>
                  </a:lnTo>
                  <a:lnTo>
                    <a:pt x="393" y="458"/>
                  </a:lnTo>
                  <a:lnTo>
                    <a:pt x="393" y="464"/>
                  </a:lnTo>
                  <a:lnTo>
                    <a:pt x="393" y="464"/>
                  </a:lnTo>
                  <a:lnTo>
                    <a:pt x="395" y="463"/>
                  </a:lnTo>
                  <a:lnTo>
                    <a:pt x="397" y="459"/>
                  </a:lnTo>
                  <a:lnTo>
                    <a:pt x="399" y="453"/>
                  </a:lnTo>
                  <a:lnTo>
                    <a:pt x="399" y="446"/>
                  </a:lnTo>
                  <a:lnTo>
                    <a:pt x="399" y="446"/>
                  </a:lnTo>
                  <a:lnTo>
                    <a:pt x="402" y="445"/>
                  </a:lnTo>
                  <a:lnTo>
                    <a:pt x="404" y="440"/>
                  </a:lnTo>
                  <a:lnTo>
                    <a:pt x="404" y="440"/>
                  </a:lnTo>
                  <a:lnTo>
                    <a:pt x="406" y="437"/>
                  </a:lnTo>
                  <a:lnTo>
                    <a:pt x="404" y="436"/>
                  </a:lnTo>
                  <a:lnTo>
                    <a:pt x="401" y="432"/>
                  </a:lnTo>
                  <a:lnTo>
                    <a:pt x="399" y="430"/>
                  </a:lnTo>
                  <a:lnTo>
                    <a:pt x="398" y="426"/>
                  </a:lnTo>
                  <a:lnTo>
                    <a:pt x="397" y="420"/>
                  </a:lnTo>
                  <a:lnTo>
                    <a:pt x="397" y="413"/>
                  </a:lnTo>
                  <a:lnTo>
                    <a:pt x="397" y="413"/>
                  </a:lnTo>
                  <a:lnTo>
                    <a:pt x="397" y="410"/>
                  </a:lnTo>
                  <a:lnTo>
                    <a:pt x="396" y="409"/>
                  </a:lnTo>
                  <a:lnTo>
                    <a:pt x="392" y="406"/>
                  </a:lnTo>
                  <a:lnTo>
                    <a:pt x="392" y="406"/>
                  </a:lnTo>
                  <a:lnTo>
                    <a:pt x="390" y="403"/>
                  </a:lnTo>
                  <a:lnTo>
                    <a:pt x="390" y="402"/>
                  </a:lnTo>
                  <a:lnTo>
                    <a:pt x="391" y="402"/>
                  </a:lnTo>
                  <a:lnTo>
                    <a:pt x="391" y="402"/>
                  </a:lnTo>
                  <a:lnTo>
                    <a:pt x="396" y="403"/>
                  </a:lnTo>
                  <a:lnTo>
                    <a:pt x="401" y="403"/>
                  </a:lnTo>
                  <a:lnTo>
                    <a:pt x="406" y="402"/>
                  </a:lnTo>
                  <a:lnTo>
                    <a:pt x="406" y="402"/>
                  </a:lnTo>
                  <a:lnTo>
                    <a:pt x="406" y="387"/>
                  </a:lnTo>
                  <a:lnTo>
                    <a:pt x="407" y="379"/>
                  </a:lnTo>
                  <a:lnTo>
                    <a:pt x="406" y="376"/>
                  </a:lnTo>
                  <a:lnTo>
                    <a:pt x="406" y="376"/>
                  </a:lnTo>
                  <a:lnTo>
                    <a:pt x="401" y="376"/>
                  </a:lnTo>
                  <a:lnTo>
                    <a:pt x="396" y="375"/>
                  </a:lnTo>
                  <a:lnTo>
                    <a:pt x="393" y="373"/>
                  </a:lnTo>
                  <a:lnTo>
                    <a:pt x="391" y="371"/>
                  </a:lnTo>
                  <a:lnTo>
                    <a:pt x="391" y="371"/>
                  </a:lnTo>
                  <a:lnTo>
                    <a:pt x="395" y="371"/>
                  </a:lnTo>
                  <a:lnTo>
                    <a:pt x="399" y="371"/>
                  </a:lnTo>
                  <a:lnTo>
                    <a:pt x="403" y="371"/>
                  </a:lnTo>
                  <a:lnTo>
                    <a:pt x="406" y="368"/>
                  </a:lnTo>
                  <a:lnTo>
                    <a:pt x="406" y="368"/>
                  </a:lnTo>
                  <a:lnTo>
                    <a:pt x="406" y="356"/>
                  </a:lnTo>
                  <a:lnTo>
                    <a:pt x="404" y="348"/>
                  </a:lnTo>
                  <a:lnTo>
                    <a:pt x="404" y="345"/>
                  </a:lnTo>
                  <a:lnTo>
                    <a:pt x="403" y="344"/>
                  </a:lnTo>
                  <a:lnTo>
                    <a:pt x="403" y="344"/>
                  </a:lnTo>
                  <a:lnTo>
                    <a:pt x="398" y="345"/>
                  </a:lnTo>
                  <a:lnTo>
                    <a:pt x="395" y="345"/>
                  </a:lnTo>
                  <a:lnTo>
                    <a:pt x="391" y="344"/>
                  </a:lnTo>
                  <a:lnTo>
                    <a:pt x="387" y="343"/>
                  </a:lnTo>
                  <a:lnTo>
                    <a:pt x="387" y="343"/>
                  </a:lnTo>
                  <a:lnTo>
                    <a:pt x="386" y="341"/>
                  </a:lnTo>
                  <a:lnTo>
                    <a:pt x="385" y="339"/>
                  </a:lnTo>
                  <a:lnTo>
                    <a:pt x="385" y="335"/>
                  </a:lnTo>
                  <a:lnTo>
                    <a:pt x="384" y="333"/>
                  </a:lnTo>
                  <a:lnTo>
                    <a:pt x="384" y="332"/>
                  </a:lnTo>
                  <a:lnTo>
                    <a:pt x="382" y="330"/>
                  </a:lnTo>
                  <a:lnTo>
                    <a:pt x="382" y="330"/>
                  </a:lnTo>
                  <a:lnTo>
                    <a:pt x="375" y="328"/>
                  </a:lnTo>
                  <a:lnTo>
                    <a:pt x="368" y="324"/>
                  </a:lnTo>
                  <a:lnTo>
                    <a:pt x="364" y="321"/>
                  </a:lnTo>
                  <a:lnTo>
                    <a:pt x="360" y="318"/>
                  </a:lnTo>
                  <a:lnTo>
                    <a:pt x="360" y="318"/>
                  </a:lnTo>
                  <a:lnTo>
                    <a:pt x="358" y="314"/>
                  </a:lnTo>
                  <a:lnTo>
                    <a:pt x="358" y="311"/>
                  </a:lnTo>
                  <a:lnTo>
                    <a:pt x="358" y="308"/>
                  </a:lnTo>
                  <a:lnTo>
                    <a:pt x="358" y="308"/>
                  </a:lnTo>
                  <a:lnTo>
                    <a:pt x="364" y="311"/>
                  </a:lnTo>
                  <a:lnTo>
                    <a:pt x="366" y="311"/>
                  </a:lnTo>
                  <a:lnTo>
                    <a:pt x="370" y="310"/>
                  </a:lnTo>
                  <a:lnTo>
                    <a:pt x="371" y="290"/>
                  </a:lnTo>
                  <a:lnTo>
                    <a:pt x="371" y="290"/>
                  </a:lnTo>
                  <a:lnTo>
                    <a:pt x="369" y="290"/>
                  </a:lnTo>
                  <a:lnTo>
                    <a:pt x="364" y="289"/>
                  </a:lnTo>
                  <a:lnTo>
                    <a:pt x="364" y="289"/>
                  </a:lnTo>
                  <a:lnTo>
                    <a:pt x="361" y="286"/>
                  </a:lnTo>
                  <a:lnTo>
                    <a:pt x="359" y="284"/>
                  </a:lnTo>
                  <a:lnTo>
                    <a:pt x="358" y="281"/>
                  </a:lnTo>
                  <a:lnTo>
                    <a:pt x="358" y="281"/>
                  </a:lnTo>
                  <a:lnTo>
                    <a:pt x="360" y="283"/>
                  </a:lnTo>
                  <a:lnTo>
                    <a:pt x="365" y="284"/>
                  </a:lnTo>
                  <a:lnTo>
                    <a:pt x="365" y="284"/>
                  </a:lnTo>
                  <a:lnTo>
                    <a:pt x="370" y="284"/>
                  </a:lnTo>
                  <a:lnTo>
                    <a:pt x="372" y="283"/>
                  </a:lnTo>
                  <a:lnTo>
                    <a:pt x="375" y="260"/>
                  </a:lnTo>
                  <a:lnTo>
                    <a:pt x="375" y="260"/>
                  </a:lnTo>
                  <a:lnTo>
                    <a:pt x="371" y="260"/>
                  </a:lnTo>
                  <a:lnTo>
                    <a:pt x="368" y="259"/>
                  </a:lnTo>
                  <a:lnTo>
                    <a:pt x="364" y="258"/>
                  </a:lnTo>
                  <a:lnTo>
                    <a:pt x="363" y="254"/>
                  </a:lnTo>
                  <a:lnTo>
                    <a:pt x="363" y="253"/>
                  </a:lnTo>
                  <a:lnTo>
                    <a:pt x="363" y="253"/>
                  </a:lnTo>
                  <a:lnTo>
                    <a:pt x="371" y="251"/>
                  </a:lnTo>
                  <a:lnTo>
                    <a:pt x="379" y="247"/>
                  </a:lnTo>
                  <a:lnTo>
                    <a:pt x="385" y="242"/>
                  </a:lnTo>
                  <a:lnTo>
                    <a:pt x="390" y="237"/>
                  </a:lnTo>
                  <a:lnTo>
                    <a:pt x="395" y="231"/>
                  </a:lnTo>
                  <a:lnTo>
                    <a:pt x="398" y="224"/>
                  </a:lnTo>
                  <a:lnTo>
                    <a:pt x="402" y="217"/>
                  </a:lnTo>
                  <a:lnTo>
                    <a:pt x="403" y="210"/>
                  </a:lnTo>
                  <a:lnTo>
                    <a:pt x="403" y="210"/>
                  </a:lnTo>
                  <a:lnTo>
                    <a:pt x="409" y="213"/>
                  </a:lnTo>
                  <a:lnTo>
                    <a:pt x="413" y="213"/>
                  </a:lnTo>
                  <a:lnTo>
                    <a:pt x="415" y="213"/>
                  </a:lnTo>
                  <a:lnTo>
                    <a:pt x="415" y="213"/>
                  </a:lnTo>
                  <a:lnTo>
                    <a:pt x="417" y="204"/>
                  </a:lnTo>
                  <a:lnTo>
                    <a:pt x="417" y="194"/>
                  </a:lnTo>
                  <a:lnTo>
                    <a:pt x="417" y="194"/>
                  </a:lnTo>
                  <a:lnTo>
                    <a:pt x="411" y="193"/>
                  </a:lnTo>
                  <a:lnTo>
                    <a:pt x="408" y="192"/>
                  </a:lnTo>
                  <a:lnTo>
                    <a:pt x="406" y="1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2820302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 userDrawn="1"/>
        </p:nvGrpSpPr>
        <p:grpSpPr>
          <a:xfrm>
            <a:off x="1588" y="0"/>
            <a:ext cx="9140826" cy="5143501"/>
            <a:chOff x="1588" y="0"/>
            <a:chExt cx="9140826" cy="514350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588" y="0"/>
              <a:ext cx="9140825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5"/>
            <p:cNvSpPr>
              <a:spLocks/>
            </p:cNvSpPr>
            <p:nvPr userDrawn="1"/>
          </p:nvSpPr>
          <p:spPr bwMode="auto">
            <a:xfrm>
              <a:off x="6718301" y="3640138"/>
              <a:ext cx="2424113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1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1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6"/>
            <p:cNvSpPr>
              <a:spLocks/>
            </p:cNvSpPr>
            <p:nvPr userDrawn="1"/>
          </p:nvSpPr>
          <p:spPr bwMode="auto">
            <a:xfrm>
              <a:off x="7689851" y="2641600"/>
              <a:ext cx="1452563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8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2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2 w 915"/>
                <a:gd name="T35" fmla="*/ 667 h 1053"/>
                <a:gd name="T36" fmla="*/ 106 w 915"/>
                <a:gd name="T37" fmla="*/ 704 h 1053"/>
                <a:gd name="T38" fmla="*/ 160 w 915"/>
                <a:gd name="T39" fmla="*/ 739 h 1053"/>
                <a:gd name="T40" fmla="*/ 215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8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8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2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2" y="667"/>
                  </a:lnTo>
                  <a:lnTo>
                    <a:pt x="106" y="704"/>
                  </a:lnTo>
                  <a:lnTo>
                    <a:pt x="160" y="739"/>
                  </a:lnTo>
                  <a:lnTo>
                    <a:pt x="215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8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7"/>
            <p:cNvSpPr>
              <a:spLocks/>
            </p:cNvSpPr>
            <p:nvPr userDrawn="1"/>
          </p:nvSpPr>
          <p:spPr bwMode="auto">
            <a:xfrm>
              <a:off x="5973763" y="0"/>
              <a:ext cx="2543175" cy="3640138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2 w 1602"/>
                <a:gd name="T5" fmla="*/ 158 h 2293"/>
                <a:gd name="T6" fmla="*/ 4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4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1 w 1602"/>
                <a:gd name="T33" fmla="*/ 1514 h 2293"/>
                <a:gd name="T34" fmla="*/ 369 w 1602"/>
                <a:gd name="T35" fmla="*/ 1590 h 2293"/>
                <a:gd name="T36" fmla="*/ 419 w 1602"/>
                <a:gd name="T37" fmla="*/ 1662 h 2293"/>
                <a:gd name="T38" fmla="*/ 473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0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6 w 1602"/>
                <a:gd name="T55" fmla="*/ 2266 h 2293"/>
                <a:gd name="T56" fmla="*/ 1157 w 1602"/>
                <a:gd name="T57" fmla="*/ 2210 h 2293"/>
                <a:gd name="T58" fmla="*/ 1205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5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2" y="158"/>
                  </a:lnTo>
                  <a:lnTo>
                    <a:pt x="8" y="197"/>
                  </a:lnTo>
                  <a:lnTo>
                    <a:pt x="4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3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1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59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4" y="1236"/>
                  </a:lnTo>
                  <a:lnTo>
                    <a:pt x="194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1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3" y="1626"/>
                  </a:lnTo>
                  <a:lnTo>
                    <a:pt x="419" y="1662"/>
                  </a:lnTo>
                  <a:lnTo>
                    <a:pt x="445" y="1698"/>
                  </a:lnTo>
                  <a:lnTo>
                    <a:pt x="473" y="1733"/>
                  </a:lnTo>
                  <a:lnTo>
                    <a:pt x="501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0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6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5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5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8"/>
            <p:cNvSpPr>
              <a:spLocks/>
            </p:cNvSpPr>
            <p:nvPr userDrawn="1"/>
          </p:nvSpPr>
          <p:spPr bwMode="auto">
            <a:xfrm>
              <a:off x="1588" y="0"/>
              <a:ext cx="7688263" cy="5143500"/>
            </a:xfrm>
            <a:custGeom>
              <a:avLst/>
              <a:gdLst>
                <a:gd name="T0" fmla="*/ 3295 w 4843"/>
                <a:gd name="T1" fmla="*/ 0 h 3240"/>
                <a:gd name="T2" fmla="*/ 0 w 4843"/>
                <a:gd name="T3" fmla="*/ 0 h 3240"/>
                <a:gd name="T4" fmla="*/ 0 w 4843"/>
                <a:gd name="T5" fmla="*/ 3240 h 3240"/>
                <a:gd name="T6" fmla="*/ 4258 w 4843"/>
                <a:gd name="T7" fmla="*/ 3240 h 3240"/>
                <a:gd name="T8" fmla="*/ 4258 w 4843"/>
                <a:gd name="T9" fmla="*/ 3240 h 3240"/>
                <a:gd name="T10" fmla="*/ 4310 w 4843"/>
                <a:gd name="T11" fmla="*/ 3176 h 3240"/>
                <a:gd name="T12" fmla="*/ 4356 w 4843"/>
                <a:gd name="T13" fmla="*/ 3116 h 3240"/>
                <a:gd name="T14" fmla="*/ 4398 w 4843"/>
                <a:gd name="T15" fmla="*/ 3060 h 3240"/>
                <a:gd name="T16" fmla="*/ 4437 w 4843"/>
                <a:gd name="T17" fmla="*/ 3006 h 3240"/>
                <a:gd name="T18" fmla="*/ 4471 w 4843"/>
                <a:gd name="T19" fmla="*/ 2953 h 3240"/>
                <a:gd name="T20" fmla="*/ 4505 w 4843"/>
                <a:gd name="T21" fmla="*/ 2903 h 3240"/>
                <a:gd name="T22" fmla="*/ 4536 w 4843"/>
                <a:gd name="T23" fmla="*/ 2851 h 3240"/>
                <a:gd name="T24" fmla="*/ 4566 w 4843"/>
                <a:gd name="T25" fmla="*/ 2799 h 3240"/>
                <a:gd name="T26" fmla="*/ 4595 w 4843"/>
                <a:gd name="T27" fmla="*/ 2747 h 3240"/>
                <a:gd name="T28" fmla="*/ 4626 w 4843"/>
                <a:gd name="T29" fmla="*/ 2692 h 3240"/>
                <a:gd name="T30" fmla="*/ 4687 w 4843"/>
                <a:gd name="T31" fmla="*/ 2576 h 3240"/>
                <a:gd name="T32" fmla="*/ 4758 w 4843"/>
                <a:gd name="T33" fmla="*/ 2445 h 3240"/>
                <a:gd name="T34" fmla="*/ 4798 w 4843"/>
                <a:gd name="T35" fmla="*/ 2372 h 3240"/>
                <a:gd name="T36" fmla="*/ 4843 w 4843"/>
                <a:gd name="T37" fmla="*/ 2293 h 3240"/>
                <a:gd name="T38" fmla="*/ 4843 w 4843"/>
                <a:gd name="T39" fmla="*/ 2293 h 3240"/>
                <a:gd name="T40" fmla="*/ 4769 w 4843"/>
                <a:gd name="T41" fmla="*/ 2239 h 3240"/>
                <a:gd name="T42" fmla="*/ 4700 w 4843"/>
                <a:gd name="T43" fmla="*/ 2184 h 3240"/>
                <a:gd name="T44" fmla="*/ 4632 w 4843"/>
                <a:gd name="T45" fmla="*/ 2127 h 3240"/>
                <a:gd name="T46" fmla="*/ 4566 w 4843"/>
                <a:gd name="T47" fmla="*/ 2069 h 3240"/>
                <a:gd name="T48" fmla="*/ 4503 w 4843"/>
                <a:gd name="T49" fmla="*/ 2010 h 3240"/>
                <a:gd name="T50" fmla="*/ 4442 w 4843"/>
                <a:gd name="T51" fmla="*/ 1951 h 3240"/>
                <a:gd name="T52" fmla="*/ 4383 w 4843"/>
                <a:gd name="T53" fmla="*/ 1889 h 3240"/>
                <a:gd name="T54" fmla="*/ 4325 w 4843"/>
                <a:gd name="T55" fmla="*/ 1827 h 3240"/>
                <a:gd name="T56" fmla="*/ 4270 w 4843"/>
                <a:gd name="T57" fmla="*/ 1763 h 3240"/>
                <a:gd name="T58" fmla="*/ 4216 w 4843"/>
                <a:gd name="T59" fmla="*/ 1699 h 3240"/>
                <a:gd name="T60" fmla="*/ 4164 w 4843"/>
                <a:gd name="T61" fmla="*/ 1632 h 3240"/>
                <a:gd name="T62" fmla="*/ 4114 w 4843"/>
                <a:gd name="T63" fmla="*/ 1565 h 3240"/>
                <a:gd name="T64" fmla="*/ 4064 w 4843"/>
                <a:gd name="T65" fmla="*/ 1497 h 3240"/>
                <a:gd name="T66" fmla="*/ 4017 w 4843"/>
                <a:gd name="T67" fmla="*/ 1428 h 3240"/>
                <a:gd name="T68" fmla="*/ 3970 w 4843"/>
                <a:gd name="T69" fmla="*/ 1358 h 3240"/>
                <a:gd name="T70" fmla="*/ 3925 w 4843"/>
                <a:gd name="T71" fmla="*/ 1286 h 3240"/>
                <a:gd name="T72" fmla="*/ 3881 w 4843"/>
                <a:gd name="T73" fmla="*/ 1214 h 3240"/>
                <a:gd name="T74" fmla="*/ 3838 w 4843"/>
                <a:gd name="T75" fmla="*/ 1140 h 3240"/>
                <a:gd name="T76" fmla="*/ 3796 w 4843"/>
                <a:gd name="T77" fmla="*/ 1065 h 3240"/>
                <a:gd name="T78" fmla="*/ 3755 w 4843"/>
                <a:gd name="T79" fmla="*/ 989 h 3240"/>
                <a:gd name="T80" fmla="*/ 3715 w 4843"/>
                <a:gd name="T81" fmla="*/ 912 h 3240"/>
                <a:gd name="T82" fmla="*/ 3674 w 4843"/>
                <a:gd name="T83" fmla="*/ 835 h 3240"/>
                <a:gd name="T84" fmla="*/ 3635 w 4843"/>
                <a:gd name="T85" fmla="*/ 755 h 3240"/>
                <a:gd name="T86" fmla="*/ 3597 w 4843"/>
                <a:gd name="T87" fmla="*/ 675 h 3240"/>
                <a:gd name="T88" fmla="*/ 3558 w 4843"/>
                <a:gd name="T89" fmla="*/ 594 h 3240"/>
                <a:gd name="T90" fmla="*/ 3520 w 4843"/>
                <a:gd name="T91" fmla="*/ 512 h 3240"/>
                <a:gd name="T92" fmla="*/ 3446 w 4843"/>
                <a:gd name="T93" fmla="*/ 345 h 3240"/>
                <a:gd name="T94" fmla="*/ 3370 w 4843"/>
                <a:gd name="T95" fmla="*/ 174 h 3240"/>
                <a:gd name="T96" fmla="*/ 3295 w 4843"/>
                <a:gd name="T97" fmla="*/ 0 h 3240"/>
                <a:gd name="T98" fmla="*/ 3295 w 484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3" h="3240">
                  <a:moveTo>
                    <a:pt x="3295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58" y="3240"/>
                  </a:lnTo>
                  <a:lnTo>
                    <a:pt x="4258" y="3240"/>
                  </a:lnTo>
                  <a:lnTo>
                    <a:pt x="4310" y="3176"/>
                  </a:lnTo>
                  <a:lnTo>
                    <a:pt x="4356" y="3116"/>
                  </a:lnTo>
                  <a:lnTo>
                    <a:pt x="4398" y="3060"/>
                  </a:lnTo>
                  <a:lnTo>
                    <a:pt x="4437" y="3006"/>
                  </a:lnTo>
                  <a:lnTo>
                    <a:pt x="4471" y="2953"/>
                  </a:lnTo>
                  <a:lnTo>
                    <a:pt x="4505" y="2903"/>
                  </a:lnTo>
                  <a:lnTo>
                    <a:pt x="4536" y="2851"/>
                  </a:lnTo>
                  <a:lnTo>
                    <a:pt x="4566" y="2799"/>
                  </a:lnTo>
                  <a:lnTo>
                    <a:pt x="4595" y="2747"/>
                  </a:lnTo>
                  <a:lnTo>
                    <a:pt x="4626" y="2692"/>
                  </a:lnTo>
                  <a:lnTo>
                    <a:pt x="4687" y="2576"/>
                  </a:lnTo>
                  <a:lnTo>
                    <a:pt x="4758" y="2445"/>
                  </a:lnTo>
                  <a:lnTo>
                    <a:pt x="4798" y="2372"/>
                  </a:lnTo>
                  <a:lnTo>
                    <a:pt x="4843" y="2293"/>
                  </a:lnTo>
                  <a:lnTo>
                    <a:pt x="4843" y="2293"/>
                  </a:lnTo>
                  <a:lnTo>
                    <a:pt x="4769" y="2239"/>
                  </a:lnTo>
                  <a:lnTo>
                    <a:pt x="4700" y="2184"/>
                  </a:lnTo>
                  <a:lnTo>
                    <a:pt x="4632" y="2127"/>
                  </a:lnTo>
                  <a:lnTo>
                    <a:pt x="4566" y="2069"/>
                  </a:lnTo>
                  <a:lnTo>
                    <a:pt x="4503" y="2010"/>
                  </a:lnTo>
                  <a:lnTo>
                    <a:pt x="4442" y="1951"/>
                  </a:lnTo>
                  <a:lnTo>
                    <a:pt x="4383" y="1889"/>
                  </a:lnTo>
                  <a:lnTo>
                    <a:pt x="4325" y="1827"/>
                  </a:lnTo>
                  <a:lnTo>
                    <a:pt x="4270" y="1763"/>
                  </a:lnTo>
                  <a:lnTo>
                    <a:pt x="4216" y="1699"/>
                  </a:lnTo>
                  <a:lnTo>
                    <a:pt x="4164" y="1632"/>
                  </a:lnTo>
                  <a:lnTo>
                    <a:pt x="4114" y="1565"/>
                  </a:lnTo>
                  <a:lnTo>
                    <a:pt x="4064" y="1497"/>
                  </a:lnTo>
                  <a:lnTo>
                    <a:pt x="4017" y="1428"/>
                  </a:lnTo>
                  <a:lnTo>
                    <a:pt x="3970" y="1358"/>
                  </a:lnTo>
                  <a:lnTo>
                    <a:pt x="3925" y="1286"/>
                  </a:lnTo>
                  <a:lnTo>
                    <a:pt x="3881" y="1214"/>
                  </a:lnTo>
                  <a:lnTo>
                    <a:pt x="3838" y="1140"/>
                  </a:lnTo>
                  <a:lnTo>
                    <a:pt x="3796" y="1065"/>
                  </a:lnTo>
                  <a:lnTo>
                    <a:pt x="3755" y="989"/>
                  </a:lnTo>
                  <a:lnTo>
                    <a:pt x="3715" y="912"/>
                  </a:lnTo>
                  <a:lnTo>
                    <a:pt x="3674" y="835"/>
                  </a:lnTo>
                  <a:lnTo>
                    <a:pt x="3635" y="755"/>
                  </a:lnTo>
                  <a:lnTo>
                    <a:pt x="3597" y="675"/>
                  </a:lnTo>
                  <a:lnTo>
                    <a:pt x="3558" y="594"/>
                  </a:lnTo>
                  <a:lnTo>
                    <a:pt x="3520" y="512"/>
                  </a:lnTo>
                  <a:lnTo>
                    <a:pt x="3446" y="345"/>
                  </a:lnTo>
                  <a:lnTo>
                    <a:pt x="3370" y="174"/>
                  </a:lnTo>
                  <a:lnTo>
                    <a:pt x="3295" y="0"/>
                  </a:lnTo>
                  <a:lnTo>
                    <a:pt x="3295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9"/>
            <p:cNvSpPr>
              <a:spLocks/>
            </p:cNvSpPr>
            <p:nvPr userDrawn="1"/>
          </p:nvSpPr>
          <p:spPr bwMode="auto">
            <a:xfrm>
              <a:off x="7689851" y="0"/>
              <a:ext cx="1452563" cy="3640138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69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69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0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2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3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2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8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69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69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0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2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3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2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8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7689851" y="3640138"/>
              <a:ext cx="1452563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8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5 w 915"/>
                <a:gd name="T27" fmla="*/ 138 h 540"/>
                <a:gd name="T28" fmla="*/ 160 w 915"/>
                <a:gd name="T29" fmla="*/ 107 h 540"/>
                <a:gd name="T30" fmla="*/ 106 w 915"/>
                <a:gd name="T31" fmla="*/ 73 h 540"/>
                <a:gd name="T32" fmla="*/ 52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1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8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5" y="138"/>
                  </a:lnTo>
                  <a:lnTo>
                    <a:pt x="160" y="107"/>
                  </a:lnTo>
                  <a:lnTo>
                    <a:pt x="106" y="73"/>
                  </a:lnTo>
                  <a:lnTo>
                    <a:pt x="52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1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1"/>
            <p:cNvSpPr>
              <a:spLocks/>
            </p:cNvSpPr>
            <p:nvPr userDrawn="1"/>
          </p:nvSpPr>
          <p:spPr bwMode="auto">
            <a:xfrm>
              <a:off x="4776788" y="0"/>
              <a:ext cx="2913063" cy="3640138"/>
            </a:xfrm>
            <a:custGeom>
              <a:avLst/>
              <a:gdLst>
                <a:gd name="T0" fmla="*/ 1065 w 1835"/>
                <a:gd name="T1" fmla="*/ 1236 h 2293"/>
                <a:gd name="T2" fmla="*/ 1043 w 1835"/>
                <a:gd name="T3" fmla="*/ 1163 h 2293"/>
                <a:gd name="T4" fmla="*/ 1024 w 1835"/>
                <a:gd name="T5" fmla="*/ 1089 h 2293"/>
                <a:gd name="T6" fmla="*/ 1006 w 1835"/>
                <a:gd name="T7" fmla="*/ 1014 h 2293"/>
                <a:gd name="T8" fmla="*/ 992 w 1835"/>
                <a:gd name="T9" fmla="*/ 938 h 2293"/>
                <a:gd name="T10" fmla="*/ 980 w 1835"/>
                <a:gd name="T11" fmla="*/ 862 h 2293"/>
                <a:gd name="T12" fmla="*/ 971 w 1835"/>
                <a:gd name="T13" fmla="*/ 785 h 2293"/>
                <a:gd name="T14" fmla="*/ 965 w 1835"/>
                <a:gd name="T15" fmla="*/ 708 h 2293"/>
                <a:gd name="T16" fmla="*/ 962 w 1835"/>
                <a:gd name="T17" fmla="*/ 630 h 2293"/>
                <a:gd name="T18" fmla="*/ 962 w 1835"/>
                <a:gd name="T19" fmla="*/ 551 h 2293"/>
                <a:gd name="T20" fmla="*/ 964 w 1835"/>
                <a:gd name="T21" fmla="*/ 473 h 2293"/>
                <a:gd name="T22" fmla="*/ 970 w 1835"/>
                <a:gd name="T23" fmla="*/ 394 h 2293"/>
                <a:gd name="T24" fmla="*/ 979 w 1835"/>
                <a:gd name="T25" fmla="*/ 315 h 2293"/>
                <a:gd name="T26" fmla="*/ 991 w 1835"/>
                <a:gd name="T27" fmla="*/ 236 h 2293"/>
                <a:gd name="T28" fmla="*/ 1006 w 1835"/>
                <a:gd name="T29" fmla="*/ 158 h 2293"/>
                <a:gd name="T30" fmla="*/ 1024 w 1835"/>
                <a:gd name="T31" fmla="*/ 79 h 2293"/>
                <a:gd name="T32" fmla="*/ 1044 w 1835"/>
                <a:gd name="T33" fmla="*/ 0 h 2293"/>
                <a:gd name="T34" fmla="*/ 0 w 1835"/>
                <a:gd name="T35" fmla="*/ 0 h 2293"/>
                <a:gd name="T36" fmla="*/ 79 w 1835"/>
                <a:gd name="T37" fmla="*/ 174 h 2293"/>
                <a:gd name="T38" fmla="*/ 162 w 1835"/>
                <a:gd name="T39" fmla="*/ 345 h 2293"/>
                <a:gd name="T40" fmla="*/ 252 w 1835"/>
                <a:gd name="T41" fmla="*/ 512 h 2293"/>
                <a:gd name="T42" fmla="*/ 347 w 1835"/>
                <a:gd name="T43" fmla="*/ 675 h 2293"/>
                <a:gd name="T44" fmla="*/ 446 w 1835"/>
                <a:gd name="T45" fmla="*/ 835 h 2293"/>
                <a:gd name="T46" fmla="*/ 550 w 1835"/>
                <a:gd name="T47" fmla="*/ 989 h 2293"/>
                <a:gd name="T48" fmla="*/ 659 w 1835"/>
                <a:gd name="T49" fmla="*/ 1140 h 2293"/>
                <a:gd name="T50" fmla="*/ 774 w 1835"/>
                <a:gd name="T51" fmla="*/ 1286 h 2293"/>
                <a:gd name="T52" fmla="*/ 892 w 1835"/>
                <a:gd name="T53" fmla="*/ 1428 h 2293"/>
                <a:gd name="T54" fmla="*/ 1015 w 1835"/>
                <a:gd name="T55" fmla="*/ 1565 h 2293"/>
                <a:gd name="T56" fmla="*/ 1142 w 1835"/>
                <a:gd name="T57" fmla="*/ 1699 h 2293"/>
                <a:gd name="T58" fmla="*/ 1272 w 1835"/>
                <a:gd name="T59" fmla="*/ 1827 h 2293"/>
                <a:gd name="T60" fmla="*/ 1407 w 1835"/>
                <a:gd name="T61" fmla="*/ 1951 h 2293"/>
                <a:gd name="T62" fmla="*/ 1546 w 1835"/>
                <a:gd name="T63" fmla="*/ 2069 h 2293"/>
                <a:gd name="T64" fmla="*/ 1688 w 1835"/>
                <a:gd name="T65" fmla="*/ 2184 h 2293"/>
                <a:gd name="T66" fmla="*/ 1835 w 1835"/>
                <a:gd name="T67" fmla="*/ 2293 h 2293"/>
                <a:gd name="T68" fmla="*/ 1802 w 1835"/>
                <a:gd name="T69" fmla="*/ 2269 h 2293"/>
                <a:gd name="T70" fmla="*/ 1738 w 1835"/>
                <a:gd name="T71" fmla="*/ 2219 h 2293"/>
                <a:gd name="T72" fmla="*/ 1676 w 1835"/>
                <a:gd name="T73" fmla="*/ 2167 h 2293"/>
                <a:gd name="T74" fmla="*/ 1616 w 1835"/>
                <a:gd name="T75" fmla="*/ 2112 h 2293"/>
                <a:gd name="T76" fmla="*/ 1558 w 1835"/>
                <a:gd name="T77" fmla="*/ 2054 h 2293"/>
                <a:gd name="T78" fmla="*/ 1503 w 1835"/>
                <a:gd name="T79" fmla="*/ 1995 h 2293"/>
                <a:gd name="T80" fmla="*/ 1449 w 1835"/>
                <a:gd name="T81" fmla="*/ 1933 h 2293"/>
                <a:gd name="T82" fmla="*/ 1397 w 1835"/>
                <a:gd name="T83" fmla="*/ 1869 h 2293"/>
                <a:gd name="T84" fmla="*/ 1349 w 1835"/>
                <a:gd name="T85" fmla="*/ 1801 h 2293"/>
                <a:gd name="T86" fmla="*/ 1302 w 1835"/>
                <a:gd name="T87" fmla="*/ 1733 h 2293"/>
                <a:gd name="T88" fmla="*/ 1258 w 1835"/>
                <a:gd name="T89" fmla="*/ 1662 h 2293"/>
                <a:gd name="T90" fmla="*/ 1217 w 1835"/>
                <a:gd name="T91" fmla="*/ 1590 h 2293"/>
                <a:gd name="T92" fmla="*/ 1178 w 1835"/>
                <a:gd name="T93" fmla="*/ 1514 h 2293"/>
                <a:gd name="T94" fmla="*/ 1143 w 1835"/>
                <a:gd name="T95" fmla="*/ 1437 h 2293"/>
                <a:gd name="T96" fmla="*/ 1109 w 1835"/>
                <a:gd name="T97" fmla="*/ 1358 h 2293"/>
                <a:gd name="T98" fmla="*/ 1080 w 1835"/>
                <a:gd name="T99" fmla="*/ 1277 h 2293"/>
                <a:gd name="T100" fmla="*/ 1065 w 1835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5" h="2293">
                  <a:moveTo>
                    <a:pt x="1065" y="1236"/>
                  </a:moveTo>
                  <a:lnTo>
                    <a:pt x="1065" y="1236"/>
                  </a:lnTo>
                  <a:lnTo>
                    <a:pt x="1054" y="1199"/>
                  </a:lnTo>
                  <a:lnTo>
                    <a:pt x="1043" y="1163"/>
                  </a:lnTo>
                  <a:lnTo>
                    <a:pt x="1033" y="1126"/>
                  </a:lnTo>
                  <a:lnTo>
                    <a:pt x="1024" y="1089"/>
                  </a:lnTo>
                  <a:lnTo>
                    <a:pt x="1015" y="1051"/>
                  </a:lnTo>
                  <a:lnTo>
                    <a:pt x="1006" y="1014"/>
                  </a:lnTo>
                  <a:lnTo>
                    <a:pt x="999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80" y="862"/>
                  </a:lnTo>
                  <a:lnTo>
                    <a:pt x="975" y="824"/>
                  </a:lnTo>
                  <a:lnTo>
                    <a:pt x="971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3" y="668"/>
                  </a:lnTo>
                  <a:lnTo>
                    <a:pt x="962" y="630"/>
                  </a:lnTo>
                  <a:lnTo>
                    <a:pt x="962" y="591"/>
                  </a:lnTo>
                  <a:lnTo>
                    <a:pt x="962" y="551"/>
                  </a:lnTo>
                  <a:lnTo>
                    <a:pt x="963" y="512"/>
                  </a:lnTo>
                  <a:lnTo>
                    <a:pt x="964" y="473"/>
                  </a:lnTo>
                  <a:lnTo>
                    <a:pt x="967" y="433"/>
                  </a:lnTo>
                  <a:lnTo>
                    <a:pt x="970" y="394"/>
                  </a:lnTo>
                  <a:lnTo>
                    <a:pt x="974" y="354"/>
                  </a:lnTo>
                  <a:lnTo>
                    <a:pt x="979" y="315"/>
                  </a:lnTo>
                  <a:lnTo>
                    <a:pt x="984" y="276"/>
                  </a:lnTo>
                  <a:lnTo>
                    <a:pt x="991" y="236"/>
                  </a:lnTo>
                  <a:lnTo>
                    <a:pt x="998" y="197"/>
                  </a:lnTo>
                  <a:lnTo>
                    <a:pt x="1006" y="158"/>
                  </a:lnTo>
                  <a:lnTo>
                    <a:pt x="1014" y="118"/>
                  </a:lnTo>
                  <a:lnTo>
                    <a:pt x="1024" y="79"/>
                  </a:lnTo>
                  <a:lnTo>
                    <a:pt x="1034" y="39"/>
                  </a:lnTo>
                  <a:lnTo>
                    <a:pt x="104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7" y="675"/>
                  </a:lnTo>
                  <a:lnTo>
                    <a:pt x="396" y="755"/>
                  </a:lnTo>
                  <a:lnTo>
                    <a:pt x="446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7" y="1214"/>
                  </a:lnTo>
                  <a:lnTo>
                    <a:pt x="774" y="1286"/>
                  </a:lnTo>
                  <a:lnTo>
                    <a:pt x="833" y="1358"/>
                  </a:lnTo>
                  <a:lnTo>
                    <a:pt x="892" y="1428"/>
                  </a:lnTo>
                  <a:lnTo>
                    <a:pt x="953" y="1497"/>
                  </a:lnTo>
                  <a:lnTo>
                    <a:pt x="1015" y="1565"/>
                  </a:lnTo>
                  <a:lnTo>
                    <a:pt x="1078" y="1632"/>
                  </a:lnTo>
                  <a:lnTo>
                    <a:pt x="1142" y="1699"/>
                  </a:lnTo>
                  <a:lnTo>
                    <a:pt x="1207" y="1763"/>
                  </a:lnTo>
                  <a:lnTo>
                    <a:pt x="1272" y="1827"/>
                  </a:lnTo>
                  <a:lnTo>
                    <a:pt x="1340" y="1889"/>
                  </a:lnTo>
                  <a:lnTo>
                    <a:pt x="1407" y="1951"/>
                  </a:lnTo>
                  <a:lnTo>
                    <a:pt x="1476" y="2010"/>
                  </a:lnTo>
                  <a:lnTo>
                    <a:pt x="1546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5" y="2293"/>
                  </a:lnTo>
                  <a:lnTo>
                    <a:pt x="1835" y="2293"/>
                  </a:lnTo>
                  <a:lnTo>
                    <a:pt x="1802" y="2269"/>
                  </a:lnTo>
                  <a:lnTo>
                    <a:pt x="1769" y="2244"/>
                  </a:lnTo>
                  <a:lnTo>
                    <a:pt x="1738" y="2219"/>
                  </a:lnTo>
                  <a:lnTo>
                    <a:pt x="1706" y="2193"/>
                  </a:lnTo>
                  <a:lnTo>
                    <a:pt x="1676" y="2167"/>
                  </a:lnTo>
                  <a:lnTo>
                    <a:pt x="1646" y="2139"/>
                  </a:lnTo>
                  <a:lnTo>
                    <a:pt x="1616" y="2112"/>
                  </a:lnTo>
                  <a:lnTo>
                    <a:pt x="1587" y="2084"/>
                  </a:lnTo>
                  <a:lnTo>
                    <a:pt x="1558" y="2054"/>
                  </a:lnTo>
                  <a:lnTo>
                    <a:pt x="1530" y="2025"/>
                  </a:lnTo>
                  <a:lnTo>
                    <a:pt x="1503" y="1995"/>
                  </a:lnTo>
                  <a:lnTo>
                    <a:pt x="1476" y="1963"/>
                  </a:lnTo>
                  <a:lnTo>
                    <a:pt x="1449" y="1933"/>
                  </a:lnTo>
                  <a:lnTo>
                    <a:pt x="1423" y="1900"/>
                  </a:lnTo>
                  <a:lnTo>
                    <a:pt x="1397" y="1869"/>
                  </a:lnTo>
                  <a:lnTo>
                    <a:pt x="1372" y="1835"/>
                  </a:lnTo>
                  <a:lnTo>
                    <a:pt x="1349" y="1801"/>
                  </a:lnTo>
                  <a:lnTo>
                    <a:pt x="1325" y="1767"/>
                  </a:lnTo>
                  <a:lnTo>
                    <a:pt x="1302" y="1733"/>
                  </a:lnTo>
                  <a:lnTo>
                    <a:pt x="1280" y="1698"/>
                  </a:lnTo>
                  <a:lnTo>
                    <a:pt x="1258" y="1662"/>
                  </a:lnTo>
                  <a:lnTo>
                    <a:pt x="1237" y="1626"/>
                  </a:lnTo>
                  <a:lnTo>
                    <a:pt x="1217" y="1590"/>
                  </a:lnTo>
                  <a:lnTo>
                    <a:pt x="1197" y="1551"/>
                  </a:lnTo>
                  <a:lnTo>
                    <a:pt x="1178" y="1514"/>
                  </a:lnTo>
                  <a:lnTo>
                    <a:pt x="1160" y="1476"/>
                  </a:lnTo>
                  <a:lnTo>
                    <a:pt x="1143" y="1437"/>
                  </a:lnTo>
                  <a:lnTo>
                    <a:pt x="1126" y="1398"/>
                  </a:lnTo>
                  <a:lnTo>
                    <a:pt x="1109" y="1358"/>
                  </a:lnTo>
                  <a:lnTo>
                    <a:pt x="1095" y="1319"/>
                  </a:lnTo>
                  <a:lnTo>
                    <a:pt x="1080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2"/>
            <p:cNvSpPr>
              <a:spLocks/>
            </p:cNvSpPr>
            <p:nvPr userDrawn="1"/>
          </p:nvSpPr>
          <p:spPr bwMode="auto">
            <a:xfrm>
              <a:off x="6084888" y="3640138"/>
              <a:ext cx="1604963" cy="1503363"/>
            </a:xfrm>
            <a:custGeom>
              <a:avLst/>
              <a:gdLst>
                <a:gd name="T0" fmla="*/ 602 w 1011"/>
                <a:gd name="T1" fmla="*/ 947 h 947"/>
                <a:gd name="T2" fmla="*/ 602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2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8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2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2" y="947"/>
                  </a:moveTo>
                  <a:lnTo>
                    <a:pt x="602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2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8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2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703263" y="627063"/>
            <a:ext cx="3076575" cy="898525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/>
            </p:cNvSpPr>
            <p:nvPr userDrawn="1"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/>
            </p:cNvSpPr>
            <p:nvPr userDrawn="1"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38"/>
            <p:cNvSpPr>
              <a:spLocks/>
            </p:cNvSpPr>
            <p:nvPr userDrawn="1"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44"/>
            <p:cNvSpPr>
              <a:spLocks/>
            </p:cNvSpPr>
            <p:nvPr userDrawn="1"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45"/>
            <p:cNvSpPr>
              <a:spLocks/>
            </p:cNvSpPr>
            <p:nvPr userDrawn="1"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46"/>
            <p:cNvSpPr>
              <a:spLocks/>
            </p:cNvSpPr>
            <p:nvPr userDrawn="1"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6788150" y="0"/>
            <a:ext cx="2355850" cy="5143501"/>
            <a:chOff x="6788150" y="0"/>
            <a:chExt cx="2355850" cy="5143501"/>
          </a:xfrm>
        </p:grpSpPr>
        <p:sp>
          <p:nvSpPr>
            <p:cNvPr id="20" name="Freeform 22"/>
            <p:cNvSpPr>
              <a:spLocks/>
            </p:cNvSpPr>
            <p:nvPr userDrawn="1"/>
          </p:nvSpPr>
          <p:spPr bwMode="auto">
            <a:xfrm>
              <a:off x="7845425" y="4103688"/>
              <a:ext cx="1298575" cy="1039813"/>
            </a:xfrm>
            <a:custGeom>
              <a:avLst/>
              <a:gdLst>
                <a:gd name="T0" fmla="*/ 482 w 818"/>
                <a:gd name="T1" fmla="*/ 0 h 655"/>
                <a:gd name="T2" fmla="*/ 483 w 818"/>
                <a:gd name="T3" fmla="*/ 0 h 655"/>
                <a:gd name="T4" fmla="*/ 483 w 818"/>
                <a:gd name="T5" fmla="*/ 0 h 655"/>
                <a:gd name="T6" fmla="*/ 482 w 818"/>
                <a:gd name="T7" fmla="*/ 0 h 655"/>
                <a:gd name="T8" fmla="*/ 482 w 818"/>
                <a:gd name="T9" fmla="*/ 0 h 655"/>
                <a:gd name="T10" fmla="*/ 482 w 818"/>
                <a:gd name="T11" fmla="*/ 0 h 655"/>
                <a:gd name="T12" fmla="*/ 442 w 818"/>
                <a:gd name="T13" fmla="*/ 40 h 655"/>
                <a:gd name="T14" fmla="*/ 404 w 818"/>
                <a:gd name="T15" fmla="*/ 79 h 655"/>
                <a:gd name="T16" fmla="*/ 369 w 818"/>
                <a:gd name="T17" fmla="*/ 118 h 655"/>
                <a:gd name="T18" fmla="*/ 334 w 818"/>
                <a:gd name="T19" fmla="*/ 156 h 655"/>
                <a:gd name="T20" fmla="*/ 303 w 818"/>
                <a:gd name="T21" fmla="*/ 194 h 655"/>
                <a:gd name="T22" fmla="*/ 271 w 818"/>
                <a:gd name="T23" fmla="*/ 232 h 655"/>
                <a:gd name="T24" fmla="*/ 242 w 818"/>
                <a:gd name="T25" fmla="*/ 269 h 655"/>
                <a:gd name="T26" fmla="*/ 214 w 818"/>
                <a:gd name="T27" fmla="*/ 309 h 655"/>
                <a:gd name="T28" fmla="*/ 186 w 818"/>
                <a:gd name="T29" fmla="*/ 347 h 655"/>
                <a:gd name="T30" fmla="*/ 159 w 818"/>
                <a:gd name="T31" fmla="*/ 387 h 655"/>
                <a:gd name="T32" fmla="*/ 132 w 818"/>
                <a:gd name="T33" fmla="*/ 428 h 655"/>
                <a:gd name="T34" fmla="*/ 106 w 818"/>
                <a:gd name="T35" fmla="*/ 469 h 655"/>
                <a:gd name="T36" fmla="*/ 80 w 818"/>
                <a:gd name="T37" fmla="*/ 513 h 655"/>
                <a:gd name="T38" fmla="*/ 53 w 818"/>
                <a:gd name="T39" fmla="*/ 558 h 655"/>
                <a:gd name="T40" fmla="*/ 0 w 818"/>
                <a:gd name="T41" fmla="*/ 655 h 655"/>
                <a:gd name="T42" fmla="*/ 818 w 818"/>
                <a:gd name="T43" fmla="*/ 655 h 655"/>
                <a:gd name="T44" fmla="*/ 818 w 818"/>
                <a:gd name="T45" fmla="*/ 163 h 655"/>
                <a:gd name="T46" fmla="*/ 818 w 818"/>
                <a:gd name="T47" fmla="*/ 163 h 655"/>
                <a:gd name="T48" fmla="*/ 795 w 818"/>
                <a:gd name="T49" fmla="*/ 157 h 655"/>
                <a:gd name="T50" fmla="*/ 772 w 818"/>
                <a:gd name="T51" fmla="*/ 148 h 655"/>
                <a:gd name="T52" fmla="*/ 746 w 818"/>
                <a:gd name="T53" fmla="*/ 136 h 655"/>
                <a:gd name="T54" fmla="*/ 719 w 818"/>
                <a:gd name="T55" fmla="*/ 125 h 655"/>
                <a:gd name="T56" fmla="*/ 663 w 818"/>
                <a:gd name="T57" fmla="*/ 98 h 655"/>
                <a:gd name="T58" fmla="*/ 609 w 818"/>
                <a:gd name="T59" fmla="*/ 70 h 655"/>
                <a:gd name="T60" fmla="*/ 559 w 818"/>
                <a:gd name="T61" fmla="*/ 43 h 655"/>
                <a:gd name="T62" fmla="*/ 519 w 818"/>
                <a:gd name="T63" fmla="*/ 22 h 655"/>
                <a:gd name="T64" fmla="*/ 482 w 818"/>
                <a:gd name="T65" fmla="*/ 0 h 655"/>
                <a:gd name="T66" fmla="*/ 482 w 818"/>
                <a:gd name="T67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18" h="655">
                  <a:moveTo>
                    <a:pt x="482" y="0"/>
                  </a:moveTo>
                  <a:lnTo>
                    <a:pt x="483" y="0"/>
                  </a:lnTo>
                  <a:lnTo>
                    <a:pt x="483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42" y="40"/>
                  </a:lnTo>
                  <a:lnTo>
                    <a:pt x="404" y="79"/>
                  </a:lnTo>
                  <a:lnTo>
                    <a:pt x="369" y="118"/>
                  </a:lnTo>
                  <a:lnTo>
                    <a:pt x="334" y="156"/>
                  </a:lnTo>
                  <a:lnTo>
                    <a:pt x="303" y="194"/>
                  </a:lnTo>
                  <a:lnTo>
                    <a:pt x="271" y="232"/>
                  </a:lnTo>
                  <a:lnTo>
                    <a:pt x="242" y="269"/>
                  </a:lnTo>
                  <a:lnTo>
                    <a:pt x="214" y="309"/>
                  </a:lnTo>
                  <a:lnTo>
                    <a:pt x="186" y="347"/>
                  </a:lnTo>
                  <a:lnTo>
                    <a:pt x="159" y="387"/>
                  </a:lnTo>
                  <a:lnTo>
                    <a:pt x="132" y="428"/>
                  </a:lnTo>
                  <a:lnTo>
                    <a:pt x="106" y="469"/>
                  </a:lnTo>
                  <a:lnTo>
                    <a:pt x="80" y="513"/>
                  </a:lnTo>
                  <a:lnTo>
                    <a:pt x="53" y="558"/>
                  </a:lnTo>
                  <a:lnTo>
                    <a:pt x="0" y="655"/>
                  </a:lnTo>
                  <a:lnTo>
                    <a:pt x="818" y="655"/>
                  </a:lnTo>
                  <a:lnTo>
                    <a:pt x="818" y="163"/>
                  </a:lnTo>
                  <a:lnTo>
                    <a:pt x="818" y="163"/>
                  </a:lnTo>
                  <a:lnTo>
                    <a:pt x="795" y="157"/>
                  </a:lnTo>
                  <a:lnTo>
                    <a:pt x="772" y="148"/>
                  </a:lnTo>
                  <a:lnTo>
                    <a:pt x="746" y="136"/>
                  </a:lnTo>
                  <a:lnTo>
                    <a:pt x="719" y="125"/>
                  </a:lnTo>
                  <a:lnTo>
                    <a:pt x="663" y="98"/>
                  </a:lnTo>
                  <a:lnTo>
                    <a:pt x="609" y="70"/>
                  </a:lnTo>
                  <a:lnTo>
                    <a:pt x="559" y="43"/>
                  </a:lnTo>
                  <a:lnTo>
                    <a:pt x="519" y="22"/>
                  </a:lnTo>
                  <a:lnTo>
                    <a:pt x="482" y="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3"/>
            <p:cNvSpPr>
              <a:spLocks/>
            </p:cNvSpPr>
            <p:nvPr userDrawn="1"/>
          </p:nvSpPr>
          <p:spPr bwMode="auto">
            <a:xfrm>
              <a:off x="6788150" y="0"/>
              <a:ext cx="1822450" cy="4084638"/>
            </a:xfrm>
            <a:custGeom>
              <a:avLst/>
              <a:gdLst>
                <a:gd name="T0" fmla="*/ 1148 w 1148"/>
                <a:gd name="T1" fmla="*/ 864 h 2573"/>
                <a:gd name="T2" fmla="*/ 1148 w 1148"/>
                <a:gd name="T3" fmla="*/ 864 h 2573"/>
                <a:gd name="T4" fmla="*/ 1148 w 1148"/>
                <a:gd name="T5" fmla="*/ 864 h 2573"/>
                <a:gd name="T6" fmla="*/ 104 w 1148"/>
                <a:gd name="T7" fmla="*/ 0 h 2573"/>
                <a:gd name="T8" fmla="*/ 19 w 1148"/>
                <a:gd name="T9" fmla="*/ 0 h 2573"/>
                <a:gd name="T10" fmla="*/ 11 w 1148"/>
                <a:gd name="T11" fmla="*/ 77 h 2573"/>
                <a:gd name="T12" fmla="*/ 1 w 1148"/>
                <a:gd name="T13" fmla="*/ 230 h 2573"/>
                <a:gd name="T14" fmla="*/ 0 w 1148"/>
                <a:gd name="T15" fmla="*/ 381 h 2573"/>
                <a:gd name="T16" fmla="*/ 7 w 1148"/>
                <a:gd name="T17" fmla="*/ 533 h 2573"/>
                <a:gd name="T18" fmla="*/ 21 w 1148"/>
                <a:gd name="T19" fmla="*/ 683 h 2573"/>
                <a:gd name="T20" fmla="*/ 45 w 1148"/>
                <a:gd name="T21" fmla="*/ 831 h 2573"/>
                <a:gd name="T22" fmla="*/ 75 w 1148"/>
                <a:gd name="T23" fmla="*/ 978 h 2573"/>
                <a:gd name="T24" fmla="*/ 115 w 1148"/>
                <a:gd name="T25" fmla="*/ 1122 h 2573"/>
                <a:gd name="T26" fmla="*/ 136 w 1148"/>
                <a:gd name="T27" fmla="*/ 1193 h 2573"/>
                <a:gd name="T28" fmla="*/ 173 w 1148"/>
                <a:gd name="T29" fmla="*/ 1299 h 2573"/>
                <a:gd name="T30" fmla="*/ 214 w 1148"/>
                <a:gd name="T31" fmla="*/ 1404 h 2573"/>
                <a:gd name="T32" fmla="*/ 259 w 1148"/>
                <a:gd name="T33" fmla="*/ 1505 h 2573"/>
                <a:gd name="T34" fmla="*/ 307 w 1148"/>
                <a:gd name="T35" fmla="*/ 1604 h 2573"/>
                <a:gd name="T36" fmla="*/ 359 w 1148"/>
                <a:gd name="T37" fmla="*/ 1701 h 2573"/>
                <a:gd name="T38" fmla="*/ 414 w 1148"/>
                <a:gd name="T39" fmla="*/ 1794 h 2573"/>
                <a:gd name="T40" fmla="*/ 473 w 1148"/>
                <a:gd name="T41" fmla="*/ 1886 h 2573"/>
                <a:gd name="T42" fmla="*/ 534 w 1148"/>
                <a:gd name="T43" fmla="*/ 1973 h 2573"/>
                <a:gd name="T44" fmla="*/ 600 w 1148"/>
                <a:gd name="T45" fmla="*/ 2059 h 2573"/>
                <a:gd name="T46" fmla="*/ 667 w 1148"/>
                <a:gd name="T47" fmla="*/ 2142 h 2573"/>
                <a:gd name="T48" fmla="*/ 738 w 1148"/>
                <a:gd name="T49" fmla="*/ 2221 h 2573"/>
                <a:gd name="T50" fmla="*/ 811 w 1148"/>
                <a:gd name="T51" fmla="*/ 2297 h 2573"/>
                <a:gd name="T52" fmla="*/ 888 w 1148"/>
                <a:gd name="T53" fmla="*/ 2372 h 2573"/>
                <a:gd name="T54" fmla="*/ 966 w 1148"/>
                <a:gd name="T55" fmla="*/ 2441 h 2573"/>
                <a:gd name="T56" fmla="*/ 1049 w 1148"/>
                <a:gd name="T57" fmla="*/ 2509 h 2573"/>
                <a:gd name="T58" fmla="*/ 1132 w 1148"/>
                <a:gd name="T59" fmla="*/ 2573 h 2573"/>
                <a:gd name="T60" fmla="*/ 1131 w 1148"/>
                <a:gd name="T61" fmla="*/ 2553 h 2573"/>
                <a:gd name="T62" fmla="*/ 1131 w 1148"/>
                <a:gd name="T63" fmla="*/ 2304 h 2573"/>
                <a:gd name="T64" fmla="*/ 1144 w 1148"/>
                <a:gd name="T65" fmla="*/ 1131 h 2573"/>
                <a:gd name="T66" fmla="*/ 1148 w 1148"/>
                <a:gd name="T67" fmla="*/ 864 h 2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48" h="2573">
                  <a:moveTo>
                    <a:pt x="1148" y="864"/>
                  </a:move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663" y="0"/>
                  </a:lnTo>
                  <a:lnTo>
                    <a:pt x="104" y="0"/>
                  </a:lnTo>
                  <a:lnTo>
                    <a:pt x="86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1" y="77"/>
                  </a:lnTo>
                  <a:lnTo>
                    <a:pt x="6" y="153"/>
                  </a:lnTo>
                  <a:lnTo>
                    <a:pt x="1" y="230"/>
                  </a:lnTo>
                  <a:lnTo>
                    <a:pt x="0" y="306"/>
                  </a:lnTo>
                  <a:lnTo>
                    <a:pt x="0" y="381"/>
                  </a:lnTo>
                  <a:lnTo>
                    <a:pt x="2" y="458"/>
                  </a:lnTo>
                  <a:lnTo>
                    <a:pt x="7" y="533"/>
                  </a:lnTo>
                  <a:lnTo>
                    <a:pt x="14" y="609"/>
                  </a:lnTo>
                  <a:lnTo>
                    <a:pt x="21" y="683"/>
                  </a:lnTo>
                  <a:lnTo>
                    <a:pt x="33" y="757"/>
                  </a:lnTo>
                  <a:lnTo>
                    <a:pt x="45" y="831"/>
                  </a:lnTo>
                  <a:lnTo>
                    <a:pt x="60" y="905"/>
                  </a:lnTo>
                  <a:lnTo>
                    <a:pt x="75" y="978"/>
                  </a:lnTo>
                  <a:lnTo>
                    <a:pt x="95" y="1050"/>
                  </a:lnTo>
                  <a:lnTo>
                    <a:pt x="115" y="1122"/>
                  </a:lnTo>
                  <a:lnTo>
                    <a:pt x="136" y="1193"/>
                  </a:lnTo>
                  <a:lnTo>
                    <a:pt x="136" y="1193"/>
                  </a:lnTo>
                  <a:lnTo>
                    <a:pt x="154" y="1247"/>
                  </a:lnTo>
                  <a:lnTo>
                    <a:pt x="173" y="1299"/>
                  </a:lnTo>
                  <a:lnTo>
                    <a:pt x="194" y="1351"/>
                  </a:lnTo>
                  <a:lnTo>
                    <a:pt x="214" y="1404"/>
                  </a:lnTo>
                  <a:lnTo>
                    <a:pt x="236" y="1455"/>
                  </a:lnTo>
                  <a:lnTo>
                    <a:pt x="259" y="1505"/>
                  </a:lnTo>
                  <a:lnTo>
                    <a:pt x="282" y="1555"/>
                  </a:lnTo>
                  <a:lnTo>
                    <a:pt x="307" y="1604"/>
                  </a:lnTo>
                  <a:lnTo>
                    <a:pt x="333" y="1653"/>
                  </a:lnTo>
                  <a:lnTo>
                    <a:pt x="359" y="1701"/>
                  </a:lnTo>
                  <a:lnTo>
                    <a:pt x="386" y="1748"/>
                  </a:lnTo>
                  <a:lnTo>
                    <a:pt x="414" y="1794"/>
                  </a:lnTo>
                  <a:lnTo>
                    <a:pt x="443" y="1841"/>
                  </a:lnTo>
                  <a:lnTo>
                    <a:pt x="473" y="1886"/>
                  </a:lnTo>
                  <a:lnTo>
                    <a:pt x="503" y="1929"/>
                  </a:lnTo>
                  <a:lnTo>
                    <a:pt x="534" y="1973"/>
                  </a:lnTo>
                  <a:lnTo>
                    <a:pt x="567" y="2017"/>
                  </a:lnTo>
                  <a:lnTo>
                    <a:pt x="600" y="2059"/>
                  </a:lnTo>
                  <a:lnTo>
                    <a:pt x="633" y="2100"/>
                  </a:lnTo>
                  <a:lnTo>
                    <a:pt x="667" y="2142"/>
                  </a:lnTo>
                  <a:lnTo>
                    <a:pt x="702" y="2181"/>
                  </a:lnTo>
                  <a:lnTo>
                    <a:pt x="738" y="2221"/>
                  </a:lnTo>
                  <a:lnTo>
                    <a:pt x="774" y="2260"/>
                  </a:lnTo>
                  <a:lnTo>
                    <a:pt x="811" y="2297"/>
                  </a:lnTo>
                  <a:lnTo>
                    <a:pt x="849" y="2334"/>
                  </a:lnTo>
                  <a:lnTo>
                    <a:pt x="888" y="2372"/>
                  </a:lnTo>
                  <a:lnTo>
                    <a:pt x="927" y="2406"/>
                  </a:lnTo>
                  <a:lnTo>
                    <a:pt x="966" y="2441"/>
                  </a:lnTo>
                  <a:lnTo>
                    <a:pt x="1007" y="2476"/>
                  </a:lnTo>
                  <a:lnTo>
                    <a:pt x="1049" y="2509"/>
                  </a:lnTo>
                  <a:lnTo>
                    <a:pt x="1089" y="2541"/>
                  </a:lnTo>
                  <a:lnTo>
                    <a:pt x="1132" y="2573"/>
                  </a:lnTo>
                  <a:lnTo>
                    <a:pt x="1132" y="2573"/>
                  </a:lnTo>
                  <a:lnTo>
                    <a:pt x="1131" y="2553"/>
                  </a:lnTo>
                  <a:lnTo>
                    <a:pt x="1131" y="2498"/>
                  </a:lnTo>
                  <a:lnTo>
                    <a:pt x="1131" y="2304"/>
                  </a:lnTo>
                  <a:lnTo>
                    <a:pt x="1137" y="1717"/>
                  </a:lnTo>
                  <a:lnTo>
                    <a:pt x="1144" y="1131"/>
                  </a:lnTo>
                  <a:lnTo>
                    <a:pt x="1148" y="864"/>
                  </a:lnTo>
                  <a:lnTo>
                    <a:pt x="1148" y="864"/>
                  </a:lnTo>
                  <a:close/>
                </a:path>
              </a:pathLst>
            </a:custGeom>
            <a:solidFill>
              <a:srgbClr val="DDE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4"/>
            <p:cNvSpPr>
              <a:spLocks noEditPoints="1"/>
            </p:cNvSpPr>
            <p:nvPr userDrawn="1"/>
          </p:nvSpPr>
          <p:spPr bwMode="auto">
            <a:xfrm>
              <a:off x="6953250" y="0"/>
              <a:ext cx="2001838" cy="4103688"/>
            </a:xfrm>
            <a:custGeom>
              <a:avLst/>
              <a:gdLst>
                <a:gd name="T0" fmla="*/ 582 w 1261"/>
                <a:gd name="T1" fmla="*/ 0 h 2585"/>
                <a:gd name="T2" fmla="*/ 0 w 1261"/>
                <a:gd name="T3" fmla="*/ 0 h 2585"/>
                <a:gd name="T4" fmla="*/ 6 w 1261"/>
                <a:gd name="T5" fmla="*/ 33 h 2585"/>
                <a:gd name="T6" fmla="*/ 22 w 1261"/>
                <a:gd name="T7" fmla="*/ 97 h 2585"/>
                <a:gd name="T8" fmla="*/ 32 w 1261"/>
                <a:gd name="T9" fmla="*/ 129 h 2585"/>
                <a:gd name="T10" fmla="*/ 63 w 1261"/>
                <a:gd name="T11" fmla="*/ 210 h 2585"/>
                <a:gd name="T12" fmla="*/ 99 w 1261"/>
                <a:gd name="T13" fmla="*/ 288 h 2585"/>
                <a:gd name="T14" fmla="*/ 140 w 1261"/>
                <a:gd name="T15" fmla="*/ 361 h 2585"/>
                <a:gd name="T16" fmla="*/ 186 w 1261"/>
                <a:gd name="T17" fmla="*/ 431 h 2585"/>
                <a:gd name="T18" fmla="*/ 238 w 1261"/>
                <a:gd name="T19" fmla="*/ 495 h 2585"/>
                <a:gd name="T20" fmla="*/ 294 w 1261"/>
                <a:gd name="T21" fmla="*/ 556 h 2585"/>
                <a:gd name="T22" fmla="*/ 355 w 1261"/>
                <a:gd name="T23" fmla="*/ 611 h 2585"/>
                <a:gd name="T24" fmla="*/ 419 w 1261"/>
                <a:gd name="T25" fmla="*/ 660 h 2585"/>
                <a:gd name="T26" fmla="*/ 454 w 1261"/>
                <a:gd name="T27" fmla="*/ 686 h 2585"/>
                <a:gd name="T28" fmla="*/ 528 w 1261"/>
                <a:gd name="T29" fmla="*/ 730 h 2585"/>
                <a:gd name="T30" fmla="*/ 604 w 1261"/>
                <a:gd name="T31" fmla="*/ 768 h 2585"/>
                <a:gd name="T32" fmla="*/ 681 w 1261"/>
                <a:gd name="T33" fmla="*/ 801 h 2585"/>
                <a:gd name="T34" fmla="*/ 761 w 1261"/>
                <a:gd name="T35" fmla="*/ 826 h 2585"/>
                <a:gd name="T36" fmla="*/ 841 w 1261"/>
                <a:gd name="T37" fmla="*/ 845 h 2585"/>
                <a:gd name="T38" fmla="*/ 922 w 1261"/>
                <a:gd name="T39" fmla="*/ 857 h 2585"/>
                <a:gd name="T40" fmla="*/ 1003 w 1261"/>
                <a:gd name="T41" fmla="*/ 863 h 2585"/>
                <a:gd name="T42" fmla="*/ 1044 w 1261"/>
                <a:gd name="T43" fmla="*/ 864 h 2585"/>
                <a:gd name="T44" fmla="*/ 976 w 1261"/>
                <a:gd name="T45" fmla="*/ 918 h 2585"/>
                <a:gd name="T46" fmla="*/ 913 w 1261"/>
                <a:gd name="T47" fmla="*/ 977 h 2585"/>
                <a:gd name="T48" fmla="*/ 857 w 1261"/>
                <a:gd name="T49" fmla="*/ 1038 h 2585"/>
                <a:gd name="T50" fmla="*/ 805 w 1261"/>
                <a:gd name="T51" fmla="*/ 1104 h 2585"/>
                <a:gd name="T52" fmla="*/ 759 w 1261"/>
                <a:gd name="T53" fmla="*/ 1173 h 2585"/>
                <a:gd name="T54" fmla="*/ 720 w 1261"/>
                <a:gd name="T55" fmla="*/ 1245 h 2585"/>
                <a:gd name="T56" fmla="*/ 686 w 1261"/>
                <a:gd name="T57" fmla="*/ 1320 h 2585"/>
                <a:gd name="T58" fmla="*/ 658 w 1261"/>
                <a:gd name="T59" fmla="*/ 1396 h 2585"/>
                <a:gd name="T60" fmla="*/ 645 w 1261"/>
                <a:gd name="T61" fmla="*/ 1438 h 2585"/>
                <a:gd name="T62" fmla="*/ 625 w 1261"/>
                <a:gd name="T63" fmla="*/ 1521 h 2585"/>
                <a:gd name="T64" fmla="*/ 612 w 1261"/>
                <a:gd name="T65" fmla="*/ 1605 h 2585"/>
                <a:gd name="T66" fmla="*/ 606 w 1261"/>
                <a:gd name="T67" fmla="*/ 1689 h 2585"/>
                <a:gd name="T68" fmla="*/ 606 w 1261"/>
                <a:gd name="T69" fmla="*/ 1772 h 2585"/>
                <a:gd name="T70" fmla="*/ 614 w 1261"/>
                <a:gd name="T71" fmla="*/ 1854 h 2585"/>
                <a:gd name="T72" fmla="*/ 626 w 1261"/>
                <a:gd name="T73" fmla="*/ 1935 h 2585"/>
                <a:gd name="T74" fmla="*/ 645 w 1261"/>
                <a:gd name="T75" fmla="*/ 2015 h 2585"/>
                <a:gd name="T76" fmla="*/ 658 w 1261"/>
                <a:gd name="T77" fmla="*/ 2053 h 2585"/>
                <a:gd name="T78" fmla="*/ 688 w 1261"/>
                <a:gd name="T79" fmla="*/ 2135 h 2585"/>
                <a:gd name="T80" fmla="*/ 724 w 1261"/>
                <a:gd name="T81" fmla="*/ 2212 h 2585"/>
                <a:gd name="T82" fmla="*/ 766 w 1261"/>
                <a:gd name="T83" fmla="*/ 2286 h 2585"/>
                <a:gd name="T84" fmla="*/ 812 w 1261"/>
                <a:gd name="T85" fmla="*/ 2355 h 2585"/>
                <a:gd name="T86" fmla="*/ 864 w 1261"/>
                <a:gd name="T87" fmla="*/ 2420 h 2585"/>
                <a:gd name="T88" fmla="*/ 920 w 1261"/>
                <a:gd name="T89" fmla="*/ 2480 h 2585"/>
                <a:gd name="T90" fmla="*/ 979 w 1261"/>
                <a:gd name="T91" fmla="*/ 2535 h 2585"/>
                <a:gd name="T92" fmla="*/ 1044 w 1261"/>
                <a:gd name="T93" fmla="*/ 2585 h 2585"/>
                <a:gd name="T94" fmla="*/ 1044 w 1261"/>
                <a:gd name="T95" fmla="*/ 2585 h 2585"/>
                <a:gd name="T96" fmla="*/ 1261 w 1261"/>
                <a:gd name="T97" fmla="*/ 2376 h 2585"/>
                <a:gd name="T98" fmla="*/ 1044 w 1261"/>
                <a:gd name="T99" fmla="*/ 864 h 2585"/>
                <a:gd name="T100" fmla="*/ 1044 w 1261"/>
                <a:gd name="T101" fmla="*/ 864 h 2585"/>
                <a:gd name="T102" fmla="*/ 1044 w 1261"/>
                <a:gd name="T103" fmla="*/ 864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1" h="2585">
                  <a:moveTo>
                    <a:pt x="1255" y="0"/>
                  </a:moveTo>
                  <a:lnTo>
                    <a:pt x="582" y="0"/>
                  </a:lnTo>
                  <a:lnTo>
                    <a:pt x="47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33"/>
                  </a:lnTo>
                  <a:lnTo>
                    <a:pt x="14" y="65"/>
                  </a:lnTo>
                  <a:lnTo>
                    <a:pt x="22" y="97"/>
                  </a:lnTo>
                  <a:lnTo>
                    <a:pt x="32" y="129"/>
                  </a:lnTo>
                  <a:lnTo>
                    <a:pt x="32" y="129"/>
                  </a:lnTo>
                  <a:lnTo>
                    <a:pt x="47" y="170"/>
                  </a:lnTo>
                  <a:lnTo>
                    <a:pt x="63" y="210"/>
                  </a:lnTo>
                  <a:lnTo>
                    <a:pt x="79" y="250"/>
                  </a:lnTo>
                  <a:lnTo>
                    <a:pt x="99" y="288"/>
                  </a:lnTo>
                  <a:lnTo>
                    <a:pt x="119" y="325"/>
                  </a:lnTo>
                  <a:lnTo>
                    <a:pt x="140" y="361"/>
                  </a:lnTo>
                  <a:lnTo>
                    <a:pt x="163" y="396"/>
                  </a:lnTo>
                  <a:lnTo>
                    <a:pt x="186" y="431"/>
                  </a:lnTo>
                  <a:lnTo>
                    <a:pt x="212" y="464"/>
                  </a:lnTo>
                  <a:lnTo>
                    <a:pt x="238" y="495"/>
                  </a:lnTo>
                  <a:lnTo>
                    <a:pt x="266" y="525"/>
                  </a:lnTo>
                  <a:lnTo>
                    <a:pt x="294" y="556"/>
                  </a:lnTo>
                  <a:lnTo>
                    <a:pt x="324" y="584"/>
                  </a:lnTo>
                  <a:lnTo>
                    <a:pt x="355" y="611"/>
                  </a:lnTo>
                  <a:lnTo>
                    <a:pt x="387" y="637"/>
                  </a:lnTo>
                  <a:lnTo>
                    <a:pt x="419" y="660"/>
                  </a:lnTo>
                  <a:lnTo>
                    <a:pt x="419" y="660"/>
                  </a:lnTo>
                  <a:lnTo>
                    <a:pt x="454" y="686"/>
                  </a:lnTo>
                  <a:lnTo>
                    <a:pt x="491" y="709"/>
                  </a:lnTo>
                  <a:lnTo>
                    <a:pt x="528" y="730"/>
                  </a:lnTo>
                  <a:lnTo>
                    <a:pt x="565" y="750"/>
                  </a:lnTo>
                  <a:lnTo>
                    <a:pt x="604" y="768"/>
                  </a:lnTo>
                  <a:lnTo>
                    <a:pt x="642" y="785"/>
                  </a:lnTo>
                  <a:lnTo>
                    <a:pt x="681" y="801"/>
                  </a:lnTo>
                  <a:lnTo>
                    <a:pt x="721" y="815"/>
                  </a:lnTo>
                  <a:lnTo>
                    <a:pt x="761" y="826"/>
                  </a:lnTo>
                  <a:lnTo>
                    <a:pt x="801" y="836"/>
                  </a:lnTo>
                  <a:lnTo>
                    <a:pt x="841" y="845"/>
                  </a:lnTo>
                  <a:lnTo>
                    <a:pt x="882" y="852"/>
                  </a:lnTo>
                  <a:lnTo>
                    <a:pt x="922" y="857"/>
                  </a:lnTo>
                  <a:lnTo>
                    <a:pt x="963" y="861"/>
                  </a:lnTo>
                  <a:lnTo>
                    <a:pt x="1003" y="863"/>
                  </a:lnTo>
                  <a:lnTo>
                    <a:pt x="1044" y="864"/>
                  </a:lnTo>
                  <a:lnTo>
                    <a:pt x="1044" y="864"/>
                  </a:lnTo>
                  <a:lnTo>
                    <a:pt x="1010" y="890"/>
                  </a:lnTo>
                  <a:lnTo>
                    <a:pt x="976" y="918"/>
                  </a:lnTo>
                  <a:lnTo>
                    <a:pt x="943" y="946"/>
                  </a:lnTo>
                  <a:lnTo>
                    <a:pt x="913" y="977"/>
                  </a:lnTo>
                  <a:lnTo>
                    <a:pt x="884" y="1007"/>
                  </a:lnTo>
                  <a:lnTo>
                    <a:pt x="857" y="1038"/>
                  </a:lnTo>
                  <a:lnTo>
                    <a:pt x="830" y="1071"/>
                  </a:lnTo>
                  <a:lnTo>
                    <a:pt x="805" y="1104"/>
                  </a:lnTo>
                  <a:lnTo>
                    <a:pt x="781" y="1139"/>
                  </a:lnTo>
                  <a:lnTo>
                    <a:pt x="759" y="1173"/>
                  </a:lnTo>
                  <a:lnTo>
                    <a:pt x="739" y="1208"/>
                  </a:lnTo>
                  <a:lnTo>
                    <a:pt x="720" y="1245"/>
                  </a:lnTo>
                  <a:lnTo>
                    <a:pt x="702" y="1281"/>
                  </a:lnTo>
                  <a:lnTo>
                    <a:pt x="686" y="1320"/>
                  </a:lnTo>
                  <a:lnTo>
                    <a:pt x="671" y="1358"/>
                  </a:lnTo>
                  <a:lnTo>
                    <a:pt x="658" y="1396"/>
                  </a:lnTo>
                  <a:lnTo>
                    <a:pt x="658" y="1396"/>
                  </a:lnTo>
                  <a:lnTo>
                    <a:pt x="645" y="1438"/>
                  </a:lnTo>
                  <a:lnTo>
                    <a:pt x="634" y="1479"/>
                  </a:lnTo>
                  <a:lnTo>
                    <a:pt x="625" y="1521"/>
                  </a:lnTo>
                  <a:lnTo>
                    <a:pt x="617" y="1564"/>
                  </a:lnTo>
                  <a:lnTo>
                    <a:pt x="612" y="1605"/>
                  </a:lnTo>
                  <a:lnTo>
                    <a:pt x="608" y="1647"/>
                  </a:lnTo>
                  <a:lnTo>
                    <a:pt x="606" y="1689"/>
                  </a:lnTo>
                  <a:lnTo>
                    <a:pt x="605" y="1730"/>
                  </a:lnTo>
                  <a:lnTo>
                    <a:pt x="606" y="1772"/>
                  </a:lnTo>
                  <a:lnTo>
                    <a:pt x="609" y="1814"/>
                  </a:lnTo>
                  <a:lnTo>
                    <a:pt x="614" y="1854"/>
                  </a:lnTo>
                  <a:lnTo>
                    <a:pt x="619" y="1895"/>
                  </a:lnTo>
                  <a:lnTo>
                    <a:pt x="626" y="1935"/>
                  </a:lnTo>
                  <a:lnTo>
                    <a:pt x="635" y="1974"/>
                  </a:lnTo>
                  <a:lnTo>
                    <a:pt x="645" y="2015"/>
                  </a:lnTo>
                  <a:lnTo>
                    <a:pt x="658" y="2053"/>
                  </a:lnTo>
                  <a:lnTo>
                    <a:pt x="658" y="2053"/>
                  </a:lnTo>
                  <a:lnTo>
                    <a:pt x="672" y="2095"/>
                  </a:lnTo>
                  <a:lnTo>
                    <a:pt x="688" y="2135"/>
                  </a:lnTo>
                  <a:lnTo>
                    <a:pt x="705" y="2174"/>
                  </a:lnTo>
                  <a:lnTo>
                    <a:pt x="724" y="2212"/>
                  </a:lnTo>
                  <a:lnTo>
                    <a:pt x="744" y="2249"/>
                  </a:lnTo>
                  <a:lnTo>
                    <a:pt x="766" y="2286"/>
                  </a:lnTo>
                  <a:lnTo>
                    <a:pt x="788" y="2321"/>
                  </a:lnTo>
                  <a:lnTo>
                    <a:pt x="812" y="2355"/>
                  </a:lnTo>
                  <a:lnTo>
                    <a:pt x="838" y="2387"/>
                  </a:lnTo>
                  <a:lnTo>
                    <a:pt x="864" y="2420"/>
                  </a:lnTo>
                  <a:lnTo>
                    <a:pt x="891" y="2450"/>
                  </a:lnTo>
                  <a:lnTo>
                    <a:pt x="920" y="2480"/>
                  </a:lnTo>
                  <a:lnTo>
                    <a:pt x="949" y="2508"/>
                  </a:lnTo>
                  <a:lnTo>
                    <a:pt x="979" y="2535"/>
                  </a:lnTo>
                  <a:lnTo>
                    <a:pt x="1012" y="2561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261" y="2376"/>
                  </a:lnTo>
                  <a:lnTo>
                    <a:pt x="1255" y="0"/>
                  </a:lnTo>
                  <a:close/>
                  <a:moveTo>
                    <a:pt x="1044" y="864"/>
                  </a:moveTo>
                  <a:lnTo>
                    <a:pt x="1044" y="864"/>
                  </a:lnTo>
                  <a:lnTo>
                    <a:pt x="1044" y="864"/>
                  </a:lnTo>
                  <a:lnTo>
                    <a:pt x="1045" y="864"/>
                  </a:lnTo>
                  <a:lnTo>
                    <a:pt x="1044" y="864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5"/>
            <p:cNvSpPr>
              <a:spLocks/>
            </p:cNvSpPr>
            <p:nvPr userDrawn="1"/>
          </p:nvSpPr>
          <p:spPr bwMode="auto">
            <a:xfrm>
              <a:off x="7877175" y="0"/>
              <a:ext cx="1266825" cy="4103688"/>
            </a:xfrm>
            <a:custGeom>
              <a:avLst/>
              <a:gdLst>
                <a:gd name="T0" fmla="*/ 0 w 798"/>
                <a:gd name="T1" fmla="*/ 0 h 2585"/>
                <a:gd name="T2" fmla="*/ 73 w 798"/>
                <a:gd name="T3" fmla="*/ 96 h 2585"/>
                <a:gd name="T4" fmla="*/ 142 w 798"/>
                <a:gd name="T5" fmla="*/ 196 h 2585"/>
                <a:gd name="T6" fmla="*/ 206 w 798"/>
                <a:gd name="T7" fmla="*/ 299 h 2585"/>
                <a:gd name="T8" fmla="*/ 267 w 798"/>
                <a:gd name="T9" fmla="*/ 405 h 2585"/>
                <a:gd name="T10" fmla="*/ 322 w 798"/>
                <a:gd name="T11" fmla="*/ 515 h 2585"/>
                <a:gd name="T12" fmla="*/ 374 w 798"/>
                <a:gd name="T13" fmla="*/ 629 h 2585"/>
                <a:gd name="T14" fmla="*/ 420 w 798"/>
                <a:gd name="T15" fmla="*/ 745 h 2585"/>
                <a:gd name="T16" fmla="*/ 462 w 798"/>
                <a:gd name="T17" fmla="*/ 864 h 2585"/>
                <a:gd name="T18" fmla="*/ 463 w 798"/>
                <a:gd name="T19" fmla="*/ 864 h 2585"/>
                <a:gd name="T20" fmla="*/ 462 w 798"/>
                <a:gd name="T21" fmla="*/ 864 h 2585"/>
                <a:gd name="T22" fmla="*/ 462 w 798"/>
                <a:gd name="T23" fmla="*/ 864 h 2585"/>
                <a:gd name="T24" fmla="*/ 478 w 798"/>
                <a:gd name="T25" fmla="*/ 915 h 2585"/>
                <a:gd name="T26" fmla="*/ 508 w 798"/>
                <a:gd name="T27" fmla="*/ 1017 h 2585"/>
                <a:gd name="T28" fmla="*/ 532 w 798"/>
                <a:gd name="T29" fmla="*/ 1122 h 2585"/>
                <a:gd name="T30" fmla="*/ 554 w 798"/>
                <a:gd name="T31" fmla="*/ 1226 h 2585"/>
                <a:gd name="T32" fmla="*/ 571 w 798"/>
                <a:gd name="T33" fmla="*/ 1332 h 2585"/>
                <a:gd name="T34" fmla="*/ 584 w 798"/>
                <a:gd name="T35" fmla="*/ 1439 h 2585"/>
                <a:gd name="T36" fmla="*/ 593 w 798"/>
                <a:gd name="T37" fmla="*/ 1547 h 2585"/>
                <a:gd name="T38" fmla="*/ 598 w 798"/>
                <a:gd name="T39" fmla="*/ 1655 h 2585"/>
                <a:gd name="T40" fmla="*/ 599 w 798"/>
                <a:gd name="T41" fmla="*/ 1763 h 2585"/>
                <a:gd name="T42" fmla="*/ 595 w 798"/>
                <a:gd name="T43" fmla="*/ 1873 h 2585"/>
                <a:gd name="T44" fmla="*/ 586 w 798"/>
                <a:gd name="T45" fmla="*/ 1982 h 2585"/>
                <a:gd name="T46" fmla="*/ 574 w 798"/>
                <a:gd name="T47" fmla="*/ 2091 h 2585"/>
                <a:gd name="T48" fmla="*/ 557 w 798"/>
                <a:gd name="T49" fmla="*/ 2202 h 2585"/>
                <a:gd name="T50" fmla="*/ 536 w 798"/>
                <a:gd name="T51" fmla="*/ 2312 h 2585"/>
                <a:gd name="T52" fmla="*/ 510 w 798"/>
                <a:gd name="T53" fmla="*/ 2421 h 2585"/>
                <a:gd name="T54" fmla="*/ 480 w 798"/>
                <a:gd name="T55" fmla="*/ 2530 h 2585"/>
                <a:gd name="T56" fmla="*/ 462 w 798"/>
                <a:gd name="T57" fmla="*/ 2585 h 2585"/>
                <a:gd name="T58" fmla="*/ 597 w 798"/>
                <a:gd name="T59" fmla="*/ 2529 h 2585"/>
                <a:gd name="T60" fmla="*/ 675 w 798"/>
                <a:gd name="T61" fmla="*/ 2492 h 2585"/>
                <a:gd name="T62" fmla="*/ 798 w 798"/>
                <a:gd name="T63" fmla="*/ 2430 h 2585"/>
                <a:gd name="T64" fmla="*/ 798 w 798"/>
                <a:gd name="T65" fmla="*/ 0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8" h="2585">
                  <a:moveTo>
                    <a:pt x="0" y="0"/>
                  </a:moveTo>
                  <a:lnTo>
                    <a:pt x="0" y="0"/>
                  </a:lnTo>
                  <a:lnTo>
                    <a:pt x="37" y="47"/>
                  </a:lnTo>
                  <a:lnTo>
                    <a:pt x="73" y="96"/>
                  </a:lnTo>
                  <a:lnTo>
                    <a:pt x="108" y="145"/>
                  </a:lnTo>
                  <a:lnTo>
                    <a:pt x="142" y="196"/>
                  </a:lnTo>
                  <a:lnTo>
                    <a:pt x="175" y="246"/>
                  </a:lnTo>
                  <a:lnTo>
                    <a:pt x="206" y="299"/>
                  </a:lnTo>
                  <a:lnTo>
                    <a:pt x="237" y="352"/>
                  </a:lnTo>
                  <a:lnTo>
                    <a:pt x="267" y="405"/>
                  </a:lnTo>
                  <a:lnTo>
                    <a:pt x="295" y="460"/>
                  </a:lnTo>
                  <a:lnTo>
                    <a:pt x="322" y="515"/>
                  </a:lnTo>
                  <a:lnTo>
                    <a:pt x="349" y="572"/>
                  </a:lnTo>
                  <a:lnTo>
                    <a:pt x="374" y="629"/>
                  </a:lnTo>
                  <a:lnTo>
                    <a:pt x="397" y="686"/>
                  </a:lnTo>
                  <a:lnTo>
                    <a:pt x="420" y="745"/>
                  </a:lnTo>
                  <a:lnTo>
                    <a:pt x="441" y="80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3" y="864"/>
                  </a:lnTo>
                  <a:lnTo>
                    <a:pt x="463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78" y="915"/>
                  </a:lnTo>
                  <a:lnTo>
                    <a:pt x="493" y="966"/>
                  </a:lnTo>
                  <a:lnTo>
                    <a:pt x="508" y="1017"/>
                  </a:lnTo>
                  <a:lnTo>
                    <a:pt x="520" y="1069"/>
                  </a:lnTo>
                  <a:lnTo>
                    <a:pt x="532" y="1122"/>
                  </a:lnTo>
                  <a:lnTo>
                    <a:pt x="544" y="1173"/>
                  </a:lnTo>
                  <a:lnTo>
                    <a:pt x="554" y="1226"/>
                  </a:lnTo>
                  <a:lnTo>
                    <a:pt x="563" y="1279"/>
                  </a:lnTo>
                  <a:lnTo>
                    <a:pt x="571" y="1332"/>
                  </a:lnTo>
                  <a:lnTo>
                    <a:pt x="579" y="1386"/>
                  </a:lnTo>
                  <a:lnTo>
                    <a:pt x="584" y="1439"/>
                  </a:lnTo>
                  <a:lnTo>
                    <a:pt x="590" y="1493"/>
                  </a:lnTo>
                  <a:lnTo>
                    <a:pt x="593" y="1547"/>
                  </a:lnTo>
                  <a:lnTo>
                    <a:pt x="597" y="1601"/>
                  </a:lnTo>
                  <a:lnTo>
                    <a:pt x="598" y="1655"/>
                  </a:lnTo>
                  <a:lnTo>
                    <a:pt x="599" y="1709"/>
                  </a:lnTo>
                  <a:lnTo>
                    <a:pt x="599" y="1763"/>
                  </a:lnTo>
                  <a:lnTo>
                    <a:pt x="598" y="1818"/>
                  </a:lnTo>
                  <a:lnTo>
                    <a:pt x="595" y="1873"/>
                  </a:lnTo>
                  <a:lnTo>
                    <a:pt x="592" y="1927"/>
                  </a:lnTo>
                  <a:lnTo>
                    <a:pt x="586" y="1982"/>
                  </a:lnTo>
                  <a:lnTo>
                    <a:pt x="581" y="2037"/>
                  </a:lnTo>
                  <a:lnTo>
                    <a:pt x="574" y="2091"/>
                  </a:lnTo>
                  <a:lnTo>
                    <a:pt x="566" y="2147"/>
                  </a:lnTo>
                  <a:lnTo>
                    <a:pt x="557" y="2202"/>
                  </a:lnTo>
                  <a:lnTo>
                    <a:pt x="547" y="2257"/>
                  </a:lnTo>
                  <a:lnTo>
                    <a:pt x="536" y="2312"/>
                  </a:lnTo>
                  <a:lnTo>
                    <a:pt x="523" y="2366"/>
                  </a:lnTo>
                  <a:lnTo>
                    <a:pt x="510" y="2421"/>
                  </a:lnTo>
                  <a:lnTo>
                    <a:pt x="495" y="2476"/>
                  </a:lnTo>
                  <a:lnTo>
                    <a:pt x="480" y="2530"/>
                  </a:lnTo>
                  <a:lnTo>
                    <a:pt x="462" y="2585"/>
                  </a:lnTo>
                  <a:lnTo>
                    <a:pt x="462" y="2585"/>
                  </a:lnTo>
                  <a:lnTo>
                    <a:pt x="555" y="2547"/>
                  </a:lnTo>
                  <a:lnTo>
                    <a:pt x="597" y="2529"/>
                  </a:lnTo>
                  <a:lnTo>
                    <a:pt x="637" y="2511"/>
                  </a:lnTo>
                  <a:lnTo>
                    <a:pt x="675" y="2492"/>
                  </a:lnTo>
                  <a:lnTo>
                    <a:pt x="715" y="2473"/>
                  </a:lnTo>
                  <a:lnTo>
                    <a:pt x="798" y="2430"/>
                  </a:lnTo>
                  <a:lnTo>
                    <a:pt x="798" y="701"/>
                  </a:lnTo>
                  <a:lnTo>
                    <a:pt x="7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6"/>
            <p:cNvSpPr>
              <a:spLocks/>
            </p:cNvSpPr>
            <p:nvPr userDrawn="1"/>
          </p:nvSpPr>
          <p:spPr bwMode="auto">
            <a:xfrm>
              <a:off x="8610600" y="1112838"/>
              <a:ext cx="533400" cy="258763"/>
            </a:xfrm>
            <a:custGeom>
              <a:avLst/>
              <a:gdLst>
                <a:gd name="T0" fmla="*/ 336 w 336"/>
                <a:gd name="T1" fmla="*/ 0 h 163"/>
                <a:gd name="T2" fmla="*/ 336 w 336"/>
                <a:gd name="T3" fmla="*/ 0 h 163"/>
                <a:gd name="T4" fmla="*/ 291 w 336"/>
                <a:gd name="T5" fmla="*/ 13 h 163"/>
                <a:gd name="T6" fmla="*/ 246 w 336"/>
                <a:gd name="T7" fmla="*/ 29 h 163"/>
                <a:gd name="T8" fmla="*/ 202 w 336"/>
                <a:gd name="T9" fmla="*/ 47 h 163"/>
                <a:gd name="T10" fmla="*/ 159 w 336"/>
                <a:gd name="T11" fmla="*/ 67 h 163"/>
                <a:gd name="T12" fmla="*/ 118 w 336"/>
                <a:gd name="T13" fmla="*/ 89 h 163"/>
                <a:gd name="T14" fmla="*/ 77 w 336"/>
                <a:gd name="T15" fmla="*/ 111 h 163"/>
                <a:gd name="T16" fmla="*/ 38 w 336"/>
                <a:gd name="T17" fmla="*/ 136 h 163"/>
                <a:gd name="T18" fmla="*/ 0 w 336"/>
                <a:gd name="T19" fmla="*/ 163 h 163"/>
                <a:gd name="T20" fmla="*/ 0 w 336"/>
                <a:gd name="T21" fmla="*/ 163 h 163"/>
                <a:gd name="T22" fmla="*/ 43 w 336"/>
                <a:gd name="T23" fmla="*/ 162 h 163"/>
                <a:gd name="T24" fmla="*/ 87 w 336"/>
                <a:gd name="T25" fmla="*/ 160 h 163"/>
                <a:gd name="T26" fmla="*/ 130 w 336"/>
                <a:gd name="T27" fmla="*/ 155 h 163"/>
                <a:gd name="T28" fmla="*/ 173 w 336"/>
                <a:gd name="T29" fmla="*/ 150 h 163"/>
                <a:gd name="T30" fmla="*/ 214 w 336"/>
                <a:gd name="T31" fmla="*/ 142 h 163"/>
                <a:gd name="T32" fmla="*/ 255 w 336"/>
                <a:gd name="T33" fmla="*/ 133 h 163"/>
                <a:gd name="T34" fmla="*/ 297 w 336"/>
                <a:gd name="T35" fmla="*/ 121 h 163"/>
                <a:gd name="T36" fmla="*/ 336 w 336"/>
                <a:gd name="T37" fmla="*/ 109 h 163"/>
                <a:gd name="T38" fmla="*/ 336 w 336"/>
                <a:gd name="T3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6" h="163">
                  <a:moveTo>
                    <a:pt x="336" y="0"/>
                  </a:moveTo>
                  <a:lnTo>
                    <a:pt x="336" y="0"/>
                  </a:lnTo>
                  <a:lnTo>
                    <a:pt x="291" y="13"/>
                  </a:lnTo>
                  <a:lnTo>
                    <a:pt x="246" y="29"/>
                  </a:lnTo>
                  <a:lnTo>
                    <a:pt x="202" y="47"/>
                  </a:lnTo>
                  <a:lnTo>
                    <a:pt x="159" y="67"/>
                  </a:lnTo>
                  <a:lnTo>
                    <a:pt x="118" y="89"/>
                  </a:lnTo>
                  <a:lnTo>
                    <a:pt x="77" y="111"/>
                  </a:lnTo>
                  <a:lnTo>
                    <a:pt x="38" y="136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3" y="162"/>
                  </a:lnTo>
                  <a:lnTo>
                    <a:pt x="87" y="160"/>
                  </a:lnTo>
                  <a:lnTo>
                    <a:pt x="130" y="155"/>
                  </a:lnTo>
                  <a:lnTo>
                    <a:pt x="173" y="150"/>
                  </a:lnTo>
                  <a:lnTo>
                    <a:pt x="214" y="142"/>
                  </a:lnTo>
                  <a:lnTo>
                    <a:pt x="255" y="133"/>
                  </a:lnTo>
                  <a:lnTo>
                    <a:pt x="297" y="121"/>
                  </a:lnTo>
                  <a:lnTo>
                    <a:pt x="336" y="109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7"/>
            <p:cNvSpPr>
              <a:spLocks/>
            </p:cNvSpPr>
            <p:nvPr userDrawn="1"/>
          </p:nvSpPr>
          <p:spPr bwMode="auto">
            <a:xfrm>
              <a:off x="8610600" y="4103688"/>
              <a:ext cx="28575" cy="20638"/>
            </a:xfrm>
            <a:custGeom>
              <a:avLst/>
              <a:gdLst>
                <a:gd name="T0" fmla="*/ 18 w 18"/>
                <a:gd name="T1" fmla="*/ 13 h 13"/>
                <a:gd name="T2" fmla="*/ 18 w 18"/>
                <a:gd name="T3" fmla="*/ 13 h 13"/>
                <a:gd name="T4" fmla="*/ 0 w 18"/>
                <a:gd name="T5" fmla="*/ 0 h 13"/>
                <a:gd name="T6" fmla="*/ 0 w 18"/>
                <a:gd name="T7" fmla="*/ 0 h 13"/>
                <a:gd name="T8" fmla="*/ 18 w 18"/>
                <a:gd name="T9" fmla="*/ 13 h 13"/>
                <a:gd name="T10" fmla="*/ 18 w 1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3">
                  <a:moveTo>
                    <a:pt x="18" y="13"/>
                  </a:moveTo>
                  <a:lnTo>
                    <a:pt x="18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8"/>
            <p:cNvSpPr>
              <a:spLocks/>
            </p:cNvSpPr>
            <p:nvPr userDrawn="1"/>
          </p:nvSpPr>
          <p:spPr bwMode="auto">
            <a:xfrm>
              <a:off x="8639175" y="4124325"/>
              <a:ext cx="504825" cy="312738"/>
            </a:xfrm>
            <a:custGeom>
              <a:avLst/>
              <a:gdLst>
                <a:gd name="T0" fmla="*/ 318 w 318"/>
                <a:gd name="T1" fmla="*/ 150 h 197"/>
                <a:gd name="T2" fmla="*/ 318 w 318"/>
                <a:gd name="T3" fmla="*/ 150 h 197"/>
                <a:gd name="T4" fmla="*/ 276 w 318"/>
                <a:gd name="T5" fmla="*/ 138 h 197"/>
                <a:gd name="T6" fmla="*/ 236 w 318"/>
                <a:gd name="T7" fmla="*/ 123 h 197"/>
                <a:gd name="T8" fmla="*/ 195 w 318"/>
                <a:gd name="T9" fmla="*/ 108 h 197"/>
                <a:gd name="T10" fmla="*/ 155 w 318"/>
                <a:gd name="T11" fmla="*/ 90 h 197"/>
                <a:gd name="T12" fmla="*/ 115 w 318"/>
                <a:gd name="T13" fmla="*/ 69 h 197"/>
                <a:gd name="T14" fmla="*/ 76 w 318"/>
                <a:gd name="T15" fmla="*/ 48 h 197"/>
                <a:gd name="T16" fmla="*/ 38 w 318"/>
                <a:gd name="T17" fmla="*/ 24 h 197"/>
                <a:gd name="T18" fmla="*/ 0 w 318"/>
                <a:gd name="T19" fmla="*/ 0 h 197"/>
                <a:gd name="T20" fmla="*/ 0 w 318"/>
                <a:gd name="T21" fmla="*/ 0 h 197"/>
                <a:gd name="T22" fmla="*/ 39 w 318"/>
                <a:gd name="T23" fmla="*/ 27 h 197"/>
                <a:gd name="T24" fmla="*/ 77 w 318"/>
                <a:gd name="T25" fmla="*/ 54 h 197"/>
                <a:gd name="T26" fmla="*/ 117 w 318"/>
                <a:gd name="T27" fmla="*/ 80 h 197"/>
                <a:gd name="T28" fmla="*/ 157 w 318"/>
                <a:gd name="T29" fmla="*/ 104 h 197"/>
                <a:gd name="T30" fmla="*/ 196 w 318"/>
                <a:gd name="T31" fmla="*/ 128 h 197"/>
                <a:gd name="T32" fmla="*/ 237 w 318"/>
                <a:gd name="T33" fmla="*/ 152 h 197"/>
                <a:gd name="T34" fmla="*/ 277 w 318"/>
                <a:gd name="T35" fmla="*/ 174 h 197"/>
                <a:gd name="T36" fmla="*/ 318 w 318"/>
                <a:gd name="T37" fmla="*/ 197 h 197"/>
                <a:gd name="T38" fmla="*/ 318 w 318"/>
                <a:gd name="T39" fmla="*/ 15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8" h="197">
                  <a:moveTo>
                    <a:pt x="318" y="150"/>
                  </a:moveTo>
                  <a:lnTo>
                    <a:pt x="318" y="150"/>
                  </a:lnTo>
                  <a:lnTo>
                    <a:pt x="276" y="138"/>
                  </a:lnTo>
                  <a:lnTo>
                    <a:pt x="236" y="123"/>
                  </a:lnTo>
                  <a:lnTo>
                    <a:pt x="195" y="108"/>
                  </a:lnTo>
                  <a:lnTo>
                    <a:pt x="155" y="90"/>
                  </a:lnTo>
                  <a:lnTo>
                    <a:pt x="115" y="69"/>
                  </a:lnTo>
                  <a:lnTo>
                    <a:pt x="76" y="48"/>
                  </a:lnTo>
                  <a:lnTo>
                    <a:pt x="38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27"/>
                  </a:lnTo>
                  <a:lnTo>
                    <a:pt x="77" y="54"/>
                  </a:lnTo>
                  <a:lnTo>
                    <a:pt x="117" y="80"/>
                  </a:lnTo>
                  <a:lnTo>
                    <a:pt x="157" y="104"/>
                  </a:lnTo>
                  <a:lnTo>
                    <a:pt x="196" y="128"/>
                  </a:lnTo>
                  <a:lnTo>
                    <a:pt x="237" y="152"/>
                  </a:lnTo>
                  <a:lnTo>
                    <a:pt x="277" y="174"/>
                  </a:lnTo>
                  <a:lnTo>
                    <a:pt x="318" y="197"/>
                  </a:lnTo>
                  <a:lnTo>
                    <a:pt x="318" y="150"/>
                  </a:lnTo>
                  <a:close/>
                </a:path>
              </a:pathLst>
            </a:custGeom>
            <a:solidFill>
              <a:srgbClr val="5E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9"/>
            <p:cNvSpPr>
              <a:spLocks/>
            </p:cNvSpPr>
            <p:nvPr userDrawn="1"/>
          </p:nvSpPr>
          <p:spPr bwMode="auto">
            <a:xfrm>
              <a:off x="8585200" y="4084638"/>
              <a:ext cx="25400" cy="19050"/>
            </a:xfrm>
            <a:custGeom>
              <a:avLst/>
              <a:gdLst>
                <a:gd name="T0" fmla="*/ 0 w 16"/>
                <a:gd name="T1" fmla="*/ 0 h 12"/>
                <a:gd name="T2" fmla="*/ 0 w 16"/>
                <a:gd name="T3" fmla="*/ 0 h 12"/>
                <a:gd name="T4" fmla="*/ 16 w 16"/>
                <a:gd name="T5" fmla="*/ 12 h 12"/>
                <a:gd name="T6" fmla="*/ 16 w 16"/>
                <a:gd name="T7" fmla="*/ 12 h 12"/>
                <a:gd name="T8" fmla="*/ 0 w 16"/>
                <a:gd name="T9" fmla="*/ 0 h 12"/>
                <a:gd name="T10" fmla="*/ 0 w 16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2">
                  <a:moveTo>
                    <a:pt x="0" y="0"/>
                  </a:moveTo>
                  <a:lnTo>
                    <a:pt x="0" y="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30"/>
            <p:cNvSpPr>
              <a:spLocks/>
            </p:cNvSpPr>
            <p:nvPr userDrawn="1"/>
          </p:nvSpPr>
          <p:spPr bwMode="auto">
            <a:xfrm>
              <a:off x="7588250" y="4103688"/>
              <a:ext cx="1022350" cy="1039813"/>
            </a:xfrm>
            <a:custGeom>
              <a:avLst/>
              <a:gdLst>
                <a:gd name="T0" fmla="*/ 0 w 644"/>
                <a:gd name="T1" fmla="*/ 655 h 655"/>
                <a:gd name="T2" fmla="*/ 332 w 644"/>
                <a:gd name="T3" fmla="*/ 655 h 655"/>
                <a:gd name="T4" fmla="*/ 332 w 644"/>
                <a:gd name="T5" fmla="*/ 655 h 655"/>
                <a:gd name="T6" fmla="*/ 357 w 644"/>
                <a:gd name="T7" fmla="*/ 617 h 655"/>
                <a:gd name="T8" fmla="*/ 381 w 644"/>
                <a:gd name="T9" fmla="*/ 577 h 655"/>
                <a:gd name="T10" fmla="*/ 404 w 644"/>
                <a:gd name="T11" fmla="*/ 538 h 655"/>
                <a:gd name="T12" fmla="*/ 426 w 644"/>
                <a:gd name="T13" fmla="*/ 499 h 655"/>
                <a:gd name="T14" fmla="*/ 449 w 644"/>
                <a:gd name="T15" fmla="*/ 458 h 655"/>
                <a:gd name="T16" fmla="*/ 470 w 644"/>
                <a:gd name="T17" fmla="*/ 418 h 655"/>
                <a:gd name="T18" fmla="*/ 491 w 644"/>
                <a:gd name="T19" fmla="*/ 377 h 655"/>
                <a:gd name="T20" fmla="*/ 511 w 644"/>
                <a:gd name="T21" fmla="*/ 337 h 655"/>
                <a:gd name="T22" fmla="*/ 530 w 644"/>
                <a:gd name="T23" fmla="*/ 295 h 655"/>
                <a:gd name="T24" fmla="*/ 548 w 644"/>
                <a:gd name="T25" fmla="*/ 253 h 655"/>
                <a:gd name="T26" fmla="*/ 566 w 644"/>
                <a:gd name="T27" fmla="*/ 212 h 655"/>
                <a:gd name="T28" fmla="*/ 583 w 644"/>
                <a:gd name="T29" fmla="*/ 170 h 655"/>
                <a:gd name="T30" fmla="*/ 600 w 644"/>
                <a:gd name="T31" fmla="*/ 129 h 655"/>
                <a:gd name="T32" fmla="*/ 614 w 644"/>
                <a:gd name="T33" fmla="*/ 86 h 655"/>
                <a:gd name="T34" fmla="*/ 630 w 644"/>
                <a:gd name="T35" fmla="*/ 43 h 655"/>
                <a:gd name="T36" fmla="*/ 644 w 644"/>
                <a:gd name="T37" fmla="*/ 0 h 655"/>
                <a:gd name="T38" fmla="*/ 644 w 644"/>
                <a:gd name="T39" fmla="*/ 0 h 655"/>
                <a:gd name="T40" fmla="*/ 644 w 644"/>
                <a:gd name="T41" fmla="*/ 0 h 655"/>
                <a:gd name="T42" fmla="*/ 596 w 644"/>
                <a:gd name="T43" fmla="*/ 35 h 655"/>
                <a:gd name="T44" fmla="*/ 550 w 644"/>
                <a:gd name="T45" fmla="*/ 72 h 655"/>
                <a:gd name="T46" fmla="*/ 504 w 644"/>
                <a:gd name="T47" fmla="*/ 108 h 655"/>
                <a:gd name="T48" fmla="*/ 459 w 644"/>
                <a:gd name="T49" fmla="*/ 147 h 655"/>
                <a:gd name="T50" fmla="*/ 415 w 644"/>
                <a:gd name="T51" fmla="*/ 185 h 655"/>
                <a:gd name="T52" fmla="*/ 372 w 644"/>
                <a:gd name="T53" fmla="*/ 224 h 655"/>
                <a:gd name="T54" fmla="*/ 331 w 644"/>
                <a:gd name="T55" fmla="*/ 265 h 655"/>
                <a:gd name="T56" fmla="*/ 290 w 644"/>
                <a:gd name="T57" fmla="*/ 305 h 655"/>
                <a:gd name="T58" fmla="*/ 250 w 644"/>
                <a:gd name="T59" fmla="*/ 347 h 655"/>
                <a:gd name="T60" fmla="*/ 212 w 644"/>
                <a:gd name="T61" fmla="*/ 388 h 655"/>
                <a:gd name="T62" fmla="*/ 173 w 644"/>
                <a:gd name="T63" fmla="*/ 431 h 655"/>
                <a:gd name="T64" fmla="*/ 137 w 644"/>
                <a:gd name="T65" fmla="*/ 475 h 655"/>
                <a:gd name="T66" fmla="*/ 101 w 644"/>
                <a:gd name="T67" fmla="*/ 519 h 655"/>
                <a:gd name="T68" fmla="*/ 66 w 644"/>
                <a:gd name="T69" fmla="*/ 564 h 655"/>
                <a:gd name="T70" fmla="*/ 33 w 644"/>
                <a:gd name="T71" fmla="*/ 609 h 655"/>
                <a:gd name="T72" fmla="*/ 0 w 644"/>
                <a:gd name="T73" fmla="*/ 655 h 655"/>
                <a:gd name="T74" fmla="*/ 0 w 644"/>
                <a:gd name="T75" fmla="*/ 655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4" h="655">
                  <a:moveTo>
                    <a:pt x="0" y="655"/>
                  </a:moveTo>
                  <a:lnTo>
                    <a:pt x="332" y="655"/>
                  </a:lnTo>
                  <a:lnTo>
                    <a:pt x="332" y="655"/>
                  </a:lnTo>
                  <a:lnTo>
                    <a:pt x="357" y="617"/>
                  </a:lnTo>
                  <a:lnTo>
                    <a:pt x="381" y="577"/>
                  </a:lnTo>
                  <a:lnTo>
                    <a:pt x="404" y="538"/>
                  </a:lnTo>
                  <a:lnTo>
                    <a:pt x="426" y="499"/>
                  </a:lnTo>
                  <a:lnTo>
                    <a:pt x="449" y="458"/>
                  </a:lnTo>
                  <a:lnTo>
                    <a:pt x="470" y="418"/>
                  </a:lnTo>
                  <a:lnTo>
                    <a:pt x="491" y="377"/>
                  </a:lnTo>
                  <a:lnTo>
                    <a:pt x="511" y="337"/>
                  </a:lnTo>
                  <a:lnTo>
                    <a:pt x="530" y="295"/>
                  </a:lnTo>
                  <a:lnTo>
                    <a:pt x="548" y="253"/>
                  </a:lnTo>
                  <a:lnTo>
                    <a:pt x="566" y="212"/>
                  </a:lnTo>
                  <a:lnTo>
                    <a:pt x="583" y="170"/>
                  </a:lnTo>
                  <a:lnTo>
                    <a:pt x="600" y="129"/>
                  </a:lnTo>
                  <a:lnTo>
                    <a:pt x="614" y="86"/>
                  </a:lnTo>
                  <a:lnTo>
                    <a:pt x="630" y="43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596" y="35"/>
                  </a:lnTo>
                  <a:lnTo>
                    <a:pt x="550" y="72"/>
                  </a:lnTo>
                  <a:lnTo>
                    <a:pt x="504" y="108"/>
                  </a:lnTo>
                  <a:lnTo>
                    <a:pt x="459" y="147"/>
                  </a:lnTo>
                  <a:lnTo>
                    <a:pt x="415" y="185"/>
                  </a:lnTo>
                  <a:lnTo>
                    <a:pt x="372" y="224"/>
                  </a:lnTo>
                  <a:lnTo>
                    <a:pt x="331" y="265"/>
                  </a:lnTo>
                  <a:lnTo>
                    <a:pt x="290" y="305"/>
                  </a:lnTo>
                  <a:lnTo>
                    <a:pt x="250" y="347"/>
                  </a:lnTo>
                  <a:lnTo>
                    <a:pt x="212" y="388"/>
                  </a:lnTo>
                  <a:lnTo>
                    <a:pt x="173" y="431"/>
                  </a:lnTo>
                  <a:lnTo>
                    <a:pt x="137" y="475"/>
                  </a:lnTo>
                  <a:lnTo>
                    <a:pt x="101" y="519"/>
                  </a:lnTo>
                  <a:lnTo>
                    <a:pt x="66" y="564"/>
                  </a:lnTo>
                  <a:lnTo>
                    <a:pt x="33" y="609"/>
                  </a:lnTo>
                  <a:lnTo>
                    <a:pt x="0" y="655"/>
                  </a:lnTo>
                  <a:lnTo>
                    <a:pt x="0" y="65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31"/>
            <p:cNvSpPr>
              <a:spLocks/>
            </p:cNvSpPr>
            <p:nvPr userDrawn="1"/>
          </p:nvSpPr>
          <p:spPr bwMode="auto">
            <a:xfrm>
              <a:off x="8610600" y="3771900"/>
              <a:ext cx="533400" cy="619125"/>
            </a:xfrm>
            <a:custGeom>
              <a:avLst/>
              <a:gdLst>
                <a:gd name="T0" fmla="*/ 336 w 336"/>
                <a:gd name="T1" fmla="*/ 0 h 390"/>
                <a:gd name="T2" fmla="*/ 336 w 336"/>
                <a:gd name="T3" fmla="*/ 0 h 390"/>
                <a:gd name="T4" fmla="*/ 292 w 336"/>
                <a:gd name="T5" fmla="*/ 24 h 390"/>
                <a:gd name="T6" fmla="*/ 249 w 336"/>
                <a:gd name="T7" fmla="*/ 47 h 390"/>
                <a:gd name="T8" fmla="*/ 207 w 336"/>
                <a:gd name="T9" fmla="*/ 73 h 390"/>
                <a:gd name="T10" fmla="*/ 164 w 336"/>
                <a:gd name="T11" fmla="*/ 99 h 390"/>
                <a:gd name="T12" fmla="*/ 122 w 336"/>
                <a:gd name="T13" fmla="*/ 125 h 390"/>
                <a:gd name="T14" fmla="*/ 81 w 336"/>
                <a:gd name="T15" fmla="*/ 152 h 390"/>
                <a:gd name="T16" fmla="*/ 40 w 336"/>
                <a:gd name="T17" fmla="*/ 180 h 390"/>
                <a:gd name="T18" fmla="*/ 0 w 336"/>
                <a:gd name="T19" fmla="*/ 209 h 390"/>
                <a:gd name="T20" fmla="*/ 1 w 336"/>
                <a:gd name="T21" fmla="*/ 209 h 390"/>
                <a:gd name="T22" fmla="*/ 1 w 336"/>
                <a:gd name="T23" fmla="*/ 209 h 390"/>
                <a:gd name="T24" fmla="*/ 41 w 336"/>
                <a:gd name="T25" fmla="*/ 239 h 390"/>
                <a:gd name="T26" fmla="*/ 83 w 336"/>
                <a:gd name="T27" fmla="*/ 267 h 390"/>
                <a:gd name="T28" fmla="*/ 124 w 336"/>
                <a:gd name="T29" fmla="*/ 293 h 390"/>
                <a:gd name="T30" fmla="*/ 167 w 336"/>
                <a:gd name="T31" fmla="*/ 317 h 390"/>
                <a:gd name="T32" fmla="*/ 210 w 336"/>
                <a:gd name="T33" fmla="*/ 340 h 390"/>
                <a:gd name="T34" fmla="*/ 252 w 336"/>
                <a:gd name="T35" fmla="*/ 360 h 390"/>
                <a:gd name="T36" fmla="*/ 273 w 336"/>
                <a:gd name="T37" fmla="*/ 369 h 390"/>
                <a:gd name="T38" fmla="*/ 294 w 336"/>
                <a:gd name="T39" fmla="*/ 377 h 390"/>
                <a:gd name="T40" fmla="*/ 315 w 336"/>
                <a:gd name="T41" fmla="*/ 384 h 390"/>
                <a:gd name="T42" fmla="*/ 336 w 336"/>
                <a:gd name="T43" fmla="*/ 390 h 390"/>
                <a:gd name="T44" fmla="*/ 336 w 336"/>
                <a:gd name="T4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6" h="390">
                  <a:moveTo>
                    <a:pt x="336" y="0"/>
                  </a:moveTo>
                  <a:lnTo>
                    <a:pt x="336" y="0"/>
                  </a:lnTo>
                  <a:lnTo>
                    <a:pt x="292" y="24"/>
                  </a:lnTo>
                  <a:lnTo>
                    <a:pt x="249" y="47"/>
                  </a:lnTo>
                  <a:lnTo>
                    <a:pt x="207" y="73"/>
                  </a:lnTo>
                  <a:lnTo>
                    <a:pt x="164" y="99"/>
                  </a:lnTo>
                  <a:lnTo>
                    <a:pt x="122" y="125"/>
                  </a:lnTo>
                  <a:lnTo>
                    <a:pt x="81" y="152"/>
                  </a:lnTo>
                  <a:lnTo>
                    <a:pt x="40" y="180"/>
                  </a:lnTo>
                  <a:lnTo>
                    <a:pt x="0" y="209"/>
                  </a:lnTo>
                  <a:lnTo>
                    <a:pt x="1" y="209"/>
                  </a:lnTo>
                  <a:lnTo>
                    <a:pt x="1" y="209"/>
                  </a:lnTo>
                  <a:lnTo>
                    <a:pt x="41" y="239"/>
                  </a:lnTo>
                  <a:lnTo>
                    <a:pt x="83" y="267"/>
                  </a:lnTo>
                  <a:lnTo>
                    <a:pt x="124" y="293"/>
                  </a:lnTo>
                  <a:lnTo>
                    <a:pt x="167" y="317"/>
                  </a:lnTo>
                  <a:lnTo>
                    <a:pt x="210" y="340"/>
                  </a:lnTo>
                  <a:lnTo>
                    <a:pt x="252" y="360"/>
                  </a:lnTo>
                  <a:lnTo>
                    <a:pt x="273" y="369"/>
                  </a:lnTo>
                  <a:lnTo>
                    <a:pt x="294" y="377"/>
                  </a:lnTo>
                  <a:lnTo>
                    <a:pt x="315" y="384"/>
                  </a:lnTo>
                  <a:lnTo>
                    <a:pt x="336" y="39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6587487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6587487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41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2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95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690" r:id="rId3"/>
    <p:sldLayoutId id="2147483776" r:id="rId4"/>
    <p:sldLayoutId id="2147483775" r:id="rId5"/>
    <p:sldLayoutId id="2147483778" r:id="rId6"/>
    <p:sldLayoutId id="2147483774" r:id="rId7"/>
    <p:sldLayoutId id="2147483783" r:id="rId8"/>
    <p:sldLayoutId id="2147483747" r:id="rId9"/>
    <p:sldLayoutId id="2147483780" r:id="rId10"/>
    <p:sldLayoutId id="2147483781" r:id="rId11"/>
    <p:sldLayoutId id="2147483675" r:id="rId12"/>
    <p:sldLayoutId id="2147483777" r:id="rId13"/>
    <p:sldLayoutId id="2147483691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Etuusjärjestelmät osana jatkuvan oppimisen järjestelmää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94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Heikot perustaidot omaavien heikko osallistuminen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stävätkö taloudelliset tekijät joitakin </a:t>
            </a:r>
            <a:r>
              <a:rPr lang="fi-FI" dirty="0"/>
              <a:t>osallistumasta koulutukseen? </a:t>
            </a:r>
          </a:p>
          <a:p>
            <a:pPr lvl="1"/>
            <a:r>
              <a:rPr lang="fi-FI" dirty="0"/>
              <a:t>missä määrin etuuksilla voidaan kannustaa </a:t>
            </a:r>
            <a:r>
              <a:rPr lang="fi-FI" dirty="0" smtClean="0"/>
              <a:t>koulutukseen?</a:t>
            </a:r>
          </a:p>
          <a:p>
            <a:r>
              <a:rPr lang="fi-FI" dirty="0" smtClean="0"/>
              <a:t>Yksilöiden kannusteet osallistua ”oikeaan” koulutukseen</a:t>
            </a:r>
          </a:p>
          <a:p>
            <a:pPr lvl="1"/>
            <a:r>
              <a:rPr lang="fi-FI" dirty="0" smtClean="0"/>
              <a:t>ohjaavatko etuusjärjestelmät </a:t>
            </a:r>
            <a:r>
              <a:rPr lang="fi-FI" dirty="0"/>
              <a:t>epätarkoituksenmukaisesti </a:t>
            </a:r>
            <a:r>
              <a:rPr lang="fi-FI" dirty="0" smtClean="0"/>
              <a:t>tutkintotavoitteiseen (ja ylipäätään formaaliin) </a:t>
            </a:r>
            <a:r>
              <a:rPr lang="fi-FI" dirty="0"/>
              <a:t>koulutukseen</a:t>
            </a:r>
            <a:r>
              <a:rPr lang="fi-FI" dirty="0" smtClean="0"/>
              <a:t>?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pintojen työelämärelevanttius</a:t>
            </a:r>
            <a:endParaRPr lang="fi-FI" dirty="0"/>
          </a:p>
          <a:p>
            <a:r>
              <a:rPr lang="fi-FI" dirty="0"/>
              <a:t>Koulutuksen </a:t>
            </a:r>
            <a:r>
              <a:rPr lang="fi-FI" dirty="0" smtClean="0"/>
              <a:t>kasautuminen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oulutustarveharkinta</a:t>
            </a:r>
            <a:endParaRPr lang="fi-FI" dirty="0"/>
          </a:p>
          <a:p>
            <a:pPr lvl="1"/>
            <a:r>
              <a:rPr lang="fi-FI" dirty="0"/>
              <a:t>j</a:t>
            </a:r>
            <a:r>
              <a:rPr lang="fi-FI" dirty="0" smtClean="0"/>
              <a:t>ulkisen talouden ja resurssien tarkoituksenmukaisen </a:t>
            </a:r>
            <a:r>
              <a:rPr lang="fi-FI" dirty="0" smtClean="0"/>
              <a:t>kohdentumisen</a:t>
            </a:r>
            <a:r>
              <a:rPr lang="fi-FI" dirty="0" smtClean="0"/>
              <a:t> </a:t>
            </a:r>
            <a:r>
              <a:rPr lang="fi-FI" dirty="0" smtClean="0"/>
              <a:t>näkökulmat</a:t>
            </a:r>
            <a:endParaRPr lang="fi-FI" dirty="0"/>
          </a:p>
          <a:p>
            <a:pPr lvl="1"/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Etuusjärjestelmien merkitys haasteiden ratkaisussa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OECD:n PIAAC-tutkimuksen mukaan heikot perustaidot omaavista 25-64 vuotiaista työhön </a:t>
            </a:r>
            <a:r>
              <a:rPr lang="fi-FI" dirty="0"/>
              <a:t>liittyvään koulutukseen osallistui 29 prosenttia. </a:t>
            </a:r>
            <a:r>
              <a:rPr lang="fi-FI" dirty="0" smtClean="0"/>
              <a:t>61 prosenttia ei osallistunut eikä edes halunnut osallistua</a:t>
            </a:r>
            <a:endParaRPr lang="fi-FI" dirty="0"/>
          </a:p>
          <a:p>
            <a:r>
              <a:rPr lang="fi-FI" dirty="0"/>
              <a:t>On epäselvää, missä määrin taloudellisilla kannusteilla pystytään alentamaan kouluttautumisen esteitä ja vaikuttamaan kouluttautumishalukkuuteen erityisesti niiden henkilöiden kohdalla, jotka lähtökohtaisesti eivät ole </a:t>
            </a:r>
            <a:r>
              <a:rPr lang="fi-FI" dirty="0" smtClean="0"/>
              <a:t>motivoituneita </a:t>
            </a:r>
            <a:r>
              <a:rPr lang="fi-FI" dirty="0"/>
              <a:t>kehittämään </a:t>
            </a:r>
            <a:r>
              <a:rPr lang="fi-FI" dirty="0" smtClean="0"/>
              <a:t>osaamistaan</a:t>
            </a:r>
          </a:p>
          <a:p>
            <a:r>
              <a:rPr lang="fi-FI" dirty="0"/>
              <a:t>PIAAC-tutkimuksen mukaan taloudelliset syyt ovat pääasiallinen osallistumiseste 9 prosentilla heikot perustaidot omaavista, kun </a:t>
            </a:r>
            <a:r>
              <a:rPr lang="fi-FI" dirty="0" err="1" smtClean="0"/>
              <a:t>keski</a:t>
            </a:r>
            <a:r>
              <a:rPr lang="fi-FI" dirty="0" smtClean="0"/>
              <a:t>- ja korkean </a:t>
            </a:r>
            <a:r>
              <a:rPr lang="fi-FI" dirty="0"/>
              <a:t>taitotason ryhmässä taloudelliset syyt ilmoitti pääesteeksi 2 </a:t>
            </a:r>
            <a:r>
              <a:rPr lang="fi-FI" dirty="0" smtClean="0"/>
              <a:t>prosenttia</a:t>
            </a:r>
          </a:p>
          <a:p>
            <a:r>
              <a:rPr lang="fi-FI" dirty="0" smtClean="0"/>
              <a:t>Etuuksilla on merkitystä, mutta ne eivät </a:t>
            </a:r>
            <a:r>
              <a:rPr lang="fi-FI" dirty="0"/>
              <a:t>näyttäydy </a:t>
            </a:r>
            <a:r>
              <a:rPr lang="fi-FI" dirty="0" smtClean="0"/>
              <a:t>keskeisenä </a:t>
            </a:r>
            <a:r>
              <a:rPr lang="fi-FI" dirty="0"/>
              <a:t>pullonkaulana tai haasteena Suomen </a:t>
            </a:r>
            <a:r>
              <a:rPr lang="fi-FI" dirty="0" smtClean="0"/>
              <a:t>järjestelmässä</a:t>
            </a:r>
          </a:p>
          <a:p>
            <a:pPr lvl="1"/>
            <a:r>
              <a:rPr lang="fi-FI" dirty="0" smtClean="0"/>
              <a:t>OECD: Kokonaisvaltainen ohjaus, etsivät palvelut ja räätälöity koulutustarjonta</a:t>
            </a:r>
          </a:p>
          <a:p>
            <a:r>
              <a:rPr lang="fi-FI" dirty="0" smtClean="0"/>
              <a:t>Tärkeää onkin, </a:t>
            </a:r>
            <a:r>
              <a:rPr lang="fi-FI" dirty="0"/>
              <a:t>että palvelujärjestelmä ohjaa, kannustaa ja tarvittaessa velvoittaa osaamisen kehittämiseen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Heikot perustaidot omaavien heikko osallistuminen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OECD:n näkemyksen mukaan nykyinen kannustinjärjestelmä ohjaa henkilöitä osallistumaan formaaliin koulutukseen, kuten tutkintotavoitteeseen </a:t>
            </a:r>
            <a:r>
              <a:rPr lang="fi-FI" dirty="0" smtClean="0"/>
              <a:t>korkeakouluopiskeluun</a:t>
            </a:r>
          </a:p>
          <a:p>
            <a:pPr lvl="1"/>
            <a:r>
              <a:rPr lang="fi-FI" dirty="0" smtClean="0"/>
              <a:t>Etuuksiin liittyy myöntökriteerejä, jotka vaikuttavat siihen miten hyvin niiden turvin voi opiskella erilaisia opintoja (koulutuksen järjestäjää koskevat kriteerit, vähimmäiskesto, päätoimisuuden vaatimus)</a:t>
            </a:r>
          </a:p>
          <a:p>
            <a:r>
              <a:rPr lang="fi-FI" dirty="0"/>
              <a:t>OECD:n mukaan Suomessa tulisi </a:t>
            </a:r>
            <a:r>
              <a:rPr lang="fi-FI" dirty="0" smtClean="0"/>
              <a:t>tutkia </a:t>
            </a:r>
            <a:r>
              <a:rPr lang="fi-FI" dirty="0"/>
              <a:t>mahdollisuuksia kohdentaa etuuksia nykyistä vahvemmin työmarkkinoiden kannalta relevanttiin koulutukseen. </a:t>
            </a:r>
            <a:endParaRPr lang="fi-FI" dirty="0" smtClean="0"/>
          </a:p>
          <a:p>
            <a:r>
              <a:rPr lang="fi-FI" dirty="0" smtClean="0"/>
              <a:t>Etuuksien kohdentumiseen voidaan vaikuttaa ainakin kolmella eri tavalla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oulutustarve- ja tarkoituksenmukaisuusharkinta </a:t>
            </a:r>
          </a:p>
          <a:p>
            <a:pPr lvl="1"/>
            <a:r>
              <a:rPr lang="fi-FI" dirty="0" smtClean="0"/>
              <a:t>Ohjaus- ja neuvonta</a:t>
            </a:r>
          </a:p>
          <a:p>
            <a:pPr lvl="1"/>
            <a:r>
              <a:rPr lang="fi-FI" dirty="0" smtClean="0"/>
              <a:t>Taloudelliset kannustimet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Yksilöiden kannusteet osallistua ”oikeaan” koulutukseen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700" dirty="0" smtClean="0"/>
              <a:t>Suomessa erot heikon osaamistason ja keskitason tai vahvemman osaamistason omaavien aikuiskoulutukseen osallistumisessa ovat OECD-maiden suurimpia</a:t>
            </a:r>
          </a:p>
          <a:p>
            <a:r>
              <a:rPr lang="fi-FI" sz="1700" dirty="0" smtClean="0"/>
              <a:t>Osaamisen kehittäminen kasautuu jo ennestään korkeakoulutetuilla</a:t>
            </a:r>
          </a:p>
          <a:p>
            <a:r>
              <a:rPr lang="fi-FI" sz="1700" dirty="0" smtClean="0"/>
              <a:t>Aikuiskoulutustuki ja opintotuki eivät sisällä harkintaa sen suhteen onko henkilöllä koulutustarvetta – toisin kuin työttömyysetuudet</a:t>
            </a:r>
          </a:p>
          <a:p>
            <a:pPr lvl="1"/>
            <a:r>
              <a:rPr lang="fi-FI" sz="1700" dirty="0" smtClean="0"/>
              <a:t>Mahdollisuudet ohjata tuen kohdentumista ovat rajoitetut</a:t>
            </a:r>
          </a:p>
          <a:p>
            <a:r>
              <a:rPr lang="fi-FI" sz="1700" dirty="0" smtClean="0"/>
              <a:t>Tiettyjen ryhmien aktiivinen osaamisen kehittäminen ja –ylläpito eivät itsessään haaste. Kuitenkin, kun toisten osallistumista pyritään nostamaan on samalla mietittävä asiaa julkisen talouden ja resurssien tarkoituksenmukaisen kohdentumisen näkökulmista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Koulutuksen kasautuminen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Jatkuvan </a:t>
            </a:r>
            <a:r>
              <a:rPr lang="fi-FI" dirty="0"/>
              <a:t>oppimisen uudistuksen </a:t>
            </a:r>
            <a:r>
              <a:rPr lang="fi-FI" dirty="0" smtClean="0"/>
              <a:t>tavoitteita:</a:t>
            </a:r>
            <a:endParaRPr lang="fi-FI" dirty="0"/>
          </a:p>
          <a:p>
            <a:pPr lvl="1"/>
            <a:r>
              <a:rPr lang="fi-FI" dirty="0"/>
              <a:t>Osaamistason nostaminen</a:t>
            </a:r>
          </a:p>
          <a:p>
            <a:pPr lvl="1"/>
            <a:r>
              <a:rPr lang="fi-FI" dirty="0"/>
              <a:t>Perusasteen tutkintoa vailla olevien työikäisten määrän ja osuuden vähentäminen</a:t>
            </a:r>
          </a:p>
          <a:p>
            <a:pPr lvl="1"/>
            <a:r>
              <a:rPr lang="fi-FI" dirty="0"/>
              <a:t>Osaamistason ja osallistumisen lisääminen aliedustetuissa ryhmissä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Etuusjärjestelmään tehtäviä muutoksia pohdittava suhteessa uudistuksen tavoitteisiin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/>
              <a:t>Laajennetaan työttömien mahdollisuuksia opiskella sivutoimisesti. </a:t>
            </a:r>
            <a:r>
              <a:rPr lang="fi-FI" dirty="0"/>
              <a:t>Kehitetään </a:t>
            </a:r>
            <a:r>
              <a:rPr lang="fi-FI" dirty="0" smtClean="0"/>
              <a:t>työttömyysturvajärjestelmää </a:t>
            </a:r>
            <a:r>
              <a:rPr lang="fi-FI" dirty="0"/>
              <a:t>siten, että työttömillä olisi nykyistä paremmat mahdollisuudet opiskella </a:t>
            </a:r>
            <a:r>
              <a:rPr lang="fi-FI" dirty="0" smtClean="0"/>
              <a:t>työttömyysetuutta </a:t>
            </a:r>
            <a:r>
              <a:rPr lang="fi-FI" dirty="0"/>
              <a:t>menettämättä ja ilman opintojen päätoimisuuden arviointia</a:t>
            </a:r>
            <a:r>
              <a:rPr lang="fi-FI" dirty="0" smtClean="0"/>
              <a:t>.</a:t>
            </a:r>
          </a:p>
          <a:p>
            <a:r>
              <a:rPr lang="fi-FI" b="1" dirty="0" smtClean="0"/>
              <a:t>Arvioidaan peruskoulun jälkeistä tutkintoa vailla olevien työttömien opiskelumahdollisuuksien parantamista. </a:t>
            </a:r>
            <a:r>
              <a:rPr lang="fi-FI" dirty="0" smtClean="0"/>
              <a:t>Yhtenä vaihtoehtona selvitetään työttömyysetuudella tuettuun omaehtoiseen opiskeluun liittyvän nykyisen 24 kuukauden enimmäistukiajan pidentämistä tutkinnon suorittamista varten.</a:t>
            </a:r>
            <a:endParaRPr lang="fi-FI" dirty="0" smtClean="0"/>
          </a:p>
          <a:p>
            <a:r>
              <a:rPr lang="fi-FI" b="1" dirty="0"/>
              <a:t>Kehitetään opintotukea jatkuvan oppimisen edistämiseksi</a:t>
            </a:r>
            <a:r>
              <a:rPr lang="fi-FI" b="1" dirty="0" smtClean="0"/>
              <a:t>. </a:t>
            </a:r>
            <a:r>
              <a:rPr lang="fi-FI" dirty="0" smtClean="0"/>
              <a:t>Opintotuen </a:t>
            </a:r>
            <a:r>
              <a:rPr lang="fi-FI" dirty="0"/>
              <a:t>osalta tulisi tarkastella erityisesti </a:t>
            </a:r>
            <a:r>
              <a:rPr lang="fi-FI" dirty="0" smtClean="0"/>
              <a:t>mahdollisuuksia </a:t>
            </a:r>
            <a:r>
              <a:rPr lang="fi-FI" dirty="0"/>
              <a:t>lisätukikuukausiin uusissa korkeakouluopinnoissa, tulorajoja ja oikeutta opintolainahyvitykseen. </a:t>
            </a:r>
            <a:endParaRPr lang="fi-FI" dirty="0" smtClean="0"/>
          </a:p>
          <a:p>
            <a:r>
              <a:rPr lang="fi-FI" b="1" dirty="0"/>
              <a:t>Kehitetään etuusjärjestelmiä tukemaan paremmin </a:t>
            </a:r>
            <a:r>
              <a:rPr lang="fi-FI" b="1" dirty="0" err="1"/>
              <a:t>non</a:t>
            </a:r>
            <a:r>
              <a:rPr lang="fi-FI" b="1" dirty="0"/>
              <a:t>-formaalia kouluttautumista. </a:t>
            </a:r>
            <a:r>
              <a:rPr lang="fi-FI" dirty="0"/>
              <a:t>Tukimuotoja tulisi tarkastella siltä kantilta, että ne mahdollistaisivat </a:t>
            </a:r>
            <a:r>
              <a:rPr lang="fi-FI" dirty="0" err="1"/>
              <a:t>non</a:t>
            </a:r>
            <a:r>
              <a:rPr lang="fi-FI" dirty="0"/>
              <a:t>-formaaliin koulutukseen osallistumisen. </a:t>
            </a:r>
            <a:endParaRPr lang="fi-FI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Kehittämisen suuntaviivoja 1/2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7.10.2020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200" b="1" dirty="0" smtClean="0"/>
              <a:t>Varmistetaan toimeentulo orientoivien, motivoivien, valmentavien ja perustaitoja vahvistavien opintojen aikana, joista ei kerry </a:t>
            </a:r>
            <a:r>
              <a:rPr lang="fi-FI" sz="1200" b="1" dirty="0" err="1" smtClean="0"/>
              <a:t>osaamis</a:t>
            </a:r>
            <a:r>
              <a:rPr lang="fi-FI" sz="1200" b="1" dirty="0" smtClean="0"/>
              <a:t>- tai opintopisteitä. </a:t>
            </a:r>
            <a:r>
              <a:rPr lang="fi-FI" sz="1200" dirty="0"/>
              <a:t>E</a:t>
            </a:r>
            <a:r>
              <a:rPr lang="fi-FI" sz="1200" dirty="0" smtClean="0"/>
              <a:t>tuuksien </a:t>
            </a:r>
            <a:r>
              <a:rPr lang="fi-FI" sz="1200" dirty="0"/>
              <a:t>ehtoja tulisi </a:t>
            </a:r>
            <a:r>
              <a:rPr lang="fi-FI" sz="1200" dirty="0" smtClean="0"/>
              <a:t>muuttaa </a:t>
            </a:r>
            <a:r>
              <a:rPr lang="fi-FI" sz="1200" dirty="0"/>
              <a:t>niin, että ne tunnistaisivat nykyistä paremmin myös opintoja edeltävät tai niiden ohessa toteutettavat jaksot, joista ei kerry </a:t>
            </a:r>
            <a:r>
              <a:rPr lang="fi-FI" sz="1200" dirty="0" err="1" smtClean="0"/>
              <a:t>osaamis</a:t>
            </a:r>
            <a:r>
              <a:rPr lang="fi-FI" sz="1200" dirty="0" smtClean="0"/>
              <a:t>-tai opintopisteitä</a:t>
            </a:r>
            <a:r>
              <a:rPr lang="fi-FI" sz="1200" dirty="0"/>
              <a:t>, mutta jotka tukevat perustaitojen ja muiden valmiuksien vahvistumista</a:t>
            </a:r>
            <a:r>
              <a:rPr lang="fi-FI" sz="1200" dirty="0" smtClean="0"/>
              <a:t>.</a:t>
            </a:r>
          </a:p>
          <a:p>
            <a:r>
              <a:rPr lang="fi-FI" sz="1200" b="1" dirty="0"/>
              <a:t>Ohjauspalveluiden kehittäminen ja resursointi TE-palveluissa. </a:t>
            </a:r>
            <a:r>
              <a:rPr lang="fi-FI" sz="1200" dirty="0"/>
              <a:t>Kehitetään työnhakijoiden </a:t>
            </a:r>
            <a:r>
              <a:rPr lang="fi-FI" sz="1200" dirty="0" smtClean="0"/>
              <a:t>palveluprosessia </a:t>
            </a:r>
            <a:r>
              <a:rPr lang="fi-FI" sz="1200" dirty="0"/>
              <a:t>osaamistarpeet tunnistavaksi ja osaamisen kehittämiseen kannustavaksi. Palveluprosessin alussa tulisi laajemmin selvittää osaamiseen liittyvät puutteet ja mahdollisuudet osaamisen </a:t>
            </a:r>
            <a:r>
              <a:rPr lang="fi-FI" sz="1200" dirty="0" smtClean="0"/>
              <a:t>täydentämiseen. </a:t>
            </a:r>
          </a:p>
          <a:p>
            <a:r>
              <a:rPr lang="fi-FI" sz="1200" b="1" dirty="0" smtClean="0"/>
              <a:t>Osana </a:t>
            </a:r>
            <a:r>
              <a:rPr lang="fi-FI" sz="1200" b="1" dirty="0"/>
              <a:t>ohjausta ja koulutuksen suunnittelua selvitetään opintojen ajaksi parhaiten sopiva etuus tai muu </a:t>
            </a:r>
            <a:r>
              <a:rPr lang="fi-FI" sz="1200" b="1" dirty="0" smtClean="0"/>
              <a:t>toimeentulo. </a:t>
            </a:r>
            <a:r>
              <a:rPr lang="fi-FI" sz="1200" dirty="0" smtClean="0"/>
              <a:t>Opintojen </a:t>
            </a:r>
            <a:r>
              <a:rPr lang="fi-FI" sz="1200" dirty="0"/>
              <a:t>aikainen toimeentulo tulisi kartoittaa aina osana </a:t>
            </a:r>
            <a:r>
              <a:rPr lang="fi-FI" sz="1200" dirty="0" smtClean="0"/>
              <a:t>ohjaus-ja koulutuspalveluja</a:t>
            </a:r>
            <a:r>
              <a:rPr lang="fi-FI" sz="1200" dirty="0"/>
              <a:t>. Opiskelijalle selvitetään hänelle parhaiten sopivat opintojen aikaiset toimeentulon </a:t>
            </a:r>
            <a:r>
              <a:rPr lang="fi-FI" sz="1200" dirty="0" smtClean="0"/>
              <a:t>muodot</a:t>
            </a:r>
            <a:r>
              <a:rPr lang="fi-FI" sz="1200" dirty="0"/>
              <a:t>, mahdollisuudet osaamisen kehittämiseen työn ohessa (mm. oppisopimuskoulutus) tai opintojen vaikutus hänen nykyisiin etuuksiin</a:t>
            </a:r>
            <a:r>
              <a:rPr lang="fi-FI" sz="1200" dirty="0" smtClean="0"/>
              <a:t>.</a:t>
            </a:r>
          </a:p>
          <a:p>
            <a:r>
              <a:rPr lang="fi-FI" sz="1200" b="1" dirty="0"/>
              <a:t>Edistetään jatkuvan oppimisen tavoitteita sosiaaliturvan uudistamisessa. </a:t>
            </a:r>
            <a:r>
              <a:rPr lang="fi-FI" sz="1200" dirty="0" smtClean="0"/>
              <a:t>Jatkuvan </a:t>
            </a:r>
            <a:r>
              <a:rPr lang="fi-FI" sz="1200" dirty="0"/>
              <a:t>oppimisen uudistuksen tavoitteet tulee </a:t>
            </a:r>
            <a:r>
              <a:rPr lang="fi-FI" sz="1200" dirty="0" smtClean="0"/>
              <a:t>huomioida </a:t>
            </a:r>
            <a:r>
              <a:rPr lang="fi-FI" sz="1200" dirty="0"/>
              <a:t>osana sosiaaliturvan uudistamista.</a:t>
            </a:r>
          </a:p>
          <a:p>
            <a:endParaRPr lang="fi-FI" sz="1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Kehittämisen suuntaviivoja 2/2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6.10.2020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6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-uudistukset-ppt_01/2020">
  <a:themeElements>
    <a:clrScheme name="VN-osaaminen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76B82A"/>
      </a:accent1>
      <a:accent2>
        <a:srgbClr val="00A79F"/>
      </a:accent2>
      <a:accent3>
        <a:srgbClr val="F18700"/>
      </a:accent3>
      <a:accent4>
        <a:srgbClr val="D90066"/>
      </a:accent4>
      <a:accent5>
        <a:srgbClr val="8C4091"/>
      </a:accent5>
      <a:accent6>
        <a:srgbClr val="2699D6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_esityspohja_OSSI.potx [Vain luku]" id="{C6E96ED8-5113-4D05-A32F-44875D904BE4}" vid="{6073CE5B-BEB4-4FCE-BE47-BFC2FAD4E56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Kaikki ministeriöt</TermName>
          <TermId xmlns="http://schemas.microsoft.com/office/infopath/2007/PartnerControls">453f324a-78ac-4696-9c3d-5dd5d1608438</TermId>
        </TermInfo>
      </Terms>
    </KampusOrganizationTaxHTField0>
    <KampusKeywords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c474c9ee-86da-5111-9bbd-ffc5eb6e322e</TermId>
        </TermInfo>
        <TermInfo xmlns="http://schemas.microsoft.com/office/infopath/2007/PartnerControls">
          <TermName xmlns="http://schemas.microsoft.com/office/infopath/2007/PartnerControls">ppt-esitys</TermName>
          <TermId xmlns="http://schemas.microsoft.com/office/infopath/2007/PartnerControls">44c45ef7-1192-46c4-87df-1af2661bf53f</TermId>
        </TermInfo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ab6ea33c-a75a-4840-ad48-c39269e043ae</TermId>
        </TermInfo>
        <TermInfo xmlns="http://schemas.microsoft.com/office/infopath/2007/PartnerControls">
          <TermName xmlns="http://schemas.microsoft.com/office/infopath/2007/PartnerControls">kalvopohjat</TermName>
          <TermId xmlns="http://schemas.microsoft.com/office/infopath/2007/PartnerControls">567a8a0a-b35a-4b9c-be9f-8f500a9282c2</TermId>
        </TermInfo>
        <TermInfo xmlns="http://schemas.microsoft.com/office/infopath/2007/PartnerControls">
          <TermName xmlns="http://schemas.microsoft.com/office/infopath/2007/PartnerControls">esityspohjat</TermName>
          <TermId xmlns="http://schemas.microsoft.com/office/infopath/2007/PartnerControls">865debd5-3b03-4887-aeb6-983ee3d25f6a</TermId>
        </TermInfo>
        <TermInfo xmlns="http://schemas.microsoft.com/office/infopath/2007/PartnerControls">
          <TermName xmlns="http://schemas.microsoft.com/office/infopath/2007/PartnerControls">visuaalinen ilme</TermName>
          <TermId xmlns="http://schemas.microsoft.com/office/infopath/2007/PartnerControls">e375d3de-913b-4aa3-b564-fd653a87aa09</TermId>
        </TermInfo>
        <TermInfo xmlns="http://schemas.microsoft.com/office/infopath/2007/PartnerControls">
          <TermName xmlns="http://schemas.microsoft.com/office/infopath/2007/PartnerControls">uudistukset</TermName>
          <TermId xmlns="http://schemas.microsoft.com/office/infopath/2007/PartnerControls">a2ca5a44-df62-5a65-a8db-bb57b7da2ee4</TermId>
        </TermInfo>
        <TermInfo xmlns="http://schemas.microsoft.com/office/infopath/2007/PartnerControls">
          <TermName xmlns="http://schemas.microsoft.com/office/infopath/2007/PartnerControls">osaaminen</TermName>
          <TermId xmlns="http://schemas.microsoft.com/office/infopath/2007/PartnerControls">f47852d3-6553-5f39-a17d-55faedc002d7</TermId>
        </TermInfo>
        <TermInfo xmlns="http://schemas.microsoft.com/office/infopath/2007/PartnerControls">
          <TermName xmlns="http://schemas.microsoft.com/office/infopath/2007/PartnerControls">innovaatiot</TermName>
          <TermId xmlns="http://schemas.microsoft.com/office/infopath/2007/PartnerControls">4706c190-6623-55d5-9e31-05f01cf9fa74</TermId>
        </TermInfo>
        <TermInfo xmlns="http://schemas.microsoft.com/office/infopath/2007/PartnerControls">
          <TermName xmlns="http://schemas.microsoft.com/office/infopath/2007/PartnerControls">sivistys</TermName>
          <TermId xmlns="http://schemas.microsoft.com/office/infopath/2007/PartnerControls">9b565430-8476-5aa6-a683-c8af903a5edb</TermId>
        </TermInfo>
      </Terms>
    </KampusKeywordsTaxHTField0>
    <TaxCatchAll xmlns="c138b538-c2fd-4cca-8c26-6e4e32e5a042">
      <Value>575</Value>
      <Value>676</Value>
      <Value>1593</Value>
      <Value>1592</Value>
      <Value>792</Value>
      <Value>110</Value>
      <Value>2516</Value>
      <Value>3013</Value>
      <Value>3034</Value>
      <Value>1</Value>
      <Value>1667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912EC7B026F19D41BED9DB3DAF43C903" ma:contentTypeVersion="32" ma:contentTypeDescription="Kampus asiakirja" ma:contentTypeScope="" ma:versionID="31b0018504324e7fef287ba4a3405b07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bc6504bbb320f646819e0db580ce550d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0130656-8a48-49c4-9851-06cd6d2cc5a7}" ma:internalName="TaxCatchAll" ma:showField="CatchAllData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0130656-8a48-49c4-9851-06cd6d2cc5a7}" ma:internalName="TaxCatchAllLabel" ma:readOnly="true" ma:showField="CatchAllDataLabel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EB7EF5-9892-47AF-8137-B2098E3C59B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138b538-c2fd-4cca-8c26-6e4e32e5a04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6129B7-21CF-4535-8D92-18145FE8B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CD18F8-6F20-4440-A1BC-966A47FAF1C0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44E1961A-4DFE-415A-A169-5CC4D213E3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VN_esityspohja_OSSI</Template>
  <TotalTime>19729</TotalTime>
  <Words>628</Words>
  <Application>Microsoft Office PowerPoint</Application>
  <PresentationFormat>Näytössä katseltava esitys (16:9)</PresentationFormat>
  <Paragraphs>65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VN-uudistukset-ppt_01/2020</vt:lpstr>
      <vt:lpstr>Etuusjärjestelmät osana jatkuvan oppimisen järjestelmää</vt:lpstr>
      <vt:lpstr>Etuusjärjestelmien merkitys haasteiden ratkaisussa</vt:lpstr>
      <vt:lpstr>Heikot perustaidot omaavien heikko osallistuminen</vt:lpstr>
      <vt:lpstr>Yksilöiden kannusteet osallistua ”oikeaan” koulutukseen</vt:lpstr>
      <vt:lpstr>Koulutuksen kasautuminen</vt:lpstr>
      <vt:lpstr>Etuusjärjestelmään tehtäviä muutoksia pohdittava suhteessa uudistuksen tavoitteisiin</vt:lpstr>
      <vt:lpstr>Kehittämisen suuntaviivoja 1/2</vt:lpstr>
      <vt:lpstr>Kehittämisen suuntaviivoja 2/2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Etuudet jatkuvan oppimisen mahdollistajina</dc:title>
  <dc:creator>Rehunen Joni (STM)</dc:creator>
  <cp:lastModifiedBy>Rehunen Joni (STM)</cp:lastModifiedBy>
  <cp:revision>50</cp:revision>
  <cp:lastPrinted>2020-10-06T05:23:36Z</cp:lastPrinted>
  <dcterms:created xsi:type="dcterms:W3CDTF">2020-03-09T09:07:12Z</dcterms:created>
  <dcterms:modified xsi:type="dcterms:W3CDTF">2020-10-07T12:13:13Z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0x010100B5FAB64B6C204DD994D3FAC0C34E2BFF00912EC7B026F19D41BED9DB3DAF43C903</vt:lpwstr>
  </property>
  <property fmtid="{D5CDD505-2E9C-101B-9397-08002B2CF9AE}" pid="3" name="KampusOrganization">
    <vt:lpwstr>1;#Kaikki ministeriöt|453f324a-78ac-4696-9c3d-5dd5d1608438</vt:lpwstr>
  </property>
  <property fmtid="{D5CDD505-2E9C-101B-9397-08002B2CF9AE}" pid="4" name="KampusKeywords">
    <vt:lpwstr>575;#PowerPoint|c474c9ee-86da-5111-9bbd-ffc5eb6e322e;#1593;#ppt-esitys|44c45ef7-1192-46c4-87df-1af2661bf53f;#3013;#diaesitys|ab6ea33c-a75a-4840-ad48-c39269e043ae;#1592;#kalvopohjat|567a8a0a-b35a-4b9c-be9f-8f500a9282c2;#1667;#esityspohjat|865debd5-3b03-488</vt:lpwstr>
  </property>
</Properties>
</file>