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99" r:id="rId5"/>
    <p:sldMasterId id="2147483726" r:id="rId6"/>
  </p:sldMasterIdLst>
  <p:notesMasterIdLst>
    <p:notesMasterId r:id="rId25"/>
  </p:notesMasterIdLst>
  <p:sldIdLst>
    <p:sldId id="467" r:id="rId7"/>
    <p:sldId id="490" r:id="rId8"/>
    <p:sldId id="1406" r:id="rId9"/>
    <p:sldId id="1377" r:id="rId10"/>
    <p:sldId id="259" r:id="rId11"/>
    <p:sldId id="1392" r:id="rId12"/>
    <p:sldId id="1376" r:id="rId13"/>
    <p:sldId id="1407" r:id="rId14"/>
    <p:sldId id="1416" r:id="rId15"/>
    <p:sldId id="1408" r:id="rId16"/>
    <p:sldId id="1417" r:id="rId17"/>
    <p:sldId id="1409" r:id="rId18"/>
    <p:sldId id="1418" r:id="rId19"/>
    <p:sldId id="1410" r:id="rId20"/>
    <p:sldId id="1419" r:id="rId21"/>
    <p:sldId id="1411" r:id="rId22"/>
    <p:sldId id="1420" r:id="rId23"/>
    <p:sldId id="1421" r:id="rId24"/>
  </p:sldIdLst>
  <p:sldSz cx="12192000" cy="6858000"/>
  <p:notesSz cx="7104063"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97" autoAdjust="0"/>
    <p:restoredTop sz="86283" autoAdjust="0"/>
  </p:normalViewPr>
  <p:slideViewPr>
    <p:cSldViewPr snapToGrid="0">
      <p:cViewPr varScale="1">
        <p:scale>
          <a:sx n="56" d="100"/>
          <a:sy n="56" d="100"/>
        </p:scale>
        <p:origin x="1376"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C6F265-BC72-494D-8811-1AD834725B63}"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fi-FI"/>
        </a:p>
      </dgm:t>
    </dgm:pt>
    <dgm:pt modelId="{07675273-D329-4773-BC84-F389EF851E1F}">
      <dgm:prSet phldrT="[Teksti]"/>
      <dgm:spPr/>
      <dgm:t>
        <a:bodyPr/>
        <a:lstStyle/>
        <a:p>
          <a:r>
            <a:rPr lang="fi-FI" b="1" dirty="0"/>
            <a:t>Eduskunta</a:t>
          </a:r>
        </a:p>
        <a:p>
          <a:r>
            <a:rPr lang="fi-FI" dirty="0"/>
            <a:t>(Sivistysvaliokunta)</a:t>
          </a:r>
        </a:p>
        <a:p>
          <a:r>
            <a:rPr lang="fi-FI" dirty="0"/>
            <a:t>Hallitus</a:t>
          </a:r>
        </a:p>
        <a:p>
          <a:endParaRPr lang="fi-FI" dirty="0"/>
        </a:p>
      </dgm:t>
    </dgm:pt>
    <dgm:pt modelId="{F6DED826-2EFE-4E3D-A0C5-C49421D7A5A3}" type="parTrans" cxnId="{4AFF58A4-4369-46CF-A7BE-8C93963B7DC9}">
      <dgm:prSet/>
      <dgm:spPr/>
      <dgm:t>
        <a:bodyPr/>
        <a:lstStyle/>
        <a:p>
          <a:endParaRPr lang="fi-FI"/>
        </a:p>
      </dgm:t>
    </dgm:pt>
    <dgm:pt modelId="{4FF0DDC4-3990-4494-BCA7-20D67612A228}" type="sibTrans" cxnId="{4AFF58A4-4369-46CF-A7BE-8C93963B7DC9}">
      <dgm:prSet/>
      <dgm:spPr/>
      <dgm:t>
        <a:bodyPr/>
        <a:lstStyle/>
        <a:p>
          <a:endParaRPr lang="fi-FI"/>
        </a:p>
      </dgm:t>
    </dgm:pt>
    <dgm:pt modelId="{A7C5A136-2203-464C-B9D2-BDE390BCF5BB}">
      <dgm:prSet phldrT="[Teksti]"/>
      <dgm:spPr/>
      <dgm:t>
        <a:bodyPr/>
        <a:lstStyle/>
        <a:p>
          <a:r>
            <a:rPr lang="fi-FI" b="1" dirty="0"/>
            <a:t>Opetus- ja kulttuuriministeriö </a:t>
          </a:r>
          <a:r>
            <a:rPr lang="fi-FI" dirty="0"/>
            <a:t>(OKM)</a:t>
          </a:r>
        </a:p>
        <a:p>
          <a:r>
            <a:rPr lang="fi-FI"/>
            <a:t>Kulttuuri- </a:t>
          </a:r>
          <a:r>
            <a:rPr lang="fi-FI" dirty="0"/>
            <a:t>ja taidepolitiikan osasto (KUPO)</a:t>
          </a:r>
        </a:p>
      </dgm:t>
    </dgm:pt>
    <dgm:pt modelId="{45F06569-11C8-441A-840C-AB2B73F7835E}" type="parTrans" cxnId="{C1F322BF-BC6E-40B6-ADAA-0C984DDB4469}">
      <dgm:prSet/>
      <dgm:spPr/>
      <dgm:t>
        <a:bodyPr/>
        <a:lstStyle/>
        <a:p>
          <a:endParaRPr lang="fi-FI"/>
        </a:p>
      </dgm:t>
    </dgm:pt>
    <dgm:pt modelId="{910829F2-D996-495E-A4F7-F625D64C13A5}" type="sibTrans" cxnId="{C1F322BF-BC6E-40B6-ADAA-0C984DDB4469}">
      <dgm:prSet/>
      <dgm:spPr/>
      <dgm:t>
        <a:bodyPr/>
        <a:lstStyle/>
        <a:p>
          <a:endParaRPr lang="fi-FI"/>
        </a:p>
      </dgm:t>
    </dgm:pt>
    <dgm:pt modelId="{A5B2C332-82BE-47E2-A333-40E803E24D65}">
      <dgm:prSet phldrT="[Teksti]"/>
      <dgm:spPr/>
      <dgm:t>
        <a:bodyPr/>
        <a:lstStyle/>
        <a:p>
          <a:r>
            <a:rPr lang="fi-FI" b="1" dirty="0"/>
            <a:t>Päätöksenteko</a:t>
          </a:r>
          <a:br>
            <a:rPr lang="fi-FI" dirty="0"/>
          </a:br>
          <a:r>
            <a:rPr lang="fi-FI" dirty="0"/>
            <a:t>Lainsäädäntö, talousarviopäätökset,</a:t>
          </a:r>
          <a:br>
            <a:rPr lang="fi-FI" dirty="0"/>
          </a:br>
          <a:r>
            <a:rPr lang="fi-FI" dirty="0"/>
            <a:t>hallituksen valvonta, kansainvälisten sopimusten, selontekojen ja periaatepäätöksien hyväksyminen, kansalaisaloitteiden käsittely </a:t>
          </a:r>
        </a:p>
      </dgm:t>
    </dgm:pt>
    <dgm:pt modelId="{85947140-A7EE-4AC0-91A3-274FA5C13A71}" type="parTrans" cxnId="{79553F5F-60A4-4057-9E1E-BA631A565ED3}">
      <dgm:prSet/>
      <dgm:spPr/>
      <dgm:t>
        <a:bodyPr/>
        <a:lstStyle/>
        <a:p>
          <a:endParaRPr lang="fi-FI"/>
        </a:p>
      </dgm:t>
    </dgm:pt>
    <dgm:pt modelId="{A0790911-B303-446A-9BF5-AABC166F04FB}" type="sibTrans" cxnId="{79553F5F-60A4-4057-9E1E-BA631A565ED3}">
      <dgm:prSet/>
      <dgm:spPr/>
      <dgm:t>
        <a:bodyPr/>
        <a:lstStyle/>
        <a:p>
          <a:endParaRPr lang="fi-FI"/>
        </a:p>
      </dgm:t>
    </dgm:pt>
    <dgm:pt modelId="{3EC1E131-D739-4FB9-8B68-F3E3DFD250D5}">
      <dgm:prSet phldrT="[Teksti]"/>
      <dgm:spPr/>
      <dgm:t>
        <a:bodyPr/>
        <a:lstStyle/>
        <a:p>
          <a:r>
            <a:rPr lang="fi-FI" b="1" dirty="0"/>
            <a:t>Valmistelu, johtaminen, ohjaaminen, rahoitus</a:t>
          </a:r>
        </a:p>
        <a:p>
          <a:r>
            <a:rPr lang="fi-FI" dirty="0">
              <a:solidFill>
                <a:schemeClr val="tx1"/>
              </a:solidFill>
            </a:rPr>
            <a:t>Kulttuuripolitiikan, strategioiden, selontekojen ja lakien valmistelu, virastojen ja kansallisten taidelaitosten ohjaaminen, rahoitus (strategiset avustukset, harkinnanvarainen perusrahoitus ja  VOS), </a:t>
          </a:r>
        </a:p>
      </dgm:t>
    </dgm:pt>
    <dgm:pt modelId="{B6C22B28-F9B8-4F9D-BFEC-20775E9D4D38}" type="parTrans" cxnId="{62A2C2E1-D49F-4900-80B4-48994B325DFD}">
      <dgm:prSet/>
      <dgm:spPr/>
      <dgm:t>
        <a:bodyPr/>
        <a:lstStyle/>
        <a:p>
          <a:endParaRPr lang="fi-FI"/>
        </a:p>
      </dgm:t>
    </dgm:pt>
    <dgm:pt modelId="{D0C3B993-C246-4716-BB28-24C55B85EDD7}" type="sibTrans" cxnId="{62A2C2E1-D49F-4900-80B4-48994B325DFD}">
      <dgm:prSet/>
      <dgm:spPr/>
      <dgm:t>
        <a:bodyPr/>
        <a:lstStyle/>
        <a:p>
          <a:endParaRPr lang="fi-FI"/>
        </a:p>
      </dgm:t>
    </dgm:pt>
    <dgm:pt modelId="{8E999124-51A0-4F27-A95A-0FB6D5B9F69D}">
      <dgm:prSet phldrT="[Teksti]"/>
      <dgm:spPr/>
      <dgm:t>
        <a:bodyPr/>
        <a:lstStyle/>
        <a:p>
          <a:r>
            <a:rPr lang="fi-FI" b="1" dirty="0"/>
            <a:t>Toimeenpano ja ohjaus</a:t>
          </a:r>
        </a:p>
        <a:p>
          <a:r>
            <a:rPr lang="fi-FI" dirty="0"/>
            <a:t>O</a:t>
          </a:r>
          <a:r>
            <a:rPr lang="fi-FI" dirty="0">
              <a:solidFill>
                <a:schemeClr val="tx1"/>
              </a:solidFill>
            </a:rPr>
            <a:t>peratiiviset alaan liittyvät tehtävät, käytännön kulttuuripolitiikan toteuttaminen, apurahojen ja avustusten myöntäminen, kulttuuriperinnön, kulttuurin ja taiteen edistäminen</a:t>
          </a:r>
        </a:p>
      </dgm:t>
    </dgm:pt>
    <dgm:pt modelId="{655EF4A9-4670-4454-BA33-7A07E3DFB00E}" type="parTrans" cxnId="{8CF22445-A03E-410A-8987-C00617C5AD24}">
      <dgm:prSet/>
      <dgm:spPr/>
      <dgm:t>
        <a:bodyPr/>
        <a:lstStyle/>
        <a:p>
          <a:endParaRPr lang="fi-FI"/>
        </a:p>
      </dgm:t>
    </dgm:pt>
    <dgm:pt modelId="{33B0285F-056A-4431-AD7A-798A19F7C532}" type="sibTrans" cxnId="{8CF22445-A03E-410A-8987-C00617C5AD24}">
      <dgm:prSet/>
      <dgm:spPr/>
      <dgm:t>
        <a:bodyPr/>
        <a:lstStyle/>
        <a:p>
          <a:endParaRPr lang="fi-FI"/>
        </a:p>
      </dgm:t>
    </dgm:pt>
    <dgm:pt modelId="{25ED5722-EDDD-41A0-9EA4-3130FC40246A}">
      <dgm:prSet/>
      <dgm:spPr/>
      <dgm:t>
        <a:bodyPr/>
        <a:lstStyle/>
        <a:p>
          <a:r>
            <a:rPr lang="fi-FI" b="1" dirty="0">
              <a:solidFill>
                <a:schemeClr val="bg1"/>
              </a:solidFill>
            </a:rPr>
            <a:t>Virastot</a:t>
          </a:r>
        </a:p>
        <a:p>
          <a:r>
            <a:rPr lang="fi-FI" b="0" dirty="0">
              <a:solidFill>
                <a:schemeClr val="bg1"/>
              </a:solidFill>
            </a:rPr>
            <a:t>Taide- ja kulttuurivirasto</a:t>
          </a:r>
          <a:endParaRPr lang="fi-FI" b="0" dirty="0"/>
        </a:p>
        <a:p>
          <a:r>
            <a:rPr lang="fi-FI" b="0" dirty="0"/>
            <a:t>Museovirasto</a:t>
          </a:r>
        </a:p>
        <a:p>
          <a:r>
            <a:rPr lang="fi-FI" b="0" dirty="0"/>
            <a:t>Kansallisarkisto</a:t>
          </a:r>
        </a:p>
        <a:p>
          <a:r>
            <a:rPr lang="fi-FI" b="0" dirty="0"/>
            <a:t>Opetushallitus</a:t>
          </a:r>
        </a:p>
      </dgm:t>
    </dgm:pt>
    <dgm:pt modelId="{66A52FB2-864E-4B77-B500-8225200F1655}" type="parTrans" cxnId="{285D6074-FEEC-4822-8FD8-596018777C3C}">
      <dgm:prSet/>
      <dgm:spPr/>
      <dgm:t>
        <a:bodyPr/>
        <a:lstStyle/>
        <a:p>
          <a:endParaRPr lang="fi-FI"/>
        </a:p>
      </dgm:t>
    </dgm:pt>
    <dgm:pt modelId="{3B336FEA-68DC-4DB3-882F-9E7F6A7D3F65}" type="sibTrans" cxnId="{285D6074-FEEC-4822-8FD8-596018777C3C}">
      <dgm:prSet/>
      <dgm:spPr/>
      <dgm:t>
        <a:bodyPr/>
        <a:lstStyle/>
        <a:p>
          <a:endParaRPr lang="fi-FI"/>
        </a:p>
      </dgm:t>
    </dgm:pt>
    <dgm:pt modelId="{38E6223C-A41B-406E-B388-176F8A7BD2DB}" type="pres">
      <dgm:prSet presAssocID="{46C6F265-BC72-494D-8811-1AD834725B63}" presName="mainComposite" presStyleCnt="0">
        <dgm:presLayoutVars>
          <dgm:chPref val="1"/>
          <dgm:dir/>
          <dgm:animOne val="branch"/>
          <dgm:animLvl val="lvl"/>
          <dgm:resizeHandles val="exact"/>
        </dgm:presLayoutVars>
      </dgm:prSet>
      <dgm:spPr/>
    </dgm:pt>
    <dgm:pt modelId="{64598C3D-E1FC-4370-B6BF-60C1AE48C07F}" type="pres">
      <dgm:prSet presAssocID="{46C6F265-BC72-494D-8811-1AD834725B63}" presName="hierFlow" presStyleCnt="0"/>
      <dgm:spPr/>
    </dgm:pt>
    <dgm:pt modelId="{6D5FED31-BE65-40D9-BDFE-0D55B6BAB0C8}" type="pres">
      <dgm:prSet presAssocID="{46C6F265-BC72-494D-8811-1AD834725B63}" presName="firstBuf" presStyleCnt="0"/>
      <dgm:spPr/>
    </dgm:pt>
    <dgm:pt modelId="{97DA6C3C-C0BE-4C5B-92EF-A3B3620FA7E2}" type="pres">
      <dgm:prSet presAssocID="{46C6F265-BC72-494D-8811-1AD834725B63}" presName="hierChild1" presStyleCnt="0">
        <dgm:presLayoutVars>
          <dgm:chPref val="1"/>
          <dgm:animOne val="branch"/>
          <dgm:animLvl val="lvl"/>
        </dgm:presLayoutVars>
      </dgm:prSet>
      <dgm:spPr/>
    </dgm:pt>
    <dgm:pt modelId="{8F660048-D20B-41E3-B2B3-64D05E770EAE}" type="pres">
      <dgm:prSet presAssocID="{07675273-D329-4773-BC84-F389EF851E1F}" presName="Name14" presStyleCnt="0"/>
      <dgm:spPr/>
    </dgm:pt>
    <dgm:pt modelId="{2E9D14A5-C542-4C1A-ADBF-3D087F25917F}" type="pres">
      <dgm:prSet presAssocID="{07675273-D329-4773-BC84-F389EF851E1F}" presName="level1Shape" presStyleLbl="node0" presStyleIdx="0" presStyleCnt="1">
        <dgm:presLayoutVars>
          <dgm:chPref val="3"/>
        </dgm:presLayoutVars>
      </dgm:prSet>
      <dgm:spPr/>
    </dgm:pt>
    <dgm:pt modelId="{1E376529-07C5-45E3-990C-F242BCDD45B8}" type="pres">
      <dgm:prSet presAssocID="{07675273-D329-4773-BC84-F389EF851E1F}" presName="hierChild2" presStyleCnt="0"/>
      <dgm:spPr/>
    </dgm:pt>
    <dgm:pt modelId="{A92F9F9F-3493-42BA-8C9D-29FAE06E936A}" type="pres">
      <dgm:prSet presAssocID="{45F06569-11C8-441A-840C-AB2B73F7835E}" presName="Name19" presStyleLbl="parChTrans1D2" presStyleIdx="0" presStyleCnt="1"/>
      <dgm:spPr/>
    </dgm:pt>
    <dgm:pt modelId="{7B53357C-2423-4CCB-A573-F27B88D5D0AC}" type="pres">
      <dgm:prSet presAssocID="{A7C5A136-2203-464C-B9D2-BDE390BCF5BB}" presName="Name21" presStyleCnt="0"/>
      <dgm:spPr/>
    </dgm:pt>
    <dgm:pt modelId="{939EAC41-D5A2-4D9A-9C63-A25A57C94C31}" type="pres">
      <dgm:prSet presAssocID="{A7C5A136-2203-464C-B9D2-BDE390BCF5BB}" presName="level2Shape" presStyleLbl="node2" presStyleIdx="0" presStyleCnt="1"/>
      <dgm:spPr/>
    </dgm:pt>
    <dgm:pt modelId="{EB2E1F34-889F-4FDC-A214-E3A5CBEC1659}" type="pres">
      <dgm:prSet presAssocID="{A7C5A136-2203-464C-B9D2-BDE390BCF5BB}" presName="hierChild3" presStyleCnt="0"/>
      <dgm:spPr/>
    </dgm:pt>
    <dgm:pt modelId="{899B229B-8575-4A27-94A4-50F288DEDE18}" type="pres">
      <dgm:prSet presAssocID="{66A52FB2-864E-4B77-B500-8225200F1655}" presName="Name19" presStyleLbl="parChTrans1D3" presStyleIdx="0" presStyleCnt="1"/>
      <dgm:spPr/>
    </dgm:pt>
    <dgm:pt modelId="{252BE71D-1C01-4D17-9C81-8F1303C29F24}" type="pres">
      <dgm:prSet presAssocID="{25ED5722-EDDD-41A0-9EA4-3130FC40246A}" presName="Name21" presStyleCnt="0"/>
      <dgm:spPr/>
    </dgm:pt>
    <dgm:pt modelId="{98EE41B2-8FBC-48DD-B636-6A4C490BCF3E}" type="pres">
      <dgm:prSet presAssocID="{25ED5722-EDDD-41A0-9EA4-3130FC40246A}" presName="level2Shape" presStyleLbl="node3" presStyleIdx="0" presStyleCnt="1" custLinFactNeighborY="-2289"/>
      <dgm:spPr/>
    </dgm:pt>
    <dgm:pt modelId="{9CC27948-E4C2-4D3E-8DFE-022C727646B0}" type="pres">
      <dgm:prSet presAssocID="{25ED5722-EDDD-41A0-9EA4-3130FC40246A}" presName="hierChild3" presStyleCnt="0"/>
      <dgm:spPr/>
    </dgm:pt>
    <dgm:pt modelId="{420825AC-B8BA-4B0A-997E-77F98C5EDE94}" type="pres">
      <dgm:prSet presAssocID="{46C6F265-BC72-494D-8811-1AD834725B63}" presName="bgShapesFlow" presStyleCnt="0"/>
      <dgm:spPr/>
    </dgm:pt>
    <dgm:pt modelId="{80D178EE-4FE8-4C56-BD7D-412D17B9F3DA}" type="pres">
      <dgm:prSet presAssocID="{A5B2C332-82BE-47E2-A333-40E803E24D65}" presName="rectComp" presStyleCnt="0"/>
      <dgm:spPr/>
    </dgm:pt>
    <dgm:pt modelId="{FE2757B3-09DE-496B-8BA3-092E46E4CBD4}" type="pres">
      <dgm:prSet presAssocID="{A5B2C332-82BE-47E2-A333-40E803E24D65}" presName="bgRect" presStyleLbl="bgShp" presStyleIdx="0" presStyleCnt="3"/>
      <dgm:spPr/>
    </dgm:pt>
    <dgm:pt modelId="{F14CBCEC-ECEB-4B29-BE89-A1CCD25BC07D}" type="pres">
      <dgm:prSet presAssocID="{A5B2C332-82BE-47E2-A333-40E803E24D65}" presName="bgRectTx" presStyleLbl="bgShp" presStyleIdx="0" presStyleCnt="3">
        <dgm:presLayoutVars>
          <dgm:bulletEnabled val="1"/>
        </dgm:presLayoutVars>
      </dgm:prSet>
      <dgm:spPr/>
    </dgm:pt>
    <dgm:pt modelId="{CDD82EAC-CB91-455C-8237-41843D19C2E7}" type="pres">
      <dgm:prSet presAssocID="{A5B2C332-82BE-47E2-A333-40E803E24D65}" presName="spComp" presStyleCnt="0"/>
      <dgm:spPr/>
    </dgm:pt>
    <dgm:pt modelId="{91D66F47-8517-4CCE-87E1-22F85E4BEB3F}" type="pres">
      <dgm:prSet presAssocID="{A5B2C332-82BE-47E2-A333-40E803E24D65}" presName="vSp" presStyleCnt="0"/>
      <dgm:spPr/>
    </dgm:pt>
    <dgm:pt modelId="{27ACE4ED-C565-41B5-B9E9-A3F173186D12}" type="pres">
      <dgm:prSet presAssocID="{3EC1E131-D739-4FB9-8B68-F3E3DFD250D5}" presName="rectComp" presStyleCnt="0"/>
      <dgm:spPr/>
    </dgm:pt>
    <dgm:pt modelId="{1D90AD5E-07FE-4E4C-A2C3-D9F635D666E3}" type="pres">
      <dgm:prSet presAssocID="{3EC1E131-D739-4FB9-8B68-F3E3DFD250D5}" presName="bgRect" presStyleLbl="bgShp" presStyleIdx="1" presStyleCnt="3" custLinFactNeighborY="2543"/>
      <dgm:spPr/>
    </dgm:pt>
    <dgm:pt modelId="{009A0DE4-C3FE-4910-8D05-7D414981F7A7}" type="pres">
      <dgm:prSet presAssocID="{3EC1E131-D739-4FB9-8B68-F3E3DFD250D5}" presName="bgRectTx" presStyleLbl="bgShp" presStyleIdx="1" presStyleCnt="3">
        <dgm:presLayoutVars>
          <dgm:bulletEnabled val="1"/>
        </dgm:presLayoutVars>
      </dgm:prSet>
      <dgm:spPr/>
    </dgm:pt>
    <dgm:pt modelId="{698A9BB1-FC7E-408F-9AC6-719717DA5C2E}" type="pres">
      <dgm:prSet presAssocID="{3EC1E131-D739-4FB9-8B68-F3E3DFD250D5}" presName="spComp" presStyleCnt="0"/>
      <dgm:spPr/>
    </dgm:pt>
    <dgm:pt modelId="{9FDE761C-922A-4359-8C97-C7C53E8DCD24}" type="pres">
      <dgm:prSet presAssocID="{3EC1E131-D739-4FB9-8B68-F3E3DFD250D5}" presName="vSp" presStyleCnt="0"/>
      <dgm:spPr/>
    </dgm:pt>
    <dgm:pt modelId="{8CCC3F1A-F54B-4B7D-A818-92F194C483FD}" type="pres">
      <dgm:prSet presAssocID="{8E999124-51A0-4F27-A95A-0FB6D5B9F69D}" presName="rectComp" presStyleCnt="0"/>
      <dgm:spPr/>
    </dgm:pt>
    <dgm:pt modelId="{FE8BB676-7C43-495E-A0E8-C8BD1EA8C3F4}" type="pres">
      <dgm:prSet presAssocID="{8E999124-51A0-4F27-A95A-0FB6D5B9F69D}" presName="bgRect" presStyleLbl="bgShp" presStyleIdx="2" presStyleCnt="3"/>
      <dgm:spPr/>
    </dgm:pt>
    <dgm:pt modelId="{3612B2EC-FC48-4B46-932E-D1BE123BBF95}" type="pres">
      <dgm:prSet presAssocID="{8E999124-51A0-4F27-A95A-0FB6D5B9F69D}" presName="bgRectTx" presStyleLbl="bgShp" presStyleIdx="2" presStyleCnt="3">
        <dgm:presLayoutVars>
          <dgm:bulletEnabled val="1"/>
        </dgm:presLayoutVars>
      </dgm:prSet>
      <dgm:spPr/>
    </dgm:pt>
  </dgm:ptLst>
  <dgm:cxnLst>
    <dgm:cxn modelId="{30E43301-84B2-40B7-9385-4639ECD573B6}" type="presOf" srcId="{46C6F265-BC72-494D-8811-1AD834725B63}" destId="{38E6223C-A41B-406E-B388-176F8A7BD2DB}" srcOrd="0" destOrd="0" presId="urn:microsoft.com/office/officeart/2005/8/layout/hierarchy6"/>
    <dgm:cxn modelId="{75FA3415-B94A-4820-A4F5-C7F45FD71545}" type="presOf" srcId="{3EC1E131-D739-4FB9-8B68-F3E3DFD250D5}" destId="{009A0DE4-C3FE-4910-8D05-7D414981F7A7}" srcOrd="1" destOrd="0" presId="urn:microsoft.com/office/officeart/2005/8/layout/hierarchy6"/>
    <dgm:cxn modelId="{48EC5B16-8709-464B-AF19-722F41C68F63}" type="presOf" srcId="{A7C5A136-2203-464C-B9D2-BDE390BCF5BB}" destId="{939EAC41-D5A2-4D9A-9C63-A25A57C94C31}" srcOrd="0" destOrd="0" presId="urn:microsoft.com/office/officeart/2005/8/layout/hierarchy6"/>
    <dgm:cxn modelId="{23DA3238-FA48-4B11-BF9A-6D44F33ED6E9}" type="presOf" srcId="{07675273-D329-4773-BC84-F389EF851E1F}" destId="{2E9D14A5-C542-4C1A-ADBF-3D087F25917F}" srcOrd="0" destOrd="0" presId="urn:microsoft.com/office/officeart/2005/8/layout/hierarchy6"/>
    <dgm:cxn modelId="{CA7F9E3E-E5CC-4E51-90CA-CD7D0DE687E8}" type="presOf" srcId="{66A52FB2-864E-4B77-B500-8225200F1655}" destId="{899B229B-8575-4A27-94A4-50F288DEDE18}" srcOrd="0" destOrd="0" presId="urn:microsoft.com/office/officeart/2005/8/layout/hierarchy6"/>
    <dgm:cxn modelId="{79553F5F-60A4-4057-9E1E-BA631A565ED3}" srcId="{46C6F265-BC72-494D-8811-1AD834725B63}" destId="{A5B2C332-82BE-47E2-A333-40E803E24D65}" srcOrd="1" destOrd="0" parTransId="{85947140-A7EE-4AC0-91A3-274FA5C13A71}" sibTransId="{A0790911-B303-446A-9BF5-AABC166F04FB}"/>
    <dgm:cxn modelId="{8CF22445-A03E-410A-8987-C00617C5AD24}" srcId="{46C6F265-BC72-494D-8811-1AD834725B63}" destId="{8E999124-51A0-4F27-A95A-0FB6D5B9F69D}" srcOrd="3" destOrd="0" parTransId="{655EF4A9-4670-4454-BA33-7A07E3DFB00E}" sibTransId="{33B0285F-056A-4431-AD7A-798A19F7C532}"/>
    <dgm:cxn modelId="{285D6074-FEEC-4822-8FD8-596018777C3C}" srcId="{A7C5A136-2203-464C-B9D2-BDE390BCF5BB}" destId="{25ED5722-EDDD-41A0-9EA4-3130FC40246A}" srcOrd="0" destOrd="0" parTransId="{66A52FB2-864E-4B77-B500-8225200F1655}" sibTransId="{3B336FEA-68DC-4DB3-882F-9E7F6A7D3F65}"/>
    <dgm:cxn modelId="{6CEFF885-A3BA-49C7-A7C5-74295AD2004B}" type="presOf" srcId="{A5B2C332-82BE-47E2-A333-40E803E24D65}" destId="{FE2757B3-09DE-496B-8BA3-092E46E4CBD4}" srcOrd="0" destOrd="0" presId="urn:microsoft.com/office/officeart/2005/8/layout/hierarchy6"/>
    <dgm:cxn modelId="{0B55FF91-2278-471E-9BE1-FABB9D1453F4}" type="presOf" srcId="{25ED5722-EDDD-41A0-9EA4-3130FC40246A}" destId="{98EE41B2-8FBC-48DD-B636-6A4C490BCF3E}" srcOrd="0" destOrd="0" presId="urn:microsoft.com/office/officeart/2005/8/layout/hierarchy6"/>
    <dgm:cxn modelId="{5AD9199A-44E4-4A67-B783-1C47A2B3738D}" type="presOf" srcId="{45F06569-11C8-441A-840C-AB2B73F7835E}" destId="{A92F9F9F-3493-42BA-8C9D-29FAE06E936A}" srcOrd="0" destOrd="0" presId="urn:microsoft.com/office/officeart/2005/8/layout/hierarchy6"/>
    <dgm:cxn modelId="{4AFF58A4-4369-46CF-A7BE-8C93963B7DC9}" srcId="{46C6F265-BC72-494D-8811-1AD834725B63}" destId="{07675273-D329-4773-BC84-F389EF851E1F}" srcOrd="0" destOrd="0" parTransId="{F6DED826-2EFE-4E3D-A0C5-C49421D7A5A3}" sibTransId="{4FF0DDC4-3990-4494-BCA7-20D67612A228}"/>
    <dgm:cxn modelId="{C1F322BF-BC6E-40B6-ADAA-0C984DDB4469}" srcId="{07675273-D329-4773-BC84-F389EF851E1F}" destId="{A7C5A136-2203-464C-B9D2-BDE390BCF5BB}" srcOrd="0" destOrd="0" parTransId="{45F06569-11C8-441A-840C-AB2B73F7835E}" sibTransId="{910829F2-D996-495E-A4F7-F625D64C13A5}"/>
    <dgm:cxn modelId="{183D17C8-AFE8-4F62-8BC8-93676C8A3FE0}" type="presOf" srcId="{3EC1E131-D739-4FB9-8B68-F3E3DFD250D5}" destId="{1D90AD5E-07FE-4E4C-A2C3-D9F635D666E3}" srcOrd="0" destOrd="0" presId="urn:microsoft.com/office/officeart/2005/8/layout/hierarchy6"/>
    <dgm:cxn modelId="{62A2C2E1-D49F-4900-80B4-48994B325DFD}" srcId="{46C6F265-BC72-494D-8811-1AD834725B63}" destId="{3EC1E131-D739-4FB9-8B68-F3E3DFD250D5}" srcOrd="2" destOrd="0" parTransId="{B6C22B28-F9B8-4F9D-BFEC-20775E9D4D38}" sibTransId="{D0C3B993-C246-4716-BB28-24C55B85EDD7}"/>
    <dgm:cxn modelId="{84ACDEE3-564D-4E24-B6D8-FC649F47737D}" type="presOf" srcId="{8E999124-51A0-4F27-A95A-0FB6D5B9F69D}" destId="{FE8BB676-7C43-495E-A0E8-C8BD1EA8C3F4}" srcOrd="0" destOrd="0" presId="urn:microsoft.com/office/officeart/2005/8/layout/hierarchy6"/>
    <dgm:cxn modelId="{F98B45F3-59A8-4C1B-B4C5-A152068ED12D}" type="presOf" srcId="{A5B2C332-82BE-47E2-A333-40E803E24D65}" destId="{F14CBCEC-ECEB-4B29-BE89-A1CCD25BC07D}" srcOrd="1" destOrd="0" presId="urn:microsoft.com/office/officeart/2005/8/layout/hierarchy6"/>
    <dgm:cxn modelId="{A6D958FA-BB73-480E-BE26-D4F2863022CA}" type="presOf" srcId="{8E999124-51A0-4F27-A95A-0FB6D5B9F69D}" destId="{3612B2EC-FC48-4B46-932E-D1BE123BBF95}" srcOrd="1" destOrd="0" presId="urn:microsoft.com/office/officeart/2005/8/layout/hierarchy6"/>
    <dgm:cxn modelId="{7C0B1528-4676-4EB2-A656-114B20DE6264}" type="presParOf" srcId="{38E6223C-A41B-406E-B388-176F8A7BD2DB}" destId="{64598C3D-E1FC-4370-B6BF-60C1AE48C07F}" srcOrd="0" destOrd="0" presId="urn:microsoft.com/office/officeart/2005/8/layout/hierarchy6"/>
    <dgm:cxn modelId="{ACD04716-26F7-46D6-84F4-E4E0D409DF9F}" type="presParOf" srcId="{64598C3D-E1FC-4370-B6BF-60C1AE48C07F}" destId="{6D5FED31-BE65-40D9-BDFE-0D55B6BAB0C8}" srcOrd="0" destOrd="0" presId="urn:microsoft.com/office/officeart/2005/8/layout/hierarchy6"/>
    <dgm:cxn modelId="{14665BCF-266F-49A1-9AA6-ACAF7659F229}" type="presParOf" srcId="{64598C3D-E1FC-4370-B6BF-60C1AE48C07F}" destId="{97DA6C3C-C0BE-4C5B-92EF-A3B3620FA7E2}" srcOrd="1" destOrd="0" presId="urn:microsoft.com/office/officeart/2005/8/layout/hierarchy6"/>
    <dgm:cxn modelId="{964473AB-044E-404D-8FD4-00118C6418ED}" type="presParOf" srcId="{97DA6C3C-C0BE-4C5B-92EF-A3B3620FA7E2}" destId="{8F660048-D20B-41E3-B2B3-64D05E770EAE}" srcOrd="0" destOrd="0" presId="urn:microsoft.com/office/officeart/2005/8/layout/hierarchy6"/>
    <dgm:cxn modelId="{C0E282C1-41A9-4C48-B708-BE779B2F102F}" type="presParOf" srcId="{8F660048-D20B-41E3-B2B3-64D05E770EAE}" destId="{2E9D14A5-C542-4C1A-ADBF-3D087F25917F}" srcOrd="0" destOrd="0" presId="urn:microsoft.com/office/officeart/2005/8/layout/hierarchy6"/>
    <dgm:cxn modelId="{D1661C16-0ABD-4A7C-B55D-F551EF75C1D2}" type="presParOf" srcId="{8F660048-D20B-41E3-B2B3-64D05E770EAE}" destId="{1E376529-07C5-45E3-990C-F242BCDD45B8}" srcOrd="1" destOrd="0" presId="urn:microsoft.com/office/officeart/2005/8/layout/hierarchy6"/>
    <dgm:cxn modelId="{33CE2C13-9325-42C8-974B-7022DA748704}" type="presParOf" srcId="{1E376529-07C5-45E3-990C-F242BCDD45B8}" destId="{A92F9F9F-3493-42BA-8C9D-29FAE06E936A}" srcOrd="0" destOrd="0" presId="urn:microsoft.com/office/officeart/2005/8/layout/hierarchy6"/>
    <dgm:cxn modelId="{48D3635F-C8A3-447E-89B4-D1F750466045}" type="presParOf" srcId="{1E376529-07C5-45E3-990C-F242BCDD45B8}" destId="{7B53357C-2423-4CCB-A573-F27B88D5D0AC}" srcOrd="1" destOrd="0" presId="urn:microsoft.com/office/officeart/2005/8/layout/hierarchy6"/>
    <dgm:cxn modelId="{745074C5-BD4D-47BF-8FC4-41414A90C59C}" type="presParOf" srcId="{7B53357C-2423-4CCB-A573-F27B88D5D0AC}" destId="{939EAC41-D5A2-4D9A-9C63-A25A57C94C31}" srcOrd="0" destOrd="0" presId="urn:microsoft.com/office/officeart/2005/8/layout/hierarchy6"/>
    <dgm:cxn modelId="{2D041A4C-AD1D-45DB-88A6-3CE8052CB32F}" type="presParOf" srcId="{7B53357C-2423-4CCB-A573-F27B88D5D0AC}" destId="{EB2E1F34-889F-4FDC-A214-E3A5CBEC1659}" srcOrd="1" destOrd="0" presId="urn:microsoft.com/office/officeart/2005/8/layout/hierarchy6"/>
    <dgm:cxn modelId="{F070F13C-6B97-4F42-8BDC-53B1699D5921}" type="presParOf" srcId="{EB2E1F34-889F-4FDC-A214-E3A5CBEC1659}" destId="{899B229B-8575-4A27-94A4-50F288DEDE18}" srcOrd="0" destOrd="0" presId="urn:microsoft.com/office/officeart/2005/8/layout/hierarchy6"/>
    <dgm:cxn modelId="{2025B6DD-BEAC-457F-9124-52EE7A5FE279}" type="presParOf" srcId="{EB2E1F34-889F-4FDC-A214-E3A5CBEC1659}" destId="{252BE71D-1C01-4D17-9C81-8F1303C29F24}" srcOrd="1" destOrd="0" presId="urn:microsoft.com/office/officeart/2005/8/layout/hierarchy6"/>
    <dgm:cxn modelId="{CE1802B4-F147-4902-92DB-CC68B982C537}" type="presParOf" srcId="{252BE71D-1C01-4D17-9C81-8F1303C29F24}" destId="{98EE41B2-8FBC-48DD-B636-6A4C490BCF3E}" srcOrd="0" destOrd="0" presId="urn:microsoft.com/office/officeart/2005/8/layout/hierarchy6"/>
    <dgm:cxn modelId="{03E00A28-E68D-426B-89D7-6E1DDB25F28C}" type="presParOf" srcId="{252BE71D-1C01-4D17-9C81-8F1303C29F24}" destId="{9CC27948-E4C2-4D3E-8DFE-022C727646B0}" srcOrd="1" destOrd="0" presId="urn:microsoft.com/office/officeart/2005/8/layout/hierarchy6"/>
    <dgm:cxn modelId="{9F452E8D-0324-4C86-AA9C-B99AE1D07A11}" type="presParOf" srcId="{38E6223C-A41B-406E-B388-176F8A7BD2DB}" destId="{420825AC-B8BA-4B0A-997E-77F98C5EDE94}" srcOrd="1" destOrd="0" presId="urn:microsoft.com/office/officeart/2005/8/layout/hierarchy6"/>
    <dgm:cxn modelId="{8851476E-FFF0-4428-A9CE-F8F43CA29608}" type="presParOf" srcId="{420825AC-B8BA-4B0A-997E-77F98C5EDE94}" destId="{80D178EE-4FE8-4C56-BD7D-412D17B9F3DA}" srcOrd="0" destOrd="0" presId="urn:microsoft.com/office/officeart/2005/8/layout/hierarchy6"/>
    <dgm:cxn modelId="{D08D7B42-EBEC-4394-AF0C-C6EA9606B90A}" type="presParOf" srcId="{80D178EE-4FE8-4C56-BD7D-412D17B9F3DA}" destId="{FE2757B3-09DE-496B-8BA3-092E46E4CBD4}" srcOrd="0" destOrd="0" presId="urn:microsoft.com/office/officeart/2005/8/layout/hierarchy6"/>
    <dgm:cxn modelId="{CC3967C1-CBE5-4AE0-B63B-76BA8A17ED48}" type="presParOf" srcId="{80D178EE-4FE8-4C56-BD7D-412D17B9F3DA}" destId="{F14CBCEC-ECEB-4B29-BE89-A1CCD25BC07D}" srcOrd="1" destOrd="0" presId="urn:microsoft.com/office/officeart/2005/8/layout/hierarchy6"/>
    <dgm:cxn modelId="{832A159D-52FE-45B0-AB50-0DD064118A71}" type="presParOf" srcId="{420825AC-B8BA-4B0A-997E-77F98C5EDE94}" destId="{CDD82EAC-CB91-455C-8237-41843D19C2E7}" srcOrd="1" destOrd="0" presId="urn:microsoft.com/office/officeart/2005/8/layout/hierarchy6"/>
    <dgm:cxn modelId="{DA50DD3B-F63D-46E8-B139-3914542B6416}" type="presParOf" srcId="{CDD82EAC-CB91-455C-8237-41843D19C2E7}" destId="{91D66F47-8517-4CCE-87E1-22F85E4BEB3F}" srcOrd="0" destOrd="0" presId="urn:microsoft.com/office/officeart/2005/8/layout/hierarchy6"/>
    <dgm:cxn modelId="{29579FD2-9FD5-4D90-B9D1-E6E3B1E19416}" type="presParOf" srcId="{420825AC-B8BA-4B0A-997E-77F98C5EDE94}" destId="{27ACE4ED-C565-41B5-B9E9-A3F173186D12}" srcOrd="2" destOrd="0" presId="urn:microsoft.com/office/officeart/2005/8/layout/hierarchy6"/>
    <dgm:cxn modelId="{F7CF4BEA-2B8E-4496-B4B7-8930E9BDAFE1}" type="presParOf" srcId="{27ACE4ED-C565-41B5-B9E9-A3F173186D12}" destId="{1D90AD5E-07FE-4E4C-A2C3-D9F635D666E3}" srcOrd="0" destOrd="0" presId="urn:microsoft.com/office/officeart/2005/8/layout/hierarchy6"/>
    <dgm:cxn modelId="{C200529A-3425-4479-AF92-A270F8A92FB9}" type="presParOf" srcId="{27ACE4ED-C565-41B5-B9E9-A3F173186D12}" destId="{009A0DE4-C3FE-4910-8D05-7D414981F7A7}" srcOrd="1" destOrd="0" presId="urn:microsoft.com/office/officeart/2005/8/layout/hierarchy6"/>
    <dgm:cxn modelId="{957C1A6D-5CD2-4AC6-A6B8-7B3600EB04D6}" type="presParOf" srcId="{420825AC-B8BA-4B0A-997E-77F98C5EDE94}" destId="{698A9BB1-FC7E-408F-9AC6-719717DA5C2E}" srcOrd="3" destOrd="0" presId="urn:microsoft.com/office/officeart/2005/8/layout/hierarchy6"/>
    <dgm:cxn modelId="{21021FDB-A5F0-403E-81FD-E64F069C8DEA}" type="presParOf" srcId="{698A9BB1-FC7E-408F-9AC6-719717DA5C2E}" destId="{9FDE761C-922A-4359-8C97-C7C53E8DCD24}" srcOrd="0" destOrd="0" presId="urn:microsoft.com/office/officeart/2005/8/layout/hierarchy6"/>
    <dgm:cxn modelId="{1E7E4300-6829-4D3D-81E0-F0D3D78B2EA0}" type="presParOf" srcId="{420825AC-B8BA-4B0A-997E-77F98C5EDE94}" destId="{8CCC3F1A-F54B-4B7D-A818-92F194C483FD}" srcOrd="4" destOrd="0" presId="urn:microsoft.com/office/officeart/2005/8/layout/hierarchy6"/>
    <dgm:cxn modelId="{8A17FBB3-A090-41C9-893D-4E1D21F91C19}" type="presParOf" srcId="{8CCC3F1A-F54B-4B7D-A818-92F194C483FD}" destId="{FE8BB676-7C43-495E-A0E8-C8BD1EA8C3F4}" srcOrd="0" destOrd="0" presId="urn:microsoft.com/office/officeart/2005/8/layout/hierarchy6"/>
    <dgm:cxn modelId="{FB870FFF-A137-4016-9FD1-8E64228AE0F6}" type="presParOf" srcId="{8CCC3F1A-F54B-4B7D-A818-92F194C483FD}" destId="{3612B2EC-FC48-4B46-932E-D1BE123BBF95}"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BB676-7C43-495E-A0E8-C8BD1EA8C3F4}">
      <dsp:nvSpPr>
        <dsp:cNvPr id="0" name=""/>
        <dsp:cNvSpPr/>
      </dsp:nvSpPr>
      <dsp:spPr>
        <a:xfrm>
          <a:off x="0" y="3787236"/>
          <a:ext cx="11155680" cy="16218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b="1" kern="1200" dirty="0"/>
            <a:t>Toimeenpano ja ohjaus</a:t>
          </a:r>
        </a:p>
        <a:p>
          <a:pPr marL="0" lvl="0" indent="0" algn="ctr" defTabSz="577850">
            <a:lnSpc>
              <a:spcPct val="90000"/>
            </a:lnSpc>
            <a:spcBef>
              <a:spcPct val="0"/>
            </a:spcBef>
            <a:spcAft>
              <a:spcPct val="35000"/>
            </a:spcAft>
            <a:buNone/>
          </a:pPr>
          <a:r>
            <a:rPr lang="fi-FI" sz="1300" kern="1200" dirty="0"/>
            <a:t>O</a:t>
          </a:r>
          <a:r>
            <a:rPr lang="fi-FI" sz="1300" kern="1200" dirty="0">
              <a:solidFill>
                <a:schemeClr val="tx1"/>
              </a:solidFill>
            </a:rPr>
            <a:t>peratiiviset alaan liittyvät tehtävät, käytännön kulttuuripolitiikan toteuttaminen, apurahojen ja avustusten myöntäminen, kulttuuriperinnön, kulttuurin ja taiteen edistäminen</a:t>
          </a:r>
        </a:p>
      </dsp:txBody>
      <dsp:txXfrm>
        <a:off x="0" y="3787236"/>
        <a:ext cx="3346704" cy="1621817"/>
      </dsp:txXfrm>
    </dsp:sp>
    <dsp:sp modelId="{1D90AD5E-07FE-4E4C-A2C3-D9F635D666E3}">
      <dsp:nvSpPr>
        <dsp:cNvPr id="0" name=""/>
        <dsp:cNvSpPr/>
      </dsp:nvSpPr>
      <dsp:spPr>
        <a:xfrm>
          <a:off x="0" y="1935032"/>
          <a:ext cx="11155680" cy="16218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b="1" kern="1200" dirty="0"/>
            <a:t>Valmistelu, johtaminen, ohjaaminen, rahoitus</a:t>
          </a:r>
        </a:p>
        <a:p>
          <a:pPr marL="0" lvl="0" indent="0" algn="ctr" defTabSz="577850">
            <a:lnSpc>
              <a:spcPct val="90000"/>
            </a:lnSpc>
            <a:spcBef>
              <a:spcPct val="0"/>
            </a:spcBef>
            <a:spcAft>
              <a:spcPct val="35000"/>
            </a:spcAft>
            <a:buNone/>
          </a:pPr>
          <a:r>
            <a:rPr lang="fi-FI" sz="1300" kern="1200" dirty="0">
              <a:solidFill>
                <a:schemeClr val="tx1"/>
              </a:solidFill>
            </a:rPr>
            <a:t>Kulttuuripolitiikan, strategioiden, selontekojen ja lakien valmistelu, virastojen ja kansallisten taidelaitosten ohjaaminen, rahoitus (strategiset avustukset, harkinnanvarainen perusrahoitus ja  VOS), </a:t>
          </a:r>
        </a:p>
      </dsp:txBody>
      <dsp:txXfrm>
        <a:off x="0" y="1935032"/>
        <a:ext cx="3346704" cy="1621817"/>
      </dsp:txXfrm>
    </dsp:sp>
    <dsp:sp modelId="{FE2757B3-09DE-496B-8BA3-092E46E4CBD4}">
      <dsp:nvSpPr>
        <dsp:cNvPr id="0" name=""/>
        <dsp:cNvSpPr/>
      </dsp:nvSpPr>
      <dsp:spPr>
        <a:xfrm>
          <a:off x="0" y="343"/>
          <a:ext cx="11155680" cy="16218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b="1" kern="1200" dirty="0"/>
            <a:t>Päätöksenteko</a:t>
          </a:r>
          <a:br>
            <a:rPr lang="fi-FI" sz="1300" kern="1200" dirty="0"/>
          </a:br>
          <a:r>
            <a:rPr lang="fi-FI" sz="1300" kern="1200" dirty="0"/>
            <a:t>Lainsäädäntö, talousarviopäätökset,</a:t>
          </a:r>
          <a:br>
            <a:rPr lang="fi-FI" sz="1300" kern="1200" dirty="0"/>
          </a:br>
          <a:r>
            <a:rPr lang="fi-FI" sz="1300" kern="1200" dirty="0"/>
            <a:t>hallituksen valvonta, kansainvälisten sopimusten, selontekojen ja periaatepäätöksien hyväksyminen, kansalaisaloitteiden käsittely </a:t>
          </a:r>
        </a:p>
      </dsp:txBody>
      <dsp:txXfrm>
        <a:off x="0" y="343"/>
        <a:ext cx="3346704" cy="1621817"/>
      </dsp:txXfrm>
    </dsp:sp>
    <dsp:sp modelId="{2E9D14A5-C542-4C1A-ADBF-3D087F25917F}">
      <dsp:nvSpPr>
        <dsp:cNvPr id="0" name=""/>
        <dsp:cNvSpPr/>
      </dsp:nvSpPr>
      <dsp:spPr>
        <a:xfrm>
          <a:off x="6121025" y="136158"/>
          <a:ext cx="2037218" cy="13581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t>Eduskunta</a:t>
          </a:r>
        </a:p>
        <a:p>
          <a:pPr marL="0" lvl="0" indent="0" algn="ctr" defTabSz="533400">
            <a:lnSpc>
              <a:spcPct val="90000"/>
            </a:lnSpc>
            <a:spcBef>
              <a:spcPct val="0"/>
            </a:spcBef>
            <a:spcAft>
              <a:spcPct val="35000"/>
            </a:spcAft>
            <a:buNone/>
          </a:pPr>
          <a:r>
            <a:rPr lang="fi-FI" sz="1200" kern="1200" dirty="0"/>
            <a:t>(Sivistysvaliokunta)</a:t>
          </a:r>
        </a:p>
        <a:p>
          <a:pPr marL="0" lvl="0" indent="0" algn="ctr" defTabSz="533400">
            <a:lnSpc>
              <a:spcPct val="90000"/>
            </a:lnSpc>
            <a:spcBef>
              <a:spcPct val="0"/>
            </a:spcBef>
            <a:spcAft>
              <a:spcPct val="35000"/>
            </a:spcAft>
            <a:buNone/>
          </a:pPr>
          <a:r>
            <a:rPr lang="fi-FI" sz="1200" kern="1200" dirty="0"/>
            <a:t>Hallitus</a:t>
          </a:r>
        </a:p>
        <a:p>
          <a:pPr marL="0" lvl="0" indent="0" algn="ctr" defTabSz="533400">
            <a:lnSpc>
              <a:spcPct val="90000"/>
            </a:lnSpc>
            <a:spcBef>
              <a:spcPct val="0"/>
            </a:spcBef>
            <a:spcAft>
              <a:spcPct val="35000"/>
            </a:spcAft>
            <a:buNone/>
          </a:pPr>
          <a:endParaRPr lang="fi-FI" sz="1200" kern="1200" dirty="0"/>
        </a:p>
      </dsp:txBody>
      <dsp:txXfrm>
        <a:off x="6160804" y="175937"/>
        <a:ext cx="1957660" cy="1278587"/>
      </dsp:txXfrm>
    </dsp:sp>
    <dsp:sp modelId="{A92F9F9F-3493-42BA-8C9D-29FAE06E936A}">
      <dsp:nvSpPr>
        <dsp:cNvPr id="0" name=""/>
        <dsp:cNvSpPr/>
      </dsp:nvSpPr>
      <dsp:spPr>
        <a:xfrm>
          <a:off x="7093915" y="1494303"/>
          <a:ext cx="91440" cy="543258"/>
        </a:xfrm>
        <a:custGeom>
          <a:avLst/>
          <a:gdLst/>
          <a:ahLst/>
          <a:cxnLst/>
          <a:rect l="0" t="0" r="0" b="0"/>
          <a:pathLst>
            <a:path>
              <a:moveTo>
                <a:pt x="45720" y="0"/>
              </a:moveTo>
              <a:lnTo>
                <a:pt x="45720" y="543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9EAC41-D5A2-4D9A-9C63-A25A57C94C31}">
      <dsp:nvSpPr>
        <dsp:cNvPr id="0" name=""/>
        <dsp:cNvSpPr/>
      </dsp:nvSpPr>
      <dsp:spPr>
        <a:xfrm>
          <a:off x="6121025" y="2037562"/>
          <a:ext cx="2037218" cy="13581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t>Opetus- ja kulttuuriministeriö </a:t>
          </a:r>
          <a:r>
            <a:rPr lang="fi-FI" sz="1200" kern="1200" dirty="0"/>
            <a:t>(OKM)</a:t>
          </a:r>
        </a:p>
        <a:p>
          <a:pPr marL="0" lvl="0" indent="0" algn="ctr" defTabSz="533400">
            <a:lnSpc>
              <a:spcPct val="90000"/>
            </a:lnSpc>
            <a:spcBef>
              <a:spcPct val="0"/>
            </a:spcBef>
            <a:spcAft>
              <a:spcPct val="35000"/>
            </a:spcAft>
            <a:buNone/>
          </a:pPr>
          <a:r>
            <a:rPr lang="fi-FI" sz="1200" kern="1200"/>
            <a:t>Kulttuuri- </a:t>
          </a:r>
          <a:r>
            <a:rPr lang="fi-FI" sz="1200" kern="1200" dirty="0"/>
            <a:t>ja taidepolitiikan osasto (KUPO)</a:t>
          </a:r>
        </a:p>
      </dsp:txBody>
      <dsp:txXfrm>
        <a:off x="6160804" y="2077341"/>
        <a:ext cx="1957660" cy="1278587"/>
      </dsp:txXfrm>
    </dsp:sp>
    <dsp:sp modelId="{899B229B-8575-4A27-94A4-50F288DEDE18}">
      <dsp:nvSpPr>
        <dsp:cNvPr id="0" name=""/>
        <dsp:cNvSpPr/>
      </dsp:nvSpPr>
      <dsp:spPr>
        <a:xfrm>
          <a:off x="7093915" y="3395708"/>
          <a:ext cx="91440" cy="512170"/>
        </a:xfrm>
        <a:custGeom>
          <a:avLst/>
          <a:gdLst/>
          <a:ahLst/>
          <a:cxnLst/>
          <a:rect l="0" t="0" r="0" b="0"/>
          <a:pathLst>
            <a:path>
              <a:moveTo>
                <a:pt x="45720" y="0"/>
              </a:moveTo>
              <a:lnTo>
                <a:pt x="45720" y="5121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EE41B2-8FBC-48DD-B636-6A4C490BCF3E}">
      <dsp:nvSpPr>
        <dsp:cNvPr id="0" name=""/>
        <dsp:cNvSpPr/>
      </dsp:nvSpPr>
      <dsp:spPr>
        <a:xfrm>
          <a:off x="6121025" y="3907878"/>
          <a:ext cx="2037218" cy="13581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bg1"/>
              </a:solidFill>
            </a:rPr>
            <a:t>Virastot</a:t>
          </a:r>
        </a:p>
        <a:p>
          <a:pPr marL="0" lvl="0" indent="0" algn="ctr" defTabSz="533400">
            <a:lnSpc>
              <a:spcPct val="90000"/>
            </a:lnSpc>
            <a:spcBef>
              <a:spcPct val="0"/>
            </a:spcBef>
            <a:spcAft>
              <a:spcPct val="35000"/>
            </a:spcAft>
            <a:buNone/>
          </a:pPr>
          <a:r>
            <a:rPr lang="fi-FI" sz="1200" b="0" kern="1200" dirty="0">
              <a:solidFill>
                <a:schemeClr val="bg1"/>
              </a:solidFill>
            </a:rPr>
            <a:t>Taide- ja kulttuurivirasto</a:t>
          </a:r>
          <a:endParaRPr lang="fi-FI" sz="1200" b="0" kern="1200" dirty="0"/>
        </a:p>
        <a:p>
          <a:pPr marL="0" lvl="0" indent="0" algn="ctr" defTabSz="533400">
            <a:lnSpc>
              <a:spcPct val="90000"/>
            </a:lnSpc>
            <a:spcBef>
              <a:spcPct val="0"/>
            </a:spcBef>
            <a:spcAft>
              <a:spcPct val="35000"/>
            </a:spcAft>
            <a:buNone/>
          </a:pPr>
          <a:r>
            <a:rPr lang="fi-FI" sz="1200" b="0" kern="1200" dirty="0"/>
            <a:t>Museovirasto</a:t>
          </a:r>
        </a:p>
        <a:p>
          <a:pPr marL="0" lvl="0" indent="0" algn="ctr" defTabSz="533400">
            <a:lnSpc>
              <a:spcPct val="90000"/>
            </a:lnSpc>
            <a:spcBef>
              <a:spcPct val="0"/>
            </a:spcBef>
            <a:spcAft>
              <a:spcPct val="35000"/>
            </a:spcAft>
            <a:buNone/>
          </a:pPr>
          <a:r>
            <a:rPr lang="fi-FI" sz="1200" b="0" kern="1200" dirty="0"/>
            <a:t>Kansallisarkisto</a:t>
          </a:r>
        </a:p>
        <a:p>
          <a:pPr marL="0" lvl="0" indent="0" algn="ctr" defTabSz="533400">
            <a:lnSpc>
              <a:spcPct val="90000"/>
            </a:lnSpc>
            <a:spcBef>
              <a:spcPct val="0"/>
            </a:spcBef>
            <a:spcAft>
              <a:spcPct val="35000"/>
            </a:spcAft>
            <a:buNone/>
          </a:pPr>
          <a:r>
            <a:rPr lang="fi-FI" sz="1200" b="0" kern="1200" dirty="0"/>
            <a:t>Opetushallitus</a:t>
          </a:r>
        </a:p>
      </dsp:txBody>
      <dsp:txXfrm>
        <a:off x="6160804" y="3947657"/>
        <a:ext cx="1957660" cy="12785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8427" cy="513508"/>
          </a:xfrm>
          <a:prstGeom prst="rect">
            <a:avLst/>
          </a:prstGeom>
        </p:spPr>
        <p:txBody>
          <a:bodyPr vert="horz" lIns="94458" tIns="47229" rIns="94458" bIns="47229" rtlCol="0"/>
          <a:lstStyle>
            <a:lvl1pPr algn="l">
              <a:defRPr sz="1200"/>
            </a:lvl1pPr>
          </a:lstStyle>
          <a:p>
            <a:endParaRPr lang="fi-FI"/>
          </a:p>
        </p:txBody>
      </p:sp>
      <p:sp>
        <p:nvSpPr>
          <p:cNvPr id="3" name="Päivämäärän paikkamerkki 2"/>
          <p:cNvSpPr>
            <a:spLocks noGrp="1"/>
          </p:cNvSpPr>
          <p:nvPr>
            <p:ph type="dt" idx="1"/>
          </p:nvPr>
        </p:nvSpPr>
        <p:spPr>
          <a:xfrm>
            <a:off x="4023992" y="0"/>
            <a:ext cx="3078427" cy="513508"/>
          </a:xfrm>
          <a:prstGeom prst="rect">
            <a:avLst/>
          </a:prstGeom>
        </p:spPr>
        <p:txBody>
          <a:bodyPr vert="horz" lIns="94458" tIns="47229" rIns="94458" bIns="47229" rtlCol="0"/>
          <a:lstStyle>
            <a:lvl1pPr algn="r">
              <a:defRPr sz="1200"/>
            </a:lvl1pPr>
          </a:lstStyle>
          <a:p>
            <a:fld id="{BBA50A16-44F0-4347-8111-E1870B3E56AC}" type="datetimeFigureOut">
              <a:rPr lang="fi-FI" smtClean="0"/>
              <a:t>26.10.2025</a:t>
            </a:fld>
            <a:endParaRPr lang="fi-FI"/>
          </a:p>
        </p:txBody>
      </p:sp>
      <p:sp>
        <p:nvSpPr>
          <p:cNvPr id="4" name="Dian kuvan paikkamerkki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458" tIns="47229" rIns="94458" bIns="47229" rtlCol="0" anchor="ctr"/>
          <a:lstStyle/>
          <a:p>
            <a:endParaRPr lang="fi-FI"/>
          </a:p>
        </p:txBody>
      </p:sp>
      <p:sp>
        <p:nvSpPr>
          <p:cNvPr id="5" name="Huomautusten paikkamerkki 4"/>
          <p:cNvSpPr>
            <a:spLocks noGrp="1"/>
          </p:cNvSpPr>
          <p:nvPr>
            <p:ph type="body" sz="quarter" idx="3"/>
          </p:nvPr>
        </p:nvSpPr>
        <p:spPr>
          <a:xfrm>
            <a:off x="710407" y="4925407"/>
            <a:ext cx="5683250" cy="4029879"/>
          </a:xfrm>
          <a:prstGeom prst="rect">
            <a:avLst/>
          </a:prstGeom>
        </p:spPr>
        <p:txBody>
          <a:bodyPr vert="horz" lIns="94458" tIns="47229" rIns="94458" bIns="47229"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721107"/>
            <a:ext cx="3078427" cy="513507"/>
          </a:xfrm>
          <a:prstGeom prst="rect">
            <a:avLst/>
          </a:prstGeom>
        </p:spPr>
        <p:txBody>
          <a:bodyPr vert="horz" lIns="94458" tIns="47229" rIns="94458" bIns="47229" rtlCol="0" anchor="b"/>
          <a:lstStyle>
            <a:lvl1pPr algn="l">
              <a:defRPr sz="1200"/>
            </a:lvl1pPr>
          </a:lstStyle>
          <a:p>
            <a:endParaRPr lang="fi-FI"/>
          </a:p>
        </p:txBody>
      </p:sp>
      <p:sp>
        <p:nvSpPr>
          <p:cNvPr id="7" name="Dian numeron paikkamerkki 6"/>
          <p:cNvSpPr>
            <a:spLocks noGrp="1"/>
          </p:cNvSpPr>
          <p:nvPr>
            <p:ph type="sldNum" sz="quarter" idx="5"/>
          </p:nvPr>
        </p:nvSpPr>
        <p:spPr>
          <a:xfrm>
            <a:off x="4023992" y="9721107"/>
            <a:ext cx="3078427" cy="513507"/>
          </a:xfrm>
          <a:prstGeom prst="rect">
            <a:avLst/>
          </a:prstGeom>
        </p:spPr>
        <p:txBody>
          <a:bodyPr vert="horz" lIns="94458" tIns="47229" rIns="94458" bIns="47229" rtlCol="0" anchor="b"/>
          <a:lstStyle>
            <a:lvl1pPr algn="r">
              <a:defRPr sz="1200"/>
            </a:lvl1pPr>
          </a:lstStyle>
          <a:p>
            <a:fld id="{2A95DB8C-C731-4807-841B-F2F995F29F6F}" type="slidenum">
              <a:rPr lang="fi-FI" smtClean="0"/>
              <a:t>‹#›</a:t>
            </a:fld>
            <a:endParaRPr lang="fi-FI"/>
          </a:p>
        </p:txBody>
      </p:sp>
    </p:spTree>
    <p:extLst>
      <p:ext uri="{BB962C8B-B14F-4D97-AF65-F5344CB8AC3E}">
        <p14:creationId xmlns:p14="http://schemas.microsoft.com/office/powerpoint/2010/main" val="122005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A95DB8C-C731-4807-841B-F2F995F29F6F}" type="slidenum">
              <a:rPr lang="fi-FI" smtClean="0"/>
              <a:t>1</a:t>
            </a:fld>
            <a:endParaRPr lang="fi-FI"/>
          </a:p>
        </p:txBody>
      </p:sp>
    </p:spTree>
    <p:extLst>
      <p:ext uri="{BB962C8B-B14F-4D97-AF65-F5344CB8AC3E}">
        <p14:creationId xmlns:p14="http://schemas.microsoft.com/office/powerpoint/2010/main" val="1234925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a:endParaRPr lang="fi-FI" dirty="0"/>
          </a:p>
        </p:txBody>
      </p:sp>
      <p:sp>
        <p:nvSpPr>
          <p:cNvPr id="4" name="Dian numeron paikkamerkki 3"/>
          <p:cNvSpPr>
            <a:spLocks noGrp="1"/>
          </p:cNvSpPr>
          <p:nvPr>
            <p:ph type="sldNum" sz="quarter" idx="5"/>
          </p:nvPr>
        </p:nvSpPr>
        <p:spPr/>
        <p:txBody>
          <a:bodyPr/>
          <a:lstStyle/>
          <a:p>
            <a:fld id="{2A95DB8C-C731-4807-841B-F2F995F29F6F}" type="slidenum">
              <a:rPr lang="fi-FI" smtClean="0"/>
              <a:t>2</a:t>
            </a:fld>
            <a:endParaRPr lang="fi-FI"/>
          </a:p>
        </p:txBody>
      </p:sp>
    </p:spTree>
    <p:extLst>
      <p:ext uri="{BB962C8B-B14F-4D97-AF65-F5344CB8AC3E}">
        <p14:creationId xmlns:p14="http://schemas.microsoft.com/office/powerpoint/2010/main" val="3920004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Ainoa käsittely 9.10. Eduskunnan kanta 10.10.</a:t>
            </a:r>
          </a:p>
        </p:txBody>
      </p:sp>
      <p:sp>
        <p:nvSpPr>
          <p:cNvPr id="4" name="Dian numeron paikkamerkki 3"/>
          <p:cNvSpPr>
            <a:spLocks noGrp="1"/>
          </p:cNvSpPr>
          <p:nvPr>
            <p:ph type="sldNum" sz="quarter" idx="5"/>
          </p:nvPr>
        </p:nvSpPr>
        <p:spPr/>
        <p:txBody>
          <a:bodyPr/>
          <a:lstStyle/>
          <a:p>
            <a:fld id="{2A95DB8C-C731-4807-841B-F2F995F29F6F}" type="slidenum">
              <a:rPr lang="fi-FI" smtClean="0"/>
              <a:t>3</a:t>
            </a:fld>
            <a:endParaRPr lang="fi-FI"/>
          </a:p>
        </p:txBody>
      </p:sp>
    </p:spTree>
    <p:extLst>
      <p:ext uri="{BB962C8B-B14F-4D97-AF65-F5344CB8AC3E}">
        <p14:creationId xmlns:p14="http://schemas.microsoft.com/office/powerpoint/2010/main" val="291276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A95DB8C-C731-4807-841B-F2F995F29F6F}" type="slidenum">
              <a:rPr lang="fi-FI" smtClean="0"/>
              <a:t>5</a:t>
            </a:fld>
            <a:endParaRPr lang="fi-FI"/>
          </a:p>
        </p:txBody>
      </p:sp>
    </p:spTree>
    <p:extLst>
      <p:ext uri="{BB962C8B-B14F-4D97-AF65-F5344CB8AC3E}">
        <p14:creationId xmlns:p14="http://schemas.microsoft.com/office/powerpoint/2010/main" val="195285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Ja tältä valtionhallinnon rooli näyttää konkreettisina toimina, tällaisia asioita on jo tehty</a:t>
            </a:r>
          </a:p>
        </p:txBody>
      </p:sp>
      <p:sp>
        <p:nvSpPr>
          <p:cNvPr id="4" name="Dian numeron paikkamerkki 3"/>
          <p:cNvSpPr>
            <a:spLocks noGrp="1"/>
          </p:cNvSpPr>
          <p:nvPr>
            <p:ph type="sldNum" sz="quarter" idx="5"/>
          </p:nvPr>
        </p:nvSpPr>
        <p:spPr/>
        <p:txBody>
          <a:bodyPr/>
          <a:lstStyle/>
          <a:p>
            <a:fld id="{2A95DB8C-C731-4807-841B-F2F995F29F6F}" type="slidenum">
              <a:rPr lang="fi-FI" smtClean="0"/>
              <a:t>6</a:t>
            </a:fld>
            <a:endParaRPr lang="fi-FI"/>
          </a:p>
        </p:txBody>
      </p:sp>
    </p:spTree>
    <p:extLst>
      <p:ext uri="{BB962C8B-B14F-4D97-AF65-F5344CB8AC3E}">
        <p14:creationId xmlns:p14="http://schemas.microsoft.com/office/powerpoint/2010/main" val="1069047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A95DB8C-C731-4807-841B-F2F995F29F6F}" type="slidenum">
              <a:rPr lang="fi-FI" smtClean="0"/>
              <a:t>7</a:t>
            </a:fld>
            <a:endParaRPr lang="fi-FI"/>
          </a:p>
        </p:txBody>
      </p:sp>
    </p:spTree>
    <p:extLst>
      <p:ext uri="{BB962C8B-B14F-4D97-AF65-F5344CB8AC3E}">
        <p14:creationId xmlns:p14="http://schemas.microsoft.com/office/powerpoint/2010/main" val="1730888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Pääotsikko">
    <p:spTree>
      <p:nvGrpSpPr>
        <p:cNvPr id="1" name=""/>
        <p:cNvGrpSpPr/>
        <p:nvPr/>
      </p:nvGrpSpPr>
      <p:grpSpPr>
        <a:xfrm>
          <a:off x="0" y="0"/>
          <a:ext cx="0" cy="0"/>
          <a:chOff x="0" y="0"/>
          <a:chExt cx="0" cy="0"/>
        </a:xfrm>
      </p:grpSpPr>
      <p:grpSp>
        <p:nvGrpSpPr>
          <p:cNvPr id="60" name="Group 59">
            <a:extLst>
              <a:ext uri="{C183D7F6-B498-43B3-948B-1728B52AA6E4}">
                <adec:decorative xmlns:adec="http://schemas.microsoft.com/office/drawing/2017/decorative" val="1"/>
              </a:ext>
            </a:extLst>
          </p:cNvPr>
          <p:cNvGrpSpPr/>
          <p:nvPr userDrawn="1"/>
        </p:nvGrpSpPr>
        <p:grpSpPr>
          <a:xfrm>
            <a:off x="-3691" y="0"/>
            <a:ext cx="12195691" cy="6858003"/>
            <a:chOff x="-2768" y="0"/>
            <a:chExt cx="9146768" cy="5143502"/>
          </a:xfrm>
        </p:grpSpPr>
        <p:sp>
          <p:nvSpPr>
            <p:cNvPr id="58" name="Rectangle 57"/>
            <p:cNvSpPr/>
            <p:nvPr userDrawn="1"/>
          </p:nvSpPr>
          <p:spPr>
            <a:xfrm>
              <a:off x="-2768" y="0"/>
              <a:ext cx="9146768"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3200"/>
            </a:p>
          </p:txBody>
        </p:sp>
        <p:sp>
          <p:nvSpPr>
            <p:cNvPr id="51" name="Freeform 5"/>
            <p:cNvSpPr>
              <a:spLocks/>
            </p:cNvSpPr>
            <p:nvPr userDrawn="1"/>
          </p:nvSpPr>
          <p:spPr bwMode="auto">
            <a:xfrm>
              <a:off x="6715127" y="3640139"/>
              <a:ext cx="2424113" cy="1503363"/>
            </a:xfrm>
            <a:custGeom>
              <a:avLst/>
              <a:gdLst>
                <a:gd name="T0" fmla="*/ 1527 w 1527"/>
                <a:gd name="T1" fmla="*/ 947 h 947"/>
                <a:gd name="T2" fmla="*/ 1527 w 1527"/>
                <a:gd name="T3" fmla="*/ 491 h 947"/>
                <a:gd name="T4" fmla="*/ 1527 w 1527"/>
                <a:gd name="T5" fmla="*/ 491 h 947"/>
                <a:gd name="T6" fmla="*/ 1291 w 1527"/>
                <a:gd name="T7" fmla="*/ 382 h 947"/>
                <a:gd name="T8" fmla="*/ 1175 w 1527"/>
                <a:gd name="T9" fmla="*/ 327 h 947"/>
                <a:gd name="T10" fmla="*/ 1118 w 1527"/>
                <a:gd name="T11" fmla="*/ 299 h 947"/>
                <a:gd name="T12" fmla="*/ 1060 w 1527"/>
                <a:gd name="T13" fmla="*/ 270 h 947"/>
                <a:gd name="T14" fmla="*/ 1003 w 1527"/>
                <a:gd name="T15" fmla="*/ 241 h 947"/>
                <a:gd name="T16" fmla="*/ 946 w 1527"/>
                <a:gd name="T17" fmla="*/ 210 h 947"/>
                <a:gd name="T18" fmla="*/ 889 w 1527"/>
                <a:gd name="T19" fmla="*/ 179 h 947"/>
                <a:gd name="T20" fmla="*/ 833 w 1527"/>
                <a:gd name="T21" fmla="*/ 146 h 947"/>
                <a:gd name="T22" fmla="*/ 777 w 1527"/>
                <a:gd name="T23" fmla="*/ 111 h 947"/>
                <a:gd name="T24" fmla="*/ 722 w 1527"/>
                <a:gd name="T25" fmla="*/ 76 h 947"/>
                <a:gd name="T26" fmla="*/ 667 w 1527"/>
                <a:gd name="T27" fmla="*/ 39 h 947"/>
                <a:gd name="T28" fmla="*/ 612 w 1527"/>
                <a:gd name="T29" fmla="*/ 0 h 947"/>
                <a:gd name="T30" fmla="*/ 612 w 1527"/>
                <a:gd name="T31" fmla="*/ 0 h 947"/>
                <a:gd name="T32" fmla="*/ 569 w 1527"/>
                <a:gd name="T33" fmla="*/ 70 h 947"/>
                <a:gd name="T34" fmla="*/ 527 w 1527"/>
                <a:gd name="T35" fmla="*/ 137 h 947"/>
                <a:gd name="T36" fmla="*/ 486 w 1527"/>
                <a:gd name="T37" fmla="*/ 202 h 947"/>
                <a:gd name="T38" fmla="*/ 444 w 1527"/>
                <a:gd name="T39" fmla="*/ 265 h 947"/>
                <a:gd name="T40" fmla="*/ 363 w 1527"/>
                <a:gd name="T41" fmla="*/ 386 h 947"/>
                <a:gd name="T42" fmla="*/ 283 w 1527"/>
                <a:gd name="T43" fmla="*/ 502 h 947"/>
                <a:gd name="T44" fmla="*/ 207 w 1527"/>
                <a:gd name="T45" fmla="*/ 614 h 947"/>
                <a:gd name="T46" fmla="*/ 170 w 1527"/>
                <a:gd name="T47" fmla="*/ 669 h 947"/>
                <a:gd name="T48" fmla="*/ 134 w 1527"/>
                <a:gd name="T49" fmla="*/ 724 h 947"/>
                <a:gd name="T50" fmla="*/ 99 w 1527"/>
                <a:gd name="T51" fmla="*/ 779 h 947"/>
                <a:gd name="T52" fmla="*/ 65 w 1527"/>
                <a:gd name="T53" fmla="*/ 835 h 947"/>
                <a:gd name="T54" fmla="*/ 32 w 1527"/>
                <a:gd name="T55" fmla="*/ 890 h 947"/>
                <a:gd name="T56" fmla="*/ 0 w 1527"/>
                <a:gd name="T57" fmla="*/ 947 h 947"/>
                <a:gd name="T58" fmla="*/ 1527 w 1527"/>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947">
                  <a:moveTo>
                    <a:pt x="1527" y="947"/>
                  </a:moveTo>
                  <a:lnTo>
                    <a:pt x="1527" y="491"/>
                  </a:lnTo>
                  <a:lnTo>
                    <a:pt x="1527" y="491"/>
                  </a:lnTo>
                  <a:lnTo>
                    <a:pt x="1291" y="382"/>
                  </a:lnTo>
                  <a:lnTo>
                    <a:pt x="1175" y="327"/>
                  </a:lnTo>
                  <a:lnTo>
                    <a:pt x="1118" y="299"/>
                  </a:lnTo>
                  <a:lnTo>
                    <a:pt x="1060" y="270"/>
                  </a:lnTo>
                  <a:lnTo>
                    <a:pt x="1003" y="241"/>
                  </a:lnTo>
                  <a:lnTo>
                    <a:pt x="946" y="210"/>
                  </a:lnTo>
                  <a:lnTo>
                    <a:pt x="889" y="179"/>
                  </a:lnTo>
                  <a:lnTo>
                    <a:pt x="833" y="146"/>
                  </a:lnTo>
                  <a:lnTo>
                    <a:pt x="777" y="111"/>
                  </a:lnTo>
                  <a:lnTo>
                    <a:pt x="722" y="76"/>
                  </a:lnTo>
                  <a:lnTo>
                    <a:pt x="667" y="39"/>
                  </a:lnTo>
                  <a:lnTo>
                    <a:pt x="612" y="0"/>
                  </a:lnTo>
                  <a:lnTo>
                    <a:pt x="612" y="0"/>
                  </a:lnTo>
                  <a:lnTo>
                    <a:pt x="569" y="70"/>
                  </a:lnTo>
                  <a:lnTo>
                    <a:pt x="527" y="137"/>
                  </a:lnTo>
                  <a:lnTo>
                    <a:pt x="486" y="202"/>
                  </a:lnTo>
                  <a:lnTo>
                    <a:pt x="444" y="265"/>
                  </a:lnTo>
                  <a:lnTo>
                    <a:pt x="363" y="386"/>
                  </a:lnTo>
                  <a:lnTo>
                    <a:pt x="283" y="502"/>
                  </a:lnTo>
                  <a:lnTo>
                    <a:pt x="207" y="614"/>
                  </a:lnTo>
                  <a:lnTo>
                    <a:pt x="170" y="669"/>
                  </a:lnTo>
                  <a:lnTo>
                    <a:pt x="134" y="724"/>
                  </a:lnTo>
                  <a:lnTo>
                    <a:pt x="99" y="779"/>
                  </a:lnTo>
                  <a:lnTo>
                    <a:pt x="65" y="835"/>
                  </a:lnTo>
                  <a:lnTo>
                    <a:pt x="32" y="890"/>
                  </a:lnTo>
                  <a:lnTo>
                    <a:pt x="0" y="947"/>
                  </a:lnTo>
                  <a:lnTo>
                    <a:pt x="1527"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2" name="Freeform 6"/>
            <p:cNvSpPr>
              <a:spLocks/>
            </p:cNvSpPr>
            <p:nvPr userDrawn="1"/>
          </p:nvSpPr>
          <p:spPr bwMode="auto">
            <a:xfrm>
              <a:off x="7686677" y="2641601"/>
              <a:ext cx="1452563" cy="1671638"/>
            </a:xfrm>
            <a:custGeom>
              <a:avLst/>
              <a:gdLst>
                <a:gd name="T0" fmla="*/ 915 w 915"/>
                <a:gd name="T1" fmla="*/ 0 h 1053"/>
                <a:gd name="T2" fmla="*/ 915 w 915"/>
                <a:gd name="T3" fmla="*/ 0 h 1053"/>
                <a:gd name="T4" fmla="*/ 854 w 915"/>
                <a:gd name="T5" fmla="*/ 29 h 1053"/>
                <a:gd name="T6" fmla="*/ 795 w 915"/>
                <a:gd name="T7" fmla="*/ 62 h 1053"/>
                <a:gd name="T8" fmla="*/ 735 w 915"/>
                <a:gd name="T9" fmla="*/ 97 h 1053"/>
                <a:gd name="T10" fmla="*/ 675 w 915"/>
                <a:gd name="T11" fmla="*/ 133 h 1053"/>
                <a:gd name="T12" fmla="*/ 617 w 915"/>
                <a:gd name="T13" fmla="*/ 171 h 1053"/>
                <a:gd name="T14" fmla="*/ 559 w 915"/>
                <a:gd name="T15" fmla="*/ 210 h 1053"/>
                <a:gd name="T16" fmla="*/ 500 w 915"/>
                <a:gd name="T17" fmla="*/ 251 h 1053"/>
                <a:gd name="T18" fmla="*/ 443 w 915"/>
                <a:gd name="T19" fmla="*/ 294 h 1053"/>
                <a:gd name="T20" fmla="*/ 329 w 915"/>
                <a:gd name="T21" fmla="*/ 378 h 1053"/>
                <a:gd name="T22" fmla="*/ 218 w 915"/>
                <a:gd name="T23" fmla="*/ 465 h 1053"/>
                <a:gd name="T24" fmla="*/ 108 w 915"/>
                <a:gd name="T25" fmla="*/ 549 h 1053"/>
                <a:gd name="T26" fmla="*/ 53 w 915"/>
                <a:gd name="T27" fmla="*/ 589 h 1053"/>
                <a:gd name="T28" fmla="*/ 0 w 915"/>
                <a:gd name="T29" fmla="*/ 629 h 1053"/>
                <a:gd name="T30" fmla="*/ 0 w 915"/>
                <a:gd name="T31" fmla="*/ 629 h 1053"/>
                <a:gd name="T32" fmla="*/ 0 w 915"/>
                <a:gd name="T33" fmla="*/ 629 h 1053"/>
                <a:gd name="T34" fmla="*/ 53 w 915"/>
                <a:gd name="T35" fmla="*/ 667 h 1053"/>
                <a:gd name="T36" fmla="*/ 107 w 915"/>
                <a:gd name="T37" fmla="*/ 704 h 1053"/>
                <a:gd name="T38" fmla="*/ 161 w 915"/>
                <a:gd name="T39" fmla="*/ 739 h 1053"/>
                <a:gd name="T40" fmla="*/ 216 w 915"/>
                <a:gd name="T41" fmla="*/ 774 h 1053"/>
                <a:gd name="T42" fmla="*/ 272 w 915"/>
                <a:gd name="T43" fmla="*/ 808 h 1053"/>
                <a:gd name="T44" fmla="*/ 328 w 915"/>
                <a:gd name="T45" fmla="*/ 839 h 1053"/>
                <a:gd name="T46" fmla="*/ 384 w 915"/>
                <a:gd name="T47" fmla="*/ 870 h 1053"/>
                <a:gd name="T48" fmla="*/ 442 w 915"/>
                <a:gd name="T49" fmla="*/ 899 h 1053"/>
                <a:gd name="T50" fmla="*/ 500 w 915"/>
                <a:gd name="T51" fmla="*/ 926 h 1053"/>
                <a:gd name="T52" fmla="*/ 559 w 915"/>
                <a:gd name="T53" fmla="*/ 951 h 1053"/>
                <a:gd name="T54" fmla="*/ 617 w 915"/>
                <a:gd name="T55" fmla="*/ 973 h 1053"/>
                <a:gd name="T56" fmla="*/ 675 w 915"/>
                <a:gd name="T57" fmla="*/ 994 h 1053"/>
                <a:gd name="T58" fmla="*/ 735 w 915"/>
                <a:gd name="T59" fmla="*/ 1012 h 1053"/>
                <a:gd name="T60" fmla="*/ 795 w 915"/>
                <a:gd name="T61" fmla="*/ 1028 h 1053"/>
                <a:gd name="T62" fmla="*/ 854 w 915"/>
                <a:gd name="T63" fmla="*/ 1042 h 1053"/>
                <a:gd name="T64" fmla="*/ 885 w 915"/>
                <a:gd name="T65" fmla="*/ 1048 h 1053"/>
                <a:gd name="T66" fmla="*/ 915 w 915"/>
                <a:gd name="T67" fmla="*/ 1053 h 1053"/>
                <a:gd name="T68" fmla="*/ 915 w 915"/>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5" h="1053">
                  <a:moveTo>
                    <a:pt x="915" y="0"/>
                  </a:moveTo>
                  <a:lnTo>
                    <a:pt x="915" y="0"/>
                  </a:lnTo>
                  <a:lnTo>
                    <a:pt x="854" y="29"/>
                  </a:lnTo>
                  <a:lnTo>
                    <a:pt x="795" y="62"/>
                  </a:lnTo>
                  <a:lnTo>
                    <a:pt x="735" y="97"/>
                  </a:lnTo>
                  <a:lnTo>
                    <a:pt x="675" y="133"/>
                  </a:lnTo>
                  <a:lnTo>
                    <a:pt x="617" y="171"/>
                  </a:lnTo>
                  <a:lnTo>
                    <a:pt x="559" y="210"/>
                  </a:lnTo>
                  <a:lnTo>
                    <a:pt x="500" y="251"/>
                  </a:lnTo>
                  <a:lnTo>
                    <a:pt x="443" y="294"/>
                  </a:lnTo>
                  <a:lnTo>
                    <a:pt x="329" y="378"/>
                  </a:lnTo>
                  <a:lnTo>
                    <a:pt x="218" y="465"/>
                  </a:lnTo>
                  <a:lnTo>
                    <a:pt x="108" y="549"/>
                  </a:lnTo>
                  <a:lnTo>
                    <a:pt x="53" y="589"/>
                  </a:lnTo>
                  <a:lnTo>
                    <a:pt x="0" y="629"/>
                  </a:lnTo>
                  <a:lnTo>
                    <a:pt x="0" y="629"/>
                  </a:lnTo>
                  <a:lnTo>
                    <a:pt x="0" y="629"/>
                  </a:lnTo>
                  <a:lnTo>
                    <a:pt x="53" y="667"/>
                  </a:lnTo>
                  <a:lnTo>
                    <a:pt x="107" y="704"/>
                  </a:lnTo>
                  <a:lnTo>
                    <a:pt x="161" y="739"/>
                  </a:lnTo>
                  <a:lnTo>
                    <a:pt x="216" y="774"/>
                  </a:lnTo>
                  <a:lnTo>
                    <a:pt x="272" y="808"/>
                  </a:lnTo>
                  <a:lnTo>
                    <a:pt x="328" y="839"/>
                  </a:lnTo>
                  <a:lnTo>
                    <a:pt x="384" y="870"/>
                  </a:lnTo>
                  <a:lnTo>
                    <a:pt x="442" y="899"/>
                  </a:lnTo>
                  <a:lnTo>
                    <a:pt x="500" y="926"/>
                  </a:lnTo>
                  <a:lnTo>
                    <a:pt x="559" y="951"/>
                  </a:lnTo>
                  <a:lnTo>
                    <a:pt x="617" y="973"/>
                  </a:lnTo>
                  <a:lnTo>
                    <a:pt x="675" y="994"/>
                  </a:lnTo>
                  <a:lnTo>
                    <a:pt x="735" y="1012"/>
                  </a:lnTo>
                  <a:lnTo>
                    <a:pt x="795" y="1028"/>
                  </a:lnTo>
                  <a:lnTo>
                    <a:pt x="854" y="1042"/>
                  </a:lnTo>
                  <a:lnTo>
                    <a:pt x="885" y="1048"/>
                  </a:lnTo>
                  <a:lnTo>
                    <a:pt x="915" y="1053"/>
                  </a:lnTo>
                  <a:lnTo>
                    <a:pt x="915"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3" name="Freeform 7"/>
            <p:cNvSpPr>
              <a:spLocks/>
            </p:cNvSpPr>
            <p:nvPr userDrawn="1"/>
          </p:nvSpPr>
          <p:spPr bwMode="auto">
            <a:xfrm>
              <a:off x="5970589" y="0"/>
              <a:ext cx="2543176" cy="3640139"/>
            </a:xfrm>
            <a:custGeom>
              <a:avLst/>
              <a:gdLst>
                <a:gd name="T0" fmla="*/ 46 w 1602"/>
                <a:gd name="T1" fmla="*/ 0 h 2293"/>
                <a:gd name="T2" fmla="*/ 27 w 1602"/>
                <a:gd name="T3" fmla="*/ 79 h 2293"/>
                <a:gd name="T4" fmla="*/ 13 w 1602"/>
                <a:gd name="T5" fmla="*/ 158 h 2293"/>
                <a:gd name="T6" fmla="*/ 5 w 1602"/>
                <a:gd name="T7" fmla="*/ 236 h 2293"/>
                <a:gd name="T8" fmla="*/ 0 w 1602"/>
                <a:gd name="T9" fmla="*/ 315 h 2293"/>
                <a:gd name="T10" fmla="*/ 1 w 1602"/>
                <a:gd name="T11" fmla="*/ 394 h 2293"/>
                <a:gd name="T12" fmla="*/ 7 w 1602"/>
                <a:gd name="T13" fmla="*/ 473 h 2293"/>
                <a:gd name="T14" fmla="*/ 16 w 1602"/>
                <a:gd name="T15" fmla="*/ 551 h 2293"/>
                <a:gd name="T16" fmla="*/ 27 w 1602"/>
                <a:gd name="T17" fmla="*/ 630 h 2293"/>
                <a:gd name="T18" fmla="*/ 43 w 1602"/>
                <a:gd name="T19" fmla="*/ 708 h 2293"/>
                <a:gd name="T20" fmla="*/ 80 w 1602"/>
                <a:gd name="T21" fmla="*/ 862 h 2293"/>
                <a:gd name="T22" fmla="*/ 124 w 1602"/>
                <a:gd name="T23" fmla="*/ 1014 h 2293"/>
                <a:gd name="T24" fmla="*/ 195 w 1602"/>
                <a:gd name="T25" fmla="*/ 1236 h 2293"/>
                <a:gd name="T26" fmla="*/ 209 w 1602"/>
                <a:gd name="T27" fmla="*/ 1277 h 2293"/>
                <a:gd name="T28" fmla="*/ 242 w 1602"/>
                <a:gd name="T29" fmla="*/ 1358 h 2293"/>
                <a:gd name="T30" fmla="*/ 279 w 1602"/>
                <a:gd name="T31" fmla="*/ 1437 h 2293"/>
                <a:gd name="T32" fmla="*/ 322 w 1602"/>
                <a:gd name="T33" fmla="*/ 1514 h 2293"/>
                <a:gd name="T34" fmla="*/ 369 w 1602"/>
                <a:gd name="T35" fmla="*/ 1590 h 2293"/>
                <a:gd name="T36" fmla="*/ 420 w 1602"/>
                <a:gd name="T37" fmla="*/ 1662 h 2293"/>
                <a:gd name="T38" fmla="*/ 474 w 1602"/>
                <a:gd name="T39" fmla="*/ 1733 h 2293"/>
                <a:gd name="T40" fmla="*/ 531 w 1602"/>
                <a:gd name="T41" fmla="*/ 1801 h 2293"/>
                <a:gd name="T42" fmla="*/ 590 w 1602"/>
                <a:gd name="T43" fmla="*/ 1869 h 2293"/>
                <a:gd name="T44" fmla="*/ 652 w 1602"/>
                <a:gd name="T45" fmla="*/ 1933 h 2293"/>
                <a:gd name="T46" fmla="*/ 749 w 1602"/>
                <a:gd name="T47" fmla="*/ 2025 h 2293"/>
                <a:gd name="T48" fmla="*/ 881 w 1602"/>
                <a:gd name="T49" fmla="*/ 2139 h 2293"/>
                <a:gd name="T50" fmla="*/ 1014 w 1602"/>
                <a:gd name="T51" fmla="*/ 2244 h 2293"/>
                <a:gd name="T52" fmla="*/ 1081 w 1602"/>
                <a:gd name="T53" fmla="*/ 2293 h 2293"/>
                <a:gd name="T54" fmla="*/ 1107 w 1602"/>
                <a:gd name="T55" fmla="*/ 2266 h 2293"/>
                <a:gd name="T56" fmla="*/ 1157 w 1602"/>
                <a:gd name="T57" fmla="*/ 2210 h 2293"/>
                <a:gd name="T58" fmla="*/ 1206 w 1602"/>
                <a:gd name="T59" fmla="*/ 2151 h 2293"/>
                <a:gd name="T60" fmla="*/ 1249 w 1602"/>
                <a:gd name="T61" fmla="*/ 2090 h 2293"/>
                <a:gd name="T62" fmla="*/ 1290 w 1602"/>
                <a:gd name="T63" fmla="*/ 2027 h 2293"/>
                <a:gd name="T64" fmla="*/ 1328 w 1602"/>
                <a:gd name="T65" fmla="*/ 1963 h 2293"/>
                <a:gd name="T66" fmla="*/ 1363 w 1602"/>
                <a:gd name="T67" fmla="*/ 1898 h 2293"/>
                <a:gd name="T68" fmla="*/ 1396 w 1602"/>
                <a:gd name="T69" fmla="*/ 1830 h 2293"/>
                <a:gd name="T70" fmla="*/ 1425 w 1602"/>
                <a:gd name="T71" fmla="*/ 1762 h 2293"/>
                <a:gd name="T72" fmla="*/ 1452 w 1602"/>
                <a:gd name="T73" fmla="*/ 1692 h 2293"/>
                <a:gd name="T74" fmla="*/ 1475 w 1602"/>
                <a:gd name="T75" fmla="*/ 1620 h 2293"/>
                <a:gd name="T76" fmla="*/ 1508 w 1602"/>
                <a:gd name="T77" fmla="*/ 1511 h 2293"/>
                <a:gd name="T78" fmla="*/ 1542 w 1602"/>
                <a:gd name="T79" fmla="*/ 1362 h 2293"/>
                <a:gd name="T80" fmla="*/ 1568 w 1602"/>
                <a:gd name="T81" fmla="*/ 1211 h 2293"/>
                <a:gd name="T82" fmla="*/ 1586 w 1602"/>
                <a:gd name="T83" fmla="*/ 1058 h 2293"/>
                <a:gd name="T84" fmla="*/ 1597 w 1602"/>
                <a:gd name="T85" fmla="*/ 902 h 2293"/>
                <a:gd name="T86" fmla="*/ 1602 w 1602"/>
                <a:gd name="T87" fmla="*/ 747 h 2293"/>
                <a:gd name="T88" fmla="*/ 1601 w 1602"/>
                <a:gd name="T89" fmla="*/ 593 h 2293"/>
                <a:gd name="T90" fmla="*/ 1597 w 1602"/>
                <a:gd name="T91" fmla="*/ 440 h 2293"/>
                <a:gd name="T92" fmla="*/ 1588 w 1602"/>
                <a:gd name="T93" fmla="*/ 290 h 2293"/>
                <a:gd name="T94" fmla="*/ 1577 w 1602"/>
                <a:gd name="T95" fmla="*/ 143 h 2293"/>
                <a:gd name="T96" fmla="*/ 46 w 1602"/>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2" h="2293">
                  <a:moveTo>
                    <a:pt x="46" y="0"/>
                  </a:moveTo>
                  <a:lnTo>
                    <a:pt x="46" y="0"/>
                  </a:lnTo>
                  <a:lnTo>
                    <a:pt x="36" y="39"/>
                  </a:lnTo>
                  <a:lnTo>
                    <a:pt x="27" y="79"/>
                  </a:lnTo>
                  <a:lnTo>
                    <a:pt x="19" y="118"/>
                  </a:lnTo>
                  <a:lnTo>
                    <a:pt x="13" y="158"/>
                  </a:lnTo>
                  <a:lnTo>
                    <a:pt x="8" y="197"/>
                  </a:lnTo>
                  <a:lnTo>
                    <a:pt x="5" y="236"/>
                  </a:lnTo>
                  <a:lnTo>
                    <a:pt x="2" y="276"/>
                  </a:lnTo>
                  <a:lnTo>
                    <a:pt x="0" y="315"/>
                  </a:lnTo>
                  <a:lnTo>
                    <a:pt x="0" y="354"/>
                  </a:lnTo>
                  <a:lnTo>
                    <a:pt x="1" y="394"/>
                  </a:lnTo>
                  <a:lnTo>
                    <a:pt x="4" y="433"/>
                  </a:lnTo>
                  <a:lnTo>
                    <a:pt x="7" y="473"/>
                  </a:lnTo>
                  <a:lnTo>
                    <a:pt x="10" y="512"/>
                  </a:lnTo>
                  <a:lnTo>
                    <a:pt x="16" y="551"/>
                  </a:lnTo>
                  <a:lnTo>
                    <a:pt x="22" y="591"/>
                  </a:lnTo>
                  <a:lnTo>
                    <a:pt x="27" y="630"/>
                  </a:lnTo>
                  <a:lnTo>
                    <a:pt x="35" y="668"/>
                  </a:lnTo>
                  <a:lnTo>
                    <a:pt x="43" y="708"/>
                  </a:lnTo>
                  <a:lnTo>
                    <a:pt x="60" y="785"/>
                  </a:lnTo>
                  <a:lnTo>
                    <a:pt x="80" y="862"/>
                  </a:lnTo>
                  <a:lnTo>
                    <a:pt x="101" y="938"/>
                  </a:lnTo>
                  <a:lnTo>
                    <a:pt x="124" y="1014"/>
                  </a:lnTo>
                  <a:lnTo>
                    <a:pt x="147" y="1089"/>
                  </a:lnTo>
                  <a:lnTo>
                    <a:pt x="195" y="1236"/>
                  </a:lnTo>
                  <a:lnTo>
                    <a:pt x="195" y="1236"/>
                  </a:lnTo>
                  <a:lnTo>
                    <a:pt x="209" y="1277"/>
                  </a:lnTo>
                  <a:lnTo>
                    <a:pt x="224" y="1319"/>
                  </a:lnTo>
                  <a:lnTo>
                    <a:pt x="242" y="1358"/>
                  </a:lnTo>
                  <a:lnTo>
                    <a:pt x="260" y="1398"/>
                  </a:lnTo>
                  <a:lnTo>
                    <a:pt x="279" y="1437"/>
                  </a:lnTo>
                  <a:lnTo>
                    <a:pt x="299" y="1476"/>
                  </a:lnTo>
                  <a:lnTo>
                    <a:pt x="322" y="1514"/>
                  </a:lnTo>
                  <a:lnTo>
                    <a:pt x="344" y="1551"/>
                  </a:lnTo>
                  <a:lnTo>
                    <a:pt x="369" y="1590"/>
                  </a:lnTo>
                  <a:lnTo>
                    <a:pt x="394" y="1626"/>
                  </a:lnTo>
                  <a:lnTo>
                    <a:pt x="420" y="1662"/>
                  </a:lnTo>
                  <a:lnTo>
                    <a:pt x="445" y="1698"/>
                  </a:lnTo>
                  <a:lnTo>
                    <a:pt x="474" y="1733"/>
                  </a:lnTo>
                  <a:lnTo>
                    <a:pt x="502" y="1767"/>
                  </a:lnTo>
                  <a:lnTo>
                    <a:pt x="531" y="1801"/>
                  </a:lnTo>
                  <a:lnTo>
                    <a:pt x="560" y="1835"/>
                  </a:lnTo>
                  <a:lnTo>
                    <a:pt x="590" y="1869"/>
                  </a:lnTo>
                  <a:lnTo>
                    <a:pt x="621" y="1900"/>
                  </a:lnTo>
                  <a:lnTo>
                    <a:pt x="652" y="1933"/>
                  </a:lnTo>
                  <a:lnTo>
                    <a:pt x="685" y="1963"/>
                  </a:lnTo>
                  <a:lnTo>
                    <a:pt x="749" y="2025"/>
                  </a:lnTo>
                  <a:lnTo>
                    <a:pt x="814" y="2084"/>
                  </a:lnTo>
                  <a:lnTo>
                    <a:pt x="881" y="2139"/>
                  </a:lnTo>
                  <a:lnTo>
                    <a:pt x="948" y="2193"/>
                  </a:lnTo>
                  <a:lnTo>
                    <a:pt x="1014" y="2244"/>
                  </a:lnTo>
                  <a:lnTo>
                    <a:pt x="1081" y="2293"/>
                  </a:lnTo>
                  <a:lnTo>
                    <a:pt x="1081" y="2293"/>
                  </a:lnTo>
                  <a:lnTo>
                    <a:pt x="1081" y="2293"/>
                  </a:lnTo>
                  <a:lnTo>
                    <a:pt x="1107" y="2266"/>
                  </a:lnTo>
                  <a:lnTo>
                    <a:pt x="1132" y="2238"/>
                  </a:lnTo>
                  <a:lnTo>
                    <a:pt x="1157" y="2210"/>
                  </a:lnTo>
                  <a:lnTo>
                    <a:pt x="1182" y="2180"/>
                  </a:lnTo>
                  <a:lnTo>
                    <a:pt x="1206" y="2151"/>
                  </a:lnTo>
                  <a:lnTo>
                    <a:pt x="1228" y="2121"/>
                  </a:lnTo>
                  <a:lnTo>
                    <a:pt x="1249" y="2090"/>
                  </a:lnTo>
                  <a:lnTo>
                    <a:pt x="1270" y="2059"/>
                  </a:lnTo>
                  <a:lnTo>
                    <a:pt x="1290" y="2027"/>
                  </a:lnTo>
                  <a:lnTo>
                    <a:pt x="1310" y="1996"/>
                  </a:lnTo>
                  <a:lnTo>
                    <a:pt x="1328" y="1963"/>
                  </a:lnTo>
                  <a:lnTo>
                    <a:pt x="1346" y="1931"/>
                  </a:lnTo>
                  <a:lnTo>
                    <a:pt x="1363" y="1898"/>
                  </a:lnTo>
                  <a:lnTo>
                    <a:pt x="1380" y="1864"/>
                  </a:lnTo>
                  <a:lnTo>
                    <a:pt x="1396" y="1830"/>
                  </a:lnTo>
                  <a:lnTo>
                    <a:pt x="1410" y="1797"/>
                  </a:lnTo>
                  <a:lnTo>
                    <a:pt x="1425" y="1762"/>
                  </a:lnTo>
                  <a:lnTo>
                    <a:pt x="1438" y="1727"/>
                  </a:lnTo>
                  <a:lnTo>
                    <a:pt x="1452" y="1692"/>
                  </a:lnTo>
                  <a:lnTo>
                    <a:pt x="1464" y="1656"/>
                  </a:lnTo>
                  <a:lnTo>
                    <a:pt x="1475" y="1620"/>
                  </a:lnTo>
                  <a:lnTo>
                    <a:pt x="1487" y="1584"/>
                  </a:lnTo>
                  <a:lnTo>
                    <a:pt x="1508" y="1511"/>
                  </a:lnTo>
                  <a:lnTo>
                    <a:pt x="1526" y="1438"/>
                  </a:lnTo>
                  <a:lnTo>
                    <a:pt x="1542" y="1362"/>
                  </a:lnTo>
                  <a:lnTo>
                    <a:pt x="1556" y="1287"/>
                  </a:lnTo>
                  <a:lnTo>
                    <a:pt x="1568" y="1211"/>
                  </a:lnTo>
                  <a:lnTo>
                    <a:pt x="1578" y="1134"/>
                  </a:lnTo>
                  <a:lnTo>
                    <a:pt x="1586" y="1058"/>
                  </a:lnTo>
                  <a:lnTo>
                    <a:pt x="1592" y="980"/>
                  </a:lnTo>
                  <a:lnTo>
                    <a:pt x="1597" y="902"/>
                  </a:lnTo>
                  <a:lnTo>
                    <a:pt x="1600" y="825"/>
                  </a:lnTo>
                  <a:lnTo>
                    <a:pt x="1602" y="747"/>
                  </a:lnTo>
                  <a:lnTo>
                    <a:pt x="1602" y="671"/>
                  </a:lnTo>
                  <a:lnTo>
                    <a:pt x="1601" y="593"/>
                  </a:lnTo>
                  <a:lnTo>
                    <a:pt x="1600" y="516"/>
                  </a:lnTo>
                  <a:lnTo>
                    <a:pt x="1597" y="440"/>
                  </a:lnTo>
                  <a:lnTo>
                    <a:pt x="1592" y="365"/>
                  </a:lnTo>
                  <a:lnTo>
                    <a:pt x="1588" y="290"/>
                  </a:lnTo>
                  <a:lnTo>
                    <a:pt x="1582" y="216"/>
                  </a:lnTo>
                  <a:lnTo>
                    <a:pt x="1577" y="143"/>
                  </a:lnTo>
                  <a:lnTo>
                    <a:pt x="1562" y="0"/>
                  </a:lnTo>
                  <a:lnTo>
                    <a:pt x="46"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5" name="Freeform 9"/>
            <p:cNvSpPr>
              <a:spLocks/>
            </p:cNvSpPr>
            <p:nvPr userDrawn="1"/>
          </p:nvSpPr>
          <p:spPr bwMode="auto">
            <a:xfrm>
              <a:off x="7686677" y="0"/>
              <a:ext cx="1452563" cy="3640139"/>
            </a:xfrm>
            <a:custGeom>
              <a:avLst/>
              <a:gdLst>
                <a:gd name="T0" fmla="*/ 915 w 915"/>
                <a:gd name="T1" fmla="*/ 1753 h 2293"/>
                <a:gd name="T2" fmla="*/ 915 w 915"/>
                <a:gd name="T3" fmla="*/ 0 h 2293"/>
                <a:gd name="T4" fmla="*/ 240 w 915"/>
                <a:gd name="T5" fmla="*/ 0 h 2293"/>
                <a:gd name="T6" fmla="*/ 240 w 915"/>
                <a:gd name="T7" fmla="*/ 0 h 2293"/>
                <a:gd name="T8" fmla="*/ 247 w 915"/>
                <a:gd name="T9" fmla="*/ 70 h 2293"/>
                <a:gd name="T10" fmla="*/ 254 w 915"/>
                <a:gd name="T11" fmla="*/ 141 h 2293"/>
                <a:gd name="T12" fmla="*/ 259 w 915"/>
                <a:gd name="T13" fmla="*/ 212 h 2293"/>
                <a:gd name="T14" fmla="*/ 263 w 915"/>
                <a:gd name="T15" fmla="*/ 282 h 2293"/>
                <a:gd name="T16" fmla="*/ 266 w 915"/>
                <a:gd name="T17" fmla="*/ 353 h 2293"/>
                <a:gd name="T18" fmla="*/ 270 w 915"/>
                <a:gd name="T19" fmla="*/ 424 h 2293"/>
                <a:gd name="T20" fmla="*/ 271 w 915"/>
                <a:gd name="T21" fmla="*/ 496 h 2293"/>
                <a:gd name="T22" fmla="*/ 272 w 915"/>
                <a:gd name="T23" fmla="*/ 567 h 2293"/>
                <a:gd name="T24" fmla="*/ 271 w 915"/>
                <a:gd name="T25" fmla="*/ 639 h 2293"/>
                <a:gd name="T26" fmla="*/ 270 w 915"/>
                <a:gd name="T27" fmla="*/ 710 h 2293"/>
                <a:gd name="T28" fmla="*/ 268 w 915"/>
                <a:gd name="T29" fmla="*/ 782 h 2293"/>
                <a:gd name="T30" fmla="*/ 265 w 915"/>
                <a:gd name="T31" fmla="*/ 854 h 2293"/>
                <a:gd name="T32" fmla="*/ 261 w 915"/>
                <a:gd name="T33" fmla="*/ 925 h 2293"/>
                <a:gd name="T34" fmla="*/ 256 w 915"/>
                <a:gd name="T35" fmla="*/ 997 h 2293"/>
                <a:gd name="T36" fmla="*/ 250 w 915"/>
                <a:gd name="T37" fmla="*/ 1069 h 2293"/>
                <a:gd name="T38" fmla="*/ 243 w 915"/>
                <a:gd name="T39" fmla="*/ 1141 h 2293"/>
                <a:gd name="T40" fmla="*/ 235 w 915"/>
                <a:gd name="T41" fmla="*/ 1213 h 2293"/>
                <a:gd name="T42" fmla="*/ 227 w 915"/>
                <a:gd name="T43" fmla="*/ 1285 h 2293"/>
                <a:gd name="T44" fmla="*/ 217 w 915"/>
                <a:gd name="T45" fmla="*/ 1357 h 2293"/>
                <a:gd name="T46" fmla="*/ 205 w 915"/>
                <a:gd name="T47" fmla="*/ 1429 h 2293"/>
                <a:gd name="T48" fmla="*/ 194 w 915"/>
                <a:gd name="T49" fmla="*/ 1502 h 2293"/>
                <a:gd name="T50" fmla="*/ 182 w 915"/>
                <a:gd name="T51" fmla="*/ 1574 h 2293"/>
                <a:gd name="T52" fmla="*/ 167 w 915"/>
                <a:gd name="T53" fmla="*/ 1646 h 2293"/>
                <a:gd name="T54" fmla="*/ 153 w 915"/>
                <a:gd name="T55" fmla="*/ 1718 h 2293"/>
                <a:gd name="T56" fmla="*/ 137 w 915"/>
                <a:gd name="T57" fmla="*/ 1790 h 2293"/>
                <a:gd name="T58" fmla="*/ 121 w 915"/>
                <a:gd name="T59" fmla="*/ 1862 h 2293"/>
                <a:gd name="T60" fmla="*/ 103 w 915"/>
                <a:gd name="T61" fmla="*/ 1934 h 2293"/>
                <a:gd name="T62" fmla="*/ 84 w 915"/>
                <a:gd name="T63" fmla="*/ 2006 h 2293"/>
                <a:gd name="T64" fmla="*/ 65 w 915"/>
                <a:gd name="T65" fmla="*/ 2078 h 2293"/>
                <a:gd name="T66" fmla="*/ 44 w 915"/>
                <a:gd name="T67" fmla="*/ 2150 h 2293"/>
                <a:gd name="T68" fmla="*/ 22 w 915"/>
                <a:gd name="T69" fmla="*/ 2221 h 2293"/>
                <a:gd name="T70" fmla="*/ 0 w 915"/>
                <a:gd name="T71" fmla="*/ 2293 h 2293"/>
                <a:gd name="T72" fmla="*/ 0 w 915"/>
                <a:gd name="T73" fmla="*/ 2293 h 2293"/>
                <a:gd name="T74" fmla="*/ 53 w 915"/>
                <a:gd name="T75" fmla="*/ 2255 h 2293"/>
                <a:gd name="T76" fmla="*/ 108 w 915"/>
                <a:gd name="T77" fmla="*/ 2216 h 2293"/>
                <a:gd name="T78" fmla="*/ 162 w 915"/>
                <a:gd name="T79" fmla="*/ 2179 h 2293"/>
                <a:gd name="T80" fmla="*/ 218 w 915"/>
                <a:gd name="T81" fmla="*/ 2142 h 2293"/>
                <a:gd name="T82" fmla="*/ 273 w 915"/>
                <a:gd name="T83" fmla="*/ 2106 h 2293"/>
                <a:gd name="T84" fmla="*/ 329 w 915"/>
                <a:gd name="T85" fmla="*/ 2071 h 2293"/>
                <a:gd name="T86" fmla="*/ 385 w 915"/>
                <a:gd name="T87" fmla="*/ 2036 h 2293"/>
                <a:gd name="T88" fmla="*/ 443 w 915"/>
                <a:gd name="T89" fmla="*/ 2001 h 2293"/>
                <a:gd name="T90" fmla="*/ 500 w 915"/>
                <a:gd name="T91" fmla="*/ 1969 h 2293"/>
                <a:gd name="T92" fmla="*/ 559 w 915"/>
                <a:gd name="T93" fmla="*/ 1935 h 2293"/>
                <a:gd name="T94" fmla="*/ 617 w 915"/>
                <a:gd name="T95" fmla="*/ 1904 h 2293"/>
                <a:gd name="T96" fmla="*/ 675 w 915"/>
                <a:gd name="T97" fmla="*/ 1872 h 2293"/>
                <a:gd name="T98" fmla="*/ 735 w 915"/>
                <a:gd name="T99" fmla="*/ 1842 h 2293"/>
                <a:gd name="T100" fmla="*/ 795 w 915"/>
                <a:gd name="T101" fmla="*/ 1811 h 2293"/>
                <a:gd name="T102" fmla="*/ 854 w 915"/>
                <a:gd name="T103" fmla="*/ 1782 h 2293"/>
                <a:gd name="T104" fmla="*/ 915 w 915"/>
                <a:gd name="T105" fmla="*/ 1753 h 2293"/>
                <a:gd name="T106" fmla="*/ 915 w 915"/>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5" h="2293">
                  <a:moveTo>
                    <a:pt x="915" y="1753"/>
                  </a:moveTo>
                  <a:lnTo>
                    <a:pt x="915" y="0"/>
                  </a:lnTo>
                  <a:lnTo>
                    <a:pt x="240" y="0"/>
                  </a:lnTo>
                  <a:lnTo>
                    <a:pt x="240" y="0"/>
                  </a:lnTo>
                  <a:lnTo>
                    <a:pt x="247" y="70"/>
                  </a:lnTo>
                  <a:lnTo>
                    <a:pt x="254" y="141"/>
                  </a:lnTo>
                  <a:lnTo>
                    <a:pt x="259" y="212"/>
                  </a:lnTo>
                  <a:lnTo>
                    <a:pt x="263" y="282"/>
                  </a:lnTo>
                  <a:lnTo>
                    <a:pt x="266" y="353"/>
                  </a:lnTo>
                  <a:lnTo>
                    <a:pt x="270" y="424"/>
                  </a:lnTo>
                  <a:lnTo>
                    <a:pt x="271" y="496"/>
                  </a:lnTo>
                  <a:lnTo>
                    <a:pt x="272" y="567"/>
                  </a:lnTo>
                  <a:lnTo>
                    <a:pt x="271" y="639"/>
                  </a:lnTo>
                  <a:lnTo>
                    <a:pt x="270" y="710"/>
                  </a:lnTo>
                  <a:lnTo>
                    <a:pt x="268" y="782"/>
                  </a:lnTo>
                  <a:lnTo>
                    <a:pt x="265" y="854"/>
                  </a:lnTo>
                  <a:lnTo>
                    <a:pt x="261" y="925"/>
                  </a:lnTo>
                  <a:lnTo>
                    <a:pt x="256" y="997"/>
                  </a:lnTo>
                  <a:lnTo>
                    <a:pt x="250" y="1069"/>
                  </a:lnTo>
                  <a:lnTo>
                    <a:pt x="243" y="1141"/>
                  </a:lnTo>
                  <a:lnTo>
                    <a:pt x="235" y="1213"/>
                  </a:lnTo>
                  <a:lnTo>
                    <a:pt x="227" y="1285"/>
                  </a:lnTo>
                  <a:lnTo>
                    <a:pt x="217" y="1357"/>
                  </a:lnTo>
                  <a:lnTo>
                    <a:pt x="205" y="1429"/>
                  </a:lnTo>
                  <a:lnTo>
                    <a:pt x="194" y="1502"/>
                  </a:lnTo>
                  <a:lnTo>
                    <a:pt x="182" y="1574"/>
                  </a:lnTo>
                  <a:lnTo>
                    <a:pt x="167" y="1646"/>
                  </a:lnTo>
                  <a:lnTo>
                    <a:pt x="153" y="1718"/>
                  </a:lnTo>
                  <a:lnTo>
                    <a:pt x="137" y="1790"/>
                  </a:lnTo>
                  <a:lnTo>
                    <a:pt x="121" y="1862"/>
                  </a:lnTo>
                  <a:lnTo>
                    <a:pt x="103" y="1934"/>
                  </a:lnTo>
                  <a:lnTo>
                    <a:pt x="84" y="2006"/>
                  </a:lnTo>
                  <a:lnTo>
                    <a:pt x="65" y="2078"/>
                  </a:lnTo>
                  <a:lnTo>
                    <a:pt x="44" y="2150"/>
                  </a:lnTo>
                  <a:lnTo>
                    <a:pt x="22" y="2221"/>
                  </a:lnTo>
                  <a:lnTo>
                    <a:pt x="0" y="2293"/>
                  </a:lnTo>
                  <a:lnTo>
                    <a:pt x="0" y="2293"/>
                  </a:lnTo>
                  <a:lnTo>
                    <a:pt x="53" y="2255"/>
                  </a:lnTo>
                  <a:lnTo>
                    <a:pt x="108" y="2216"/>
                  </a:lnTo>
                  <a:lnTo>
                    <a:pt x="162" y="2179"/>
                  </a:lnTo>
                  <a:lnTo>
                    <a:pt x="218" y="2142"/>
                  </a:lnTo>
                  <a:lnTo>
                    <a:pt x="273" y="2106"/>
                  </a:lnTo>
                  <a:lnTo>
                    <a:pt x="329" y="2071"/>
                  </a:lnTo>
                  <a:lnTo>
                    <a:pt x="385" y="2036"/>
                  </a:lnTo>
                  <a:lnTo>
                    <a:pt x="443" y="2001"/>
                  </a:lnTo>
                  <a:lnTo>
                    <a:pt x="500" y="1969"/>
                  </a:lnTo>
                  <a:lnTo>
                    <a:pt x="559" y="1935"/>
                  </a:lnTo>
                  <a:lnTo>
                    <a:pt x="617" y="1904"/>
                  </a:lnTo>
                  <a:lnTo>
                    <a:pt x="675" y="1872"/>
                  </a:lnTo>
                  <a:lnTo>
                    <a:pt x="735" y="1842"/>
                  </a:lnTo>
                  <a:lnTo>
                    <a:pt x="795" y="1811"/>
                  </a:lnTo>
                  <a:lnTo>
                    <a:pt x="854" y="1782"/>
                  </a:lnTo>
                  <a:lnTo>
                    <a:pt x="915" y="1753"/>
                  </a:lnTo>
                  <a:lnTo>
                    <a:pt x="915"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6" name="Freeform 10"/>
            <p:cNvSpPr>
              <a:spLocks/>
            </p:cNvSpPr>
            <p:nvPr userDrawn="1"/>
          </p:nvSpPr>
          <p:spPr bwMode="auto">
            <a:xfrm>
              <a:off x="7686677" y="3640139"/>
              <a:ext cx="1452563" cy="857250"/>
            </a:xfrm>
            <a:custGeom>
              <a:avLst/>
              <a:gdLst>
                <a:gd name="T0" fmla="*/ 915 w 915"/>
                <a:gd name="T1" fmla="*/ 378 h 540"/>
                <a:gd name="T2" fmla="*/ 915 w 915"/>
                <a:gd name="T3" fmla="*/ 378 h 540"/>
                <a:gd name="T4" fmla="*/ 854 w 915"/>
                <a:gd name="T5" fmla="*/ 368 h 540"/>
                <a:gd name="T6" fmla="*/ 795 w 915"/>
                <a:gd name="T7" fmla="*/ 356 h 540"/>
                <a:gd name="T8" fmla="*/ 735 w 915"/>
                <a:gd name="T9" fmla="*/ 342 h 540"/>
                <a:gd name="T10" fmla="*/ 675 w 915"/>
                <a:gd name="T11" fmla="*/ 327 h 540"/>
                <a:gd name="T12" fmla="*/ 617 w 915"/>
                <a:gd name="T13" fmla="*/ 309 h 540"/>
                <a:gd name="T14" fmla="*/ 559 w 915"/>
                <a:gd name="T15" fmla="*/ 290 h 540"/>
                <a:gd name="T16" fmla="*/ 500 w 915"/>
                <a:gd name="T17" fmla="*/ 270 h 540"/>
                <a:gd name="T18" fmla="*/ 442 w 915"/>
                <a:gd name="T19" fmla="*/ 247 h 540"/>
                <a:gd name="T20" fmla="*/ 384 w 915"/>
                <a:gd name="T21" fmla="*/ 223 h 540"/>
                <a:gd name="T22" fmla="*/ 328 w 915"/>
                <a:gd name="T23" fmla="*/ 196 h 540"/>
                <a:gd name="T24" fmla="*/ 272 w 915"/>
                <a:gd name="T25" fmla="*/ 167 h 540"/>
                <a:gd name="T26" fmla="*/ 216 w 915"/>
                <a:gd name="T27" fmla="*/ 138 h 540"/>
                <a:gd name="T28" fmla="*/ 161 w 915"/>
                <a:gd name="T29" fmla="*/ 107 h 540"/>
                <a:gd name="T30" fmla="*/ 107 w 915"/>
                <a:gd name="T31" fmla="*/ 73 h 540"/>
                <a:gd name="T32" fmla="*/ 53 w 915"/>
                <a:gd name="T33" fmla="*/ 37 h 540"/>
                <a:gd name="T34" fmla="*/ 0 w 915"/>
                <a:gd name="T35" fmla="*/ 0 h 540"/>
                <a:gd name="T36" fmla="*/ 0 w 915"/>
                <a:gd name="T37" fmla="*/ 0 h 540"/>
                <a:gd name="T38" fmla="*/ 55 w 915"/>
                <a:gd name="T39" fmla="*/ 39 h 540"/>
                <a:gd name="T40" fmla="*/ 110 w 915"/>
                <a:gd name="T41" fmla="*/ 79 h 540"/>
                <a:gd name="T42" fmla="*/ 165 w 915"/>
                <a:gd name="T43" fmla="*/ 116 h 540"/>
                <a:gd name="T44" fmla="*/ 221 w 915"/>
                <a:gd name="T45" fmla="*/ 153 h 540"/>
                <a:gd name="T46" fmla="*/ 277 w 915"/>
                <a:gd name="T47" fmla="*/ 190 h 540"/>
                <a:gd name="T48" fmla="*/ 334 w 915"/>
                <a:gd name="T49" fmla="*/ 225 h 540"/>
                <a:gd name="T50" fmla="*/ 391 w 915"/>
                <a:gd name="T51" fmla="*/ 260 h 540"/>
                <a:gd name="T52" fmla="*/ 448 w 915"/>
                <a:gd name="T53" fmla="*/ 295 h 540"/>
                <a:gd name="T54" fmla="*/ 506 w 915"/>
                <a:gd name="T55" fmla="*/ 327 h 540"/>
                <a:gd name="T56" fmla="*/ 563 w 915"/>
                <a:gd name="T57" fmla="*/ 360 h 540"/>
                <a:gd name="T58" fmla="*/ 622 w 915"/>
                <a:gd name="T59" fmla="*/ 392 h 540"/>
                <a:gd name="T60" fmla="*/ 679 w 915"/>
                <a:gd name="T61" fmla="*/ 423 h 540"/>
                <a:gd name="T62" fmla="*/ 737 w 915"/>
                <a:gd name="T63" fmla="*/ 453 h 540"/>
                <a:gd name="T64" fmla="*/ 797 w 915"/>
                <a:gd name="T65" fmla="*/ 482 h 540"/>
                <a:gd name="T66" fmla="*/ 855 w 915"/>
                <a:gd name="T67" fmla="*/ 512 h 540"/>
                <a:gd name="T68" fmla="*/ 915 w 915"/>
                <a:gd name="T69" fmla="*/ 540 h 540"/>
                <a:gd name="T70" fmla="*/ 915 w 915"/>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5" h="540">
                  <a:moveTo>
                    <a:pt x="915" y="378"/>
                  </a:moveTo>
                  <a:lnTo>
                    <a:pt x="915" y="378"/>
                  </a:lnTo>
                  <a:lnTo>
                    <a:pt x="854" y="368"/>
                  </a:lnTo>
                  <a:lnTo>
                    <a:pt x="795" y="356"/>
                  </a:lnTo>
                  <a:lnTo>
                    <a:pt x="735" y="342"/>
                  </a:lnTo>
                  <a:lnTo>
                    <a:pt x="675" y="327"/>
                  </a:lnTo>
                  <a:lnTo>
                    <a:pt x="617" y="309"/>
                  </a:lnTo>
                  <a:lnTo>
                    <a:pt x="559" y="290"/>
                  </a:lnTo>
                  <a:lnTo>
                    <a:pt x="500" y="270"/>
                  </a:lnTo>
                  <a:lnTo>
                    <a:pt x="442" y="247"/>
                  </a:lnTo>
                  <a:lnTo>
                    <a:pt x="384" y="223"/>
                  </a:lnTo>
                  <a:lnTo>
                    <a:pt x="328" y="196"/>
                  </a:lnTo>
                  <a:lnTo>
                    <a:pt x="272" y="167"/>
                  </a:lnTo>
                  <a:lnTo>
                    <a:pt x="216" y="138"/>
                  </a:lnTo>
                  <a:lnTo>
                    <a:pt x="161" y="107"/>
                  </a:lnTo>
                  <a:lnTo>
                    <a:pt x="107" y="73"/>
                  </a:lnTo>
                  <a:lnTo>
                    <a:pt x="53" y="37"/>
                  </a:lnTo>
                  <a:lnTo>
                    <a:pt x="0" y="0"/>
                  </a:lnTo>
                  <a:lnTo>
                    <a:pt x="0" y="0"/>
                  </a:lnTo>
                  <a:lnTo>
                    <a:pt x="55" y="39"/>
                  </a:lnTo>
                  <a:lnTo>
                    <a:pt x="110" y="79"/>
                  </a:lnTo>
                  <a:lnTo>
                    <a:pt x="165" y="116"/>
                  </a:lnTo>
                  <a:lnTo>
                    <a:pt x="221" y="153"/>
                  </a:lnTo>
                  <a:lnTo>
                    <a:pt x="277" y="190"/>
                  </a:lnTo>
                  <a:lnTo>
                    <a:pt x="334" y="225"/>
                  </a:lnTo>
                  <a:lnTo>
                    <a:pt x="391" y="260"/>
                  </a:lnTo>
                  <a:lnTo>
                    <a:pt x="448" y="295"/>
                  </a:lnTo>
                  <a:lnTo>
                    <a:pt x="506" y="327"/>
                  </a:lnTo>
                  <a:lnTo>
                    <a:pt x="563" y="360"/>
                  </a:lnTo>
                  <a:lnTo>
                    <a:pt x="622" y="392"/>
                  </a:lnTo>
                  <a:lnTo>
                    <a:pt x="679" y="423"/>
                  </a:lnTo>
                  <a:lnTo>
                    <a:pt x="737" y="453"/>
                  </a:lnTo>
                  <a:lnTo>
                    <a:pt x="797" y="482"/>
                  </a:lnTo>
                  <a:lnTo>
                    <a:pt x="855" y="512"/>
                  </a:lnTo>
                  <a:lnTo>
                    <a:pt x="915" y="540"/>
                  </a:lnTo>
                  <a:lnTo>
                    <a:pt x="915"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7" name="Freeform 11"/>
            <p:cNvSpPr>
              <a:spLocks/>
            </p:cNvSpPr>
            <p:nvPr userDrawn="1"/>
          </p:nvSpPr>
          <p:spPr bwMode="auto">
            <a:xfrm>
              <a:off x="4775201" y="0"/>
              <a:ext cx="2911476" cy="3640139"/>
            </a:xfrm>
            <a:custGeom>
              <a:avLst/>
              <a:gdLst>
                <a:gd name="T0" fmla="*/ 1065 w 1834"/>
                <a:gd name="T1" fmla="*/ 1236 h 2293"/>
                <a:gd name="T2" fmla="*/ 1042 w 1834"/>
                <a:gd name="T3" fmla="*/ 1163 h 2293"/>
                <a:gd name="T4" fmla="*/ 1023 w 1834"/>
                <a:gd name="T5" fmla="*/ 1089 h 2293"/>
                <a:gd name="T6" fmla="*/ 1005 w 1834"/>
                <a:gd name="T7" fmla="*/ 1014 h 2293"/>
                <a:gd name="T8" fmla="*/ 992 w 1834"/>
                <a:gd name="T9" fmla="*/ 938 h 2293"/>
                <a:gd name="T10" fmla="*/ 979 w 1834"/>
                <a:gd name="T11" fmla="*/ 862 h 2293"/>
                <a:gd name="T12" fmla="*/ 970 w 1834"/>
                <a:gd name="T13" fmla="*/ 785 h 2293"/>
                <a:gd name="T14" fmla="*/ 965 w 1834"/>
                <a:gd name="T15" fmla="*/ 708 h 2293"/>
                <a:gd name="T16" fmla="*/ 961 w 1834"/>
                <a:gd name="T17" fmla="*/ 630 h 2293"/>
                <a:gd name="T18" fmla="*/ 961 w 1834"/>
                <a:gd name="T19" fmla="*/ 551 h 2293"/>
                <a:gd name="T20" fmla="*/ 963 w 1834"/>
                <a:gd name="T21" fmla="*/ 473 h 2293"/>
                <a:gd name="T22" fmla="*/ 969 w 1834"/>
                <a:gd name="T23" fmla="*/ 394 h 2293"/>
                <a:gd name="T24" fmla="*/ 978 w 1834"/>
                <a:gd name="T25" fmla="*/ 315 h 2293"/>
                <a:gd name="T26" fmla="*/ 990 w 1834"/>
                <a:gd name="T27" fmla="*/ 236 h 2293"/>
                <a:gd name="T28" fmla="*/ 1005 w 1834"/>
                <a:gd name="T29" fmla="*/ 158 h 2293"/>
                <a:gd name="T30" fmla="*/ 1023 w 1834"/>
                <a:gd name="T31" fmla="*/ 79 h 2293"/>
                <a:gd name="T32" fmla="*/ 1043 w 1834"/>
                <a:gd name="T33" fmla="*/ 0 h 2293"/>
                <a:gd name="T34" fmla="*/ 0 w 1834"/>
                <a:gd name="T35" fmla="*/ 0 h 2293"/>
                <a:gd name="T36" fmla="*/ 79 w 1834"/>
                <a:gd name="T37" fmla="*/ 174 h 2293"/>
                <a:gd name="T38" fmla="*/ 162 w 1834"/>
                <a:gd name="T39" fmla="*/ 345 h 2293"/>
                <a:gd name="T40" fmla="*/ 252 w 1834"/>
                <a:gd name="T41" fmla="*/ 512 h 2293"/>
                <a:gd name="T42" fmla="*/ 346 w 1834"/>
                <a:gd name="T43" fmla="*/ 675 h 2293"/>
                <a:gd name="T44" fmla="*/ 445 w 1834"/>
                <a:gd name="T45" fmla="*/ 835 h 2293"/>
                <a:gd name="T46" fmla="*/ 550 w 1834"/>
                <a:gd name="T47" fmla="*/ 989 h 2293"/>
                <a:gd name="T48" fmla="*/ 659 w 1834"/>
                <a:gd name="T49" fmla="*/ 1140 h 2293"/>
                <a:gd name="T50" fmla="*/ 773 w 1834"/>
                <a:gd name="T51" fmla="*/ 1286 h 2293"/>
                <a:gd name="T52" fmla="*/ 891 w 1834"/>
                <a:gd name="T53" fmla="*/ 1428 h 2293"/>
                <a:gd name="T54" fmla="*/ 1014 w 1834"/>
                <a:gd name="T55" fmla="*/ 1565 h 2293"/>
                <a:gd name="T56" fmla="*/ 1141 w 1834"/>
                <a:gd name="T57" fmla="*/ 1699 h 2293"/>
                <a:gd name="T58" fmla="*/ 1272 w 1834"/>
                <a:gd name="T59" fmla="*/ 1827 h 2293"/>
                <a:gd name="T60" fmla="*/ 1406 w 1834"/>
                <a:gd name="T61" fmla="*/ 1951 h 2293"/>
                <a:gd name="T62" fmla="*/ 1545 w 1834"/>
                <a:gd name="T63" fmla="*/ 2069 h 2293"/>
                <a:gd name="T64" fmla="*/ 1688 w 1834"/>
                <a:gd name="T65" fmla="*/ 2184 h 2293"/>
                <a:gd name="T66" fmla="*/ 1834 w 1834"/>
                <a:gd name="T67" fmla="*/ 2293 h 2293"/>
                <a:gd name="T68" fmla="*/ 1801 w 1834"/>
                <a:gd name="T69" fmla="*/ 2269 h 2293"/>
                <a:gd name="T70" fmla="*/ 1737 w 1834"/>
                <a:gd name="T71" fmla="*/ 2219 h 2293"/>
                <a:gd name="T72" fmla="*/ 1675 w 1834"/>
                <a:gd name="T73" fmla="*/ 2167 h 2293"/>
                <a:gd name="T74" fmla="*/ 1616 w 1834"/>
                <a:gd name="T75" fmla="*/ 2112 h 2293"/>
                <a:gd name="T76" fmla="*/ 1557 w 1834"/>
                <a:gd name="T77" fmla="*/ 2054 h 2293"/>
                <a:gd name="T78" fmla="*/ 1502 w 1834"/>
                <a:gd name="T79" fmla="*/ 1995 h 2293"/>
                <a:gd name="T80" fmla="*/ 1448 w 1834"/>
                <a:gd name="T81" fmla="*/ 1933 h 2293"/>
                <a:gd name="T82" fmla="*/ 1396 w 1834"/>
                <a:gd name="T83" fmla="*/ 1869 h 2293"/>
                <a:gd name="T84" fmla="*/ 1348 w 1834"/>
                <a:gd name="T85" fmla="*/ 1801 h 2293"/>
                <a:gd name="T86" fmla="*/ 1301 w 1834"/>
                <a:gd name="T87" fmla="*/ 1733 h 2293"/>
                <a:gd name="T88" fmla="*/ 1257 w 1834"/>
                <a:gd name="T89" fmla="*/ 1662 h 2293"/>
                <a:gd name="T90" fmla="*/ 1216 w 1834"/>
                <a:gd name="T91" fmla="*/ 1590 h 2293"/>
                <a:gd name="T92" fmla="*/ 1177 w 1834"/>
                <a:gd name="T93" fmla="*/ 1514 h 2293"/>
                <a:gd name="T94" fmla="*/ 1142 w 1834"/>
                <a:gd name="T95" fmla="*/ 1437 h 2293"/>
                <a:gd name="T96" fmla="*/ 1108 w 1834"/>
                <a:gd name="T97" fmla="*/ 1358 h 2293"/>
                <a:gd name="T98" fmla="*/ 1079 w 1834"/>
                <a:gd name="T99" fmla="*/ 1277 h 2293"/>
                <a:gd name="T100" fmla="*/ 1065 w 1834"/>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2293">
                  <a:moveTo>
                    <a:pt x="1065" y="1236"/>
                  </a:moveTo>
                  <a:lnTo>
                    <a:pt x="1065" y="1236"/>
                  </a:lnTo>
                  <a:lnTo>
                    <a:pt x="1053" y="1199"/>
                  </a:lnTo>
                  <a:lnTo>
                    <a:pt x="1042" y="1163"/>
                  </a:lnTo>
                  <a:lnTo>
                    <a:pt x="1032" y="1126"/>
                  </a:lnTo>
                  <a:lnTo>
                    <a:pt x="1023" y="1089"/>
                  </a:lnTo>
                  <a:lnTo>
                    <a:pt x="1014" y="1051"/>
                  </a:lnTo>
                  <a:lnTo>
                    <a:pt x="1005" y="1014"/>
                  </a:lnTo>
                  <a:lnTo>
                    <a:pt x="998" y="975"/>
                  </a:lnTo>
                  <a:lnTo>
                    <a:pt x="992" y="938"/>
                  </a:lnTo>
                  <a:lnTo>
                    <a:pt x="985" y="900"/>
                  </a:lnTo>
                  <a:lnTo>
                    <a:pt x="979" y="862"/>
                  </a:lnTo>
                  <a:lnTo>
                    <a:pt x="975" y="824"/>
                  </a:lnTo>
                  <a:lnTo>
                    <a:pt x="970" y="785"/>
                  </a:lnTo>
                  <a:lnTo>
                    <a:pt x="967" y="746"/>
                  </a:lnTo>
                  <a:lnTo>
                    <a:pt x="965" y="708"/>
                  </a:lnTo>
                  <a:lnTo>
                    <a:pt x="962" y="668"/>
                  </a:lnTo>
                  <a:lnTo>
                    <a:pt x="961" y="630"/>
                  </a:lnTo>
                  <a:lnTo>
                    <a:pt x="961" y="591"/>
                  </a:lnTo>
                  <a:lnTo>
                    <a:pt x="961" y="551"/>
                  </a:lnTo>
                  <a:lnTo>
                    <a:pt x="962" y="512"/>
                  </a:lnTo>
                  <a:lnTo>
                    <a:pt x="963" y="473"/>
                  </a:lnTo>
                  <a:lnTo>
                    <a:pt x="967" y="433"/>
                  </a:lnTo>
                  <a:lnTo>
                    <a:pt x="969" y="394"/>
                  </a:lnTo>
                  <a:lnTo>
                    <a:pt x="974" y="354"/>
                  </a:lnTo>
                  <a:lnTo>
                    <a:pt x="978" y="315"/>
                  </a:lnTo>
                  <a:lnTo>
                    <a:pt x="984" y="276"/>
                  </a:lnTo>
                  <a:lnTo>
                    <a:pt x="990" y="236"/>
                  </a:lnTo>
                  <a:lnTo>
                    <a:pt x="997" y="197"/>
                  </a:lnTo>
                  <a:lnTo>
                    <a:pt x="1005" y="158"/>
                  </a:lnTo>
                  <a:lnTo>
                    <a:pt x="1013" y="118"/>
                  </a:lnTo>
                  <a:lnTo>
                    <a:pt x="1023" y="79"/>
                  </a:lnTo>
                  <a:lnTo>
                    <a:pt x="1033" y="39"/>
                  </a:lnTo>
                  <a:lnTo>
                    <a:pt x="1043" y="0"/>
                  </a:lnTo>
                  <a:lnTo>
                    <a:pt x="0" y="0"/>
                  </a:lnTo>
                  <a:lnTo>
                    <a:pt x="0" y="0"/>
                  </a:lnTo>
                  <a:lnTo>
                    <a:pt x="38" y="88"/>
                  </a:lnTo>
                  <a:lnTo>
                    <a:pt x="79" y="174"/>
                  </a:lnTo>
                  <a:lnTo>
                    <a:pt x="120" y="260"/>
                  </a:lnTo>
                  <a:lnTo>
                    <a:pt x="162" y="345"/>
                  </a:lnTo>
                  <a:lnTo>
                    <a:pt x="207" y="430"/>
                  </a:lnTo>
                  <a:lnTo>
                    <a:pt x="252" y="512"/>
                  </a:lnTo>
                  <a:lnTo>
                    <a:pt x="298" y="594"/>
                  </a:lnTo>
                  <a:lnTo>
                    <a:pt x="346" y="675"/>
                  </a:lnTo>
                  <a:lnTo>
                    <a:pt x="396" y="755"/>
                  </a:lnTo>
                  <a:lnTo>
                    <a:pt x="445" y="835"/>
                  </a:lnTo>
                  <a:lnTo>
                    <a:pt x="497" y="912"/>
                  </a:lnTo>
                  <a:lnTo>
                    <a:pt x="550" y="989"/>
                  </a:lnTo>
                  <a:lnTo>
                    <a:pt x="604" y="1065"/>
                  </a:lnTo>
                  <a:lnTo>
                    <a:pt x="659" y="1140"/>
                  </a:lnTo>
                  <a:lnTo>
                    <a:pt x="716" y="1214"/>
                  </a:lnTo>
                  <a:lnTo>
                    <a:pt x="773" y="1286"/>
                  </a:lnTo>
                  <a:lnTo>
                    <a:pt x="832" y="1358"/>
                  </a:lnTo>
                  <a:lnTo>
                    <a:pt x="891" y="1428"/>
                  </a:lnTo>
                  <a:lnTo>
                    <a:pt x="952" y="1497"/>
                  </a:lnTo>
                  <a:lnTo>
                    <a:pt x="1014" y="1565"/>
                  </a:lnTo>
                  <a:lnTo>
                    <a:pt x="1077" y="1632"/>
                  </a:lnTo>
                  <a:lnTo>
                    <a:pt x="1141" y="1699"/>
                  </a:lnTo>
                  <a:lnTo>
                    <a:pt x="1206" y="1763"/>
                  </a:lnTo>
                  <a:lnTo>
                    <a:pt x="1272" y="1827"/>
                  </a:lnTo>
                  <a:lnTo>
                    <a:pt x="1339" y="1889"/>
                  </a:lnTo>
                  <a:lnTo>
                    <a:pt x="1406" y="1951"/>
                  </a:lnTo>
                  <a:lnTo>
                    <a:pt x="1475" y="2010"/>
                  </a:lnTo>
                  <a:lnTo>
                    <a:pt x="1545" y="2069"/>
                  </a:lnTo>
                  <a:lnTo>
                    <a:pt x="1616" y="2127"/>
                  </a:lnTo>
                  <a:lnTo>
                    <a:pt x="1688" y="2184"/>
                  </a:lnTo>
                  <a:lnTo>
                    <a:pt x="1760" y="2239"/>
                  </a:lnTo>
                  <a:lnTo>
                    <a:pt x="1834" y="2293"/>
                  </a:lnTo>
                  <a:lnTo>
                    <a:pt x="1834" y="2293"/>
                  </a:lnTo>
                  <a:lnTo>
                    <a:pt x="1801" y="2269"/>
                  </a:lnTo>
                  <a:lnTo>
                    <a:pt x="1769" y="2244"/>
                  </a:lnTo>
                  <a:lnTo>
                    <a:pt x="1737" y="2219"/>
                  </a:lnTo>
                  <a:lnTo>
                    <a:pt x="1706" y="2193"/>
                  </a:lnTo>
                  <a:lnTo>
                    <a:pt x="1675" y="2167"/>
                  </a:lnTo>
                  <a:lnTo>
                    <a:pt x="1645" y="2139"/>
                  </a:lnTo>
                  <a:lnTo>
                    <a:pt x="1616" y="2112"/>
                  </a:lnTo>
                  <a:lnTo>
                    <a:pt x="1586" y="2084"/>
                  </a:lnTo>
                  <a:lnTo>
                    <a:pt x="1557" y="2054"/>
                  </a:lnTo>
                  <a:lnTo>
                    <a:pt x="1529" y="2025"/>
                  </a:lnTo>
                  <a:lnTo>
                    <a:pt x="1502" y="1995"/>
                  </a:lnTo>
                  <a:lnTo>
                    <a:pt x="1475" y="1963"/>
                  </a:lnTo>
                  <a:lnTo>
                    <a:pt x="1448" y="1933"/>
                  </a:lnTo>
                  <a:lnTo>
                    <a:pt x="1422" y="1900"/>
                  </a:lnTo>
                  <a:lnTo>
                    <a:pt x="1396" y="1869"/>
                  </a:lnTo>
                  <a:lnTo>
                    <a:pt x="1372" y="1835"/>
                  </a:lnTo>
                  <a:lnTo>
                    <a:pt x="1348" y="1801"/>
                  </a:lnTo>
                  <a:lnTo>
                    <a:pt x="1324" y="1767"/>
                  </a:lnTo>
                  <a:lnTo>
                    <a:pt x="1301" y="1733"/>
                  </a:lnTo>
                  <a:lnTo>
                    <a:pt x="1279" y="1698"/>
                  </a:lnTo>
                  <a:lnTo>
                    <a:pt x="1257" y="1662"/>
                  </a:lnTo>
                  <a:lnTo>
                    <a:pt x="1237" y="1626"/>
                  </a:lnTo>
                  <a:lnTo>
                    <a:pt x="1216" y="1590"/>
                  </a:lnTo>
                  <a:lnTo>
                    <a:pt x="1196" y="1551"/>
                  </a:lnTo>
                  <a:lnTo>
                    <a:pt x="1177" y="1514"/>
                  </a:lnTo>
                  <a:lnTo>
                    <a:pt x="1159" y="1476"/>
                  </a:lnTo>
                  <a:lnTo>
                    <a:pt x="1142" y="1437"/>
                  </a:lnTo>
                  <a:lnTo>
                    <a:pt x="1125" y="1398"/>
                  </a:lnTo>
                  <a:lnTo>
                    <a:pt x="1108" y="1358"/>
                  </a:lnTo>
                  <a:lnTo>
                    <a:pt x="1094" y="1319"/>
                  </a:lnTo>
                  <a:lnTo>
                    <a:pt x="1079" y="1277"/>
                  </a:lnTo>
                  <a:lnTo>
                    <a:pt x="1065" y="1236"/>
                  </a:lnTo>
                  <a:lnTo>
                    <a:pt x="1065"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9" name="Freeform 12"/>
            <p:cNvSpPr>
              <a:spLocks/>
            </p:cNvSpPr>
            <p:nvPr userDrawn="1"/>
          </p:nvSpPr>
          <p:spPr bwMode="auto">
            <a:xfrm>
              <a:off x="6081714" y="3640139"/>
              <a:ext cx="1604963" cy="1503363"/>
            </a:xfrm>
            <a:custGeom>
              <a:avLst/>
              <a:gdLst>
                <a:gd name="T0" fmla="*/ 603 w 1011"/>
                <a:gd name="T1" fmla="*/ 947 h 947"/>
                <a:gd name="T2" fmla="*/ 603 w 1011"/>
                <a:gd name="T3" fmla="*/ 947 h 947"/>
                <a:gd name="T4" fmla="*/ 633 w 1011"/>
                <a:gd name="T5" fmla="*/ 890 h 947"/>
                <a:gd name="T6" fmla="*/ 663 w 1011"/>
                <a:gd name="T7" fmla="*/ 832 h 947"/>
                <a:gd name="T8" fmla="*/ 693 w 1011"/>
                <a:gd name="T9" fmla="*/ 775 h 947"/>
                <a:gd name="T10" fmla="*/ 722 w 1011"/>
                <a:gd name="T11" fmla="*/ 716 h 947"/>
                <a:gd name="T12" fmla="*/ 750 w 1011"/>
                <a:gd name="T13" fmla="*/ 658 h 947"/>
                <a:gd name="T14" fmla="*/ 777 w 1011"/>
                <a:gd name="T15" fmla="*/ 599 h 947"/>
                <a:gd name="T16" fmla="*/ 803 w 1011"/>
                <a:gd name="T17" fmla="*/ 541 h 947"/>
                <a:gd name="T18" fmla="*/ 829 w 1011"/>
                <a:gd name="T19" fmla="*/ 481 h 947"/>
                <a:gd name="T20" fmla="*/ 854 w 1011"/>
                <a:gd name="T21" fmla="*/ 423 h 947"/>
                <a:gd name="T22" fmla="*/ 878 w 1011"/>
                <a:gd name="T23" fmla="*/ 363 h 947"/>
                <a:gd name="T24" fmla="*/ 903 w 1011"/>
                <a:gd name="T25" fmla="*/ 302 h 947"/>
                <a:gd name="T26" fmla="*/ 925 w 1011"/>
                <a:gd name="T27" fmla="*/ 243 h 947"/>
                <a:gd name="T28" fmla="*/ 948 w 1011"/>
                <a:gd name="T29" fmla="*/ 182 h 947"/>
                <a:gd name="T30" fmla="*/ 969 w 1011"/>
                <a:gd name="T31" fmla="*/ 121 h 947"/>
                <a:gd name="T32" fmla="*/ 990 w 1011"/>
                <a:gd name="T33" fmla="*/ 61 h 947"/>
                <a:gd name="T34" fmla="*/ 1011 w 1011"/>
                <a:gd name="T35" fmla="*/ 0 h 947"/>
                <a:gd name="T36" fmla="*/ 1011 w 1011"/>
                <a:gd name="T37" fmla="*/ 0 h 947"/>
                <a:gd name="T38" fmla="*/ 1011 w 1011"/>
                <a:gd name="T39" fmla="*/ 0 h 947"/>
                <a:gd name="T40" fmla="*/ 939 w 1011"/>
                <a:gd name="T41" fmla="*/ 53 h 947"/>
                <a:gd name="T42" fmla="*/ 868 w 1011"/>
                <a:gd name="T43" fmla="*/ 107 h 947"/>
                <a:gd name="T44" fmla="*/ 799 w 1011"/>
                <a:gd name="T45" fmla="*/ 161 h 947"/>
                <a:gd name="T46" fmla="*/ 731 w 1011"/>
                <a:gd name="T47" fmla="*/ 217 h 947"/>
                <a:gd name="T48" fmla="*/ 664 w 1011"/>
                <a:gd name="T49" fmla="*/ 273 h 947"/>
                <a:gd name="T50" fmla="*/ 598 w 1011"/>
                <a:gd name="T51" fmla="*/ 329 h 947"/>
                <a:gd name="T52" fmla="*/ 533 w 1011"/>
                <a:gd name="T53" fmla="*/ 388 h 947"/>
                <a:gd name="T54" fmla="*/ 470 w 1011"/>
                <a:gd name="T55" fmla="*/ 446 h 947"/>
                <a:gd name="T56" fmla="*/ 407 w 1011"/>
                <a:gd name="T57" fmla="*/ 507 h 947"/>
                <a:gd name="T58" fmla="*/ 345 w 1011"/>
                <a:gd name="T59" fmla="*/ 567 h 947"/>
                <a:gd name="T60" fmla="*/ 284 w 1011"/>
                <a:gd name="T61" fmla="*/ 629 h 947"/>
                <a:gd name="T62" fmla="*/ 226 w 1011"/>
                <a:gd name="T63" fmla="*/ 691 h 947"/>
                <a:gd name="T64" fmla="*/ 167 w 1011"/>
                <a:gd name="T65" fmla="*/ 754 h 947"/>
                <a:gd name="T66" fmla="*/ 110 w 1011"/>
                <a:gd name="T67" fmla="*/ 818 h 947"/>
                <a:gd name="T68" fmla="*/ 54 w 1011"/>
                <a:gd name="T69" fmla="*/ 882 h 947"/>
                <a:gd name="T70" fmla="*/ 0 w 1011"/>
                <a:gd name="T71" fmla="*/ 947 h 947"/>
                <a:gd name="T72" fmla="*/ 603 w 1011"/>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1" h="947">
                  <a:moveTo>
                    <a:pt x="603" y="947"/>
                  </a:moveTo>
                  <a:lnTo>
                    <a:pt x="603" y="947"/>
                  </a:lnTo>
                  <a:lnTo>
                    <a:pt x="633" y="890"/>
                  </a:lnTo>
                  <a:lnTo>
                    <a:pt x="663" y="832"/>
                  </a:lnTo>
                  <a:lnTo>
                    <a:pt x="693" y="775"/>
                  </a:lnTo>
                  <a:lnTo>
                    <a:pt x="722" y="716"/>
                  </a:lnTo>
                  <a:lnTo>
                    <a:pt x="750" y="658"/>
                  </a:lnTo>
                  <a:lnTo>
                    <a:pt x="777" y="599"/>
                  </a:lnTo>
                  <a:lnTo>
                    <a:pt x="803" y="541"/>
                  </a:lnTo>
                  <a:lnTo>
                    <a:pt x="829" y="481"/>
                  </a:lnTo>
                  <a:lnTo>
                    <a:pt x="854" y="423"/>
                  </a:lnTo>
                  <a:lnTo>
                    <a:pt x="878" y="363"/>
                  </a:lnTo>
                  <a:lnTo>
                    <a:pt x="903" y="302"/>
                  </a:lnTo>
                  <a:lnTo>
                    <a:pt x="925" y="243"/>
                  </a:lnTo>
                  <a:lnTo>
                    <a:pt x="948" y="182"/>
                  </a:lnTo>
                  <a:lnTo>
                    <a:pt x="969" y="121"/>
                  </a:lnTo>
                  <a:lnTo>
                    <a:pt x="990" y="61"/>
                  </a:lnTo>
                  <a:lnTo>
                    <a:pt x="1011" y="0"/>
                  </a:lnTo>
                  <a:lnTo>
                    <a:pt x="1011" y="0"/>
                  </a:lnTo>
                  <a:lnTo>
                    <a:pt x="1011" y="0"/>
                  </a:lnTo>
                  <a:lnTo>
                    <a:pt x="939" y="53"/>
                  </a:lnTo>
                  <a:lnTo>
                    <a:pt x="868" y="107"/>
                  </a:lnTo>
                  <a:lnTo>
                    <a:pt x="799" y="161"/>
                  </a:lnTo>
                  <a:lnTo>
                    <a:pt x="731" y="217"/>
                  </a:lnTo>
                  <a:lnTo>
                    <a:pt x="664" y="273"/>
                  </a:lnTo>
                  <a:lnTo>
                    <a:pt x="598" y="329"/>
                  </a:lnTo>
                  <a:lnTo>
                    <a:pt x="533" y="388"/>
                  </a:lnTo>
                  <a:lnTo>
                    <a:pt x="470" y="446"/>
                  </a:lnTo>
                  <a:lnTo>
                    <a:pt x="407" y="507"/>
                  </a:lnTo>
                  <a:lnTo>
                    <a:pt x="345" y="567"/>
                  </a:lnTo>
                  <a:lnTo>
                    <a:pt x="284" y="629"/>
                  </a:lnTo>
                  <a:lnTo>
                    <a:pt x="226" y="691"/>
                  </a:lnTo>
                  <a:lnTo>
                    <a:pt x="167" y="754"/>
                  </a:lnTo>
                  <a:lnTo>
                    <a:pt x="110" y="818"/>
                  </a:lnTo>
                  <a:lnTo>
                    <a:pt x="54" y="882"/>
                  </a:lnTo>
                  <a:lnTo>
                    <a:pt x="0" y="947"/>
                  </a:lnTo>
                  <a:lnTo>
                    <a:pt x="603"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grpSp>
      <p:grpSp>
        <p:nvGrpSpPr>
          <p:cNvPr id="2" name="Group 1" descr="Valtioneuvoston leijonatunnus."/>
          <p:cNvGrpSpPr/>
          <p:nvPr userDrawn="1"/>
        </p:nvGrpSpPr>
        <p:grpSpPr>
          <a:xfrm>
            <a:off x="937685" y="836085"/>
            <a:ext cx="4102100" cy="1198033"/>
            <a:chOff x="703263" y="627063"/>
            <a:chExt cx="3076575" cy="898525"/>
          </a:xfrm>
        </p:grpSpPr>
        <p:sp>
          <p:nvSpPr>
            <p:cNvPr id="4" name="Freeform 5"/>
            <p:cNvSpPr>
              <a:spLocks/>
            </p:cNvSpPr>
            <p:nvPr userDrawn="1"/>
          </p:nvSpPr>
          <p:spPr bwMode="auto">
            <a:xfrm>
              <a:off x="1528763" y="893763"/>
              <a:ext cx="160338" cy="141288"/>
            </a:xfrm>
            <a:custGeom>
              <a:avLst/>
              <a:gdLst>
                <a:gd name="T0" fmla="*/ 623 w 1210"/>
                <a:gd name="T1" fmla="*/ 1065 h 1065"/>
                <a:gd name="T2" fmla="*/ 211 w 1210"/>
                <a:gd name="T3" fmla="*/ 202 h 1065"/>
                <a:gd name="T4" fmla="*/ 194 w 1210"/>
                <a:gd name="T5" fmla="*/ 163 h 1065"/>
                <a:gd name="T6" fmla="*/ 177 w 1210"/>
                <a:gd name="T7" fmla="*/ 131 h 1065"/>
                <a:gd name="T8" fmla="*/ 160 w 1210"/>
                <a:gd name="T9" fmla="*/ 105 h 1065"/>
                <a:gd name="T10" fmla="*/ 139 w 1210"/>
                <a:gd name="T11" fmla="*/ 84 h 1065"/>
                <a:gd name="T12" fmla="*/ 115 w 1210"/>
                <a:gd name="T13" fmla="*/ 69 h 1065"/>
                <a:gd name="T14" fmla="*/ 84 w 1210"/>
                <a:gd name="T15" fmla="*/ 59 h 1065"/>
                <a:gd name="T16" fmla="*/ 47 w 1210"/>
                <a:gd name="T17" fmla="*/ 52 h 1065"/>
                <a:gd name="T18" fmla="*/ 0 w 1210"/>
                <a:gd name="T19" fmla="*/ 50 h 1065"/>
                <a:gd name="T20" fmla="*/ 566 w 1210"/>
                <a:gd name="T21" fmla="*/ 0 h 1065"/>
                <a:gd name="T22" fmla="*/ 566 w 1210"/>
                <a:gd name="T23" fmla="*/ 50 h 1065"/>
                <a:gd name="T24" fmla="*/ 516 w 1210"/>
                <a:gd name="T25" fmla="*/ 52 h 1065"/>
                <a:gd name="T26" fmla="*/ 477 w 1210"/>
                <a:gd name="T27" fmla="*/ 58 h 1065"/>
                <a:gd name="T28" fmla="*/ 448 w 1210"/>
                <a:gd name="T29" fmla="*/ 68 h 1065"/>
                <a:gd name="T30" fmla="*/ 430 w 1210"/>
                <a:gd name="T31" fmla="*/ 81 h 1065"/>
                <a:gd name="T32" fmla="*/ 421 w 1210"/>
                <a:gd name="T33" fmla="*/ 99 h 1065"/>
                <a:gd name="T34" fmla="*/ 419 w 1210"/>
                <a:gd name="T35" fmla="*/ 122 h 1065"/>
                <a:gd name="T36" fmla="*/ 425 w 1210"/>
                <a:gd name="T37" fmla="*/ 150 h 1065"/>
                <a:gd name="T38" fmla="*/ 437 w 1210"/>
                <a:gd name="T39" fmla="*/ 181 h 1065"/>
                <a:gd name="T40" fmla="*/ 922 w 1210"/>
                <a:gd name="T41" fmla="*/ 181 h 1065"/>
                <a:gd name="T42" fmla="*/ 928 w 1210"/>
                <a:gd name="T43" fmla="*/ 165 h 1065"/>
                <a:gd name="T44" fmla="*/ 937 w 1210"/>
                <a:gd name="T45" fmla="*/ 134 h 1065"/>
                <a:gd name="T46" fmla="*/ 938 w 1210"/>
                <a:gd name="T47" fmla="*/ 110 h 1065"/>
                <a:gd name="T48" fmla="*/ 932 w 1210"/>
                <a:gd name="T49" fmla="*/ 89 h 1065"/>
                <a:gd name="T50" fmla="*/ 918 w 1210"/>
                <a:gd name="T51" fmla="*/ 74 h 1065"/>
                <a:gd name="T52" fmla="*/ 894 w 1210"/>
                <a:gd name="T53" fmla="*/ 62 h 1065"/>
                <a:gd name="T54" fmla="*/ 860 w 1210"/>
                <a:gd name="T55" fmla="*/ 54 h 1065"/>
                <a:gd name="T56" fmla="*/ 817 w 1210"/>
                <a:gd name="T57" fmla="*/ 50 h 1065"/>
                <a:gd name="T58" fmla="*/ 792 w 1210"/>
                <a:gd name="T59" fmla="*/ 0 h 1065"/>
                <a:gd name="T60" fmla="*/ 1210 w 1210"/>
                <a:gd name="T61" fmla="*/ 50 h 1065"/>
                <a:gd name="T62" fmla="*/ 1189 w 1210"/>
                <a:gd name="T63" fmla="*/ 50 h 1065"/>
                <a:gd name="T64" fmla="*/ 1151 w 1210"/>
                <a:gd name="T65" fmla="*/ 53 h 1065"/>
                <a:gd name="T66" fmla="*/ 1119 w 1210"/>
                <a:gd name="T67" fmla="*/ 61 h 1065"/>
                <a:gd name="T68" fmla="*/ 1091 w 1210"/>
                <a:gd name="T69" fmla="*/ 73 h 1065"/>
                <a:gd name="T70" fmla="*/ 1068 w 1210"/>
                <a:gd name="T71" fmla="*/ 89 h 1065"/>
                <a:gd name="T72" fmla="*/ 1046 w 1210"/>
                <a:gd name="T73" fmla="*/ 113 h 1065"/>
                <a:gd name="T74" fmla="*/ 1027 w 1210"/>
                <a:gd name="T75" fmla="*/ 142 h 1065"/>
                <a:gd name="T76" fmla="*/ 1008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4" y="163"/>
                  </a:lnTo>
                  <a:lnTo>
                    <a:pt x="185" y="146"/>
                  </a:lnTo>
                  <a:lnTo>
                    <a:pt x="177" y="131"/>
                  </a:lnTo>
                  <a:lnTo>
                    <a:pt x="168" y="117"/>
                  </a:lnTo>
                  <a:lnTo>
                    <a:pt x="160" y="105"/>
                  </a:lnTo>
                  <a:lnTo>
                    <a:pt x="150" y="93"/>
                  </a:lnTo>
                  <a:lnTo>
                    <a:pt x="139" y="84"/>
                  </a:lnTo>
                  <a:lnTo>
                    <a:pt x="128" y="76"/>
                  </a:lnTo>
                  <a:lnTo>
                    <a:pt x="115" y="69"/>
                  </a:lnTo>
                  <a:lnTo>
                    <a:pt x="101" y="63"/>
                  </a:lnTo>
                  <a:lnTo>
                    <a:pt x="84" y="59"/>
                  </a:lnTo>
                  <a:lnTo>
                    <a:pt x="67" y="54"/>
                  </a:lnTo>
                  <a:lnTo>
                    <a:pt x="47" y="52"/>
                  </a:lnTo>
                  <a:lnTo>
                    <a:pt x="25" y="50"/>
                  </a:lnTo>
                  <a:lnTo>
                    <a:pt x="0" y="50"/>
                  </a:lnTo>
                  <a:lnTo>
                    <a:pt x="0" y="0"/>
                  </a:lnTo>
                  <a:lnTo>
                    <a:pt x="566" y="0"/>
                  </a:lnTo>
                  <a:lnTo>
                    <a:pt x="566" y="50"/>
                  </a:lnTo>
                  <a:lnTo>
                    <a:pt x="566" y="50"/>
                  </a:lnTo>
                  <a:lnTo>
                    <a:pt x="539" y="50"/>
                  </a:lnTo>
                  <a:lnTo>
                    <a:pt x="516" y="52"/>
                  </a:lnTo>
                  <a:lnTo>
                    <a:pt x="494" y="54"/>
                  </a:lnTo>
                  <a:lnTo>
                    <a:pt x="477" y="58"/>
                  </a:lnTo>
                  <a:lnTo>
                    <a:pt x="460" y="63"/>
                  </a:lnTo>
                  <a:lnTo>
                    <a:pt x="448" y="68"/>
                  </a:lnTo>
                  <a:lnTo>
                    <a:pt x="438" y="74"/>
                  </a:lnTo>
                  <a:lnTo>
                    <a:pt x="430" y="81"/>
                  </a:lnTo>
                  <a:lnTo>
                    <a:pt x="424" y="90"/>
                  </a:lnTo>
                  <a:lnTo>
                    <a:pt x="421" y="99"/>
                  </a:lnTo>
                  <a:lnTo>
                    <a:pt x="419" y="111"/>
                  </a:lnTo>
                  <a:lnTo>
                    <a:pt x="419" y="122"/>
                  </a:lnTo>
                  <a:lnTo>
                    <a:pt x="421" y="135"/>
                  </a:lnTo>
                  <a:lnTo>
                    <a:pt x="425" y="150"/>
                  </a:lnTo>
                  <a:lnTo>
                    <a:pt x="430" y="165"/>
                  </a:lnTo>
                  <a:lnTo>
                    <a:pt x="437" y="181"/>
                  </a:lnTo>
                  <a:lnTo>
                    <a:pt x="678" y="742"/>
                  </a:lnTo>
                  <a:lnTo>
                    <a:pt x="922" y="181"/>
                  </a:lnTo>
                  <a:lnTo>
                    <a:pt x="922" y="181"/>
                  </a:lnTo>
                  <a:lnTo>
                    <a:pt x="928" y="165"/>
                  </a:lnTo>
                  <a:lnTo>
                    <a:pt x="933" y="149"/>
                  </a:lnTo>
                  <a:lnTo>
                    <a:pt x="937" y="134"/>
                  </a:lnTo>
                  <a:lnTo>
                    <a:pt x="938" y="122"/>
                  </a:lnTo>
                  <a:lnTo>
                    <a:pt x="938" y="110"/>
                  </a:lnTo>
                  <a:lnTo>
                    <a:pt x="936" y="98"/>
                  </a:lnTo>
                  <a:lnTo>
                    <a:pt x="932" y="89"/>
                  </a:lnTo>
                  <a:lnTo>
                    <a:pt x="926" y="81"/>
                  </a:lnTo>
                  <a:lnTo>
                    <a:pt x="918" y="74"/>
                  </a:lnTo>
                  <a:lnTo>
                    <a:pt x="906" y="67"/>
                  </a:lnTo>
                  <a:lnTo>
                    <a:pt x="894" y="62"/>
                  </a:lnTo>
                  <a:lnTo>
                    <a:pt x="879" y="58"/>
                  </a:lnTo>
                  <a:lnTo>
                    <a:pt x="860" y="54"/>
                  </a:lnTo>
                  <a:lnTo>
                    <a:pt x="841" y="52"/>
                  </a:lnTo>
                  <a:lnTo>
                    <a:pt x="817" y="50"/>
                  </a:lnTo>
                  <a:lnTo>
                    <a:pt x="792" y="50"/>
                  </a:lnTo>
                  <a:lnTo>
                    <a:pt x="792" y="0"/>
                  </a:lnTo>
                  <a:lnTo>
                    <a:pt x="1210" y="0"/>
                  </a:lnTo>
                  <a:lnTo>
                    <a:pt x="1210" y="50"/>
                  </a:lnTo>
                  <a:lnTo>
                    <a:pt x="1210" y="50"/>
                  </a:lnTo>
                  <a:lnTo>
                    <a:pt x="1189" y="50"/>
                  </a:lnTo>
                  <a:lnTo>
                    <a:pt x="1169" y="51"/>
                  </a:lnTo>
                  <a:lnTo>
                    <a:pt x="1151" y="53"/>
                  </a:lnTo>
                  <a:lnTo>
                    <a:pt x="1134" y="57"/>
                  </a:lnTo>
                  <a:lnTo>
                    <a:pt x="1119" y="61"/>
                  </a:lnTo>
                  <a:lnTo>
                    <a:pt x="1105" y="66"/>
                  </a:lnTo>
                  <a:lnTo>
                    <a:pt x="1091" y="73"/>
                  </a:lnTo>
                  <a:lnTo>
                    <a:pt x="1079" y="80"/>
                  </a:lnTo>
                  <a:lnTo>
                    <a:pt x="1068" y="89"/>
                  </a:lnTo>
                  <a:lnTo>
                    <a:pt x="1057" y="100"/>
                  </a:lnTo>
                  <a:lnTo>
                    <a:pt x="1046" y="113"/>
                  </a:lnTo>
                  <a:lnTo>
                    <a:pt x="1036" y="127"/>
                  </a:lnTo>
                  <a:lnTo>
                    <a:pt x="1027" y="142"/>
                  </a:lnTo>
                  <a:lnTo>
                    <a:pt x="1017" y="161"/>
                  </a:lnTo>
                  <a:lnTo>
                    <a:pt x="1008"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 name="Freeform 6"/>
            <p:cNvSpPr>
              <a:spLocks noEditPoints="1"/>
            </p:cNvSpPr>
            <p:nvPr userDrawn="1"/>
          </p:nvSpPr>
          <p:spPr bwMode="auto">
            <a:xfrm>
              <a:off x="1671638" y="890588"/>
              <a:ext cx="160338" cy="139700"/>
            </a:xfrm>
            <a:custGeom>
              <a:avLst/>
              <a:gdLst>
                <a:gd name="T0" fmla="*/ 289 w 1210"/>
                <a:gd name="T1" fmla="*/ 883 h 1064"/>
                <a:gd name="T2" fmla="*/ 276 w 1210"/>
                <a:gd name="T3" fmla="*/ 916 h 1064"/>
                <a:gd name="T4" fmla="*/ 271 w 1210"/>
                <a:gd name="T5" fmla="*/ 943 h 1064"/>
                <a:gd name="T6" fmla="*/ 274 w 1210"/>
                <a:gd name="T7" fmla="*/ 966 h 1064"/>
                <a:gd name="T8" fmla="*/ 284 w 1210"/>
                <a:gd name="T9" fmla="*/ 983 h 1064"/>
                <a:gd name="T10" fmla="*/ 303 w 1210"/>
                <a:gd name="T11" fmla="*/ 998 h 1064"/>
                <a:gd name="T12" fmla="*/ 331 w 1210"/>
                <a:gd name="T13" fmla="*/ 1007 h 1064"/>
                <a:gd name="T14" fmla="*/ 369 w 1210"/>
                <a:gd name="T15" fmla="*/ 1013 h 1064"/>
                <a:gd name="T16" fmla="*/ 417 w 1210"/>
                <a:gd name="T17" fmla="*/ 1014 h 1064"/>
                <a:gd name="T18" fmla="*/ 0 w 1210"/>
                <a:gd name="T19" fmla="*/ 1064 h 1064"/>
                <a:gd name="T20" fmla="*/ 0 w 1210"/>
                <a:gd name="T21" fmla="*/ 1014 h 1064"/>
                <a:gd name="T22" fmla="*/ 41 w 1210"/>
                <a:gd name="T23" fmla="*/ 1013 h 1064"/>
                <a:gd name="T24" fmla="*/ 76 w 1210"/>
                <a:gd name="T25" fmla="*/ 1008 h 1064"/>
                <a:gd name="T26" fmla="*/ 106 w 1210"/>
                <a:gd name="T27" fmla="*/ 999 h 1064"/>
                <a:gd name="T28" fmla="*/ 131 w 1210"/>
                <a:gd name="T29" fmla="*/ 984 h 1064"/>
                <a:gd name="T30" fmla="*/ 153 w 1210"/>
                <a:gd name="T31" fmla="*/ 964 h 1064"/>
                <a:gd name="T32" fmla="*/ 173 w 1210"/>
                <a:gd name="T33" fmla="*/ 938 h 1064"/>
                <a:gd name="T34" fmla="*/ 192 w 1210"/>
                <a:gd name="T35" fmla="*/ 904 h 1064"/>
                <a:gd name="T36" fmla="*/ 212 w 1210"/>
                <a:gd name="T37" fmla="*/ 863 h 1064"/>
                <a:gd name="T38" fmla="*/ 623 w 1210"/>
                <a:gd name="T39" fmla="*/ 0 h 1064"/>
                <a:gd name="T40" fmla="*/ 999 w 1210"/>
                <a:gd name="T41" fmla="*/ 863 h 1064"/>
                <a:gd name="T42" fmla="*/ 1025 w 1210"/>
                <a:gd name="T43" fmla="*/ 918 h 1064"/>
                <a:gd name="T44" fmla="*/ 1041 w 1210"/>
                <a:gd name="T45" fmla="*/ 946 h 1064"/>
                <a:gd name="T46" fmla="*/ 1060 w 1210"/>
                <a:gd name="T47" fmla="*/ 970 h 1064"/>
                <a:gd name="T48" fmla="*/ 1082 w 1210"/>
                <a:gd name="T49" fmla="*/ 988 h 1064"/>
                <a:gd name="T50" fmla="*/ 1110 w 1210"/>
                <a:gd name="T51" fmla="*/ 1002 h 1064"/>
                <a:gd name="T52" fmla="*/ 1142 w 1210"/>
                <a:gd name="T53" fmla="*/ 1010 h 1064"/>
                <a:gd name="T54" fmla="*/ 1185 w 1210"/>
                <a:gd name="T55" fmla="*/ 1014 h 1064"/>
                <a:gd name="T56" fmla="*/ 1210 w 1210"/>
                <a:gd name="T57" fmla="*/ 1064 h 1064"/>
                <a:gd name="T58" fmla="*/ 647 w 1210"/>
                <a:gd name="T59" fmla="*/ 1014 h 1064"/>
                <a:gd name="T60" fmla="*/ 674 w 1210"/>
                <a:gd name="T61" fmla="*/ 1014 h 1064"/>
                <a:gd name="T62" fmla="*/ 719 w 1210"/>
                <a:gd name="T63" fmla="*/ 1010 h 1064"/>
                <a:gd name="T64" fmla="*/ 752 w 1210"/>
                <a:gd name="T65" fmla="*/ 1003 h 1064"/>
                <a:gd name="T66" fmla="*/ 775 w 1210"/>
                <a:gd name="T67" fmla="*/ 990 h 1064"/>
                <a:gd name="T68" fmla="*/ 790 w 1210"/>
                <a:gd name="T69" fmla="*/ 974 h 1064"/>
                <a:gd name="T70" fmla="*/ 795 w 1210"/>
                <a:gd name="T71" fmla="*/ 954 h 1064"/>
                <a:gd name="T72" fmla="*/ 793 w 1210"/>
                <a:gd name="T73" fmla="*/ 929 h 1064"/>
                <a:gd name="T74" fmla="*/ 783 w 1210"/>
                <a:gd name="T75" fmla="*/ 899 h 1064"/>
                <a:gd name="T76" fmla="*/ 704 w 1210"/>
                <a:gd name="T77" fmla="*/ 719 h 1064"/>
                <a:gd name="T78" fmla="*/ 289 w 1210"/>
                <a:gd name="T79" fmla="*/ 883 h 1064"/>
                <a:gd name="T80" fmla="*/ 394 w 1210"/>
                <a:gd name="T81" fmla="*/ 642 h 1064"/>
                <a:gd name="T82" fmla="*/ 533 w 1210"/>
                <a:gd name="T83" fmla="*/ 318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0" h="1064">
                  <a:moveTo>
                    <a:pt x="289" y="883"/>
                  </a:moveTo>
                  <a:lnTo>
                    <a:pt x="289" y="883"/>
                  </a:lnTo>
                  <a:lnTo>
                    <a:pt x="281" y="900"/>
                  </a:lnTo>
                  <a:lnTo>
                    <a:pt x="276" y="916"/>
                  </a:lnTo>
                  <a:lnTo>
                    <a:pt x="273" y="930"/>
                  </a:lnTo>
                  <a:lnTo>
                    <a:pt x="271" y="943"/>
                  </a:lnTo>
                  <a:lnTo>
                    <a:pt x="272" y="955"/>
                  </a:lnTo>
                  <a:lnTo>
                    <a:pt x="274" y="966"/>
                  </a:lnTo>
                  <a:lnTo>
                    <a:pt x="278" y="975"/>
                  </a:lnTo>
                  <a:lnTo>
                    <a:pt x="284" y="983"/>
                  </a:lnTo>
                  <a:lnTo>
                    <a:pt x="293" y="991"/>
                  </a:lnTo>
                  <a:lnTo>
                    <a:pt x="303" y="998"/>
                  </a:lnTo>
                  <a:lnTo>
                    <a:pt x="316" y="1003"/>
                  </a:lnTo>
                  <a:lnTo>
                    <a:pt x="331" y="1007"/>
                  </a:lnTo>
                  <a:lnTo>
                    <a:pt x="349" y="1010"/>
                  </a:lnTo>
                  <a:lnTo>
                    <a:pt x="369" y="1013"/>
                  </a:lnTo>
                  <a:lnTo>
                    <a:pt x="392" y="1014"/>
                  </a:lnTo>
                  <a:lnTo>
                    <a:pt x="417" y="1014"/>
                  </a:lnTo>
                  <a:lnTo>
                    <a:pt x="417" y="1064"/>
                  </a:lnTo>
                  <a:lnTo>
                    <a:pt x="0" y="1064"/>
                  </a:lnTo>
                  <a:lnTo>
                    <a:pt x="0" y="1014"/>
                  </a:lnTo>
                  <a:lnTo>
                    <a:pt x="0" y="1014"/>
                  </a:lnTo>
                  <a:lnTo>
                    <a:pt x="22" y="1014"/>
                  </a:lnTo>
                  <a:lnTo>
                    <a:pt x="41" y="1013"/>
                  </a:lnTo>
                  <a:lnTo>
                    <a:pt x="59" y="1011"/>
                  </a:lnTo>
                  <a:lnTo>
                    <a:pt x="76" y="1008"/>
                  </a:lnTo>
                  <a:lnTo>
                    <a:pt x="91" y="1004"/>
                  </a:lnTo>
                  <a:lnTo>
                    <a:pt x="106" y="999"/>
                  </a:lnTo>
                  <a:lnTo>
                    <a:pt x="119" y="992"/>
                  </a:lnTo>
                  <a:lnTo>
                    <a:pt x="131" y="984"/>
                  </a:lnTo>
                  <a:lnTo>
                    <a:pt x="142" y="975"/>
                  </a:lnTo>
                  <a:lnTo>
                    <a:pt x="153" y="964"/>
                  </a:lnTo>
                  <a:lnTo>
                    <a:pt x="164" y="952"/>
                  </a:lnTo>
                  <a:lnTo>
                    <a:pt x="173" y="938"/>
                  </a:lnTo>
                  <a:lnTo>
                    <a:pt x="183" y="922"/>
                  </a:lnTo>
                  <a:lnTo>
                    <a:pt x="192" y="904"/>
                  </a:lnTo>
                  <a:lnTo>
                    <a:pt x="203" y="884"/>
                  </a:lnTo>
                  <a:lnTo>
                    <a:pt x="212" y="863"/>
                  </a:lnTo>
                  <a:lnTo>
                    <a:pt x="586" y="0"/>
                  </a:lnTo>
                  <a:lnTo>
                    <a:pt x="623" y="0"/>
                  </a:lnTo>
                  <a:lnTo>
                    <a:pt x="999" y="863"/>
                  </a:lnTo>
                  <a:lnTo>
                    <a:pt x="999" y="863"/>
                  </a:lnTo>
                  <a:lnTo>
                    <a:pt x="1017" y="900"/>
                  </a:lnTo>
                  <a:lnTo>
                    <a:pt x="1025" y="918"/>
                  </a:lnTo>
                  <a:lnTo>
                    <a:pt x="1033" y="933"/>
                  </a:lnTo>
                  <a:lnTo>
                    <a:pt x="1041" y="946"/>
                  </a:lnTo>
                  <a:lnTo>
                    <a:pt x="1050" y="959"/>
                  </a:lnTo>
                  <a:lnTo>
                    <a:pt x="1060" y="970"/>
                  </a:lnTo>
                  <a:lnTo>
                    <a:pt x="1071" y="980"/>
                  </a:lnTo>
                  <a:lnTo>
                    <a:pt x="1082" y="988"/>
                  </a:lnTo>
                  <a:lnTo>
                    <a:pt x="1095" y="995"/>
                  </a:lnTo>
                  <a:lnTo>
                    <a:pt x="1110" y="1002"/>
                  </a:lnTo>
                  <a:lnTo>
                    <a:pt x="1125" y="1006"/>
                  </a:lnTo>
                  <a:lnTo>
                    <a:pt x="1142" y="1010"/>
                  </a:lnTo>
                  <a:lnTo>
                    <a:pt x="1163" y="1012"/>
                  </a:lnTo>
                  <a:lnTo>
                    <a:pt x="1185" y="1014"/>
                  </a:lnTo>
                  <a:lnTo>
                    <a:pt x="1210" y="1014"/>
                  </a:lnTo>
                  <a:lnTo>
                    <a:pt x="1210" y="1064"/>
                  </a:lnTo>
                  <a:lnTo>
                    <a:pt x="647" y="1064"/>
                  </a:lnTo>
                  <a:lnTo>
                    <a:pt x="647" y="1014"/>
                  </a:lnTo>
                  <a:lnTo>
                    <a:pt x="647" y="1014"/>
                  </a:lnTo>
                  <a:lnTo>
                    <a:pt x="674" y="1014"/>
                  </a:lnTo>
                  <a:lnTo>
                    <a:pt x="698" y="1012"/>
                  </a:lnTo>
                  <a:lnTo>
                    <a:pt x="719" y="1010"/>
                  </a:lnTo>
                  <a:lnTo>
                    <a:pt x="736" y="1007"/>
                  </a:lnTo>
                  <a:lnTo>
                    <a:pt x="752" y="1003"/>
                  </a:lnTo>
                  <a:lnTo>
                    <a:pt x="765" y="996"/>
                  </a:lnTo>
                  <a:lnTo>
                    <a:pt x="775" y="990"/>
                  </a:lnTo>
                  <a:lnTo>
                    <a:pt x="783" y="983"/>
                  </a:lnTo>
                  <a:lnTo>
                    <a:pt x="790" y="974"/>
                  </a:lnTo>
                  <a:lnTo>
                    <a:pt x="793" y="965"/>
                  </a:lnTo>
                  <a:lnTo>
                    <a:pt x="795" y="954"/>
                  </a:lnTo>
                  <a:lnTo>
                    <a:pt x="795" y="942"/>
                  </a:lnTo>
                  <a:lnTo>
                    <a:pt x="793" y="929"/>
                  </a:lnTo>
                  <a:lnTo>
                    <a:pt x="789" y="915"/>
                  </a:lnTo>
                  <a:lnTo>
                    <a:pt x="783" y="899"/>
                  </a:lnTo>
                  <a:lnTo>
                    <a:pt x="776" y="883"/>
                  </a:lnTo>
                  <a:lnTo>
                    <a:pt x="704" y="719"/>
                  </a:lnTo>
                  <a:lnTo>
                    <a:pt x="359" y="719"/>
                  </a:lnTo>
                  <a:lnTo>
                    <a:pt x="289" y="883"/>
                  </a:lnTo>
                  <a:close/>
                  <a:moveTo>
                    <a:pt x="533" y="318"/>
                  </a:moveTo>
                  <a:lnTo>
                    <a:pt x="394" y="642"/>
                  </a:lnTo>
                  <a:lnTo>
                    <a:pt x="671" y="642"/>
                  </a:lnTo>
                  <a:lnTo>
                    <a:pt x="533"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 name="Freeform 7"/>
            <p:cNvSpPr>
              <a:spLocks/>
            </p:cNvSpPr>
            <p:nvPr userDrawn="1"/>
          </p:nvSpPr>
          <p:spPr bwMode="auto">
            <a:xfrm>
              <a:off x="1849438" y="893763"/>
              <a:ext cx="131763" cy="136525"/>
            </a:xfrm>
            <a:custGeom>
              <a:avLst/>
              <a:gdLst>
                <a:gd name="T0" fmla="*/ 0 w 1002"/>
                <a:gd name="T1" fmla="*/ 0 h 1035"/>
                <a:gd name="T2" fmla="*/ 545 w 1002"/>
                <a:gd name="T3" fmla="*/ 50 h 1035"/>
                <a:gd name="T4" fmla="*/ 519 w 1002"/>
                <a:gd name="T5" fmla="*/ 50 h 1035"/>
                <a:gd name="T6" fmla="*/ 476 w 1002"/>
                <a:gd name="T7" fmla="*/ 54 h 1035"/>
                <a:gd name="T8" fmla="*/ 443 w 1002"/>
                <a:gd name="T9" fmla="*/ 63 h 1035"/>
                <a:gd name="T10" fmla="*/ 424 w 1002"/>
                <a:gd name="T11" fmla="*/ 73 h 1035"/>
                <a:gd name="T12" fmla="*/ 413 w 1002"/>
                <a:gd name="T13" fmla="*/ 81 h 1035"/>
                <a:gd name="T14" fmla="*/ 405 w 1002"/>
                <a:gd name="T15" fmla="*/ 92 h 1035"/>
                <a:gd name="T16" fmla="*/ 394 w 1002"/>
                <a:gd name="T17" fmla="*/ 113 h 1035"/>
                <a:gd name="T18" fmla="*/ 385 w 1002"/>
                <a:gd name="T19" fmla="*/ 148 h 1035"/>
                <a:gd name="T20" fmla="*/ 380 w 1002"/>
                <a:gd name="T21" fmla="*/ 194 h 1035"/>
                <a:gd name="T22" fmla="*/ 379 w 1002"/>
                <a:gd name="T23" fmla="*/ 252 h 1035"/>
                <a:gd name="T24" fmla="*/ 379 w 1002"/>
                <a:gd name="T25" fmla="*/ 756 h 1035"/>
                <a:gd name="T26" fmla="*/ 380 w 1002"/>
                <a:gd name="T27" fmla="*/ 814 h 1035"/>
                <a:gd name="T28" fmla="*/ 385 w 1002"/>
                <a:gd name="T29" fmla="*/ 860 h 1035"/>
                <a:gd name="T30" fmla="*/ 394 w 1002"/>
                <a:gd name="T31" fmla="*/ 896 h 1035"/>
                <a:gd name="T32" fmla="*/ 405 w 1002"/>
                <a:gd name="T33" fmla="*/ 915 h 1035"/>
                <a:gd name="T34" fmla="*/ 413 w 1002"/>
                <a:gd name="T35" fmla="*/ 927 h 1035"/>
                <a:gd name="T36" fmla="*/ 424 w 1002"/>
                <a:gd name="T37" fmla="*/ 936 h 1035"/>
                <a:gd name="T38" fmla="*/ 443 w 1002"/>
                <a:gd name="T39" fmla="*/ 946 h 1035"/>
                <a:gd name="T40" fmla="*/ 476 w 1002"/>
                <a:gd name="T41" fmla="*/ 954 h 1035"/>
                <a:gd name="T42" fmla="*/ 519 w 1002"/>
                <a:gd name="T43" fmla="*/ 957 h 1035"/>
                <a:gd name="T44" fmla="*/ 743 w 1002"/>
                <a:gd name="T45" fmla="*/ 957 h 1035"/>
                <a:gd name="T46" fmla="*/ 772 w 1002"/>
                <a:gd name="T47" fmla="*/ 957 h 1035"/>
                <a:gd name="T48" fmla="*/ 819 w 1002"/>
                <a:gd name="T49" fmla="*/ 953 h 1035"/>
                <a:gd name="T50" fmla="*/ 855 w 1002"/>
                <a:gd name="T51" fmla="*/ 946 h 1035"/>
                <a:gd name="T52" fmla="*/ 883 w 1002"/>
                <a:gd name="T53" fmla="*/ 934 h 1035"/>
                <a:gd name="T54" fmla="*/ 904 w 1002"/>
                <a:gd name="T55" fmla="*/ 917 h 1035"/>
                <a:gd name="T56" fmla="*/ 919 w 1002"/>
                <a:gd name="T57" fmla="*/ 897 h 1035"/>
                <a:gd name="T58" fmla="*/ 930 w 1002"/>
                <a:gd name="T59" fmla="*/ 872 h 1035"/>
                <a:gd name="T60" fmla="*/ 943 w 1002"/>
                <a:gd name="T61" fmla="*/ 826 h 1035"/>
                <a:gd name="T62" fmla="*/ 1002 w 1002"/>
                <a:gd name="T63" fmla="*/ 792 h 1035"/>
                <a:gd name="T64" fmla="*/ 0 w 1002"/>
                <a:gd name="T65" fmla="*/ 1035 h 1035"/>
                <a:gd name="T66" fmla="*/ 0 w 1002"/>
                <a:gd name="T67" fmla="*/ 985 h 1035"/>
                <a:gd name="T68" fmla="*/ 48 w 1002"/>
                <a:gd name="T69" fmla="*/ 984 h 1035"/>
                <a:gd name="T70" fmla="*/ 86 w 1002"/>
                <a:gd name="T71" fmla="*/ 978 h 1035"/>
                <a:gd name="T72" fmla="*/ 114 w 1002"/>
                <a:gd name="T73" fmla="*/ 966 h 1035"/>
                <a:gd name="T74" fmla="*/ 125 w 1002"/>
                <a:gd name="T75" fmla="*/ 958 h 1035"/>
                <a:gd name="T76" fmla="*/ 136 w 1002"/>
                <a:gd name="T77" fmla="*/ 949 h 1035"/>
                <a:gd name="T78" fmla="*/ 143 w 1002"/>
                <a:gd name="T79" fmla="*/ 937 h 1035"/>
                <a:gd name="T80" fmla="*/ 154 w 1002"/>
                <a:gd name="T81" fmla="*/ 906 h 1035"/>
                <a:gd name="T82" fmla="*/ 161 w 1002"/>
                <a:gd name="T83" fmla="*/ 866 h 1035"/>
                <a:gd name="T84" fmla="*/ 163 w 1002"/>
                <a:gd name="T85" fmla="*/ 814 h 1035"/>
                <a:gd name="T86" fmla="*/ 163 w 1002"/>
                <a:gd name="T87" fmla="*/ 252 h 1035"/>
                <a:gd name="T88" fmla="*/ 163 w 1002"/>
                <a:gd name="T89" fmla="*/ 221 h 1035"/>
                <a:gd name="T90" fmla="*/ 161 w 1002"/>
                <a:gd name="T91" fmla="*/ 169 h 1035"/>
                <a:gd name="T92" fmla="*/ 154 w 1002"/>
                <a:gd name="T93" fmla="*/ 129 h 1035"/>
                <a:gd name="T94" fmla="*/ 143 w 1002"/>
                <a:gd name="T95" fmla="*/ 98 h 1035"/>
                <a:gd name="T96" fmla="*/ 136 w 1002"/>
                <a:gd name="T97" fmla="*/ 86 h 1035"/>
                <a:gd name="T98" fmla="*/ 125 w 1002"/>
                <a:gd name="T99" fmla="*/ 77 h 1035"/>
                <a:gd name="T100" fmla="*/ 114 w 1002"/>
                <a:gd name="T101" fmla="*/ 69 h 1035"/>
                <a:gd name="T102" fmla="*/ 86 w 1002"/>
                <a:gd name="T103" fmla="*/ 58 h 1035"/>
                <a:gd name="T104" fmla="*/ 48 w 1002"/>
                <a:gd name="T105" fmla="*/ 51 h 1035"/>
                <a:gd name="T106" fmla="*/ 0 w 1002"/>
                <a:gd name="T107" fmla="*/ 5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2" h="1035">
                  <a:moveTo>
                    <a:pt x="0" y="50"/>
                  </a:moveTo>
                  <a:lnTo>
                    <a:pt x="0" y="0"/>
                  </a:lnTo>
                  <a:lnTo>
                    <a:pt x="545" y="0"/>
                  </a:lnTo>
                  <a:lnTo>
                    <a:pt x="545" y="50"/>
                  </a:lnTo>
                  <a:lnTo>
                    <a:pt x="545" y="50"/>
                  </a:lnTo>
                  <a:lnTo>
                    <a:pt x="519" y="50"/>
                  </a:lnTo>
                  <a:lnTo>
                    <a:pt x="497" y="51"/>
                  </a:lnTo>
                  <a:lnTo>
                    <a:pt x="476" y="54"/>
                  </a:lnTo>
                  <a:lnTo>
                    <a:pt x="459" y="58"/>
                  </a:lnTo>
                  <a:lnTo>
                    <a:pt x="443" y="63"/>
                  </a:lnTo>
                  <a:lnTo>
                    <a:pt x="429" y="69"/>
                  </a:lnTo>
                  <a:lnTo>
                    <a:pt x="424" y="73"/>
                  </a:lnTo>
                  <a:lnTo>
                    <a:pt x="418" y="77"/>
                  </a:lnTo>
                  <a:lnTo>
                    <a:pt x="413" y="81"/>
                  </a:lnTo>
                  <a:lnTo>
                    <a:pt x="409" y="86"/>
                  </a:lnTo>
                  <a:lnTo>
                    <a:pt x="405" y="92"/>
                  </a:lnTo>
                  <a:lnTo>
                    <a:pt x="400" y="98"/>
                  </a:lnTo>
                  <a:lnTo>
                    <a:pt x="394" y="113"/>
                  </a:lnTo>
                  <a:lnTo>
                    <a:pt x="389" y="129"/>
                  </a:lnTo>
                  <a:lnTo>
                    <a:pt x="385" y="148"/>
                  </a:lnTo>
                  <a:lnTo>
                    <a:pt x="382" y="169"/>
                  </a:lnTo>
                  <a:lnTo>
                    <a:pt x="380" y="194"/>
                  </a:lnTo>
                  <a:lnTo>
                    <a:pt x="379" y="221"/>
                  </a:lnTo>
                  <a:lnTo>
                    <a:pt x="379" y="252"/>
                  </a:lnTo>
                  <a:lnTo>
                    <a:pt x="379" y="756"/>
                  </a:lnTo>
                  <a:lnTo>
                    <a:pt x="379" y="756"/>
                  </a:lnTo>
                  <a:lnTo>
                    <a:pt x="379" y="787"/>
                  </a:lnTo>
                  <a:lnTo>
                    <a:pt x="380" y="814"/>
                  </a:lnTo>
                  <a:lnTo>
                    <a:pt x="382" y="839"/>
                  </a:lnTo>
                  <a:lnTo>
                    <a:pt x="385" y="860"/>
                  </a:lnTo>
                  <a:lnTo>
                    <a:pt x="389" y="879"/>
                  </a:lnTo>
                  <a:lnTo>
                    <a:pt x="394" y="896"/>
                  </a:lnTo>
                  <a:lnTo>
                    <a:pt x="400" y="909"/>
                  </a:lnTo>
                  <a:lnTo>
                    <a:pt x="405" y="915"/>
                  </a:lnTo>
                  <a:lnTo>
                    <a:pt x="409" y="921"/>
                  </a:lnTo>
                  <a:lnTo>
                    <a:pt x="413" y="927"/>
                  </a:lnTo>
                  <a:lnTo>
                    <a:pt x="418" y="932"/>
                  </a:lnTo>
                  <a:lnTo>
                    <a:pt x="424" y="936"/>
                  </a:lnTo>
                  <a:lnTo>
                    <a:pt x="429" y="939"/>
                  </a:lnTo>
                  <a:lnTo>
                    <a:pt x="443" y="946"/>
                  </a:lnTo>
                  <a:lnTo>
                    <a:pt x="459" y="950"/>
                  </a:lnTo>
                  <a:lnTo>
                    <a:pt x="476" y="954"/>
                  </a:lnTo>
                  <a:lnTo>
                    <a:pt x="497" y="956"/>
                  </a:lnTo>
                  <a:lnTo>
                    <a:pt x="519" y="957"/>
                  </a:lnTo>
                  <a:lnTo>
                    <a:pt x="545" y="957"/>
                  </a:lnTo>
                  <a:lnTo>
                    <a:pt x="743" y="957"/>
                  </a:lnTo>
                  <a:lnTo>
                    <a:pt x="743" y="957"/>
                  </a:lnTo>
                  <a:lnTo>
                    <a:pt x="772" y="957"/>
                  </a:lnTo>
                  <a:lnTo>
                    <a:pt x="796" y="955"/>
                  </a:lnTo>
                  <a:lnTo>
                    <a:pt x="819" y="953"/>
                  </a:lnTo>
                  <a:lnTo>
                    <a:pt x="838" y="950"/>
                  </a:lnTo>
                  <a:lnTo>
                    <a:pt x="855" y="946"/>
                  </a:lnTo>
                  <a:lnTo>
                    <a:pt x="871" y="940"/>
                  </a:lnTo>
                  <a:lnTo>
                    <a:pt x="883" y="934"/>
                  </a:lnTo>
                  <a:lnTo>
                    <a:pt x="894" y="927"/>
                  </a:lnTo>
                  <a:lnTo>
                    <a:pt x="904" y="917"/>
                  </a:lnTo>
                  <a:lnTo>
                    <a:pt x="912" y="908"/>
                  </a:lnTo>
                  <a:lnTo>
                    <a:pt x="919" y="897"/>
                  </a:lnTo>
                  <a:lnTo>
                    <a:pt x="925" y="886"/>
                  </a:lnTo>
                  <a:lnTo>
                    <a:pt x="930" y="872"/>
                  </a:lnTo>
                  <a:lnTo>
                    <a:pt x="935" y="858"/>
                  </a:lnTo>
                  <a:lnTo>
                    <a:pt x="943" y="826"/>
                  </a:lnTo>
                  <a:lnTo>
                    <a:pt x="952" y="792"/>
                  </a:lnTo>
                  <a:lnTo>
                    <a:pt x="1002" y="792"/>
                  </a:lnTo>
                  <a:lnTo>
                    <a:pt x="988" y="1035"/>
                  </a:lnTo>
                  <a:lnTo>
                    <a:pt x="0" y="1035"/>
                  </a:lnTo>
                  <a:lnTo>
                    <a:pt x="0" y="985"/>
                  </a:lnTo>
                  <a:lnTo>
                    <a:pt x="0" y="985"/>
                  </a:lnTo>
                  <a:lnTo>
                    <a:pt x="25" y="985"/>
                  </a:lnTo>
                  <a:lnTo>
                    <a:pt x="48" y="984"/>
                  </a:lnTo>
                  <a:lnTo>
                    <a:pt x="68" y="982"/>
                  </a:lnTo>
                  <a:lnTo>
                    <a:pt x="86" y="978"/>
                  </a:lnTo>
                  <a:lnTo>
                    <a:pt x="101" y="973"/>
                  </a:lnTo>
                  <a:lnTo>
                    <a:pt x="114" y="966"/>
                  </a:lnTo>
                  <a:lnTo>
                    <a:pt x="120" y="963"/>
                  </a:lnTo>
                  <a:lnTo>
                    <a:pt x="125"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5" y="77"/>
                  </a:lnTo>
                  <a:lnTo>
                    <a:pt x="120" y="73"/>
                  </a:lnTo>
                  <a:lnTo>
                    <a:pt x="114" y="69"/>
                  </a:lnTo>
                  <a:lnTo>
                    <a:pt x="101" y="63"/>
                  </a:lnTo>
                  <a:lnTo>
                    <a:pt x="86" y="58"/>
                  </a:lnTo>
                  <a:lnTo>
                    <a:pt x="68" y="54"/>
                  </a:lnTo>
                  <a:lnTo>
                    <a:pt x="48" y="51"/>
                  </a:lnTo>
                  <a:lnTo>
                    <a:pt x="25" y="50"/>
                  </a:lnTo>
                  <a:lnTo>
                    <a:pt x="0"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 name="Freeform 8"/>
            <p:cNvSpPr>
              <a:spLocks/>
            </p:cNvSpPr>
            <p:nvPr userDrawn="1"/>
          </p:nvSpPr>
          <p:spPr bwMode="auto">
            <a:xfrm>
              <a:off x="1982788" y="893763"/>
              <a:ext cx="142875" cy="136525"/>
            </a:xfrm>
            <a:custGeom>
              <a:avLst/>
              <a:gdLst>
                <a:gd name="T0" fmla="*/ 1028 w 1078"/>
                <a:gd name="T1" fmla="*/ 244 h 1035"/>
                <a:gd name="T2" fmla="*/ 1019 w 1078"/>
                <a:gd name="T3" fmla="*/ 209 h 1035"/>
                <a:gd name="T4" fmla="*/ 1006 w 1078"/>
                <a:gd name="T5" fmla="*/ 163 h 1035"/>
                <a:gd name="T6" fmla="*/ 995 w 1078"/>
                <a:gd name="T7" fmla="*/ 138 h 1035"/>
                <a:gd name="T8" fmla="*/ 979 w 1078"/>
                <a:gd name="T9" fmla="*/ 118 h 1035"/>
                <a:gd name="T10" fmla="*/ 959 w 1078"/>
                <a:gd name="T11" fmla="*/ 101 h 1035"/>
                <a:gd name="T12" fmla="*/ 931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1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6 w 1078"/>
                <a:gd name="T39" fmla="*/ 985 h 1035"/>
                <a:gd name="T40" fmla="*/ 812 w 1078"/>
                <a:gd name="T41" fmla="*/ 1035 h 1035"/>
                <a:gd name="T42" fmla="*/ 267 w 1078"/>
                <a:gd name="T43" fmla="*/ 985 h 1035"/>
                <a:gd name="T44" fmla="*/ 292 w 1078"/>
                <a:gd name="T45" fmla="*/ 985 h 1035"/>
                <a:gd name="T46" fmla="*/ 335 w 1078"/>
                <a:gd name="T47" fmla="*/ 982 h 1035"/>
                <a:gd name="T48" fmla="*/ 368 w 1078"/>
                <a:gd name="T49" fmla="*/ 973 h 1035"/>
                <a:gd name="T50" fmla="*/ 387 w 1078"/>
                <a:gd name="T51" fmla="*/ 963 h 1035"/>
                <a:gd name="T52" fmla="*/ 398 w 1078"/>
                <a:gd name="T53" fmla="*/ 954 h 1035"/>
                <a:gd name="T54" fmla="*/ 407 w 1078"/>
                <a:gd name="T55" fmla="*/ 943 h 1035"/>
                <a:gd name="T56" fmla="*/ 417 w 1078"/>
                <a:gd name="T57" fmla="*/ 923 h 1035"/>
                <a:gd name="T58" fmla="*/ 425 w 1078"/>
                <a:gd name="T59" fmla="*/ 888 h 1035"/>
                <a:gd name="T60" fmla="*/ 429 w 1078"/>
                <a:gd name="T61" fmla="*/ 842 h 1035"/>
                <a:gd name="T62" fmla="*/ 431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4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19" y="209"/>
                  </a:lnTo>
                  <a:lnTo>
                    <a:pt x="1019" y="209"/>
                  </a:lnTo>
                  <a:lnTo>
                    <a:pt x="1011" y="177"/>
                  </a:lnTo>
                  <a:lnTo>
                    <a:pt x="1006" y="163"/>
                  </a:lnTo>
                  <a:lnTo>
                    <a:pt x="1001" y="150"/>
                  </a:lnTo>
                  <a:lnTo>
                    <a:pt x="995" y="138"/>
                  </a:lnTo>
                  <a:lnTo>
                    <a:pt x="988" y="127"/>
                  </a:lnTo>
                  <a:lnTo>
                    <a:pt x="979" y="118"/>
                  </a:lnTo>
                  <a:lnTo>
                    <a:pt x="970" y="109"/>
                  </a:lnTo>
                  <a:lnTo>
                    <a:pt x="959" y="101"/>
                  </a:lnTo>
                  <a:lnTo>
                    <a:pt x="946" y="95"/>
                  </a:lnTo>
                  <a:lnTo>
                    <a:pt x="931"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6" y="906"/>
                  </a:lnTo>
                  <a:lnTo>
                    <a:pt x="661"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6" y="985"/>
                  </a:lnTo>
                  <a:lnTo>
                    <a:pt x="812" y="985"/>
                  </a:lnTo>
                  <a:lnTo>
                    <a:pt x="812" y="1035"/>
                  </a:lnTo>
                  <a:lnTo>
                    <a:pt x="267" y="1035"/>
                  </a:lnTo>
                  <a:lnTo>
                    <a:pt x="267" y="985"/>
                  </a:lnTo>
                  <a:lnTo>
                    <a:pt x="267" y="985"/>
                  </a:lnTo>
                  <a:lnTo>
                    <a:pt x="292" y="985"/>
                  </a:lnTo>
                  <a:lnTo>
                    <a:pt x="315" y="984"/>
                  </a:lnTo>
                  <a:lnTo>
                    <a:pt x="335" y="982"/>
                  </a:lnTo>
                  <a:lnTo>
                    <a:pt x="353" y="978"/>
                  </a:lnTo>
                  <a:lnTo>
                    <a:pt x="368" y="973"/>
                  </a:lnTo>
                  <a:lnTo>
                    <a:pt x="381" y="966"/>
                  </a:lnTo>
                  <a:lnTo>
                    <a:pt x="387" y="963"/>
                  </a:lnTo>
                  <a:lnTo>
                    <a:pt x="394" y="958"/>
                  </a:lnTo>
                  <a:lnTo>
                    <a:pt x="398" y="954"/>
                  </a:lnTo>
                  <a:lnTo>
                    <a:pt x="403" y="949"/>
                  </a:lnTo>
                  <a:lnTo>
                    <a:pt x="407" y="943"/>
                  </a:lnTo>
                  <a:lnTo>
                    <a:pt x="411" y="937"/>
                  </a:lnTo>
                  <a:lnTo>
                    <a:pt x="417" y="923"/>
                  </a:lnTo>
                  <a:lnTo>
                    <a:pt x="422" y="906"/>
                  </a:lnTo>
                  <a:lnTo>
                    <a:pt x="425" y="888"/>
                  </a:lnTo>
                  <a:lnTo>
                    <a:pt x="428" y="866"/>
                  </a:lnTo>
                  <a:lnTo>
                    <a:pt x="429" y="842"/>
                  </a:lnTo>
                  <a:lnTo>
                    <a:pt x="430" y="814"/>
                  </a:lnTo>
                  <a:lnTo>
                    <a:pt x="431" y="783"/>
                  </a:lnTo>
                  <a:lnTo>
                    <a:pt x="431" y="78"/>
                  </a:lnTo>
                  <a:lnTo>
                    <a:pt x="259" y="78"/>
                  </a:lnTo>
                  <a:lnTo>
                    <a:pt x="259" y="78"/>
                  </a:lnTo>
                  <a:lnTo>
                    <a:pt x="231" y="78"/>
                  </a:lnTo>
                  <a:lnTo>
                    <a:pt x="205" y="80"/>
                  </a:lnTo>
                  <a:lnTo>
                    <a:pt x="184" y="82"/>
                  </a:lnTo>
                  <a:lnTo>
                    <a:pt x="165" y="85"/>
                  </a:lnTo>
                  <a:lnTo>
                    <a:pt x="147" y="90"/>
                  </a:lnTo>
                  <a:lnTo>
                    <a:pt x="133" y="95"/>
                  </a:lnTo>
                  <a:lnTo>
                    <a:pt x="120" y="101"/>
                  </a:lnTo>
                  <a:lnTo>
                    <a:pt x="108" y="109"/>
                  </a:lnTo>
                  <a:lnTo>
                    <a:pt x="99" y="118"/>
                  </a:lnTo>
                  <a:lnTo>
                    <a:pt x="91" y="127"/>
                  </a:lnTo>
                  <a:lnTo>
                    <a:pt x="85" y="138"/>
                  </a:lnTo>
                  <a:lnTo>
                    <a:pt x="79" y="150"/>
                  </a:lnTo>
                  <a:lnTo>
                    <a:pt x="74" y="163"/>
                  </a:lnTo>
                  <a:lnTo>
                    <a:pt x="68" y="177"/>
                  </a:lnTo>
                  <a:lnTo>
                    <a:pt x="60" y="209"/>
                  </a:lnTo>
                  <a:lnTo>
                    <a:pt x="51" y="244"/>
                  </a:lnTo>
                  <a:lnTo>
                    <a:pt x="0" y="244"/>
                  </a:lnTo>
                  <a:lnTo>
                    <a:pt x="15" y="0"/>
                  </a:lnTo>
                  <a:lnTo>
                    <a:pt x="1064"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 name="Freeform 9"/>
            <p:cNvSpPr>
              <a:spLocks/>
            </p:cNvSpPr>
            <p:nvPr userDrawn="1"/>
          </p:nvSpPr>
          <p:spPr bwMode="auto">
            <a:xfrm>
              <a:off x="2152651" y="893763"/>
              <a:ext cx="73025" cy="136525"/>
            </a:xfrm>
            <a:custGeom>
              <a:avLst/>
              <a:gdLst>
                <a:gd name="T0" fmla="*/ 0 w 545"/>
                <a:gd name="T1" fmla="*/ 985 h 1035"/>
                <a:gd name="T2" fmla="*/ 26 w 545"/>
                <a:gd name="T3" fmla="*/ 985 h 1035"/>
                <a:gd name="T4" fmla="*/ 69 w 545"/>
                <a:gd name="T5" fmla="*/ 982 h 1035"/>
                <a:gd name="T6" fmla="*/ 102 w 545"/>
                <a:gd name="T7" fmla="*/ 973 h 1035"/>
                <a:gd name="T8" fmla="*/ 121 w 545"/>
                <a:gd name="T9" fmla="*/ 963 h 1035"/>
                <a:gd name="T10" fmla="*/ 131 w 545"/>
                <a:gd name="T11" fmla="*/ 954 h 1035"/>
                <a:gd name="T12" fmla="*/ 140 w 545"/>
                <a:gd name="T13" fmla="*/ 943 h 1035"/>
                <a:gd name="T14" fmla="*/ 151 w 545"/>
                <a:gd name="T15" fmla="*/ 923 h 1035"/>
                <a:gd name="T16" fmla="*/ 159 w 545"/>
                <a:gd name="T17" fmla="*/ 888 h 1035"/>
                <a:gd name="T18" fmla="*/ 163 w 545"/>
                <a:gd name="T19" fmla="*/ 842 h 1035"/>
                <a:gd name="T20" fmla="*/ 164 w 545"/>
                <a:gd name="T21" fmla="*/ 783 h 1035"/>
                <a:gd name="T22" fmla="*/ 164 w 545"/>
                <a:gd name="T23" fmla="*/ 252 h 1035"/>
                <a:gd name="T24" fmla="*/ 163 w 545"/>
                <a:gd name="T25" fmla="*/ 194 h 1035"/>
                <a:gd name="T26" fmla="*/ 159 w 545"/>
                <a:gd name="T27" fmla="*/ 148 h 1035"/>
                <a:gd name="T28" fmla="*/ 151 w 545"/>
                <a:gd name="T29" fmla="*/ 113 h 1035"/>
                <a:gd name="T30" fmla="*/ 140 w 545"/>
                <a:gd name="T31" fmla="*/ 92 h 1035"/>
                <a:gd name="T32" fmla="*/ 131 w 545"/>
                <a:gd name="T33" fmla="*/ 81 h 1035"/>
                <a:gd name="T34" fmla="*/ 121 w 545"/>
                <a:gd name="T35" fmla="*/ 73 h 1035"/>
                <a:gd name="T36" fmla="*/ 102 w 545"/>
                <a:gd name="T37" fmla="*/ 63 h 1035"/>
                <a:gd name="T38" fmla="*/ 69 w 545"/>
                <a:gd name="T39" fmla="*/ 54 h 1035"/>
                <a:gd name="T40" fmla="*/ 26 w 545"/>
                <a:gd name="T41" fmla="*/ 50 h 1035"/>
                <a:gd name="T42" fmla="*/ 0 w 545"/>
                <a:gd name="T43" fmla="*/ 0 h 1035"/>
                <a:gd name="T44" fmla="*/ 545 w 545"/>
                <a:gd name="T45" fmla="*/ 50 h 1035"/>
                <a:gd name="T46" fmla="*/ 520 w 545"/>
                <a:gd name="T47" fmla="*/ 50 h 1035"/>
                <a:gd name="T48" fmla="*/ 477 w 545"/>
                <a:gd name="T49" fmla="*/ 54 h 1035"/>
                <a:gd name="T50" fmla="*/ 444 w 545"/>
                <a:gd name="T51" fmla="*/ 63 h 1035"/>
                <a:gd name="T52" fmla="*/ 425 w 545"/>
                <a:gd name="T53" fmla="*/ 73 h 1035"/>
                <a:gd name="T54" fmla="*/ 413 w 545"/>
                <a:gd name="T55" fmla="*/ 81 h 1035"/>
                <a:gd name="T56" fmla="*/ 405 w 545"/>
                <a:gd name="T57" fmla="*/ 92 h 1035"/>
                <a:gd name="T58" fmla="*/ 395 w 545"/>
                <a:gd name="T59" fmla="*/ 113 h 1035"/>
                <a:gd name="T60" fmla="*/ 386 w 545"/>
                <a:gd name="T61" fmla="*/ 148 h 1035"/>
                <a:gd name="T62" fmla="*/ 381 w 545"/>
                <a:gd name="T63" fmla="*/ 194 h 1035"/>
                <a:gd name="T64" fmla="*/ 380 w 545"/>
                <a:gd name="T65" fmla="*/ 252 h 1035"/>
                <a:gd name="T66" fmla="*/ 380 w 545"/>
                <a:gd name="T67" fmla="*/ 783 h 1035"/>
                <a:gd name="T68" fmla="*/ 381 w 545"/>
                <a:gd name="T69" fmla="*/ 842 h 1035"/>
                <a:gd name="T70" fmla="*/ 386 w 545"/>
                <a:gd name="T71" fmla="*/ 888 h 1035"/>
                <a:gd name="T72" fmla="*/ 395 w 545"/>
                <a:gd name="T73" fmla="*/ 923 h 1035"/>
                <a:gd name="T74" fmla="*/ 405 w 545"/>
                <a:gd name="T75" fmla="*/ 943 h 1035"/>
                <a:gd name="T76" fmla="*/ 413 w 545"/>
                <a:gd name="T77" fmla="*/ 954 h 1035"/>
                <a:gd name="T78" fmla="*/ 425 w 545"/>
                <a:gd name="T79" fmla="*/ 963 h 1035"/>
                <a:gd name="T80" fmla="*/ 444 w 545"/>
                <a:gd name="T81" fmla="*/ 973 h 1035"/>
                <a:gd name="T82" fmla="*/ 477 w 545"/>
                <a:gd name="T83" fmla="*/ 982 h 1035"/>
                <a:gd name="T84" fmla="*/ 520 w 545"/>
                <a:gd name="T85" fmla="*/ 985 h 1035"/>
                <a:gd name="T86" fmla="*/ 545 w 545"/>
                <a:gd name="T87"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5" h="1035">
                  <a:moveTo>
                    <a:pt x="0" y="1035"/>
                  </a:moveTo>
                  <a:lnTo>
                    <a:pt x="0" y="985"/>
                  </a:lnTo>
                  <a:lnTo>
                    <a:pt x="0" y="985"/>
                  </a:lnTo>
                  <a:lnTo>
                    <a:pt x="26" y="985"/>
                  </a:lnTo>
                  <a:lnTo>
                    <a:pt x="48" y="984"/>
                  </a:lnTo>
                  <a:lnTo>
                    <a:pt x="69" y="982"/>
                  </a:lnTo>
                  <a:lnTo>
                    <a:pt x="86" y="978"/>
                  </a:lnTo>
                  <a:lnTo>
                    <a:pt x="102" y="973"/>
                  </a:lnTo>
                  <a:lnTo>
                    <a:pt x="115" y="966"/>
                  </a:lnTo>
                  <a:lnTo>
                    <a:pt x="121" y="963"/>
                  </a:lnTo>
                  <a:lnTo>
                    <a:pt x="126" y="958"/>
                  </a:lnTo>
                  <a:lnTo>
                    <a:pt x="131" y="954"/>
                  </a:lnTo>
                  <a:lnTo>
                    <a:pt x="136" y="949"/>
                  </a:lnTo>
                  <a:lnTo>
                    <a:pt x="140" y="943"/>
                  </a:lnTo>
                  <a:lnTo>
                    <a:pt x="143" y="937"/>
                  </a:lnTo>
                  <a:lnTo>
                    <a:pt x="151" y="923"/>
                  </a:lnTo>
                  <a:lnTo>
                    <a:pt x="155" y="906"/>
                  </a:lnTo>
                  <a:lnTo>
                    <a:pt x="159" y="888"/>
                  </a:lnTo>
                  <a:lnTo>
                    <a:pt x="162" y="866"/>
                  </a:lnTo>
                  <a:lnTo>
                    <a:pt x="163" y="842"/>
                  </a:lnTo>
                  <a:lnTo>
                    <a:pt x="164" y="814"/>
                  </a:lnTo>
                  <a:lnTo>
                    <a:pt x="164" y="783"/>
                  </a:lnTo>
                  <a:lnTo>
                    <a:pt x="164" y="252"/>
                  </a:lnTo>
                  <a:lnTo>
                    <a:pt x="164" y="252"/>
                  </a:lnTo>
                  <a:lnTo>
                    <a:pt x="164" y="221"/>
                  </a:lnTo>
                  <a:lnTo>
                    <a:pt x="163" y="194"/>
                  </a:lnTo>
                  <a:lnTo>
                    <a:pt x="162" y="169"/>
                  </a:lnTo>
                  <a:lnTo>
                    <a:pt x="159" y="148"/>
                  </a:lnTo>
                  <a:lnTo>
                    <a:pt x="155" y="129"/>
                  </a:lnTo>
                  <a:lnTo>
                    <a:pt x="151" y="113"/>
                  </a:lnTo>
                  <a:lnTo>
                    <a:pt x="143" y="98"/>
                  </a:lnTo>
                  <a:lnTo>
                    <a:pt x="140" y="92"/>
                  </a:lnTo>
                  <a:lnTo>
                    <a:pt x="136" y="86"/>
                  </a:lnTo>
                  <a:lnTo>
                    <a:pt x="131" y="81"/>
                  </a:lnTo>
                  <a:lnTo>
                    <a:pt x="126" y="77"/>
                  </a:lnTo>
                  <a:lnTo>
                    <a:pt x="121" y="73"/>
                  </a:lnTo>
                  <a:lnTo>
                    <a:pt x="115" y="69"/>
                  </a:lnTo>
                  <a:lnTo>
                    <a:pt x="102" y="63"/>
                  </a:lnTo>
                  <a:lnTo>
                    <a:pt x="86" y="58"/>
                  </a:lnTo>
                  <a:lnTo>
                    <a:pt x="69" y="54"/>
                  </a:lnTo>
                  <a:lnTo>
                    <a:pt x="48" y="51"/>
                  </a:lnTo>
                  <a:lnTo>
                    <a:pt x="26" y="50"/>
                  </a:lnTo>
                  <a:lnTo>
                    <a:pt x="0" y="50"/>
                  </a:lnTo>
                  <a:lnTo>
                    <a:pt x="0" y="0"/>
                  </a:lnTo>
                  <a:lnTo>
                    <a:pt x="545" y="0"/>
                  </a:lnTo>
                  <a:lnTo>
                    <a:pt x="545" y="50"/>
                  </a:lnTo>
                  <a:lnTo>
                    <a:pt x="545" y="50"/>
                  </a:lnTo>
                  <a:lnTo>
                    <a:pt x="520" y="50"/>
                  </a:lnTo>
                  <a:lnTo>
                    <a:pt x="497" y="51"/>
                  </a:lnTo>
                  <a:lnTo>
                    <a:pt x="477" y="54"/>
                  </a:lnTo>
                  <a:lnTo>
                    <a:pt x="459" y="58"/>
                  </a:lnTo>
                  <a:lnTo>
                    <a:pt x="444" y="63"/>
                  </a:lnTo>
                  <a:lnTo>
                    <a:pt x="430" y="69"/>
                  </a:lnTo>
                  <a:lnTo>
                    <a:pt x="425" y="73"/>
                  </a:lnTo>
                  <a:lnTo>
                    <a:pt x="418" y="77"/>
                  </a:lnTo>
                  <a:lnTo>
                    <a:pt x="413" y="81"/>
                  </a:lnTo>
                  <a:lnTo>
                    <a:pt x="409" y="86"/>
                  </a:lnTo>
                  <a:lnTo>
                    <a:pt x="405" y="92"/>
                  </a:lnTo>
                  <a:lnTo>
                    <a:pt x="401" y="98"/>
                  </a:lnTo>
                  <a:lnTo>
                    <a:pt x="395" y="113"/>
                  </a:lnTo>
                  <a:lnTo>
                    <a:pt x="390" y="129"/>
                  </a:lnTo>
                  <a:lnTo>
                    <a:pt x="386" y="148"/>
                  </a:lnTo>
                  <a:lnTo>
                    <a:pt x="383" y="169"/>
                  </a:lnTo>
                  <a:lnTo>
                    <a:pt x="381" y="194"/>
                  </a:lnTo>
                  <a:lnTo>
                    <a:pt x="380" y="221"/>
                  </a:lnTo>
                  <a:lnTo>
                    <a:pt x="380" y="252"/>
                  </a:lnTo>
                  <a:lnTo>
                    <a:pt x="380" y="783"/>
                  </a:lnTo>
                  <a:lnTo>
                    <a:pt x="380" y="783"/>
                  </a:lnTo>
                  <a:lnTo>
                    <a:pt x="380" y="814"/>
                  </a:lnTo>
                  <a:lnTo>
                    <a:pt x="381" y="842"/>
                  </a:lnTo>
                  <a:lnTo>
                    <a:pt x="383" y="866"/>
                  </a:lnTo>
                  <a:lnTo>
                    <a:pt x="386" y="888"/>
                  </a:lnTo>
                  <a:lnTo>
                    <a:pt x="390" y="906"/>
                  </a:lnTo>
                  <a:lnTo>
                    <a:pt x="395" y="923"/>
                  </a:lnTo>
                  <a:lnTo>
                    <a:pt x="401" y="937"/>
                  </a:lnTo>
                  <a:lnTo>
                    <a:pt x="405" y="943"/>
                  </a:lnTo>
                  <a:lnTo>
                    <a:pt x="409" y="949"/>
                  </a:lnTo>
                  <a:lnTo>
                    <a:pt x="413" y="954"/>
                  </a:lnTo>
                  <a:lnTo>
                    <a:pt x="418" y="958"/>
                  </a:lnTo>
                  <a:lnTo>
                    <a:pt x="425" y="963"/>
                  </a:lnTo>
                  <a:lnTo>
                    <a:pt x="430" y="966"/>
                  </a:lnTo>
                  <a:lnTo>
                    <a:pt x="444" y="973"/>
                  </a:lnTo>
                  <a:lnTo>
                    <a:pt x="459" y="978"/>
                  </a:lnTo>
                  <a:lnTo>
                    <a:pt x="477" y="982"/>
                  </a:lnTo>
                  <a:lnTo>
                    <a:pt x="497" y="984"/>
                  </a:lnTo>
                  <a:lnTo>
                    <a:pt x="520" y="985"/>
                  </a:lnTo>
                  <a:lnTo>
                    <a:pt x="545" y="985"/>
                  </a:lnTo>
                  <a:lnTo>
                    <a:pt x="545" y="1035"/>
                  </a:lnTo>
                  <a:lnTo>
                    <a:pt x="0" y="10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9" name="Freeform 10"/>
            <p:cNvSpPr>
              <a:spLocks noEditPoints="1"/>
            </p:cNvSpPr>
            <p:nvPr userDrawn="1"/>
          </p:nvSpPr>
          <p:spPr bwMode="auto">
            <a:xfrm>
              <a:off x="2260601" y="890588"/>
              <a:ext cx="152400" cy="144463"/>
            </a:xfrm>
            <a:custGeom>
              <a:avLst/>
              <a:gdLst>
                <a:gd name="T0" fmla="*/ 489 w 1152"/>
                <a:gd name="T1" fmla="*/ 1087 h 1094"/>
                <a:gd name="T2" fmla="*/ 353 w 1152"/>
                <a:gd name="T3" fmla="*/ 1051 h 1094"/>
                <a:gd name="T4" fmla="*/ 232 w 1152"/>
                <a:gd name="T5" fmla="*/ 984 h 1094"/>
                <a:gd name="T6" fmla="*/ 132 w 1152"/>
                <a:gd name="T7" fmla="*/ 894 h 1094"/>
                <a:gd name="T8" fmla="*/ 57 w 1152"/>
                <a:gd name="T9" fmla="*/ 783 h 1094"/>
                <a:gd name="T10" fmla="*/ 12 w 1152"/>
                <a:gd name="T11" fmla="*/ 656 h 1094"/>
                <a:gd name="T12" fmla="*/ 0 w 1152"/>
                <a:gd name="T13" fmla="*/ 547 h 1094"/>
                <a:gd name="T14" fmla="*/ 19 w 1152"/>
                <a:gd name="T15" fmla="*/ 411 h 1094"/>
                <a:gd name="T16" fmla="*/ 70 w 1152"/>
                <a:gd name="T17" fmla="*/ 287 h 1094"/>
                <a:gd name="T18" fmla="*/ 151 w 1152"/>
                <a:gd name="T19" fmla="*/ 180 h 1094"/>
                <a:gd name="T20" fmla="*/ 255 w 1152"/>
                <a:gd name="T21" fmla="*/ 94 h 1094"/>
                <a:gd name="T22" fmla="*/ 379 w 1152"/>
                <a:gd name="T23" fmla="*/ 33 h 1094"/>
                <a:gd name="T24" fmla="*/ 518 w 1152"/>
                <a:gd name="T25" fmla="*/ 3 h 1094"/>
                <a:gd name="T26" fmla="*/ 635 w 1152"/>
                <a:gd name="T27" fmla="*/ 3 h 1094"/>
                <a:gd name="T28" fmla="*/ 773 w 1152"/>
                <a:gd name="T29" fmla="*/ 33 h 1094"/>
                <a:gd name="T30" fmla="*/ 897 w 1152"/>
                <a:gd name="T31" fmla="*/ 94 h 1094"/>
                <a:gd name="T32" fmla="*/ 1001 w 1152"/>
                <a:gd name="T33" fmla="*/ 180 h 1094"/>
                <a:gd name="T34" fmla="*/ 1082 w 1152"/>
                <a:gd name="T35" fmla="*/ 287 h 1094"/>
                <a:gd name="T36" fmla="*/ 1133 w 1152"/>
                <a:gd name="T37" fmla="*/ 411 h 1094"/>
                <a:gd name="T38" fmla="*/ 1152 w 1152"/>
                <a:gd name="T39" fmla="*/ 547 h 1094"/>
                <a:gd name="T40" fmla="*/ 1139 w 1152"/>
                <a:gd name="T41" fmla="*/ 656 h 1094"/>
                <a:gd name="T42" fmla="*/ 1094 w 1152"/>
                <a:gd name="T43" fmla="*/ 783 h 1094"/>
                <a:gd name="T44" fmla="*/ 1020 w 1152"/>
                <a:gd name="T45" fmla="*/ 894 h 1094"/>
                <a:gd name="T46" fmla="*/ 919 w 1152"/>
                <a:gd name="T47" fmla="*/ 984 h 1094"/>
                <a:gd name="T48" fmla="*/ 800 w 1152"/>
                <a:gd name="T49" fmla="*/ 1051 h 1094"/>
                <a:gd name="T50" fmla="*/ 664 w 1152"/>
                <a:gd name="T51" fmla="*/ 1087 h 1094"/>
                <a:gd name="T52" fmla="*/ 577 w 1152"/>
                <a:gd name="T53" fmla="*/ 82 h 1094"/>
                <a:gd name="T54" fmla="*/ 492 w 1152"/>
                <a:gd name="T55" fmla="*/ 94 h 1094"/>
                <a:gd name="T56" fmla="*/ 404 w 1152"/>
                <a:gd name="T57" fmla="*/ 137 h 1094"/>
                <a:gd name="T58" fmla="*/ 336 w 1152"/>
                <a:gd name="T59" fmla="*/ 204 h 1094"/>
                <a:gd name="T60" fmla="*/ 285 w 1152"/>
                <a:gd name="T61" fmla="*/ 290 h 1094"/>
                <a:gd name="T62" fmla="*/ 253 w 1152"/>
                <a:gd name="T63" fmla="*/ 386 h 1094"/>
                <a:gd name="T64" fmla="*/ 234 w 1152"/>
                <a:gd name="T65" fmla="*/ 507 h 1094"/>
                <a:gd name="T66" fmla="*/ 240 w 1152"/>
                <a:gd name="T67" fmla="*/ 647 h 1094"/>
                <a:gd name="T68" fmla="*/ 264 w 1152"/>
                <a:gd name="T69" fmla="*/ 747 h 1094"/>
                <a:gd name="T70" fmla="*/ 303 w 1152"/>
                <a:gd name="T71" fmla="*/ 840 h 1094"/>
                <a:gd name="T72" fmla="*/ 360 w 1152"/>
                <a:gd name="T73" fmla="*/ 919 h 1094"/>
                <a:gd name="T74" fmla="*/ 437 w 1152"/>
                <a:gd name="T75" fmla="*/ 977 h 1094"/>
                <a:gd name="T76" fmla="*/ 533 w 1152"/>
                <a:gd name="T77" fmla="*/ 1008 h 1094"/>
                <a:gd name="T78" fmla="*/ 621 w 1152"/>
                <a:gd name="T79" fmla="*/ 1008 h 1094"/>
                <a:gd name="T80" fmla="*/ 716 w 1152"/>
                <a:gd name="T81" fmla="*/ 977 h 1094"/>
                <a:gd name="T82" fmla="*/ 793 w 1152"/>
                <a:gd name="T83" fmla="*/ 919 h 1094"/>
                <a:gd name="T84" fmla="*/ 850 w 1152"/>
                <a:gd name="T85" fmla="*/ 840 h 1094"/>
                <a:gd name="T86" fmla="*/ 890 w 1152"/>
                <a:gd name="T87" fmla="*/ 747 h 1094"/>
                <a:gd name="T88" fmla="*/ 912 w 1152"/>
                <a:gd name="T89" fmla="*/ 647 h 1094"/>
                <a:gd name="T90" fmla="*/ 918 w 1152"/>
                <a:gd name="T91" fmla="*/ 507 h 1094"/>
                <a:gd name="T92" fmla="*/ 901 w 1152"/>
                <a:gd name="T93" fmla="*/ 386 h 1094"/>
                <a:gd name="T94" fmla="*/ 867 w 1152"/>
                <a:gd name="T95" fmla="*/ 290 h 1094"/>
                <a:gd name="T96" fmla="*/ 817 w 1152"/>
                <a:gd name="T97" fmla="*/ 204 h 1094"/>
                <a:gd name="T98" fmla="*/ 749 w 1152"/>
                <a:gd name="T99" fmla="*/ 137 h 1094"/>
                <a:gd name="T100" fmla="*/ 662 w 1152"/>
                <a:gd name="T101" fmla="*/ 94 h 1094"/>
                <a:gd name="T102" fmla="*/ 577 w 1152"/>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2" h="1094">
                  <a:moveTo>
                    <a:pt x="577" y="1094"/>
                  </a:moveTo>
                  <a:lnTo>
                    <a:pt x="577" y="1094"/>
                  </a:lnTo>
                  <a:lnTo>
                    <a:pt x="547" y="1093"/>
                  </a:lnTo>
                  <a:lnTo>
                    <a:pt x="518" y="1091"/>
                  </a:lnTo>
                  <a:lnTo>
                    <a:pt x="489" y="1087"/>
                  </a:lnTo>
                  <a:lnTo>
                    <a:pt x="460" y="1082"/>
                  </a:lnTo>
                  <a:lnTo>
                    <a:pt x="433" y="1076"/>
                  </a:lnTo>
                  <a:lnTo>
                    <a:pt x="406" y="1069"/>
                  </a:lnTo>
                  <a:lnTo>
                    <a:pt x="379" y="1060"/>
                  </a:lnTo>
                  <a:lnTo>
                    <a:pt x="353" y="1051"/>
                  </a:lnTo>
                  <a:lnTo>
                    <a:pt x="327" y="1039"/>
                  </a:lnTo>
                  <a:lnTo>
                    <a:pt x="303" y="1027"/>
                  </a:lnTo>
                  <a:lnTo>
                    <a:pt x="278" y="1014"/>
                  </a:lnTo>
                  <a:lnTo>
                    <a:pt x="255" y="1000"/>
                  </a:lnTo>
                  <a:lnTo>
                    <a:pt x="232" y="984"/>
                  </a:lnTo>
                  <a:lnTo>
                    <a:pt x="211" y="968"/>
                  </a:lnTo>
                  <a:lnTo>
                    <a:pt x="189" y="950"/>
                  </a:lnTo>
                  <a:lnTo>
                    <a:pt x="170" y="933"/>
                  </a:lnTo>
                  <a:lnTo>
                    <a:pt x="151" y="914"/>
                  </a:lnTo>
                  <a:lnTo>
                    <a:pt x="132" y="894"/>
                  </a:lnTo>
                  <a:lnTo>
                    <a:pt x="115" y="873"/>
                  </a:lnTo>
                  <a:lnTo>
                    <a:pt x="99" y="851"/>
                  </a:lnTo>
                  <a:lnTo>
                    <a:pt x="84" y="830"/>
                  </a:lnTo>
                  <a:lnTo>
                    <a:pt x="70" y="806"/>
                  </a:lnTo>
                  <a:lnTo>
                    <a:pt x="57" y="783"/>
                  </a:lnTo>
                  <a:lnTo>
                    <a:pt x="46" y="758"/>
                  </a:lnTo>
                  <a:lnTo>
                    <a:pt x="36" y="734"/>
                  </a:lnTo>
                  <a:lnTo>
                    <a:pt x="27" y="708"/>
                  </a:lnTo>
                  <a:lnTo>
                    <a:pt x="19" y="683"/>
                  </a:lnTo>
                  <a:lnTo>
                    <a:pt x="12" y="656"/>
                  </a:lnTo>
                  <a:lnTo>
                    <a:pt x="7" y="629"/>
                  </a:lnTo>
                  <a:lnTo>
                    <a:pt x="3" y="602"/>
                  </a:lnTo>
                  <a:lnTo>
                    <a:pt x="1" y="574"/>
                  </a:lnTo>
                  <a:lnTo>
                    <a:pt x="0" y="547"/>
                  </a:lnTo>
                  <a:lnTo>
                    <a:pt x="0" y="547"/>
                  </a:lnTo>
                  <a:lnTo>
                    <a:pt x="1" y="519"/>
                  </a:lnTo>
                  <a:lnTo>
                    <a:pt x="3" y="491"/>
                  </a:lnTo>
                  <a:lnTo>
                    <a:pt x="7" y="464"/>
                  </a:lnTo>
                  <a:lnTo>
                    <a:pt x="12" y="437"/>
                  </a:lnTo>
                  <a:lnTo>
                    <a:pt x="19" y="411"/>
                  </a:lnTo>
                  <a:lnTo>
                    <a:pt x="27" y="385"/>
                  </a:lnTo>
                  <a:lnTo>
                    <a:pt x="36" y="360"/>
                  </a:lnTo>
                  <a:lnTo>
                    <a:pt x="46" y="335"/>
                  </a:lnTo>
                  <a:lnTo>
                    <a:pt x="57" y="310"/>
                  </a:lnTo>
                  <a:lnTo>
                    <a:pt x="70" y="287"/>
                  </a:lnTo>
                  <a:lnTo>
                    <a:pt x="84" y="264"/>
                  </a:lnTo>
                  <a:lnTo>
                    <a:pt x="99" y="242"/>
                  </a:lnTo>
                  <a:lnTo>
                    <a:pt x="115" y="220"/>
                  </a:lnTo>
                  <a:lnTo>
                    <a:pt x="132" y="200"/>
                  </a:lnTo>
                  <a:lnTo>
                    <a:pt x="151" y="180"/>
                  </a:lnTo>
                  <a:lnTo>
                    <a:pt x="170" y="161"/>
                  </a:lnTo>
                  <a:lnTo>
                    <a:pt x="189" y="143"/>
                  </a:lnTo>
                  <a:lnTo>
                    <a:pt x="211" y="125"/>
                  </a:lnTo>
                  <a:lnTo>
                    <a:pt x="232" y="109"/>
                  </a:lnTo>
                  <a:lnTo>
                    <a:pt x="255" y="94"/>
                  </a:lnTo>
                  <a:lnTo>
                    <a:pt x="278" y="79"/>
                  </a:lnTo>
                  <a:lnTo>
                    <a:pt x="303" y="66"/>
                  </a:lnTo>
                  <a:lnTo>
                    <a:pt x="327" y="54"/>
                  </a:lnTo>
                  <a:lnTo>
                    <a:pt x="353" y="44"/>
                  </a:lnTo>
                  <a:lnTo>
                    <a:pt x="379" y="33"/>
                  </a:lnTo>
                  <a:lnTo>
                    <a:pt x="406" y="24"/>
                  </a:lnTo>
                  <a:lnTo>
                    <a:pt x="433" y="17"/>
                  </a:lnTo>
                  <a:lnTo>
                    <a:pt x="460" y="11"/>
                  </a:lnTo>
                  <a:lnTo>
                    <a:pt x="489" y="6"/>
                  </a:lnTo>
                  <a:lnTo>
                    <a:pt x="518" y="3"/>
                  </a:lnTo>
                  <a:lnTo>
                    <a:pt x="547" y="1"/>
                  </a:lnTo>
                  <a:lnTo>
                    <a:pt x="577" y="0"/>
                  </a:lnTo>
                  <a:lnTo>
                    <a:pt x="577" y="0"/>
                  </a:lnTo>
                  <a:lnTo>
                    <a:pt x="607" y="1"/>
                  </a:lnTo>
                  <a:lnTo>
                    <a:pt x="635" y="3"/>
                  </a:lnTo>
                  <a:lnTo>
                    <a:pt x="664" y="6"/>
                  </a:lnTo>
                  <a:lnTo>
                    <a:pt x="692" y="11"/>
                  </a:lnTo>
                  <a:lnTo>
                    <a:pt x="720" y="17"/>
                  </a:lnTo>
                  <a:lnTo>
                    <a:pt x="747" y="24"/>
                  </a:lnTo>
                  <a:lnTo>
                    <a:pt x="773" y="33"/>
                  </a:lnTo>
                  <a:lnTo>
                    <a:pt x="800" y="44"/>
                  </a:lnTo>
                  <a:lnTo>
                    <a:pt x="825" y="54"/>
                  </a:lnTo>
                  <a:lnTo>
                    <a:pt x="850" y="66"/>
                  </a:lnTo>
                  <a:lnTo>
                    <a:pt x="873" y="79"/>
                  </a:lnTo>
                  <a:lnTo>
                    <a:pt x="897" y="94"/>
                  </a:lnTo>
                  <a:lnTo>
                    <a:pt x="919" y="109"/>
                  </a:lnTo>
                  <a:lnTo>
                    <a:pt x="942" y="125"/>
                  </a:lnTo>
                  <a:lnTo>
                    <a:pt x="962" y="143"/>
                  </a:lnTo>
                  <a:lnTo>
                    <a:pt x="983" y="161"/>
                  </a:lnTo>
                  <a:lnTo>
                    <a:pt x="1001" y="180"/>
                  </a:lnTo>
                  <a:lnTo>
                    <a:pt x="1020" y="200"/>
                  </a:lnTo>
                  <a:lnTo>
                    <a:pt x="1037" y="220"/>
                  </a:lnTo>
                  <a:lnTo>
                    <a:pt x="1052" y="242"/>
                  </a:lnTo>
                  <a:lnTo>
                    <a:pt x="1068" y="264"/>
                  </a:lnTo>
                  <a:lnTo>
                    <a:pt x="1082" y="287"/>
                  </a:lnTo>
                  <a:lnTo>
                    <a:pt x="1094" y="310"/>
                  </a:lnTo>
                  <a:lnTo>
                    <a:pt x="1106" y="335"/>
                  </a:lnTo>
                  <a:lnTo>
                    <a:pt x="1116" y="360"/>
                  </a:lnTo>
                  <a:lnTo>
                    <a:pt x="1125" y="385"/>
                  </a:lnTo>
                  <a:lnTo>
                    <a:pt x="1133" y="411"/>
                  </a:lnTo>
                  <a:lnTo>
                    <a:pt x="1139" y="437"/>
                  </a:lnTo>
                  <a:lnTo>
                    <a:pt x="1144" y="464"/>
                  </a:lnTo>
                  <a:lnTo>
                    <a:pt x="1148" y="491"/>
                  </a:lnTo>
                  <a:lnTo>
                    <a:pt x="1151" y="519"/>
                  </a:lnTo>
                  <a:lnTo>
                    <a:pt x="1152" y="547"/>
                  </a:lnTo>
                  <a:lnTo>
                    <a:pt x="1152" y="547"/>
                  </a:lnTo>
                  <a:lnTo>
                    <a:pt x="1151" y="574"/>
                  </a:lnTo>
                  <a:lnTo>
                    <a:pt x="1148" y="602"/>
                  </a:lnTo>
                  <a:lnTo>
                    <a:pt x="1144" y="629"/>
                  </a:lnTo>
                  <a:lnTo>
                    <a:pt x="1139" y="656"/>
                  </a:lnTo>
                  <a:lnTo>
                    <a:pt x="1133" y="683"/>
                  </a:lnTo>
                  <a:lnTo>
                    <a:pt x="1125" y="708"/>
                  </a:lnTo>
                  <a:lnTo>
                    <a:pt x="1116" y="734"/>
                  </a:lnTo>
                  <a:lnTo>
                    <a:pt x="1106" y="758"/>
                  </a:lnTo>
                  <a:lnTo>
                    <a:pt x="1094" y="783"/>
                  </a:lnTo>
                  <a:lnTo>
                    <a:pt x="1082" y="806"/>
                  </a:lnTo>
                  <a:lnTo>
                    <a:pt x="1068" y="830"/>
                  </a:lnTo>
                  <a:lnTo>
                    <a:pt x="1052" y="851"/>
                  </a:lnTo>
                  <a:lnTo>
                    <a:pt x="1037" y="873"/>
                  </a:lnTo>
                  <a:lnTo>
                    <a:pt x="1020" y="894"/>
                  </a:lnTo>
                  <a:lnTo>
                    <a:pt x="1001" y="914"/>
                  </a:lnTo>
                  <a:lnTo>
                    <a:pt x="983" y="933"/>
                  </a:lnTo>
                  <a:lnTo>
                    <a:pt x="962" y="950"/>
                  </a:lnTo>
                  <a:lnTo>
                    <a:pt x="942" y="968"/>
                  </a:lnTo>
                  <a:lnTo>
                    <a:pt x="919" y="984"/>
                  </a:lnTo>
                  <a:lnTo>
                    <a:pt x="897" y="1000"/>
                  </a:lnTo>
                  <a:lnTo>
                    <a:pt x="873" y="1014"/>
                  </a:lnTo>
                  <a:lnTo>
                    <a:pt x="850" y="1027"/>
                  </a:lnTo>
                  <a:lnTo>
                    <a:pt x="825" y="1039"/>
                  </a:lnTo>
                  <a:lnTo>
                    <a:pt x="800" y="1051"/>
                  </a:lnTo>
                  <a:lnTo>
                    <a:pt x="773" y="1060"/>
                  </a:lnTo>
                  <a:lnTo>
                    <a:pt x="747" y="1069"/>
                  </a:lnTo>
                  <a:lnTo>
                    <a:pt x="720" y="1076"/>
                  </a:lnTo>
                  <a:lnTo>
                    <a:pt x="692" y="1082"/>
                  </a:lnTo>
                  <a:lnTo>
                    <a:pt x="664" y="1087"/>
                  </a:lnTo>
                  <a:lnTo>
                    <a:pt x="635" y="1091"/>
                  </a:lnTo>
                  <a:lnTo>
                    <a:pt x="607" y="1093"/>
                  </a:lnTo>
                  <a:lnTo>
                    <a:pt x="577" y="1094"/>
                  </a:lnTo>
                  <a:lnTo>
                    <a:pt x="577" y="1094"/>
                  </a:lnTo>
                  <a:close/>
                  <a:moveTo>
                    <a:pt x="577" y="82"/>
                  </a:moveTo>
                  <a:lnTo>
                    <a:pt x="577" y="82"/>
                  </a:lnTo>
                  <a:lnTo>
                    <a:pt x="554" y="83"/>
                  </a:lnTo>
                  <a:lnTo>
                    <a:pt x="533" y="86"/>
                  </a:lnTo>
                  <a:lnTo>
                    <a:pt x="511" y="90"/>
                  </a:lnTo>
                  <a:lnTo>
                    <a:pt x="492" y="94"/>
                  </a:lnTo>
                  <a:lnTo>
                    <a:pt x="473" y="100"/>
                  </a:lnTo>
                  <a:lnTo>
                    <a:pt x="454" y="108"/>
                  </a:lnTo>
                  <a:lnTo>
                    <a:pt x="437" y="116"/>
                  </a:lnTo>
                  <a:lnTo>
                    <a:pt x="419" y="125"/>
                  </a:lnTo>
                  <a:lnTo>
                    <a:pt x="404" y="137"/>
                  </a:lnTo>
                  <a:lnTo>
                    <a:pt x="389" y="148"/>
                  </a:lnTo>
                  <a:lnTo>
                    <a:pt x="374" y="161"/>
                  </a:lnTo>
                  <a:lnTo>
                    <a:pt x="360" y="174"/>
                  </a:lnTo>
                  <a:lnTo>
                    <a:pt x="348" y="189"/>
                  </a:lnTo>
                  <a:lnTo>
                    <a:pt x="336" y="204"/>
                  </a:lnTo>
                  <a:lnTo>
                    <a:pt x="324" y="219"/>
                  </a:lnTo>
                  <a:lnTo>
                    <a:pt x="313" y="237"/>
                  </a:lnTo>
                  <a:lnTo>
                    <a:pt x="303" y="253"/>
                  </a:lnTo>
                  <a:lnTo>
                    <a:pt x="294" y="272"/>
                  </a:lnTo>
                  <a:lnTo>
                    <a:pt x="285" y="290"/>
                  </a:lnTo>
                  <a:lnTo>
                    <a:pt x="277" y="308"/>
                  </a:lnTo>
                  <a:lnTo>
                    <a:pt x="270" y="327"/>
                  </a:lnTo>
                  <a:lnTo>
                    <a:pt x="264" y="346"/>
                  </a:lnTo>
                  <a:lnTo>
                    <a:pt x="258" y="367"/>
                  </a:lnTo>
                  <a:lnTo>
                    <a:pt x="253" y="386"/>
                  </a:lnTo>
                  <a:lnTo>
                    <a:pt x="248" y="407"/>
                  </a:lnTo>
                  <a:lnTo>
                    <a:pt x="245" y="426"/>
                  </a:lnTo>
                  <a:lnTo>
                    <a:pt x="240" y="446"/>
                  </a:lnTo>
                  <a:lnTo>
                    <a:pt x="238" y="467"/>
                  </a:lnTo>
                  <a:lnTo>
                    <a:pt x="234" y="507"/>
                  </a:lnTo>
                  <a:lnTo>
                    <a:pt x="233" y="547"/>
                  </a:lnTo>
                  <a:lnTo>
                    <a:pt x="233" y="547"/>
                  </a:lnTo>
                  <a:lnTo>
                    <a:pt x="234" y="587"/>
                  </a:lnTo>
                  <a:lnTo>
                    <a:pt x="238" y="626"/>
                  </a:lnTo>
                  <a:lnTo>
                    <a:pt x="240" y="647"/>
                  </a:lnTo>
                  <a:lnTo>
                    <a:pt x="245" y="667"/>
                  </a:lnTo>
                  <a:lnTo>
                    <a:pt x="248" y="687"/>
                  </a:lnTo>
                  <a:lnTo>
                    <a:pt x="253" y="707"/>
                  </a:lnTo>
                  <a:lnTo>
                    <a:pt x="258" y="728"/>
                  </a:lnTo>
                  <a:lnTo>
                    <a:pt x="264" y="747"/>
                  </a:lnTo>
                  <a:lnTo>
                    <a:pt x="270" y="766"/>
                  </a:lnTo>
                  <a:lnTo>
                    <a:pt x="277" y="785"/>
                  </a:lnTo>
                  <a:lnTo>
                    <a:pt x="285" y="804"/>
                  </a:lnTo>
                  <a:lnTo>
                    <a:pt x="294" y="822"/>
                  </a:lnTo>
                  <a:lnTo>
                    <a:pt x="303" y="840"/>
                  </a:lnTo>
                  <a:lnTo>
                    <a:pt x="313" y="857"/>
                  </a:lnTo>
                  <a:lnTo>
                    <a:pt x="324" y="874"/>
                  </a:lnTo>
                  <a:lnTo>
                    <a:pt x="336" y="889"/>
                  </a:lnTo>
                  <a:lnTo>
                    <a:pt x="348" y="904"/>
                  </a:lnTo>
                  <a:lnTo>
                    <a:pt x="360" y="919"/>
                  </a:lnTo>
                  <a:lnTo>
                    <a:pt x="374" y="932"/>
                  </a:lnTo>
                  <a:lnTo>
                    <a:pt x="389" y="945"/>
                  </a:lnTo>
                  <a:lnTo>
                    <a:pt x="404" y="957"/>
                  </a:lnTo>
                  <a:lnTo>
                    <a:pt x="419" y="968"/>
                  </a:lnTo>
                  <a:lnTo>
                    <a:pt x="437" y="977"/>
                  </a:lnTo>
                  <a:lnTo>
                    <a:pt x="454" y="986"/>
                  </a:lnTo>
                  <a:lnTo>
                    <a:pt x="473" y="993"/>
                  </a:lnTo>
                  <a:lnTo>
                    <a:pt x="492" y="1000"/>
                  </a:lnTo>
                  <a:lnTo>
                    <a:pt x="511" y="1005"/>
                  </a:lnTo>
                  <a:lnTo>
                    <a:pt x="533" y="1008"/>
                  </a:lnTo>
                  <a:lnTo>
                    <a:pt x="554" y="1010"/>
                  </a:lnTo>
                  <a:lnTo>
                    <a:pt x="577" y="1011"/>
                  </a:lnTo>
                  <a:lnTo>
                    <a:pt x="577" y="1011"/>
                  </a:lnTo>
                  <a:lnTo>
                    <a:pt x="599" y="1010"/>
                  </a:lnTo>
                  <a:lnTo>
                    <a:pt x="621" y="1008"/>
                  </a:lnTo>
                  <a:lnTo>
                    <a:pt x="641" y="1005"/>
                  </a:lnTo>
                  <a:lnTo>
                    <a:pt x="662" y="1000"/>
                  </a:lnTo>
                  <a:lnTo>
                    <a:pt x="680" y="993"/>
                  </a:lnTo>
                  <a:lnTo>
                    <a:pt x="699" y="986"/>
                  </a:lnTo>
                  <a:lnTo>
                    <a:pt x="716" y="977"/>
                  </a:lnTo>
                  <a:lnTo>
                    <a:pt x="733" y="968"/>
                  </a:lnTo>
                  <a:lnTo>
                    <a:pt x="749" y="957"/>
                  </a:lnTo>
                  <a:lnTo>
                    <a:pt x="764" y="945"/>
                  </a:lnTo>
                  <a:lnTo>
                    <a:pt x="778" y="932"/>
                  </a:lnTo>
                  <a:lnTo>
                    <a:pt x="793" y="919"/>
                  </a:lnTo>
                  <a:lnTo>
                    <a:pt x="805" y="904"/>
                  </a:lnTo>
                  <a:lnTo>
                    <a:pt x="817" y="889"/>
                  </a:lnTo>
                  <a:lnTo>
                    <a:pt x="828" y="874"/>
                  </a:lnTo>
                  <a:lnTo>
                    <a:pt x="840" y="857"/>
                  </a:lnTo>
                  <a:lnTo>
                    <a:pt x="850" y="840"/>
                  </a:lnTo>
                  <a:lnTo>
                    <a:pt x="859" y="822"/>
                  </a:lnTo>
                  <a:lnTo>
                    <a:pt x="867" y="804"/>
                  </a:lnTo>
                  <a:lnTo>
                    <a:pt x="875" y="785"/>
                  </a:lnTo>
                  <a:lnTo>
                    <a:pt x="883" y="766"/>
                  </a:lnTo>
                  <a:lnTo>
                    <a:pt x="890" y="747"/>
                  </a:lnTo>
                  <a:lnTo>
                    <a:pt x="895" y="728"/>
                  </a:lnTo>
                  <a:lnTo>
                    <a:pt x="901" y="707"/>
                  </a:lnTo>
                  <a:lnTo>
                    <a:pt x="905" y="687"/>
                  </a:lnTo>
                  <a:lnTo>
                    <a:pt x="909" y="667"/>
                  </a:lnTo>
                  <a:lnTo>
                    <a:pt x="912" y="647"/>
                  </a:lnTo>
                  <a:lnTo>
                    <a:pt x="915" y="626"/>
                  </a:lnTo>
                  <a:lnTo>
                    <a:pt x="918" y="587"/>
                  </a:lnTo>
                  <a:lnTo>
                    <a:pt x="920" y="547"/>
                  </a:lnTo>
                  <a:lnTo>
                    <a:pt x="920" y="547"/>
                  </a:lnTo>
                  <a:lnTo>
                    <a:pt x="918" y="507"/>
                  </a:lnTo>
                  <a:lnTo>
                    <a:pt x="915" y="467"/>
                  </a:lnTo>
                  <a:lnTo>
                    <a:pt x="912" y="446"/>
                  </a:lnTo>
                  <a:lnTo>
                    <a:pt x="909" y="426"/>
                  </a:lnTo>
                  <a:lnTo>
                    <a:pt x="905" y="407"/>
                  </a:lnTo>
                  <a:lnTo>
                    <a:pt x="901" y="386"/>
                  </a:lnTo>
                  <a:lnTo>
                    <a:pt x="895" y="367"/>
                  </a:lnTo>
                  <a:lnTo>
                    <a:pt x="890" y="346"/>
                  </a:lnTo>
                  <a:lnTo>
                    <a:pt x="883" y="327"/>
                  </a:lnTo>
                  <a:lnTo>
                    <a:pt x="875" y="308"/>
                  </a:lnTo>
                  <a:lnTo>
                    <a:pt x="867" y="290"/>
                  </a:lnTo>
                  <a:lnTo>
                    <a:pt x="859" y="272"/>
                  </a:lnTo>
                  <a:lnTo>
                    <a:pt x="850" y="253"/>
                  </a:lnTo>
                  <a:lnTo>
                    <a:pt x="840" y="237"/>
                  </a:lnTo>
                  <a:lnTo>
                    <a:pt x="828" y="219"/>
                  </a:lnTo>
                  <a:lnTo>
                    <a:pt x="817" y="204"/>
                  </a:lnTo>
                  <a:lnTo>
                    <a:pt x="805" y="189"/>
                  </a:lnTo>
                  <a:lnTo>
                    <a:pt x="793" y="174"/>
                  </a:lnTo>
                  <a:lnTo>
                    <a:pt x="778" y="161"/>
                  </a:lnTo>
                  <a:lnTo>
                    <a:pt x="764" y="148"/>
                  </a:lnTo>
                  <a:lnTo>
                    <a:pt x="749" y="137"/>
                  </a:lnTo>
                  <a:lnTo>
                    <a:pt x="733" y="125"/>
                  </a:lnTo>
                  <a:lnTo>
                    <a:pt x="716" y="116"/>
                  </a:lnTo>
                  <a:lnTo>
                    <a:pt x="699" y="108"/>
                  </a:lnTo>
                  <a:lnTo>
                    <a:pt x="680" y="100"/>
                  </a:lnTo>
                  <a:lnTo>
                    <a:pt x="662"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3" name="Freeform 11"/>
            <p:cNvSpPr>
              <a:spLocks/>
            </p:cNvSpPr>
            <p:nvPr userDrawn="1"/>
          </p:nvSpPr>
          <p:spPr bwMode="auto">
            <a:xfrm>
              <a:off x="2447926" y="893763"/>
              <a:ext cx="155575" cy="141288"/>
            </a:xfrm>
            <a:custGeom>
              <a:avLst/>
              <a:gdLst>
                <a:gd name="T0" fmla="*/ 922 w 1165"/>
                <a:gd name="T1" fmla="*/ 252 h 1065"/>
                <a:gd name="T2" fmla="*/ 921 w 1165"/>
                <a:gd name="T3" fmla="*/ 194 h 1065"/>
                <a:gd name="T4" fmla="*/ 916 w 1165"/>
                <a:gd name="T5" fmla="*/ 148 h 1065"/>
                <a:gd name="T6" fmla="*/ 906 w 1165"/>
                <a:gd name="T7" fmla="*/ 113 h 1065"/>
                <a:gd name="T8" fmla="*/ 896 w 1165"/>
                <a:gd name="T9" fmla="*/ 92 h 1065"/>
                <a:gd name="T10" fmla="*/ 888 w 1165"/>
                <a:gd name="T11" fmla="*/ 81 h 1065"/>
                <a:gd name="T12" fmla="*/ 877 w 1165"/>
                <a:gd name="T13" fmla="*/ 73 h 1065"/>
                <a:gd name="T14" fmla="*/ 857 w 1165"/>
                <a:gd name="T15" fmla="*/ 63 h 1065"/>
                <a:gd name="T16" fmla="*/ 825 w 1165"/>
                <a:gd name="T17" fmla="*/ 54 h 1065"/>
                <a:gd name="T18" fmla="*/ 782 w 1165"/>
                <a:gd name="T19" fmla="*/ 50 h 1065"/>
                <a:gd name="T20" fmla="*/ 756 w 1165"/>
                <a:gd name="T21" fmla="*/ 0 h 1065"/>
                <a:gd name="T22" fmla="*/ 1165 w 1165"/>
                <a:gd name="T23" fmla="*/ 50 h 1065"/>
                <a:gd name="T24" fmla="*/ 1139 w 1165"/>
                <a:gd name="T25" fmla="*/ 50 h 1065"/>
                <a:gd name="T26" fmla="*/ 1096 w 1165"/>
                <a:gd name="T27" fmla="*/ 54 h 1065"/>
                <a:gd name="T28" fmla="*/ 1062 w 1165"/>
                <a:gd name="T29" fmla="*/ 63 h 1065"/>
                <a:gd name="T30" fmla="*/ 1042 w 1165"/>
                <a:gd name="T31" fmla="*/ 73 h 1065"/>
                <a:gd name="T32" fmla="*/ 1032 w 1165"/>
                <a:gd name="T33" fmla="*/ 81 h 1065"/>
                <a:gd name="T34" fmla="*/ 1023 w 1165"/>
                <a:gd name="T35" fmla="*/ 92 h 1065"/>
                <a:gd name="T36" fmla="*/ 1014 w 1165"/>
                <a:gd name="T37" fmla="*/ 113 h 1065"/>
                <a:gd name="T38" fmla="*/ 1005 w 1165"/>
                <a:gd name="T39" fmla="*/ 148 h 1065"/>
                <a:gd name="T40" fmla="*/ 1000 w 1165"/>
                <a:gd name="T41" fmla="*/ 194 h 1065"/>
                <a:gd name="T42" fmla="*/ 999 w 1165"/>
                <a:gd name="T43" fmla="*/ 252 h 1065"/>
                <a:gd name="T44" fmla="*/ 955 w 1165"/>
                <a:gd name="T45" fmla="*/ 1065 h 1065"/>
                <a:gd name="T46" fmla="*/ 242 w 1165"/>
                <a:gd name="T47" fmla="*/ 783 h 1065"/>
                <a:gd name="T48" fmla="*/ 242 w 1165"/>
                <a:gd name="T49" fmla="*/ 814 h 1065"/>
                <a:gd name="T50" fmla="*/ 245 w 1165"/>
                <a:gd name="T51" fmla="*/ 866 h 1065"/>
                <a:gd name="T52" fmla="*/ 251 w 1165"/>
                <a:gd name="T53" fmla="*/ 906 h 1065"/>
                <a:gd name="T54" fmla="*/ 263 w 1165"/>
                <a:gd name="T55" fmla="*/ 937 h 1065"/>
                <a:gd name="T56" fmla="*/ 271 w 1165"/>
                <a:gd name="T57" fmla="*/ 949 h 1065"/>
                <a:gd name="T58" fmla="*/ 281 w 1165"/>
                <a:gd name="T59" fmla="*/ 958 h 1065"/>
                <a:gd name="T60" fmla="*/ 292 w 1165"/>
                <a:gd name="T61" fmla="*/ 966 h 1065"/>
                <a:gd name="T62" fmla="*/ 322 w 1165"/>
                <a:gd name="T63" fmla="*/ 978 h 1065"/>
                <a:gd name="T64" fmla="*/ 359 w 1165"/>
                <a:gd name="T65" fmla="*/ 984 h 1065"/>
                <a:gd name="T66" fmla="*/ 407 w 1165"/>
                <a:gd name="T67" fmla="*/ 985 h 1065"/>
                <a:gd name="T68" fmla="*/ 0 w 1165"/>
                <a:gd name="T69" fmla="*/ 1035 h 1065"/>
                <a:gd name="T70" fmla="*/ 0 w 1165"/>
                <a:gd name="T71" fmla="*/ 985 h 1065"/>
                <a:gd name="T72" fmla="*/ 49 w 1165"/>
                <a:gd name="T73" fmla="*/ 984 h 1065"/>
                <a:gd name="T74" fmla="*/ 86 w 1165"/>
                <a:gd name="T75" fmla="*/ 978 h 1065"/>
                <a:gd name="T76" fmla="*/ 115 w 1165"/>
                <a:gd name="T77" fmla="*/ 966 h 1065"/>
                <a:gd name="T78" fmla="*/ 126 w 1165"/>
                <a:gd name="T79" fmla="*/ 958 h 1065"/>
                <a:gd name="T80" fmla="*/ 135 w 1165"/>
                <a:gd name="T81" fmla="*/ 949 h 1065"/>
                <a:gd name="T82" fmla="*/ 144 w 1165"/>
                <a:gd name="T83" fmla="*/ 937 h 1065"/>
                <a:gd name="T84" fmla="*/ 155 w 1165"/>
                <a:gd name="T85" fmla="*/ 906 h 1065"/>
                <a:gd name="T86" fmla="*/ 161 w 1165"/>
                <a:gd name="T87" fmla="*/ 866 h 1065"/>
                <a:gd name="T88" fmla="*/ 164 w 1165"/>
                <a:gd name="T89" fmla="*/ 814 h 1065"/>
                <a:gd name="T90" fmla="*/ 164 w 1165"/>
                <a:gd name="T91" fmla="*/ 252 h 1065"/>
                <a:gd name="T92" fmla="*/ 164 w 1165"/>
                <a:gd name="T93" fmla="*/ 221 h 1065"/>
                <a:gd name="T94" fmla="*/ 161 w 1165"/>
                <a:gd name="T95" fmla="*/ 169 h 1065"/>
                <a:gd name="T96" fmla="*/ 155 w 1165"/>
                <a:gd name="T97" fmla="*/ 129 h 1065"/>
                <a:gd name="T98" fmla="*/ 144 w 1165"/>
                <a:gd name="T99" fmla="*/ 98 h 1065"/>
                <a:gd name="T100" fmla="*/ 135 w 1165"/>
                <a:gd name="T101" fmla="*/ 86 h 1065"/>
                <a:gd name="T102" fmla="*/ 126 w 1165"/>
                <a:gd name="T103" fmla="*/ 77 h 1065"/>
                <a:gd name="T104" fmla="*/ 115 w 1165"/>
                <a:gd name="T105" fmla="*/ 69 h 1065"/>
                <a:gd name="T106" fmla="*/ 86 w 1165"/>
                <a:gd name="T107" fmla="*/ 58 h 1065"/>
                <a:gd name="T108" fmla="*/ 49 w 1165"/>
                <a:gd name="T109" fmla="*/ 51 h 1065"/>
                <a:gd name="T110" fmla="*/ 0 w 1165"/>
                <a:gd name="T111" fmla="*/ 50 h 1065"/>
                <a:gd name="T112" fmla="*/ 345 w 1165"/>
                <a:gd name="T113" fmla="*/ 0 h 1065"/>
                <a:gd name="T114" fmla="*/ 922 w 1165"/>
                <a:gd name="T115" fmla="*/ 25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5" h="1065">
                  <a:moveTo>
                    <a:pt x="922" y="252"/>
                  </a:moveTo>
                  <a:lnTo>
                    <a:pt x="922" y="252"/>
                  </a:lnTo>
                  <a:lnTo>
                    <a:pt x="921" y="221"/>
                  </a:lnTo>
                  <a:lnTo>
                    <a:pt x="921" y="194"/>
                  </a:lnTo>
                  <a:lnTo>
                    <a:pt x="919" y="169"/>
                  </a:lnTo>
                  <a:lnTo>
                    <a:pt x="916" y="148"/>
                  </a:lnTo>
                  <a:lnTo>
                    <a:pt x="912" y="129"/>
                  </a:lnTo>
                  <a:lnTo>
                    <a:pt x="906" y="113"/>
                  </a:lnTo>
                  <a:lnTo>
                    <a:pt x="900" y="98"/>
                  </a:lnTo>
                  <a:lnTo>
                    <a:pt x="896" y="92"/>
                  </a:lnTo>
                  <a:lnTo>
                    <a:pt x="892" y="86"/>
                  </a:lnTo>
                  <a:lnTo>
                    <a:pt x="888" y="81"/>
                  </a:lnTo>
                  <a:lnTo>
                    <a:pt x="883" y="77"/>
                  </a:lnTo>
                  <a:lnTo>
                    <a:pt x="877" y="73"/>
                  </a:lnTo>
                  <a:lnTo>
                    <a:pt x="872" y="69"/>
                  </a:lnTo>
                  <a:lnTo>
                    <a:pt x="857" y="63"/>
                  </a:lnTo>
                  <a:lnTo>
                    <a:pt x="842" y="58"/>
                  </a:lnTo>
                  <a:lnTo>
                    <a:pt x="825" y="54"/>
                  </a:lnTo>
                  <a:lnTo>
                    <a:pt x="804" y="51"/>
                  </a:lnTo>
                  <a:lnTo>
                    <a:pt x="782" y="50"/>
                  </a:lnTo>
                  <a:lnTo>
                    <a:pt x="756" y="50"/>
                  </a:lnTo>
                  <a:lnTo>
                    <a:pt x="756" y="0"/>
                  </a:lnTo>
                  <a:lnTo>
                    <a:pt x="1165" y="0"/>
                  </a:lnTo>
                  <a:lnTo>
                    <a:pt x="1165" y="50"/>
                  </a:lnTo>
                  <a:lnTo>
                    <a:pt x="1165" y="50"/>
                  </a:lnTo>
                  <a:lnTo>
                    <a:pt x="1139" y="50"/>
                  </a:lnTo>
                  <a:lnTo>
                    <a:pt x="1116" y="51"/>
                  </a:lnTo>
                  <a:lnTo>
                    <a:pt x="1096" y="54"/>
                  </a:lnTo>
                  <a:lnTo>
                    <a:pt x="1078" y="58"/>
                  </a:lnTo>
                  <a:lnTo>
                    <a:pt x="1062" y="63"/>
                  </a:lnTo>
                  <a:lnTo>
                    <a:pt x="1049" y="69"/>
                  </a:lnTo>
                  <a:lnTo>
                    <a:pt x="1042" y="73"/>
                  </a:lnTo>
                  <a:lnTo>
                    <a:pt x="1037" y="77"/>
                  </a:lnTo>
                  <a:lnTo>
                    <a:pt x="1032" y="81"/>
                  </a:lnTo>
                  <a:lnTo>
                    <a:pt x="1028" y="86"/>
                  </a:lnTo>
                  <a:lnTo>
                    <a:pt x="1023" y="92"/>
                  </a:lnTo>
                  <a:lnTo>
                    <a:pt x="1020" y="98"/>
                  </a:lnTo>
                  <a:lnTo>
                    <a:pt x="1014" y="113"/>
                  </a:lnTo>
                  <a:lnTo>
                    <a:pt x="1009" y="129"/>
                  </a:lnTo>
                  <a:lnTo>
                    <a:pt x="1005" y="148"/>
                  </a:lnTo>
                  <a:lnTo>
                    <a:pt x="1002" y="169"/>
                  </a:lnTo>
                  <a:lnTo>
                    <a:pt x="1000" y="194"/>
                  </a:lnTo>
                  <a:lnTo>
                    <a:pt x="999" y="221"/>
                  </a:lnTo>
                  <a:lnTo>
                    <a:pt x="999" y="252"/>
                  </a:lnTo>
                  <a:lnTo>
                    <a:pt x="999" y="1065"/>
                  </a:lnTo>
                  <a:lnTo>
                    <a:pt x="955" y="1065"/>
                  </a:lnTo>
                  <a:lnTo>
                    <a:pt x="242" y="212"/>
                  </a:lnTo>
                  <a:lnTo>
                    <a:pt x="242" y="783"/>
                  </a:lnTo>
                  <a:lnTo>
                    <a:pt x="242" y="783"/>
                  </a:lnTo>
                  <a:lnTo>
                    <a:pt x="242" y="814"/>
                  </a:lnTo>
                  <a:lnTo>
                    <a:pt x="243" y="842"/>
                  </a:lnTo>
                  <a:lnTo>
                    <a:pt x="245" y="866"/>
                  </a:lnTo>
                  <a:lnTo>
                    <a:pt x="248" y="888"/>
                  </a:lnTo>
                  <a:lnTo>
                    <a:pt x="251" y="906"/>
                  </a:lnTo>
                  <a:lnTo>
                    <a:pt x="256" y="923"/>
                  </a:lnTo>
                  <a:lnTo>
                    <a:pt x="263" y="937"/>
                  </a:lnTo>
                  <a:lnTo>
                    <a:pt x="266" y="943"/>
                  </a:lnTo>
                  <a:lnTo>
                    <a:pt x="271" y="949"/>
                  </a:lnTo>
                  <a:lnTo>
                    <a:pt x="276" y="954"/>
                  </a:lnTo>
                  <a:lnTo>
                    <a:pt x="281" y="958"/>
                  </a:lnTo>
                  <a:lnTo>
                    <a:pt x="286" y="963"/>
                  </a:lnTo>
                  <a:lnTo>
                    <a:pt x="292" y="966"/>
                  </a:lnTo>
                  <a:lnTo>
                    <a:pt x="305" y="973"/>
                  </a:lnTo>
                  <a:lnTo>
                    <a:pt x="322" y="978"/>
                  </a:lnTo>
                  <a:lnTo>
                    <a:pt x="339" y="982"/>
                  </a:lnTo>
                  <a:lnTo>
                    <a:pt x="359" y="984"/>
                  </a:lnTo>
                  <a:lnTo>
                    <a:pt x="382" y="985"/>
                  </a:lnTo>
                  <a:lnTo>
                    <a:pt x="407" y="985"/>
                  </a:lnTo>
                  <a:lnTo>
                    <a:pt x="407" y="1035"/>
                  </a:lnTo>
                  <a:lnTo>
                    <a:pt x="0" y="1035"/>
                  </a:lnTo>
                  <a:lnTo>
                    <a:pt x="0" y="985"/>
                  </a:lnTo>
                  <a:lnTo>
                    <a:pt x="0" y="985"/>
                  </a:lnTo>
                  <a:lnTo>
                    <a:pt x="26" y="985"/>
                  </a:lnTo>
                  <a:lnTo>
                    <a:pt x="49" y="984"/>
                  </a:lnTo>
                  <a:lnTo>
                    <a:pt x="69" y="982"/>
                  </a:lnTo>
                  <a:lnTo>
                    <a:pt x="86" y="978"/>
                  </a:lnTo>
                  <a:lnTo>
                    <a:pt x="102" y="973"/>
                  </a:lnTo>
                  <a:lnTo>
                    <a:pt x="115" y="966"/>
                  </a:lnTo>
                  <a:lnTo>
                    <a:pt x="121" y="963"/>
                  </a:lnTo>
                  <a:lnTo>
                    <a:pt x="126" y="958"/>
                  </a:lnTo>
                  <a:lnTo>
                    <a:pt x="131" y="954"/>
                  </a:lnTo>
                  <a:lnTo>
                    <a:pt x="135" y="949"/>
                  </a:lnTo>
                  <a:lnTo>
                    <a:pt x="141" y="943"/>
                  </a:lnTo>
                  <a:lnTo>
                    <a:pt x="144" y="937"/>
                  </a:lnTo>
                  <a:lnTo>
                    <a:pt x="150" y="923"/>
                  </a:lnTo>
                  <a:lnTo>
                    <a:pt x="155" y="906"/>
                  </a:lnTo>
                  <a:lnTo>
                    <a:pt x="159" y="888"/>
                  </a:lnTo>
                  <a:lnTo>
                    <a:pt x="161" y="866"/>
                  </a:lnTo>
                  <a:lnTo>
                    <a:pt x="163" y="842"/>
                  </a:lnTo>
                  <a:lnTo>
                    <a:pt x="164" y="814"/>
                  </a:lnTo>
                  <a:lnTo>
                    <a:pt x="164" y="783"/>
                  </a:lnTo>
                  <a:lnTo>
                    <a:pt x="164" y="252"/>
                  </a:lnTo>
                  <a:lnTo>
                    <a:pt x="164" y="252"/>
                  </a:lnTo>
                  <a:lnTo>
                    <a:pt x="164" y="221"/>
                  </a:lnTo>
                  <a:lnTo>
                    <a:pt x="163" y="194"/>
                  </a:lnTo>
                  <a:lnTo>
                    <a:pt x="161" y="169"/>
                  </a:lnTo>
                  <a:lnTo>
                    <a:pt x="159" y="148"/>
                  </a:lnTo>
                  <a:lnTo>
                    <a:pt x="155" y="129"/>
                  </a:lnTo>
                  <a:lnTo>
                    <a:pt x="150" y="113"/>
                  </a:lnTo>
                  <a:lnTo>
                    <a:pt x="144" y="98"/>
                  </a:lnTo>
                  <a:lnTo>
                    <a:pt x="141" y="92"/>
                  </a:lnTo>
                  <a:lnTo>
                    <a:pt x="135" y="86"/>
                  </a:lnTo>
                  <a:lnTo>
                    <a:pt x="131" y="81"/>
                  </a:lnTo>
                  <a:lnTo>
                    <a:pt x="126" y="77"/>
                  </a:lnTo>
                  <a:lnTo>
                    <a:pt x="121" y="73"/>
                  </a:lnTo>
                  <a:lnTo>
                    <a:pt x="115" y="69"/>
                  </a:lnTo>
                  <a:lnTo>
                    <a:pt x="102" y="63"/>
                  </a:lnTo>
                  <a:lnTo>
                    <a:pt x="86" y="58"/>
                  </a:lnTo>
                  <a:lnTo>
                    <a:pt x="69" y="54"/>
                  </a:lnTo>
                  <a:lnTo>
                    <a:pt x="49" y="51"/>
                  </a:lnTo>
                  <a:lnTo>
                    <a:pt x="26" y="50"/>
                  </a:lnTo>
                  <a:lnTo>
                    <a:pt x="0" y="50"/>
                  </a:lnTo>
                  <a:lnTo>
                    <a:pt x="0" y="0"/>
                  </a:lnTo>
                  <a:lnTo>
                    <a:pt x="345" y="0"/>
                  </a:lnTo>
                  <a:lnTo>
                    <a:pt x="922" y="686"/>
                  </a:lnTo>
                  <a:lnTo>
                    <a:pt x="922"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4" name="Freeform 12"/>
            <p:cNvSpPr>
              <a:spLocks/>
            </p:cNvSpPr>
            <p:nvPr userDrawn="1"/>
          </p:nvSpPr>
          <p:spPr bwMode="auto">
            <a:xfrm>
              <a:off x="2636838" y="893763"/>
              <a:ext cx="127000" cy="136525"/>
            </a:xfrm>
            <a:custGeom>
              <a:avLst/>
              <a:gdLst>
                <a:gd name="T0" fmla="*/ 25 w 959"/>
                <a:gd name="T1" fmla="*/ 985 h 1035"/>
                <a:gd name="T2" fmla="*/ 86 w 959"/>
                <a:gd name="T3" fmla="*/ 978 h 1035"/>
                <a:gd name="T4" fmla="*/ 120 w 959"/>
                <a:gd name="T5" fmla="*/ 963 h 1035"/>
                <a:gd name="T6" fmla="*/ 136 w 959"/>
                <a:gd name="T7" fmla="*/ 949 h 1035"/>
                <a:gd name="T8" fmla="*/ 150 w 959"/>
                <a:gd name="T9" fmla="*/ 923 h 1035"/>
                <a:gd name="T10" fmla="*/ 161 w 959"/>
                <a:gd name="T11" fmla="*/ 866 h 1035"/>
                <a:gd name="T12" fmla="*/ 163 w 959"/>
                <a:gd name="T13" fmla="*/ 783 h 1035"/>
                <a:gd name="T14" fmla="*/ 163 w 959"/>
                <a:gd name="T15" fmla="*/ 221 h 1035"/>
                <a:gd name="T16" fmla="*/ 158 w 959"/>
                <a:gd name="T17" fmla="*/ 148 h 1035"/>
                <a:gd name="T18" fmla="*/ 143 w 959"/>
                <a:gd name="T19" fmla="*/ 98 h 1035"/>
                <a:gd name="T20" fmla="*/ 131 w 959"/>
                <a:gd name="T21" fmla="*/ 81 h 1035"/>
                <a:gd name="T22" fmla="*/ 114 w 959"/>
                <a:gd name="T23" fmla="*/ 69 h 1035"/>
                <a:gd name="T24" fmla="*/ 68 w 959"/>
                <a:gd name="T25" fmla="*/ 54 h 1035"/>
                <a:gd name="T26" fmla="*/ 0 w 959"/>
                <a:gd name="T27" fmla="*/ 50 h 1035"/>
                <a:gd name="T28" fmla="*/ 902 w 959"/>
                <a:gd name="T29" fmla="*/ 244 h 1035"/>
                <a:gd name="T30" fmla="*/ 843 w 959"/>
                <a:gd name="T31" fmla="*/ 209 h 1035"/>
                <a:gd name="T32" fmla="*/ 824 w 959"/>
                <a:gd name="T33" fmla="*/ 150 h 1035"/>
                <a:gd name="T34" fmla="*/ 803 w 959"/>
                <a:gd name="T35" fmla="*/ 118 h 1035"/>
                <a:gd name="T36" fmla="*/ 770 w 959"/>
                <a:gd name="T37" fmla="*/ 95 h 1035"/>
                <a:gd name="T38" fmla="*/ 719 w 959"/>
                <a:gd name="T39" fmla="*/ 82 h 1035"/>
                <a:gd name="T40" fmla="*/ 643 w 959"/>
                <a:gd name="T41" fmla="*/ 78 h 1035"/>
                <a:gd name="T42" fmla="*/ 474 w 959"/>
                <a:gd name="T43" fmla="*/ 449 h 1035"/>
                <a:gd name="T44" fmla="*/ 532 w 959"/>
                <a:gd name="T45" fmla="*/ 447 h 1035"/>
                <a:gd name="T46" fmla="*/ 597 w 959"/>
                <a:gd name="T47" fmla="*/ 439 h 1035"/>
                <a:gd name="T48" fmla="*/ 634 w 959"/>
                <a:gd name="T49" fmla="*/ 424 h 1035"/>
                <a:gd name="T50" fmla="*/ 649 w 959"/>
                <a:gd name="T51" fmla="*/ 410 h 1035"/>
                <a:gd name="T52" fmla="*/ 662 w 959"/>
                <a:gd name="T53" fmla="*/ 385 h 1035"/>
                <a:gd name="T54" fmla="*/ 673 w 959"/>
                <a:gd name="T55" fmla="*/ 332 h 1035"/>
                <a:gd name="T56" fmla="*/ 725 w 959"/>
                <a:gd name="T57" fmla="*/ 283 h 1035"/>
                <a:gd name="T58" fmla="*/ 675 w 959"/>
                <a:gd name="T59" fmla="*/ 691 h 1035"/>
                <a:gd name="T60" fmla="*/ 671 w 959"/>
                <a:gd name="T61" fmla="*/ 623 h 1035"/>
                <a:gd name="T62" fmla="*/ 656 w 959"/>
                <a:gd name="T63" fmla="*/ 576 h 1035"/>
                <a:gd name="T64" fmla="*/ 644 w 959"/>
                <a:gd name="T65" fmla="*/ 560 h 1035"/>
                <a:gd name="T66" fmla="*/ 628 w 959"/>
                <a:gd name="T67" fmla="*/ 547 h 1035"/>
                <a:gd name="T68" fmla="*/ 578 w 959"/>
                <a:gd name="T69" fmla="*/ 532 h 1035"/>
                <a:gd name="T70" fmla="*/ 505 w 959"/>
                <a:gd name="T71" fmla="*/ 527 h 1035"/>
                <a:gd name="T72" fmla="*/ 379 w 959"/>
                <a:gd name="T73" fmla="*/ 756 h 1035"/>
                <a:gd name="T74" fmla="*/ 380 w 959"/>
                <a:gd name="T75" fmla="*/ 814 h 1035"/>
                <a:gd name="T76" fmla="*/ 389 w 959"/>
                <a:gd name="T77" fmla="*/ 879 h 1035"/>
                <a:gd name="T78" fmla="*/ 405 w 959"/>
                <a:gd name="T79" fmla="*/ 915 h 1035"/>
                <a:gd name="T80" fmla="*/ 418 w 959"/>
                <a:gd name="T81" fmla="*/ 932 h 1035"/>
                <a:gd name="T82" fmla="*/ 444 w 959"/>
                <a:gd name="T83" fmla="*/ 946 h 1035"/>
                <a:gd name="T84" fmla="*/ 497 w 959"/>
                <a:gd name="T85" fmla="*/ 956 h 1035"/>
                <a:gd name="T86" fmla="*/ 700 w 959"/>
                <a:gd name="T87" fmla="*/ 957 h 1035"/>
                <a:gd name="T88" fmla="*/ 753 w 959"/>
                <a:gd name="T89" fmla="*/ 955 h 1035"/>
                <a:gd name="T90" fmla="*/ 813 w 959"/>
                <a:gd name="T91" fmla="*/ 946 h 1035"/>
                <a:gd name="T92" fmla="*/ 852 w 959"/>
                <a:gd name="T93" fmla="*/ 927 h 1035"/>
                <a:gd name="T94" fmla="*/ 876 w 959"/>
                <a:gd name="T95" fmla="*/ 897 h 1035"/>
                <a:gd name="T96" fmla="*/ 891 w 959"/>
                <a:gd name="T97" fmla="*/ 858 h 1035"/>
                <a:gd name="T98" fmla="*/ 959 w 959"/>
                <a:gd name="T99" fmla="*/ 792 h 1035"/>
                <a:gd name="T100" fmla="*/ 0 w 959"/>
                <a:gd name="T101" fmla="*/ 98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9" h="1035">
                  <a:moveTo>
                    <a:pt x="0" y="985"/>
                  </a:moveTo>
                  <a:lnTo>
                    <a:pt x="0" y="985"/>
                  </a:lnTo>
                  <a:lnTo>
                    <a:pt x="25" y="985"/>
                  </a:lnTo>
                  <a:lnTo>
                    <a:pt x="48" y="984"/>
                  </a:lnTo>
                  <a:lnTo>
                    <a:pt x="68" y="982"/>
                  </a:lnTo>
                  <a:lnTo>
                    <a:pt x="86" y="978"/>
                  </a:lnTo>
                  <a:lnTo>
                    <a:pt x="101" y="973"/>
                  </a:lnTo>
                  <a:lnTo>
                    <a:pt x="114" y="966"/>
                  </a:lnTo>
                  <a:lnTo>
                    <a:pt x="120" y="963"/>
                  </a:lnTo>
                  <a:lnTo>
                    <a:pt x="126"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6" y="77"/>
                  </a:lnTo>
                  <a:lnTo>
                    <a:pt x="120" y="73"/>
                  </a:lnTo>
                  <a:lnTo>
                    <a:pt x="114" y="69"/>
                  </a:lnTo>
                  <a:lnTo>
                    <a:pt x="101" y="63"/>
                  </a:lnTo>
                  <a:lnTo>
                    <a:pt x="86" y="58"/>
                  </a:lnTo>
                  <a:lnTo>
                    <a:pt x="68" y="54"/>
                  </a:lnTo>
                  <a:lnTo>
                    <a:pt x="48" y="51"/>
                  </a:lnTo>
                  <a:lnTo>
                    <a:pt x="25" y="50"/>
                  </a:lnTo>
                  <a:lnTo>
                    <a:pt x="0" y="50"/>
                  </a:lnTo>
                  <a:lnTo>
                    <a:pt x="0" y="0"/>
                  </a:lnTo>
                  <a:lnTo>
                    <a:pt x="888" y="0"/>
                  </a:lnTo>
                  <a:lnTo>
                    <a:pt x="902" y="244"/>
                  </a:lnTo>
                  <a:lnTo>
                    <a:pt x="852" y="244"/>
                  </a:lnTo>
                  <a:lnTo>
                    <a:pt x="843" y="209"/>
                  </a:lnTo>
                  <a:lnTo>
                    <a:pt x="843" y="209"/>
                  </a:lnTo>
                  <a:lnTo>
                    <a:pt x="834" y="177"/>
                  </a:lnTo>
                  <a:lnTo>
                    <a:pt x="830" y="163"/>
                  </a:lnTo>
                  <a:lnTo>
                    <a:pt x="824" y="150"/>
                  </a:lnTo>
                  <a:lnTo>
                    <a:pt x="818" y="138"/>
                  </a:lnTo>
                  <a:lnTo>
                    <a:pt x="812" y="127"/>
                  </a:lnTo>
                  <a:lnTo>
                    <a:pt x="803" y="118"/>
                  </a:lnTo>
                  <a:lnTo>
                    <a:pt x="794" y="109"/>
                  </a:lnTo>
                  <a:lnTo>
                    <a:pt x="783" y="101"/>
                  </a:lnTo>
                  <a:lnTo>
                    <a:pt x="770" y="95"/>
                  </a:lnTo>
                  <a:lnTo>
                    <a:pt x="755" y="90"/>
                  </a:lnTo>
                  <a:lnTo>
                    <a:pt x="738" y="85"/>
                  </a:lnTo>
                  <a:lnTo>
                    <a:pt x="719" y="82"/>
                  </a:lnTo>
                  <a:lnTo>
                    <a:pt x="696" y="80"/>
                  </a:lnTo>
                  <a:lnTo>
                    <a:pt x="672" y="78"/>
                  </a:lnTo>
                  <a:lnTo>
                    <a:pt x="643" y="78"/>
                  </a:lnTo>
                  <a:lnTo>
                    <a:pt x="379" y="78"/>
                  </a:lnTo>
                  <a:lnTo>
                    <a:pt x="379" y="449"/>
                  </a:lnTo>
                  <a:lnTo>
                    <a:pt x="474" y="449"/>
                  </a:lnTo>
                  <a:lnTo>
                    <a:pt x="474" y="449"/>
                  </a:lnTo>
                  <a:lnTo>
                    <a:pt x="505" y="448"/>
                  </a:lnTo>
                  <a:lnTo>
                    <a:pt x="532" y="447"/>
                  </a:lnTo>
                  <a:lnTo>
                    <a:pt x="557" y="446"/>
                  </a:lnTo>
                  <a:lnTo>
                    <a:pt x="578" y="443"/>
                  </a:lnTo>
                  <a:lnTo>
                    <a:pt x="597" y="439"/>
                  </a:lnTo>
                  <a:lnTo>
                    <a:pt x="613" y="434"/>
                  </a:lnTo>
                  <a:lnTo>
                    <a:pt x="628" y="428"/>
                  </a:lnTo>
                  <a:lnTo>
                    <a:pt x="634" y="424"/>
                  </a:lnTo>
                  <a:lnTo>
                    <a:pt x="639" y="419"/>
                  </a:lnTo>
                  <a:lnTo>
                    <a:pt x="644" y="415"/>
                  </a:lnTo>
                  <a:lnTo>
                    <a:pt x="649" y="410"/>
                  </a:lnTo>
                  <a:lnTo>
                    <a:pt x="653" y="404"/>
                  </a:lnTo>
                  <a:lnTo>
                    <a:pt x="656" y="398"/>
                  </a:lnTo>
                  <a:lnTo>
                    <a:pt x="662" y="385"/>
                  </a:lnTo>
                  <a:lnTo>
                    <a:pt x="667" y="369"/>
                  </a:lnTo>
                  <a:lnTo>
                    <a:pt x="671" y="352"/>
                  </a:lnTo>
                  <a:lnTo>
                    <a:pt x="673" y="332"/>
                  </a:lnTo>
                  <a:lnTo>
                    <a:pt x="674" y="309"/>
                  </a:lnTo>
                  <a:lnTo>
                    <a:pt x="675" y="283"/>
                  </a:lnTo>
                  <a:lnTo>
                    <a:pt x="725" y="283"/>
                  </a:lnTo>
                  <a:lnTo>
                    <a:pt x="725" y="691"/>
                  </a:lnTo>
                  <a:lnTo>
                    <a:pt x="675" y="691"/>
                  </a:lnTo>
                  <a:lnTo>
                    <a:pt x="675" y="691"/>
                  </a:lnTo>
                  <a:lnTo>
                    <a:pt x="674" y="666"/>
                  </a:lnTo>
                  <a:lnTo>
                    <a:pt x="673" y="643"/>
                  </a:lnTo>
                  <a:lnTo>
                    <a:pt x="671" y="623"/>
                  </a:lnTo>
                  <a:lnTo>
                    <a:pt x="667" y="605"/>
                  </a:lnTo>
                  <a:lnTo>
                    <a:pt x="662" y="589"/>
                  </a:lnTo>
                  <a:lnTo>
                    <a:pt x="656" y="576"/>
                  </a:lnTo>
                  <a:lnTo>
                    <a:pt x="653" y="570"/>
                  </a:lnTo>
                  <a:lnTo>
                    <a:pt x="649" y="565"/>
                  </a:lnTo>
                  <a:lnTo>
                    <a:pt x="644" y="560"/>
                  </a:lnTo>
                  <a:lnTo>
                    <a:pt x="639" y="554"/>
                  </a:lnTo>
                  <a:lnTo>
                    <a:pt x="634" y="550"/>
                  </a:lnTo>
                  <a:lnTo>
                    <a:pt x="628" y="547"/>
                  </a:lnTo>
                  <a:lnTo>
                    <a:pt x="613" y="540"/>
                  </a:lnTo>
                  <a:lnTo>
                    <a:pt x="597" y="536"/>
                  </a:lnTo>
                  <a:lnTo>
                    <a:pt x="578" y="532"/>
                  </a:lnTo>
                  <a:lnTo>
                    <a:pt x="557" y="529"/>
                  </a:lnTo>
                  <a:lnTo>
                    <a:pt x="532" y="528"/>
                  </a:lnTo>
                  <a:lnTo>
                    <a:pt x="505" y="527"/>
                  </a:lnTo>
                  <a:lnTo>
                    <a:pt x="474" y="527"/>
                  </a:lnTo>
                  <a:lnTo>
                    <a:pt x="379" y="527"/>
                  </a:lnTo>
                  <a:lnTo>
                    <a:pt x="379" y="756"/>
                  </a:lnTo>
                  <a:lnTo>
                    <a:pt x="379" y="756"/>
                  </a:lnTo>
                  <a:lnTo>
                    <a:pt x="379" y="787"/>
                  </a:lnTo>
                  <a:lnTo>
                    <a:pt x="380" y="814"/>
                  </a:lnTo>
                  <a:lnTo>
                    <a:pt x="382" y="839"/>
                  </a:lnTo>
                  <a:lnTo>
                    <a:pt x="385" y="860"/>
                  </a:lnTo>
                  <a:lnTo>
                    <a:pt x="389" y="879"/>
                  </a:lnTo>
                  <a:lnTo>
                    <a:pt x="394" y="896"/>
                  </a:lnTo>
                  <a:lnTo>
                    <a:pt x="401" y="909"/>
                  </a:lnTo>
                  <a:lnTo>
                    <a:pt x="405" y="915"/>
                  </a:lnTo>
                  <a:lnTo>
                    <a:pt x="409" y="921"/>
                  </a:lnTo>
                  <a:lnTo>
                    <a:pt x="413" y="927"/>
                  </a:lnTo>
                  <a:lnTo>
                    <a:pt x="418" y="932"/>
                  </a:lnTo>
                  <a:lnTo>
                    <a:pt x="424" y="936"/>
                  </a:lnTo>
                  <a:lnTo>
                    <a:pt x="429" y="939"/>
                  </a:lnTo>
                  <a:lnTo>
                    <a:pt x="444" y="946"/>
                  </a:lnTo>
                  <a:lnTo>
                    <a:pt x="459" y="950"/>
                  </a:lnTo>
                  <a:lnTo>
                    <a:pt x="476" y="954"/>
                  </a:lnTo>
                  <a:lnTo>
                    <a:pt x="497" y="956"/>
                  </a:lnTo>
                  <a:lnTo>
                    <a:pt x="519" y="957"/>
                  </a:lnTo>
                  <a:lnTo>
                    <a:pt x="545" y="957"/>
                  </a:lnTo>
                  <a:lnTo>
                    <a:pt x="700" y="957"/>
                  </a:lnTo>
                  <a:lnTo>
                    <a:pt x="700" y="957"/>
                  </a:lnTo>
                  <a:lnTo>
                    <a:pt x="729" y="957"/>
                  </a:lnTo>
                  <a:lnTo>
                    <a:pt x="753" y="955"/>
                  </a:lnTo>
                  <a:lnTo>
                    <a:pt x="776" y="953"/>
                  </a:lnTo>
                  <a:lnTo>
                    <a:pt x="795" y="950"/>
                  </a:lnTo>
                  <a:lnTo>
                    <a:pt x="813" y="946"/>
                  </a:lnTo>
                  <a:lnTo>
                    <a:pt x="827" y="940"/>
                  </a:lnTo>
                  <a:lnTo>
                    <a:pt x="840" y="934"/>
                  </a:lnTo>
                  <a:lnTo>
                    <a:pt x="852" y="927"/>
                  </a:lnTo>
                  <a:lnTo>
                    <a:pt x="861" y="917"/>
                  </a:lnTo>
                  <a:lnTo>
                    <a:pt x="869" y="908"/>
                  </a:lnTo>
                  <a:lnTo>
                    <a:pt x="876" y="897"/>
                  </a:lnTo>
                  <a:lnTo>
                    <a:pt x="882" y="886"/>
                  </a:lnTo>
                  <a:lnTo>
                    <a:pt x="887" y="872"/>
                  </a:lnTo>
                  <a:lnTo>
                    <a:pt x="891" y="858"/>
                  </a:lnTo>
                  <a:lnTo>
                    <a:pt x="901" y="826"/>
                  </a:lnTo>
                  <a:lnTo>
                    <a:pt x="909" y="792"/>
                  </a:lnTo>
                  <a:lnTo>
                    <a:pt x="959" y="792"/>
                  </a:lnTo>
                  <a:lnTo>
                    <a:pt x="946" y="1035"/>
                  </a:lnTo>
                  <a:lnTo>
                    <a:pt x="0" y="1035"/>
                  </a:lnTo>
                  <a:lnTo>
                    <a:pt x="0" y="9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5" name="Freeform 13"/>
            <p:cNvSpPr>
              <a:spLocks/>
            </p:cNvSpPr>
            <p:nvPr userDrawn="1"/>
          </p:nvSpPr>
          <p:spPr bwMode="auto">
            <a:xfrm>
              <a:off x="2798763" y="893763"/>
              <a:ext cx="152400" cy="141288"/>
            </a:xfrm>
            <a:custGeom>
              <a:avLst/>
              <a:gdLst>
                <a:gd name="T0" fmla="*/ 1159 w 1159"/>
                <a:gd name="T1" fmla="*/ 50 h 1065"/>
                <a:gd name="T2" fmla="*/ 1091 w 1159"/>
                <a:gd name="T3" fmla="*/ 54 h 1065"/>
                <a:gd name="T4" fmla="*/ 1039 w 1159"/>
                <a:gd name="T5" fmla="*/ 73 h 1065"/>
                <a:gd name="T6" fmla="*/ 1019 w 1159"/>
                <a:gd name="T7" fmla="*/ 92 h 1065"/>
                <a:gd name="T8" fmla="*/ 1001 w 1159"/>
                <a:gd name="T9" fmla="*/ 148 h 1065"/>
                <a:gd name="T10" fmla="*/ 996 w 1159"/>
                <a:gd name="T11" fmla="*/ 252 h 1065"/>
                <a:gd name="T12" fmla="*/ 994 w 1159"/>
                <a:gd name="T13" fmla="*/ 700 h 1065"/>
                <a:gd name="T14" fmla="*/ 976 w 1159"/>
                <a:gd name="T15" fmla="*/ 790 h 1065"/>
                <a:gd name="T16" fmla="*/ 944 w 1159"/>
                <a:gd name="T17" fmla="*/ 866 h 1065"/>
                <a:gd name="T18" fmla="*/ 899 w 1159"/>
                <a:gd name="T19" fmla="*/ 932 h 1065"/>
                <a:gd name="T20" fmla="*/ 843 w 1159"/>
                <a:gd name="T21" fmla="*/ 984 h 1065"/>
                <a:gd name="T22" fmla="*/ 777 w 1159"/>
                <a:gd name="T23" fmla="*/ 1023 h 1065"/>
                <a:gd name="T24" fmla="*/ 702 w 1159"/>
                <a:gd name="T25" fmla="*/ 1049 h 1065"/>
                <a:gd name="T26" fmla="*/ 621 w 1159"/>
                <a:gd name="T27" fmla="*/ 1063 h 1065"/>
                <a:gd name="T28" fmla="*/ 558 w 1159"/>
                <a:gd name="T29" fmla="*/ 1065 h 1065"/>
                <a:gd name="T30" fmla="*/ 476 w 1159"/>
                <a:gd name="T31" fmla="*/ 1054 h 1065"/>
                <a:gd name="T32" fmla="*/ 399 w 1159"/>
                <a:gd name="T33" fmla="*/ 1031 h 1065"/>
                <a:gd name="T34" fmla="*/ 331 w 1159"/>
                <a:gd name="T35" fmla="*/ 995 h 1065"/>
                <a:gd name="T36" fmla="*/ 273 w 1159"/>
                <a:gd name="T37" fmla="*/ 946 h 1065"/>
                <a:gd name="T38" fmla="*/ 226 w 1159"/>
                <a:gd name="T39" fmla="*/ 884 h 1065"/>
                <a:gd name="T40" fmla="*/ 191 w 1159"/>
                <a:gd name="T41" fmla="*/ 810 h 1065"/>
                <a:gd name="T42" fmla="*/ 170 w 1159"/>
                <a:gd name="T43" fmla="*/ 723 h 1065"/>
                <a:gd name="T44" fmla="*/ 165 w 1159"/>
                <a:gd name="T45" fmla="*/ 252 h 1065"/>
                <a:gd name="T46" fmla="*/ 162 w 1159"/>
                <a:gd name="T47" fmla="*/ 169 h 1065"/>
                <a:gd name="T48" fmla="*/ 145 w 1159"/>
                <a:gd name="T49" fmla="*/ 98 h 1065"/>
                <a:gd name="T50" fmla="*/ 126 w 1159"/>
                <a:gd name="T51" fmla="*/ 77 h 1065"/>
                <a:gd name="T52" fmla="*/ 87 w 1159"/>
                <a:gd name="T53" fmla="*/ 58 h 1065"/>
                <a:gd name="T54" fmla="*/ 0 w 1159"/>
                <a:gd name="T55" fmla="*/ 50 h 1065"/>
                <a:gd name="T56" fmla="*/ 547 w 1159"/>
                <a:gd name="T57" fmla="*/ 50 h 1065"/>
                <a:gd name="T58" fmla="*/ 460 w 1159"/>
                <a:gd name="T59" fmla="*/ 58 h 1065"/>
                <a:gd name="T60" fmla="*/ 419 w 1159"/>
                <a:gd name="T61" fmla="*/ 77 h 1065"/>
                <a:gd name="T62" fmla="*/ 402 w 1159"/>
                <a:gd name="T63" fmla="*/ 98 h 1065"/>
                <a:gd name="T64" fmla="*/ 384 w 1159"/>
                <a:gd name="T65" fmla="*/ 169 h 1065"/>
                <a:gd name="T66" fmla="*/ 381 w 1159"/>
                <a:gd name="T67" fmla="*/ 631 h 1065"/>
                <a:gd name="T68" fmla="*/ 384 w 1159"/>
                <a:gd name="T69" fmla="*/ 691 h 1065"/>
                <a:gd name="T70" fmla="*/ 397 w 1159"/>
                <a:gd name="T71" fmla="*/ 761 h 1065"/>
                <a:gd name="T72" fmla="*/ 420 w 1159"/>
                <a:gd name="T73" fmla="*/ 819 h 1065"/>
                <a:gd name="T74" fmla="*/ 451 w 1159"/>
                <a:gd name="T75" fmla="*/ 867 h 1065"/>
                <a:gd name="T76" fmla="*/ 488 w 1159"/>
                <a:gd name="T77" fmla="*/ 905 h 1065"/>
                <a:gd name="T78" fmla="*/ 532 w 1159"/>
                <a:gd name="T79" fmla="*/ 933 h 1065"/>
                <a:gd name="T80" fmla="*/ 581 w 1159"/>
                <a:gd name="T81" fmla="*/ 950 h 1065"/>
                <a:gd name="T82" fmla="*/ 635 w 1159"/>
                <a:gd name="T83" fmla="*/ 957 h 1065"/>
                <a:gd name="T84" fmla="*/ 676 w 1159"/>
                <a:gd name="T85" fmla="*/ 956 h 1065"/>
                <a:gd name="T86" fmla="*/ 727 w 1159"/>
                <a:gd name="T87" fmla="*/ 947 h 1065"/>
                <a:gd name="T88" fmla="*/ 773 w 1159"/>
                <a:gd name="T89" fmla="*/ 927 h 1065"/>
                <a:gd name="T90" fmla="*/ 814 w 1159"/>
                <a:gd name="T91" fmla="*/ 897 h 1065"/>
                <a:gd name="T92" fmla="*/ 847 w 1159"/>
                <a:gd name="T93" fmla="*/ 857 h 1065"/>
                <a:gd name="T94" fmla="*/ 873 w 1159"/>
                <a:gd name="T95" fmla="*/ 806 h 1065"/>
                <a:gd name="T96" fmla="*/ 891 w 1159"/>
                <a:gd name="T97" fmla="*/ 745 h 1065"/>
                <a:gd name="T98" fmla="*/ 901 w 1159"/>
                <a:gd name="T99" fmla="*/ 672 h 1065"/>
                <a:gd name="T100" fmla="*/ 903 w 1159"/>
                <a:gd name="T101" fmla="*/ 252 h 1065"/>
                <a:gd name="T102" fmla="*/ 896 w 1159"/>
                <a:gd name="T103" fmla="*/ 148 h 1065"/>
                <a:gd name="T104" fmla="*/ 878 w 1159"/>
                <a:gd name="T105" fmla="*/ 92 h 1065"/>
                <a:gd name="T106" fmla="*/ 859 w 1159"/>
                <a:gd name="T107" fmla="*/ 73 h 1065"/>
                <a:gd name="T108" fmla="*/ 805 w 1159"/>
                <a:gd name="T109" fmla="*/ 54 h 1065"/>
                <a:gd name="T110" fmla="*/ 737 w 1159"/>
                <a:gd name="T111" fmla="*/ 5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9" h="1065">
                  <a:moveTo>
                    <a:pt x="737" y="50"/>
                  </a:moveTo>
                  <a:lnTo>
                    <a:pt x="737" y="0"/>
                  </a:lnTo>
                  <a:lnTo>
                    <a:pt x="1159" y="0"/>
                  </a:lnTo>
                  <a:lnTo>
                    <a:pt x="1159" y="50"/>
                  </a:lnTo>
                  <a:lnTo>
                    <a:pt x="1159" y="50"/>
                  </a:lnTo>
                  <a:lnTo>
                    <a:pt x="1134" y="50"/>
                  </a:lnTo>
                  <a:lnTo>
                    <a:pt x="1111" y="51"/>
                  </a:lnTo>
                  <a:lnTo>
                    <a:pt x="1091" y="54"/>
                  </a:lnTo>
                  <a:lnTo>
                    <a:pt x="1073" y="58"/>
                  </a:lnTo>
                  <a:lnTo>
                    <a:pt x="1058" y="63"/>
                  </a:lnTo>
                  <a:lnTo>
                    <a:pt x="1045" y="69"/>
                  </a:lnTo>
                  <a:lnTo>
                    <a:pt x="1039" y="73"/>
                  </a:lnTo>
                  <a:lnTo>
                    <a:pt x="1033" y="77"/>
                  </a:lnTo>
                  <a:lnTo>
                    <a:pt x="1028" y="81"/>
                  </a:lnTo>
                  <a:lnTo>
                    <a:pt x="1023" y="86"/>
                  </a:lnTo>
                  <a:lnTo>
                    <a:pt x="1019" y="92"/>
                  </a:lnTo>
                  <a:lnTo>
                    <a:pt x="1016" y="98"/>
                  </a:lnTo>
                  <a:lnTo>
                    <a:pt x="1009" y="113"/>
                  </a:lnTo>
                  <a:lnTo>
                    <a:pt x="1005" y="129"/>
                  </a:lnTo>
                  <a:lnTo>
                    <a:pt x="1001" y="148"/>
                  </a:lnTo>
                  <a:lnTo>
                    <a:pt x="998" y="169"/>
                  </a:lnTo>
                  <a:lnTo>
                    <a:pt x="997" y="194"/>
                  </a:lnTo>
                  <a:lnTo>
                    <a:pt x="996" y="221"/>
                  </a:lnTo>
                  <a:lnTo>
                    <a:pt x="996" y="252"/>
                  </a:lnTo>
                  <a:lnTo>
                    <a:pt x="996" y="651"/>
                  </a:lnTo>
                  <a:lnTo>
                    <a:pt x="996" y="651"/>
                  </a:lnTo>
                  <a:lnTo>
                    <a:pt x="995" y="675"/>
                  </a:lnTo>
                  <a:lnTo>
                    <a:pt x="994" y="700"/>
                  </a:lnTo>
                  <a:lnTo>
                    <a:pt x="990" y="723"/>
                  </a:lnTo>
                  <a:lnTo>
                    <a:pt x="986" y="746"/>
                  </a:lnTo>
                  <a:lnTo>
                    <a:pt x="982" y="768"/>
                  </a:lnTo>
                  <a:lnTo>
                    <a:pt x="976" y="790"/>
                  </a:lnTo>
                  <a:lnTo>
                    <a:pt x="970" y="810"/>
                  </a:lnTo>
                  <a:lnTo>
                    <a:pt x="962" y="829"/>
                  </a:lnTo>
                  <a:lnTo>
                    <a:pt x="954" y="849"/>
                  </a:lnTo>
                  <a:lnTo>
                    <a:pt x="944" y="866"/>
                  </a:lnTo>
                  <a:lnTo>
                    <a:pt x="934" y="884"/>
                  </a:lnTo>
                  <a:lnTo>
                    <a:pt x="924" y="901"/>
                  </a:lnTo>
                  <a:lnTo>
                    <a:pt x="912" y="916"/>
                  </a:lnTo>
                  <a:lnTo>
                    <a:pt x="899" y="932"/>
                  </a:lnTo>
                  <a:lnTo>
                    <a:pt x="886" y="946"/>
                  </a:lnTo>
                  <a:lnTo>
                    <a:pt x="873" y="959"/>
                  </a:lnTo>
                  <a:lnTo>
                    <a:pt x="859" y="972"/>
                  </a:lnTo>
                  <a:lnTo>
                    <a:pt x="843" y="984"/>
                  </a:lnTo>
                  <a:lnTo>
                    <a:pt x="828" y="995"/>
                  </a:lnTo>
                  <a:lnTo>
                    <a:pt x="812" y="1005"/>
                  </a:lnTo>
                  <a:lnTo>
                    <a:pt x="794" y="1015"/>
                  </a:lnTo>
                  <a:lnTo>
                    <a:pt x="777" y="1023"/>
                  </a:lnTo>
                  <a:lnTo>
                    <a:pt x="759" y="1031"/>
                  </a:lnTo>
                  <a:lnTo>
                    <a:pt x="741" y="1038"/>
                  </a:lnTo>
                  <a:lnTo>
                    <a:pt x="722" y="1044"/>
                  </a:lnTo>
                  <a:lnTo>
                    <a:pt x="702" y="1049"/>
                  </a:lnTo>
                  <a:lnTo>
                    <a:pt x="683" y="1054"/>
                  </a:lnTo>
                  <a:lnTo>
                    <a:pt x="662" y="1057"/>
                  </a:lnTo>
                  <a:lnTo>
                    <a:pt x="643" y="1061"/>
                  </a:lnTo>
                  <a:lnTo>
                    <a:pt x="621" y="1063"/>
                  </a:lnTo>
                  <a:lnTo>
                    <a:pt x="601" y="1065"/>
                  </a:lnTo>
                  <a:lnTo>
                    <a:pt x="579" y="1065"/>
                  </a:lnTo>
                  <a:lnTo>
                    <a:pt x="579" y="1065"/>
                  </a:lnTo>
                  <a:lnTo>
                    <a:pt x="558" y="1065"/>
                  </a:lnTo>
                  <a:lnTo>
                    <a:pt x="538" y="1063"/>
                  </a:lnTo>
                  <a:lnTo>
                    <a:pt x="516" y="1061"/>
                  </a:lnTo>
                  <a:lnTo>
                    <a:pt x="496" y="1057"/>
                  </a:lnTo>
                  <a:lnTo>
                    <a:pt x="476" y="1054"/>
                  </a:lnTo>
                  <a:lnTo>
                    <a:pt x="456" y="1049"/>
                  </a:lnTo>
                  <a:lnTo>
                    <a:pt x="437" y="1044"/>
                  </a:lnTo>
                  <a:lnTo>
                    <a:pt x="418" y="1038"/>
                  </a:lnTo>
                  <a:lnTo>
                    <a:pt x="399" y="1031"/>
                  </a:lnTo>
                  <a:lnTo>
                    <a:pt x="382" y="1023"/>
                  </a:lnTo>
                  <a:lnTo>
                    <a:pt x="365" y="1015"/>
                  </a:lnTo>
                  <a:lnTo>
                    <a:pt x="347" y="1005"/>
                  </a:lnTo>
                  <a:lnTo>
                    <a:pt x="331" y="995"/>
                  </a:lnTo>
                  <a:lnTo>
                    <a:pt x="316" y="984"/>
                  </a:lnTo>
                  <a:lnTo>
                    <a:pt x="301" y="972"/>
                  </a:lnTo>
                  <a:lnTo>
                    <a:pt x="286" y="959"/>
                  </a:lnTo>
                  <a:lnTo>
                    <a:pt x="273" y="946"/>
                  </a:lnTo>
                  <a:lnTo>
                    <a:pt x="259" y="932"/>
                  </a:lnTo>
                  <a:lnTo>
                    <a:pt x="247" y="916"/>
                  </a:lnTo>
                  <a:lnTo>
                    <a:pt x="236" y="901"/>
                  </a:lnTo>
                  <a:lnTo>
                    <a:pt x="226" y="884"/>
                  </a:lnTo>
                  <a:lnTo>
                    <a:pt x="215" y="866"/>
                  </a:lnTo>
                  <a:lnTo>
                    <a:pt x="206" y="849"/>
                  </a:lnTo>
                  <a:lnTo>
                    <a:pt x="198" y="829"/>
                  </a:lnTo>
                  <a:lnTo>
                    <a:pt x="191" y="810"/>
                  </a:lnTo>
                  <a:lnTo>
                    <a:pt x="184" y="790"/>
                  </a:lnTo>
                  <a:lnTo>
                    <a:pt x="179" y="768"/>
                  </a:lnTo>
                  <a:lnTo>
                    <a:pt x="174" y="746"/>
                  </a:lnTo>
                  <a:lnTo>
                    <a:pt x="170" y="723"/>
                  </a:lnTo>
                  <a:lnTo>
                    <a:pt x="167" y="700"/>
                  </a:lnTo>
                  <a:lnTo>
                    <a:pt x="166" y="675"/>
                  </a:lnTo>
                  <a:lnTo>
                    <a:pt x="165" y="651"/>
                  </a:lnTo>
                  <a:lnTo>
                    <a:pt x="165" y="252"/>
                  </a:lnTo>
                  <a:lnTo>
                    <a:pt x="165" y="252"/>
                  </a:lnTo>
                  <a:lnTo>
                    <a:pt x="165" y="221"/>
                  </a:lnTo>
                  <a:lnTo>
                    <a:pt x="164" y="194"/>
                  </a:lnTo>
                  <a:lnTo>
                    <a:pt x="162" y="169"/>
                  </a:lnTo>
                  <a:lnTo>
                    <a:pt x="160" y="148"/>
                  </a:lnTo>
                  <a:lnTo>
                    <a:pt x="156" y="129"/>
                  </a:lnTo>
                  <a:lnTo>
                    <a:pt x="151" y="113"/>
                  </a:lnTo>
                  <a:lnTo>
                    <a:pt x="145" y="98"/>
                  </a:lnTo>
                  <a:lnTo>
                    <a:pt x="141" y="92"/>
                  </a:lnTo>
                  <a:lnTo>
                    <a:pt x="137" y="86"/>
                  </a:lnTo>
                  <a:lnTo>
                    <a:pt x="132" y="81"/>
                  </a:lnTo>
                  <a:lnTo>
                    <a:pt x="126" y="77"/>
                  </a:lnTo>
                  <a:lnTo>
                    <a:pt x="121" y="73"/>
                  </a:lnTo>
                  <a:lnTo>
                    <a:pt x="115" y="69"/>
                  </a:lnTo>
                  <a:lnTo>
                    <a:pt x="102" y="63"/>
                  </a:lnTo>
                  <a:lnTo>
                    <a:pt x="87" y="58"/>
                  </a:lnTo>
                  <a:lnTo>
                    <a:pt x="68" y="54"/>
                  </a:lnTo>
                  <a:lnTo>
                    <a:pt x="48" y="51"/>
                  </a:lnTo>
                  <a:lnTo>
                    <a:pt x="25" y="50"/>
                  </a:lnTo>
                  <a:lnTo>
                    <a:pt x="0" y="50"/>
                  </a:lnTo>
                  <a:lnTo>
                    <a:pt x="0" y="0"/>
                  </a:lnTo>
                  <a:lnTo>
                    <a:pt x="547" y="0"/>
                  </a:lnTo>
                  <a:lnTo>
                    <a:pt x="547" y="50"/>
                  </a:lnTo>
                  <a:lnTo>
                    <a:pt x="547" y="50"/>
                  </a:lnTo>
                  <a:lnTo>
                    <a:pt x="521" y="50"/>
                  </a:lnTo>
                  <a:lnTo>
                    <a:pt x="498" y="51"/>
                  </a:lnTo>
                  <a:lnTo>
                    <a:pt x="477" y="54"/>
                  </a:lnTo>
                  <a:lnTo>
                    <a:pt x="460" y="58"/>
                  </a:lnTo>
                  <a:lnTo>
                    <a:pt x="444" y="63"/>
                  </a:lnTo>
                  <a:lnTo>
                    <a:pt x="430" y="69"/>
                  </a:lnTo>
                  <a:lnTo>
                    <a:pt x="425" y="73"/>
                  </a:lnTo>
                  <a:lnTo>
                    <a:pt x="419" y="77"/>
                  </a:lnTo>
                  <a:lnTo>
                    <a:pt x="414" y="81"/>
                  </a:lnTo>
                  <a:lnTo>
                    <a:pt x="410" y="86"/>
                  </a:lnTo>
                  <a:lnTo>
                    <a:pt x="406" y="92"/>
                  </a:lnTo>
                  <a:lnTo>
                    <a:pt x="402" y="98"/>
                  </a:lnTo>
                  <a:lnTo>
                    <a:pt x="395" y="113"/>
                  </a:lnTo>
                  <a:lnTo>
                    <a:pt x="390" y="129"/>
                  </a:lnTo>
                  <a:lnTo>
                    <a:pt x="386" y="148"/>
                  </a:lnTo>
                  <a:lnTo>
                    <a:pt x="384" y="169"/>
                  </a:lnTo>
                  <a:lnTo>
                    <a:pt x="382" y="194"/>
                  </a:lnTo>
                  <a:lnTo>
                    <a:pt x="381" y="221"/>
                  </a:lnTo>
                  <a:lnTo>
                    <a:pt x="381" y="252"/>
                  </a:lnTo>
                  <a:lnTo>
                    <a:pt x="381" y="631"/>
                  </a:lnTo>
                  <a:lnTo>
                    <a:pt x="381" y="631"/>
                  </a:lnTo>
                  <a:lnTo>
                    <a:pt x="381" y="652"/>
                  </a:lnTo>
                  <a:lnTo>
                    <a:pt x="382" y="672"/>
                  </a:lnTo>
                  <a:lnTo>
                    <a:pt x="384" y="691"/>
                  </a:lnTo>
                  <a:lnTo>
                    <a:pt x="386" y="710"/>
                  </a:lnTo>
                  <a:lnTo>
                    <a:pt x="389" y="727"/>
                  </a:lnTo>
                  <a:lnTo>
                    <a:pt x="393" y="745"/>
                  </a:lnTo>
                  <a:lnTo>
                    <a:pt x="397" y="761"/>
                  </a:lnTo>
                  <a:lnTo>
                    <a:pt x="403" y="776"/>
                  </a:lnTo>
                  <a:lnTo>
                    <a:pt x="408" y="792"/>
                  </a:lnTo>
                  <a:lnTo>
                    <a:pt x="413" y="806"/>
                  </a:lnTo>
                  <a:lnTo>
                    <a:pt x="420" y="819"/>
                  </a:lnTo>
                  <a:lnTo>
                    <a:pt x="427" y="833"/>
                  </a:lnTo>
                  <a:lnTo>
                    <a:pt x="434" y="845"/>
                  </a:lnTo>
                  <a:lnTo>
                    <a:pt x="442" y="857"/>
                  </a:lnTo>
                  <a:lnTo>
                    <a:pt x="451" y="867"/>
                  </a:lnTo>
                  <a:lnTo>
                    <a:pt x="459" y="878"/>
                  </a:lnTo>
                  <a:lnTo>
                    <a:pt x="468" y="888"/>
                  </a:lnTo>
                  <a:lnTo>
                    <a:pt x="478" y="897"/>
                  </a:lnTo>
                  <a:lnTo>
                    <a:pt x="488" y="905"/>
                  </a:lnTo>
                  <a:lnTo>
                    <a:pt x="499" y="913"/>
                  </a:lnTo>
                  <a:lnTo>
                    <a:pt x="510" y="920"/>
                  </a:lnTo>
                  <a:lnTo>
                    <a:pt x="521" y="927"/>
                  </a:lnTo>
                  <a:lnTo>
                    <a:pt x="532" y="933"/>
                  </a:lnTo>
                  <a:lnTo>
                    <a:pt x="544" y="938"/>
                  </a:lnTo>
                  <a:lnTo>
                    <a:pt x="556" y="943"/>
                  </a:lnTo>
                  <a:lnTo>
                    <a:pt x="569" y="947"/>
                  </a:lnTo>
                  <a:lnTo>
                    <a:pt x="581" y="950"/>
                  </a:lnTo>
                  <a:lnTo>
                    <a:pt x="595" y="953"/>
                  </a:lnTo>
                  <a:lnTo>
                    <a:pt x="608" y="955"/>
                  </a:lnTo>
                  <a:lnTo>
                    <a:pt x="621" y="956"/>
                  </a:lnTo>
                  <a:lnTo>
                    <a:pt x="635" y="957"/>
                  </a:lnTo>
                  <a:lnTo>
                    <a:pt x="649" y="957"/>
                  </a:lnTo>
                  <a:lnTo>
                    <a:pt x="649" y="957"/>
                  </a:lnTo>
                  <a:lnTo>
                    <a:pt x="662" y="957"/>
                  </a:lnTo>
                  <a:lnTo>
                    <a:pt x="676" y="956"/>
                  </a:lnTo>
                  <a:lnTo>
                    <a:pt x="689" y="955"/>
                  </a:lnTo>
                  <a:lnTo>
                    <a:pt x="702" y="953"/>
                  </a:lnTo>
                  <a:lnTo>
                    <a:pt x="714" y="950"/>
                  </a:lnTo>
                  <a:lnTo>
                    <a:pt x="727" y="947"/>
                  </a:lnTo>
                  <a:lnTo>
                    <a:pt x="739" y="943"/>
                  </a:lnTo>
                  <a:lnTo>
                    <a:pt x="751" y="938"/>
                  </a:lnTo>
                  <a:lnTo>
                    <a:pt x="762" y="933"/>
                  </a:lnTo>
                  <a:lnTo>
                    <a:pt x="773" y="927"/>
                  </a:lnTo>
                  <a:lnTo>
                    <a:pt x="784" y="920"/>
                  </a:lnTo>
                  <a:lnTo>
                    <a:pt x="794" y="913"/>
                  </a:lnTo>
                  <a:lnTo>
                    <a:pt x="803" y="905"/>
                  </a:lnTo>
                  <a:lnTo>
                    <a:pt x="814" y="897"/>
                  </a:lnTo>
                  <a:lnTo>
                    <a:pt x="823" y="888"/>
                  </a:lnTo>
                  <a:lnTo>
                    <a:pt x="831" y="878"/>
                  </a:lnTo>
                  <a:lnTo>
                    <a:pt x="839" y="867"/>
                  </a:lnTo>
                  <a:lnTo>
                    <a:pt x="847" y="857"/>
                  </a:lnTo>
                  <a:lnTo>
                    <a:pt x="854" y="845"/>
                  </a:lnTo>
                  <a:lnTo>
                    <a:pt x="861" y="833"/>
                  </a:lnTo>
                  <a:lnTo>
                    <a:pt x="868" y="819"/>
                  </a:lnTo>
                  <a:lnTo>
                    <a:pt x="873" y="806"/>
                  </a:lnTo>
                  <a:lnTo>
                    <a:pt x="879" y="792"/>
                  </a:lnTo>
                  <a:lnTo>
                    <a:pt x="883" y="776"/>
                  </a:lnTo>
                  <a:lnTo>
                    <a:pt x="887" y="761"/>
                  </a:lnTo>
                  <a:lnTo>
                    <a:pt x="891" y="745"/>
                  </a:lnTo>
                  <a:lnTo>
                    <a:pt x="894" y="727"/>
                  </a:lnTo>
                  <a:lnTo>
                    <a:pt x="897" y="710"/>
                  </a:lnTo>
                  <a:lnTo>
                    <a:pt x="899" y="691"/>
                  </a:lnTo>
                  <a:lnTo>
                    <a:pt x="901" y="672"/>
                  </a:lnTo>
                  <a:lnTo>
                    <a:pt x="902" y="652"/>
                  </a:lnTo>
                  <a:lnTo>
                    <a:pt x="903" y="631"/>
                  </a:lnTo>
                  <a:lnTo>
                    <a:pt x="903" y="252"/>
                  </a:lnTo>
                  <a:lnTo>
                    <a:pt x="903" y="252"/>
                  </a:lnTo>
                  <a:lnTo>
                    <a:pt x="902" y="221"/>
                  </a:lnTo>
                  <a:lnTo>
                    <a:pt x="901" y="194"/>
                  </a:lnTo>
                  <a:lnTo>
                    <a:pt x="899" y="169"/>
                  </a:lnTo>
                  <a:lnTo>
                    <a:pt x="896" y="148"/>
                  </a:lnTo>
                  <a:lnTo>
                    <a:pt x="893" y="129"/>
                  </a:lnTo>
                  <a:lnTo>
                    <a:pt x="888" y="113"/>
                  </a:lnTo>
                  <a:lnTo>
                    <a:pt x="881" y="98"/>
                  </a:lnTo>
                  <a:lnTo>
                    <a:pt x="878" y="92"/>
                  </a:lnTo>
                  <a:lnTo>
                    <a:pt x="874" y="86"/>
                  </a:lnTo>
                  <a:lnTo>
                    <a:pt x="869" y="81"/>
                  </a:lnTo>
                  <a:lnTo>
                    <a:pt x="864" y="77"/>
                  </a:lnTo>
                  <a:lnTo>
                    <a:pt x="859" y="73"/>
                  </a:lnTo>
                  <a:lnTo>
                    <a:pt x="852" y="69"/>
                  </a:lnTo>
                  <a:lnTo>
                    <a:pt x="839" y="63"/>
                  </a:lnTo>
                  <a:lnTo>
                    <a:pt x="824" y="58"/>
                  </a:lnTo>
                  <a:lnTo>
                    <a:pt x="805" y="54"/>
                  </a:lnTo>
                  <a:lnTo>
                    <a:pt x="785" y="51"/>
                  </a:lnTo>
                  <a:lnTo>
                    <a:pt x="762" y="50"/>
                  </a:lnTo>
                  <a:lnTo>
                    <a:pt x="737" y="50"/>
                  </a:lnTo>
                  <a:lnTo>
                    <a:pt x="73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6" name="Freeform 14"/>
            <p:cNvSpPr>
              <a:spLocks/>
            </p:cNvSpPr>
            <p:nvPr userDrawn="1"/>
          </p:nvSpPr>
          <p:spPr bwMode="auto">
            <a:xfrm>
              <a:off x="2962276" y="893763"/>
              <a:ext cx="160338" cy="141288"/>
            </a:xfrm>
            <a:custGeom>
              <a:avLst/>
              <a:gdLst>
                <a:gd name="T0" fmla="*/ 623 w 1210"/>
                <a:gd name="T1" fmla="*/ 1065 h 1065"/>
                <a:gd name="T2" fmla="*/ 211 w 1210"/>
                <a:gd name="T3" fmla="*/ 202 h 1065"/>
                <a:gd name="T4" fmla="*/ 193 w 1210"/>
                <a:gd name="T5" fmla="*/ 163 h 1065"/>
                <a:gd name="T6" fmla="*/ 177 w 1210"/>
                <a:gd name="T7" fmla="*/ 131 h 1065"/>
                <a:gd name="T8" fmla="*/ 159 w 1210"/>
                <a:gd name="T9" fmla="*/ 105 h 1065"/>
                <a:gd name="T10" fmla="*/ 139 w 1210"/>
                <a:gd name="T11" fmla="*/ 84 h 1065"/>
                <a:gd name="T12" fmla="*/ 114 w 1210"/>
                <a:gd name="T13" fmla="*/ 69 h 1065"/>
                <a:gd name="T14" fmla="*/ 85 w 1210"/>
                <a:gd name="T15" fmla="*/ 59 h 1065"/>
                <a:gd name="T16" fmla="*/ 47 w 1210"/>
                <a:gd name="T17" fmla="*/ 52 h 1065"/>
                <a:gd name="T18" fmla="*/ 0 w 1210"/>
                <a:gd name="T19" fmla="*/ 50 h 1065"/>
                <a:gd name="T20" fmla="*/ 566 w 1210"/>
                <a:gd name="T21" fmla="*/ 0 h 1065"/>
                <a:gd name="T22" fmla="*/ 566 w 1210"/>
                <a:gd name="T23" fmla="*/ 50 h 1065"/>
                <a:gd name="T24" fmla="*/ 515 w 1210"/>
                <a:gd name="T25" fmla="*/ 52 h 1065"/>
                <a:gd name="T26" fmla="*/ 476 w 1210"/>
                <a:gd name="T27" fmla="*/ 58 h 1065"/>
                <a:gd name="T28" fmla="*/ 448 w 1210"/>
                <a:gd name="T29" fmla="*/ 68 h 1065"/>
                <a:gd name="T30" fmla="*/ 429 w 1210"/>
                <a:gd name="T31" fmla="*/ 81 h 1065"/>
                <a:gd name="T32" fmla="*/ 420 w 1210"/>
                <a:gd name="T33" fmla="*/ 99 h 1065"/>
                <a:gd name="T34" fmla="*/ 419 w 1210"/>
                <a:gd name="T35" fmla="*/ 122 h 1065"/>
                <a:gd name="T36" fmla="*/ 424 w 1210"/>
                <a:gd name="T37" fmla="*/ 150 h 1065"/>
                <a:gd name="T38" fmla="*/ 436 w 1210"/>
                <a:gd name="T39" fmla="*/ 181 h 1065"/>
                <a:gd name="T40" fmla="*/ 921 w 1210"/>
                <a:gd name="T41" fmla="*/ 181 h 1065"/>
                <a:gd name="T42" fmla="*/ 928 w 1210"/>
                <a:gd name="T43" fmla="*/ 165 h 1065"/>
                <a:gd name="T44" fmla="*/ 936 w 1210"/>
                <a:gd name="T45" fmla="*/ 134 h 1065"/>
                <a:gd name="T46" fmla="*/ 938 w 1210"/>
                <a:gd name="T47" fmla="*/ 110 h 1065"/>
                <a:gd name="T48" fmla="*/ 931 w 1210"/>
                <a:gd name="T49" fmla="*/ 89 h 1065"/>
                <a:gd name="T50" fmla="*/ 917 w 1210"/>
                <a:gd name="T51" fmla="*/ 74 h 1065"/>
                <a:gd name="T52" fmla="*/ 894 w 1210"/>
                <a:gd name="T53" fmla="*/ 62 h 1065"/>
                <a:gd name="T54" fmla="*/ 861 w 1210"/>
                <a:gd name="T55" fmla="*/ 54 h 1065"/>
                <a:gd name="T56" fmla="*/ 817 w 1210"/>
                <a:gd name="T57" fmla="*/ 50 h 1065"/>
                <a:gd name="T58" fmla="*/ 792 w 1210"/>
                <a:gd name="T59" fmla="*/ 0 h 1065"/>
                <a:gd name="T60" fmla="*/ 1210 w 1210"/>
                <a:gd name="T61" fmla="*/ 50 h 1065"/>
                <a:gd name="T62" fmla="*/ 1188 w 1210"/>
                <a:gd name="T63" fmla="*/ 50 h 1065"/>
                <a:gd name="T64" fmla="*/ 1150 w 1210"/>
                <a:gd name="T65" fmla="*/ 53 h 1065"/>
                <a:gd name="T66" fmla="*/ 1119 w 1210"/>
                <a:gd name="T67" fmla="*/ 61 h 1065"/>
                <a:gd name="T68" fmla="*/ 1091 w 1210"/>
                <a:gd name="T69" fmla="*/ 73 h 1065"/>
                <a:gd name="T70" fmla="*/ 1067 w 1210"/>
                <a:gd name="T71" fmla="*/ 89 h 1065"/>
                <a:gd name="T72" fmla="*/ 1046 w 1210"/>
                <a:gd name="T73" fmla="*/ 113 h 1065"/>
                <a:gd name="T74" fmla="*/ 1026 w 1210"/>
                <a:gd name="T75" fmla="*/ 142 h 1065"/>
                <a:gd name="T76" fmla="*/ 1007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3" y="163"/>
                  </a:lnTo>
                  <a:lnTo>
                    <a:pt x="185" y="146"/>
                  </a:lnTo>
                  <a:lnTo>
                    <a:pt x="177" y="131"/>
                  </a:lnTo>
                  <a:lnTo>
                    <a:pt x="169" y="117"/>
                  </a:lnTo>
                  <a:lnTo>
                    <a:pt x="159" y="105"/>
                  </a:lnTo>
                  <a:lnTo>
                    <a:pt x="149" y="93"/>
                  </a:lnTo>
                  <a:lnTo>
                    <a:pt x="139" y="84"/>
                  </a:lnTo>
                  <a:lnTo>
                    <a:pt x="128" y="76"/>
                  </a:lnTo>
                  <a:lnTo>
                    <a:pt x="114" y="69"/>
                  </a:lnTo>
                  <a:lnTo>
                    <a:pt x="100" y="63"/>
                  </a:lnTo>
                  <a:lnTo>
                    <a:pt x="85" y="59"/>
                  </a:lnTo>
                  <a:lnTo>
                    <a:pt x="66" y="54"/>
                  </a:lnTo>
                  <a:lnTo>
                    <a:pt x="47" y="52"/>
                  </a:lnTo>
                  <a:lnTo>
                    <a:pt x="24" y="50"/>
                  </a:lnTo>
                  <a:lnTo>
                    <a:pt x="0" y="50"/>
                  </a:lnTo>
                  <a:lnTo>
                    <a:pt x="0" y="0"/>
                  </a:lnTo>
                  <a:lnTo>
                    <a:pt x="566" y="0"/>
                  </a:lnTo>
                  <a:lnTo>
                    <a:pt x="566" y="50"/>
                  </a:lnTo>
                  <a:lnTo>
                    <a:pt x="566" y="50"/>
                  </a:lnTo>
                  <a:lnTo>
                    <a:pt x="539" y="50"/>
                  </a:lnTo>
                  <a:lnTo>
                    <a:pt x="515" y="52"/>
                  </a:lnTo>
                  <a:lnTo>
                    <a:pt x="494" y="54"/>
                  </a:lnTo>
                  <a:lnTo>
                    <a:pt x="476" y="58"/>
                  </a:lnTo>
                  <a:lnTo>
                    <a:pt x="461" y="63"/>
                  </a:lnTo>
                  <a:lnTo>
                    <a:pt x="448" y="68"/>
                  </a:lnTo>
                  <a:lnTo>
                    <a:pt x="438" y="74"/>
                  </a:lnTo>
                  <a:lnTo>
                    <a:pt x="429" y="81"/>
                  </a:lnTo>
                  <a:lnTo>
                    <a:pt x="423" y="90"/>
                  </a:lnTo>
                  <a:lnTo>
                    <a:pt x="420" y="99"/>
                  </a:lnTo>
                  <a:lnTo>
                    <a:pt x="418" y="111"/>
                  </a:lnTo>
                  <a:lnTo>
                    <a:pt x="419" y="122"/>
                  </a:lnTo>
                  <a:lnTo>
                    <a:pt x="421" y="135"/>
                  </a:lnTo>
                  <a:lnTo>
                    <a:pt x="424" y="150"/>
                  </a:lnTo>
                  <a:lnTo>
                    <a:pt x="429" y="165"/>
                  </a:lnTo>
                  <a:lnTo>
                    <a:pt x="436" y="181"/>
                  </a:lnTo>
                  <a:lnTo>
                    <a:pt x="678" y="742"/>
                  </a:lnTo>
                  <a:lnTo>
                    <a:pt x="921" y="181"/>
                  </a:lnTo>
                  <a:lnTo>
                    <a:pt x="921" y="181"/>
                  </a:lnTo>
                  <a:lnTo>
                    <a:pt x="928" y="165"/>
                  </a:lnTo>
                  <a:lnTo>
                    <a:pt x="933" y="149"/>
                  </a:lnTo>
                  <a:lnTo>
                    <a:pt x="936" y="134"/>
                  </a:lnTo>
                  <a:lnTo>
                    <a:pt x="938" y="122"/>
                  </a:lnTo>
                  <a:lnTo>
                    <a:pt x="938" y="110"/>
                  </a:lnTo>
                  <a:lnTo>
                    <a:pt x="935" y="98"/>
                  </a:lnTo>
                  <a:lnTo>
                    <a:pt x="931" y="89"/>
                  </a:lnTo>
                  <a:lnTo>
                    <a:pt x="925" y="81"/>
                  </a:lnTo>
                  <a:lnTo>
                    <a:pt x="917" y="74"/>
                  </a:lnTo>
                  <a:lnTo>
                    <a:pt x="906" y="67"/>
                  </a:lnTo>
                  <a:lnTo>
                    <a:pt x="894" y="62"/>
                  </a:lnTo>
                  <a:lnTo>
                    <a:pt x="878" y="58"/>
                  </a:lnTo>
                  <a:lnTo>
                    <a:pt x="861" y="54"/>
                  </a:lnTo>
                  <a:lnTo>
                    <a:pt x="840" y="52"/>
                  </a:lnTo>
                  <a:lnTo>
                    <a:pt x="817" y="50"/>
                  </a:lnTo>
                  <a:lnTo>
                    <a:pt x="792" y="50"/>
                  </a:lnTo>
                  <a:lnTo>
                    <a:pt x="792" y="0"/>
                  </a:lnTo>
                  <a:lnTo>
                    <a:pt x="1210" y="0"/>
                  </a:lnTo>
                  <a:lnTo>
                    <a:pt x="1210" y="50"/>
                  </a:lnTo>
                  <a:lnTo>
                    <a:pt x="1210" y="50"/>
                  </a:lnTo>
                  <a:lnTo>
                    <a:pt x="1188" y="50"/>
                  </a:lnTo>
                  <a:lnTo>
                    <a:pt x="1169" y="51"/>
                  </a:lnTo>
                  <a:lnTo>
                    <a:pt x="1150" y="53"/>
                  </a:lnTo>
                  <a:lnTo>
                    <a:pt x="1134" y="57"/>
                  </a:lnTo>
                  <a:lnTo>
                    <a:pt x="1119" y="61"/>
                  </a:lnTo>
                  <a:lnTo>
                    <a:pt x="1104" y="66"/>
                  </a:lnTo>
                  <a:lnTo>
                    <a:pt x="1091" y="73"/>
                  </a:lnTo>
                  <a:lnTo>
                    <a:pt x="1079" y="80"/>
                  </a:lnTo>
                  <a:lnTo>
                    <a:pt x="1067" y="89"/>
                  </a:lnTo>
                  <a:lnTo>
                    <a:pt x="1056" y="100"/>
                  </a:lnTo>
                  <a:lnTo>
                    <a:pt x="1046" y="113"/>
                  </a:lnTo>
                  <a:lnTo>
                    <a:pt x="1036" y="127"/>
                  </a:lnTo>
                  <a:lnTo>
                    <a:pt x="1026" y="142"/>
                  </a:lnTo>
                  <a:lnTo>
                    <a:pt x="1016" y="161"/>
                  </a:lnTo>
                  <a:lnTo>
                    <a:pt x="1007"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7" name="Freeform 15"/>
            <p:cNvSpPr>
              <a:spLocks noEditPoints="1"/>
            </p:cNvSpPr>
            <p:nvPr userDrawn="1"/>
          </p:nvSpPr>
          <p:spPr bwMode="auto">
            <a:xfrm>
              <a:off x="3135313" y="890588"/>
              <a:ext cx="152400" cy="144463"/>
            </a:xfrm>
            <a:custGeom>
              <a:avLst/>
              <a:gdLst>
                <a:gd name="T0" fmla="*/ 489 w 1151"/>
                <a:gd name="T1" fmla="*/ 1087 h 1094"/>
                <a:gd name="T2" fmla="*/ 353 w 1151"/>
                <a:gd name="T3" fmla="*/ 1051 h 1094"/>
                <a:gd name="T4" fmla="*/ 232 w 1151"/>
                <a:gd name="T5" fmla="*/ 984 h 1094"/>
                <a:gd name="T6" fmla="*/ 132 w 1151"/>
                <a:gd name="T7" fmla="*/ 894 h 1094"/>
                <a:gd name="T8" fmla="*/ 57 w 1151"/>
                <a:gd name="T9" fmla="*/ 783 h 1094"/>
                <a:gd name="T10" fmla="*/ 12 w 1151"/>
                <a:gd name="T11" fmla="*/ 656 h 1094"/>
                <a:gd name="T12" fmla="*/ 0 w 1151"/>
                <a:gd name="T13" fmla="*/ 547 h 1094"/>
                <a:gd name="T14" fmla="*/ 18 w 1151"/>
                <a:gd name="T15" fmla="*/ 411 h 1094"/>
                <a:gd name="T16" fmla="*/ 70 w 1151"/>
                <a:gd name="T17" fmla="*/ 287 h 1094"/>
                <a:gd name="T18" fmla="*/ 150 w 1151"/>
                <a:gd name="T19" fmla="*/ 180 h 1094"/>
                <a:gd name="T20" fmla="*/ 254 w 1151"/>
                <a:gd name="T21" fmla="*/ 94 h 1094"/>
                <a:gd name="T22" fmla="*/ 379 w 1151"/>
                <a:gd name="T23" fmla="*/ 33 h 1094"/>
                <a:gd name="T24" fmla="*/ 517 w 1151"/>
                <a:gd name="T25" fmla="*/ 3 h 1094"/>
                <a:gd name="T26" fmla="*/ 635 w 1151"/>
                <a:gd name="T27" fmla="*/ 3 h 1094"/>
                <a:gd name="T28" fmla="*/ 774 w 1151"/>
                <a:gd name="T29" fmla="*/ 33 h 1094"/>
                <a:gd name="T30" fmla="*/ 897 w 1151"/>
                <a:gd name="T31" fmla="*/ 94 h 1094"/>
                <a:gd name="T32" fmla="*/ 1001 w 1151"/>
                <a:gd name="T33" fmla="*/ 180 h 1094"/>
                <a:gd name="T34" fmla="*/ 1082 w 1151"/>
                <a:gd name="T35" fmla="*/ 287 h 1094"/>
                <a:gd name="T36" fmla="*/ 1133 w 1151"/>
                <a:gd name="T37" fmla="*/ 411 h 1094"/>
                <a:gd name="T38" fmla="*/ 1151 w 1151"/>
                <a:gd name="T39" fmla="*/ 547 h 1094"/>
                <a:gd name="T40" fmla="*/ 1139 w 1151"/>
                <a:gd name="T41" fmla="*/ 656 h 1094"/>
                <a:gd name="T42" fmla="*/ 1094 w 1151"/>
                <a:gd name="T43" fmla="*/ 783 h 1094"/>
                <a:gd name="T44" fmla="*/ 1019 w 1151"/>
                <a:gd name="T45" fmla="*/ 894 h 1094"/>
                <a:gd name="T46" fmla="*/ 919 w 1151"/>
                <a:gd name="T47" fmla="*/ 984 h 1094"/>
                <a:gd name="T48" fmla="*/ 799 w 1151"/>
                <a:gd name="T49" fmla="*/ 1051 h 1094"/>
                <a:gd name="T50" fmla="*/ 663 w 1151"/>
                <a:gd name="T51" fmla="*/ 1087 h 1094"/>
                <a:gd name="T52" fmla="*/ 577 w 1151"/>
                <a:gd name="T53" fmla="*/ 82 h 1094"/>
                <a:gd name="T54" fmla="*/ 492 w 1151"/>
                <a:gd name="T55" fmla="*/ 94 h 1094"/>
                <a:gd name="T56" fmla="*/ 404 w 1151"/>
                <a:gd name="T57" fmla="*/ 137 h 1094"/>
                <a:gd name="T58" fmla="*/ 335 w 1151"/>
                <a:gd name="T59" fmla="*/ 204 h 1094"/>
                <a:gd name="T60" fmla="*/ 285 w 1151"/>
                <a:gd name="T61" fmla="*/ 290 h 1094"/>
                <a:gd name="T62" fmla="*/ 252 w 1151"/>
                <a:gd name="T63" fmla="*/ 386 h 1094"/>
                <a:gd name="T64" fmla="*/ 234 w 1151"/>
                <a:gd name="T65" fmla="*/ 507 h 1094"/>
                <a:gd name="T66" fmla="*/ 240 w 1151"/>
                <a:gd name="T67" fmla="*/ 647 h 1094"/>
                <a:gd name="T68" fmla="*/ 264 w 1151"/>
                <a:gd name="T69" fmla="*/ 747 h 1094"/>
                <a:gd name="T70" fmla="*/ 303 w 1151"/>
                <a:gd name="T71" fmla="*/ 840 h 1094"/>
                <a:gd name="T72" fmla="*/ 360 w 1151"/>
                <a:gd name="T73" fmla="*/ 919 h 1094"/>
                <a:gd name="T74" fmla="*/ 436 w 1151"/>
                <a:gd name="T75" fmla="*/ 977 h 1094"/>
                <a:gd name="T76" fmla="*/ 533 w 1151"/>
                <a:gd name="T77" fmla="*/ 1008 h 1094"/>
                <a:gd name="T78" fmla="*/ 621 w 1151"/>
                <a:gd name="T79" fmla="*/ 1008 h 1094"/>
                <a:gd name="T80" fmla="*/ 716 w 1151"/>
                <a:gd name="T81" fmla="*/ 977 h 1094"/>
                <a:gd name="T82" fmla="*/ 792 w 1151"/>
                <a:gd name="T83" fmla="*/ 919 h 1094"/>
                <a:gd name="T84" fmla="*/ 850 w 1151"/>
                <a:gd name="T85" fmla="*/ 840 h 1094"/>
                <a:gd name="T86" fmla="*/ 889 w 1151"/>
                <a:gd name="T87" fmla="*/ 747 h 1094"/>
                <a:gd name="T88" fmla="*/ 912 w 1151"/>
                <a:gd name="T89" fmla="*/ 647 h 1094"/>
                <a:gd name="T90" fmla="*/ 919 w 1151"/>
                <a:gd name="T91" fmla="*/ 507 h 1094"/>
                <a:gd name="T92" fmla="*/ 901 w 1151"/>
                <a:gd name="T93" fmla="*/ 386 h 1094"/>
                <a:gd name="T94" fmla="*/ 867 w 1151"/>
                <a:gd name="T95" fmla="*/ 290 h 1094"/>
                <a:gd name="T96" fmla="*/ 817 w 1151"/>
                <a:gd name="T97" fmla="*/ 204 h 1094"/>
                <a:gd name="T98" fmla="*/ 748 w 1151"/>
                <a:gd name="T99" fmla="*/ 137 h 1094"/>
                <a:gd name="T100" fmla="*/ 661 w 1151"/>
                <a:gd name="T101" fmla="*/ 94 h 1094"/>
                <a:gd name="T102" fmla="*/ 577 w 1151"/>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1" h="1094">
                  <a:moveTo>
                    <a:pt x="577" y="1094"/>
                  </a:moveTo>
                  <a:lnTo>
                    <a:pt x="577" y="1094"/>
                  </a:lnTo>
                  <a:lnTo>
                    <a:pt x="547" y="1093"/>
                  </a:lnTo>
                  <a:lnTo>
                    <a:pt x="517" y="1091"/>
                  </a:lnTo>
                  <a:lnTo>
                    <a:pt x="489" y="1087"/>
                  </a:lnTo>
                  <a:lnTo>
                    <a:pt x="461" y="1082"/>
                  </a:lnTo>
                  <a:lnTo>
                    <a:pt x="432" y="1076"/>
                  </a:lnTo>
                  <a:lnTo>
                    <a:pt x="406" y="1069"/>
                  </a:lnTo>
                  <a:lnTo>
                    <a:pt x="379" y="1060"/>
                  </a:lnTo>
                  <a:lnTo>
                    <a:pt x="353" y="1051"/>
                  </a:lnTo>
                  <a:lnTo>
                    <a:pt x="327" y="1039"/>
                  </a:lnTo>
                  <a:lnTo>
                    <a:pt x="303" y="1027"/>
                  </a:lnTo>
                  <a:lnTo>
                    <a:pt x="278" y="1014"/>
                  </a:lnTo>
                  <a:lnTo>
                    <a:pt x="254" y="1000"/>
                  </a:lnTo>
                  <a:lnTo>
                    <a:pt x="232" y="984"/>
                  </a:lnTo>
                  <a:lnTo>
                    <a:pt x="210" y="968"/>
                  </a:lnTo>
                  <a:lnTo>
                    <a:pt x="189" y="950"/>
                  </a:lnTo>
                  <a:lnTo>
                    <a:pt x="170" y="933"/>
                  </a:lnTo>
                  <a:lnTo>
                    <a:pt x="150" y="914"/>
                  </a:lnTo>
                  <a:lnTo>
                    <a:pt x="132" y="894"/>
                  </a:lnTo>
                  <a:lnTo>
                    <a:pt x="115" y="873"/>
                  </a:lnTo>
                  <a:lnTo>
                    <a:pt x="99" y="851"/>
                  </a:lnTo>
                  <a:lnTo>
                    <a:pt x="84" y="830"/>
                  </a:lnTo>
                  <a:lnTo>
                    <a:pt x="70" y="806"/>
                  </a:lnTo>
                  <a:lnTo>
                    <a:pt x="57" y="783"/>
                  </a:lnTo>
                  <a:lnTo>
                    <a:pt x="46" y="758"/>
                  </a:lnTo>
                  <a:lnTo>
                    <a:pt x="36" y="734"/>
                  </a:lnTo>
                  <a:lnTo>
                    <a:pt x="26" y="708"/>
                  </a:lnTo>
                  <a:lnTo>
                    <a:pt x="18" y="683"/>
                  </a:lnTo>
                  <a:lnTo>
                    <a:pt x="12" y="656"/>
                  </a:lnTo>
                  <a:lnTo>
                    <a:pt x="7" y="629"/>
                  </a:lnTo>
                  <a:lnTo>
                    <a:pt x="3" y="602"/>
                  </a:lnTo>
                  <a:lnTo>
                    <a:pt x="1" y="574"/>
                  </a:lnTo>
                  <a:lnTo>
                    <a:pt x="0" y="547"/>
                  </a:lnTo>
                  <a:lnTo>
                    <a:pt x="0" y="547"/>
                  </a:lnTo>
                  <a:lnTo>
                    <a:pt x="1" y="519"/>
                  </a:lnTo>
                  <a:lnTo>
                    <a:pt x="3" y="491"/>
                  </a:lnTo>
                  <a:lnTo>
                    <a:pt x="7" y="464"/>
                  </a:lnTo>
                  <a:lnTo>
                    <a:pt x="12" y="437"/>
                  </a:lnTo>
                  <a:lnTo>
                    <a:pt x="18" y="411"/>
                  </a:lnTo>
                  <a:lnTo>
                    <a:pt x="26" y="385"/>
                  </a:lnTo>
                  <a:lnTo>
                    <a:pt x="36" y="360"/>
                  </a:lnTo>
                  <a:lnTo>
                    <a:pt x="46" y="335"/>
                  </a:lnTo>
                  <a:lnTo>
                    <a:pt x="57" y="310"/>
                  </a:lnTo>
                  <a:lnTo>
                    <a:pt x="70" y="287"/>
                  </a:lnTo>
                  <a:lnTo>
                    <a:pt x="84" y="264"/>
                  </a:lnTo>
                  <a:lnTo>
                    <a:pt x="99" y="242"/>
                  </a:lnTo>
                  <a:lnTo>
                    <a:pt x="115" y="220"/>
                  </a:lnTo>
                  <a:lnTo>
                    <a:pt x="132" y="200"/>
                  </a:lnTo>
                  <a:lnTo>
                    <a:pt x="150" y="180"/>
                  </a:lnTo>
                  <a:lnTo>
                    <a:pt x="170" y="161"/>
                  </a:lnTo>
                  <a:lnTo>
                    <a:pt x="189" y="143"/>
                  </a:lnTo>
                  <a:lnTo>
                    <a:pt x="210" y="125"/>
                  </a:lnTo>
                  <a:lnTo>
                    <a:pt x="232" y="109"/>
                  </a:lnTo>
                  <a:lnTo>
                    <a:pt x="254" y="94"/>
                  </a:lnTo>
                  <a:lnTo>
                    <a:pt x="278" y="79"/>
                  </a:lnTo>
                  <a:lnTo>
                    <a:pt x="303" y="66"/>
                  </a:lnTo>
                  <a:lnTo>
                    <a:pt x="327" y="54"/>
                  </a:lnTo>
                  <a:lnTo>
                    <a:pt x="353" y="44"/>
                  </a:lnTo>
                  <a:lnTo>
                    <a:pt x="379" y="33"/>
                  </a:lnTo>
                  <a:lnTo>
                    <a:pt x="406" y="24"/>
                  </a:lnTo>
                  <a:lnTo>
                    <a:pt x="432" y="17"/>
                  </a:lnTo>
                  <a:lnTo>
                    <a:pt x="461" y="11"/>
                  </a:lnTo>
                  <a:lnTo>
                    <a:pt x="489" y="6"/>
                  </a:lnTo>
                  <a:lnTo>
                    <a:pt x="517" y="3"/>
                  </a:lnTo>
                  <a:lnTo>
                    <a:pt x="547" y="1"/>
                  </a:lnTo>
                  <a:lnTo>
                    <a:pt x="577" y="0"/>
                  </a:lnTo>
                  <a:lnTo>
                    <a:pt x="577" y="0"/>
                  </a:lnTo>
                  <a:lnTo>
                    <a:pt x="606" y="1"/>
                  </a:lnTo>
                  <a:lnTo>
                    <a:pt x="635" y="3"/>
                  </a:lnTo>
                  <a:lnTo>
                    <a:pt x="663" y="6"/>
                  </a:lnTo>
                  <a:lnTo>
                    <a:pt x="692" y="11"/>
                  </a:lnTo>
                  <a:lnTo>
                    <a:pt x="720" y="17"/>
                  </a:lnTo>
                  <a:lnTo>
                    <a:pt x="746" y="24"/>
                  </a:lnTo>
                  <a:lnTo>
                    <a:pt x="774" y="33"/>
                  </a:lnTo>
                  <a:lnTo>
                    <a:pt x="799" y="44"/>
                  </a:lnTo>
                  <a:lnTo>
                    <a:pt x="825" y="54"/>
                  </a:lnTo>
                  <a:lnTo>
                    <a:pt x="850" y="66"/>
                  </a:lnTo>
                  <a:lnTo>
                    <a:pt x="874" y="79"/>
                  </a:lnTo>
                  <a:lnTo>
                    <a:pt x="897" y="94"/>
                  </a:lnTo>
                  <a:lnTo>
                    <a:pt x="919" y="109"/>
                  </a:lnTo>
                  <a:lnTo>
                    <a:pt x="942" y="125"/>
                  </a:lnTo>
                  <a:lnTo>
                    <a:pt x="962" y="143"/>
                  </a:lnTo>
                  <a:lnTo>
                    <a:pt x="982" y="161"/>
                  </a:lnTo>
                  <a:lnTo>
                    <a:pt x="1001" y="180"/>
                  </a:lnTo>
                  <a:lnTo>
                    <a:pt x="1019" y="200"/>
                  </a:lnTo>
                  <a:lnTo>
                    <a:pt x="1037" y="220"/>
                  </a:lnTo>
                  <a:lnTo>
                    <a:pt x="1052" y="242"/>
                  </a:lnTo>
                  <a:lnTo>
                    <a:pt x="1067" y="264"/>
                  </a:lnTo>
                  <a:lnTo>
                    <a:pt x="1082" y="287"/>
                  </a:lnTo>
                  <a:lnTo>
                    <a:pt x="1094" y="310"/>
                  </a:lnTo>
                  <a:lnTo>
                    <a:pt x="1105" y="335"/>
                  </a:lnTo>
                  <a:lnTo>
                    <a:pt x="1116" y="360"/>
                  </a:lnTo>
                  <a:lnTo>
                    <a:pt x="1125" y="385"/>
                  </a:lnTo>
                  <a:lnTo>
                    <a:pt x="1133" y="411"/>
                  </a:lnTo>
                  <a:lnTo>
                    <a:pt x="1139" y="437"/>
                  </a:lnTo>
                  <a:lnTo>
                    <a:pt x="1144" y="464"/>
                  </a:lnTo>
                  <a:lnTo>
                    <a:pt x="1148" y="491"/>
                  </a:lnTo>
                  <a:lnTo>
                    <a:pt x="1150" y="519"/>
                  </a:lnTo>
                  <a:lnTo>
                    <a:pt x="1151" y="547"/>
                  </a:lnTo>
                  <a:lnTo>
                    <a:pt x="1151" y="547"/>
                  </a:lnTo>
                  <a:lnTo>
                    <a:pt x="1150" y="574"/>
                  </a:lnTo>
                  <a:lnTo>
                    <a:pt x="1148" y="602"/>
                  </a:lnTo>
                  <a:lnTo>
                    <a:pt x="1144" y="629"/>
                  </a:lnTo>
                  <a:lnTo>
                    <a:pt x="1139" y="656"/>
                  </a:lnTo>
                  <a:lnTo>
                    <a:pt x="1133" y="683"/>
                  </a:lnTo>
                  <a:lnTo>
                    <a:pt x="1125" y="708"/>
                  </a:lnTo>
                  <a:lnTo>
                    <a:pt x="1116" y="734"/>
                  </a:lnTo>
                  <a:lnTo>
                    <a:pt x="1105" y="758"/>
                  </a:lnTo>
                  <a:lnTo>
                    <a:pt x="1094" y="783"/>
                  </a:lnTo>
                  <a:lnTo>
                    <a:pt x="1082" y="806"/>
                  </a:lnTo>
                  <a:lnTo>
                    <a:pt x="1067" y="830"/>
                  </a:lnTo>
                  <a:lnTo>
                    <a:pt x="1052" y="851"/>
                  </a:lnTo>
                  <a:lnTo>
                    <a:pt x="1037" y="873"/>
                  </a:lnTo>
                  <a:lnTo>
                    <a:pt x="1019" y="894"/>
                  </a:lnTo>
                  <a:lnTo>
                    <a:pt x="1001" y="914"/>
                  </a:lnTo>
                  <a:lnTo>
                    <a:pt x="982" y="933"/>
                  </a:lnTo>
                  <a:lnTo>
                    <a:pt x="962" y="950"/>
                  </a:lnTo>
                  <a:lnTo>
                    <a:pt x="942" y="968"/>
                  </a:lnTo>
                  <a:lnTo>
                    <a:pt x="919" y="984"/>
                  </a:lnTo>
                  <a:lnTo>
                    <a:pt x="897" y="1000"/>
                  </a:lnTo>
                  <a:lnTo>
                    <a:pt x="874" y="1014"/>
                  </a:lnTo>
                  <a:lnTo>
                    <a:pt x="850" y="1027"/>
                  </a:lnTo>
                  <a:lnTo>
                    <a:pt x="825" y="1039"/>
                  </a:lnTo>
                  <a:lnTo>
                    <a:pt x="799" y="1051"/>
                  </a:lnTo>
                  <a:lnTo>
                    <a:pt x="774" y="1060"/>
                  </a:lnTo>
                  <a:lnTo>
                    <a:pt x="746" y="1069"/>
                  </a:lnTo>
                  <a:lnTo>
                    <a:pt x="720" y="1076"/>
                  </a:lnTo>
                  <a:lnTo>
                    <a:pt x="692" y="1082"/>
                  </a:lnTo>
                  <a:lnTo>
                    <a:pt x="663" y="1087"/>
                  </a:lnTo>
                  <a:lnTo>
                    <a:pt x="635" y="1091"/>
                  </a:lnTo>
                  <a:lnTo>
                    <a:pt x="606" y="1093"/>
                  </a:lnTo>
                  <a:lnTo>
                    <a:pt x="577" y="1094"/>
                  </a:lnTo>
                  <a:lnTo>
                    <a:pt x="577" y="1094"/>
                  </a:lnTo>
                  <a:close/>
                  <a:moveTo>
                    <a:pt x="577" y="82"/>
                  </a:moveTo>
                  <a:lnTo>
                    <a:pt x="577" y="82"/>
                  </a:lnTo>
                  <a:lnTo>
                    <a:pt x="554" y="83"/>
                  </a:lnTo>
                  <a:lnTo>
                    <a:pt x="533" y="86"/>
                  </a:lnTo>
                  <a:lnTo>
                    <a:pt x="511" y="90"/>
                  </a:lnTo>
                  <a:lnTo>
                    <a:pt x="492" y="94"/>
                  </a:lnTo>
                  <a:lnTo>
                    <a:pt x="472" y="100"/>
                  </a:lnTo>
                  <a:lnTo>
                    <a:pt x="454" y="108"/>
                  </a:lnTo>
                  <a:lnTo>
                    <a:pt x="436" y="116"/>
                  </a:lnTo>
                  <a:lnTo>
                    <a:pt x="419" y="125"/>
                  </a:lnTo>
                  <a:lnTo>
                    <a:pt x="404" y="137"/>
                  </a:lnTo>
                  <a:lnTo>
                    <a:pt x="388" y="148"/>
                  </a:lnTo>
                  <a:lnTo>
                    <a:pt x="374" y="161"/>
                  </a:lnTo>
                  <a:lnTo>
                    <a:pt x="360" y="174"/>
                  </a:lnTo>
                  <a:lnTo>
                    <a:pt x="347" y="189"/>
                  </a:lnTo>
                  <a:lnTo>
                    <a:pt x="335" y="204"/>
                  </a:lnTo>
                  <a:lnTo>
                    <a:pt x="324" y="219"/>
                  </a:lnTo>
                  <a:lnTo>
                    <a:pt x="313" y="237"/>
                  </a:lnTo>
                  <a:lnTo>
                    <a:pt x="303" y="253"/>
                  </a:lnTo>
                  <a:lnTo>
                    <a:pt x="293" y="272"/>
                  </a:lnTo>
                  <a:lnTo>
                    <a:pt x="285" y="290"/>
                  </a:lnTo>
                  <a:lnTo>
                    <a:pt x="277" y="308"/>
                  </a:lnTo>
                  <a:lnTo>
                    <a:pt x="270" y="327"/>
                  </a:lnTo>
                  <a:lnTo>
                    <a:pt x="264" y="346"/>
                  </a:lnTo>
                  <a:lnTo>
                    <a:pt x="258" y="367"/>
                  </a:lnTo>
                  <a:lnTo>
                    <a:pt x="252" y="386"/>
                  </a:lnTo>
                  <a:lnTo>
                    <a:pt x="248" y="407"/>
                  </a:lnTo>
                  <a:lnTo>
                    <a:pt x="244" y="426"/>
                  </a:lnTo>
                  <a:lnTo>
                    <a:pt x="240" y="446"/>
                  </a:lnTo>
                  <a:lnTo>
                    <a:pt x="238" y="467"/>
                  </a:lnTo>
                  <a:lnTo>
                    <a:pt x="234" y="507"/>
                  </a:lnTo>
                  <a:lnTo>
                    <a:pt x="233" y="547"/>
                  </a:lnTo>
                  <a:lnTo>
                    <a:pt x="233" y="547"/>
                  </a:lnTo>
                  <a:lnTo>
                    <a:pt x="234" y="587"/>
                  </a:lnTo>
                  <a:lnTo>
                    <a:pt x="238" y="626"/>
                  </a:lnTo>
                  <a:lnTo>
                    <a:pt x="240" y="647"/>
                  </a:lnTo>
                  <a:lnTo>
                    <a:pt x="244" y="667"/>
                  </a:lnTo>
                  <a:lnTo>
                    <a:pt x="248" y="687"/>
                  </a:lnTo>
                  <a:lnTo>
                    <a:pt x="252" y="707"/>
                  </a:lnTo>
                  <a:lnTo>
                    <a:pt x="258" y="728"/>
                  </a:lnTo>
                  <a:lnTo>
                    <a:pt x="264" y="747"/>
                  </a:lnTo>
                  <a:lnTo>
                    <a:pt x="270" y="766"/>
                  </a:lnTo>
                  <a:lnTo>
                    <a:pt x="277" y="785"/>
                  </a:lnTo>
                  <a:lnTo>
                    <a:pt x="285" y="804"/>
                  </a:lnTo>
                  <a:lnTo>
                    <a:pt x="293" y="822"/>
                  </a:lnTo>
                  <a:lnTo>
                    <a:pt x="303" y="840"/>
                  </a:lnTo>
                  <a:lnTo>
                    <a:pt x="313" y="857"/>
                  </a:lnTo>
                  <a:lnTo>
                    <a:pt x="324" y="874"/>
                  </a:lnTo>
                  <a:lnTo>
                    <a:pt x="335" y="889"/>
                  </a:lnTo>
                  <a:lnTo>
                    <a:pt x="347" y="904"/>
                  </a:lnTo>
                  <a:lnTo>
                    <a:pt x="360" y="919"/>
                  </a:lnTo>
                  <a:lnTo>
                    <a:pt x="374" y="932"/>
                  </a:lnTo>
                  <a:lnTo>
                    <a:pt x="388" y="945"/>
                  </a:lnTo>
                  <a:lnTo>
                    <a:pt x="404" y="957"/>
                  </a:lnTo>
                  <a:lnTo>
                    <a:pt x="419" y="968"/>
                  </a:lnTo>
                  <a:lnTo>
                    <a:pt x="436" y="977"/>
                  </a:lnTo>
                  <a:lnTo>
                    <a:pt x="454" y="986"/>
                  </a:lnTo>
                  <a:lnTo>
                    <a:pt x="472" y="993"/>
                  </a:lnTo>
                  <a:lnTo>
                    <a:pt x="492" y="1000"/>
                  </a:lnTo>
                  <a:lnTo>
                    <a:pt x="511" y="1005"/>
                  </a:lnTo>
                  <a:lnTo>
                    <a:pt x="533" y="1008"/>
                  </a:lnTo>
                  <a:lnTo>
                    <a:pt x="554" y="1010"/>
                  </a:lnTo>
                  <a:lnTo>
                    <a:pt x="577" y="1011"/>
                  </a:lnTo>
                  <a:lnTo>
                    <a:pt x="577" y="1011"/>
                  </a:lnTo>
                  <a:lnTo>
                    <a:pt x="599" y="1010"/>
                  </a:lnTo>
                  <a:lnTo>
                    <a:pt x="621" y="1008"/>
                  </a:lnTo>
                  <a:lnTo>
                    <a:pt x="641" y="1005"/>
                  </a:lnTo>
                  <a:lnTo>
                    <a:pt x="661" y="1000"/>
                  </a:lnTo>
                  <a:lnTo>
                    <a:pt x="680" y="993"/>
                  </a:lnTo>
                  <a:lnTo>
                    <a:pt x="698" y="986"/>
                  </a:lnTo>
                  <a:lnTo>
                    <a:pt x="716" y="977"/>
                  </a:lnTo>
                  <a:lnTo>
                    <a:pt x="733" y="968"/>
                  </a:lnTo>
                  <a:lnTo>
                    <a:pt x="748" y="957"/>
                  </a:lnTo>
                  <a:lnTo>
                    <a:pt x="764" y="945"/>
                  </a:lnTo>
                  <a:lnTo>
                    <a:pt x="778" y="932"/>
                  </a:lnTo>
                  <a:lnTo>
                    <a:pt x="792" y="919"/>
                  </a:lnTo>
                  <a:lnTo>
                    <a:pt x="805" y="904"/>
                  </a:lnTo>
                  <a:lnTo>
                    <a:pt x="817" y="889"/>
                  </a:lnTo>
                  <a:lnTo>
                    <a:pt x="829" y="874"/>
                  </a:lnTo>
                  <a:lnTo>
                    <a:pt x="839" y="857"/>
                  </a:lnTo>
                  <a:lnTo>
                    <a:pt x="850" y="840"/>
                  </a:lnTo>
                  <a:lnTo>
                    <a:pt x="859" y="822"/>
                  </a:lnTo>
                  <a:lnTo>
                    <a:pt x="867" y="804"/>
                  </a:lnTo>
                  <a:lnTo>
                    <a:pt x="875" y="785"/>
                  </a:lnTo>
                  <a:lnTo>
                    <a:pt x="882" y="766"/>
                  </a:lnTo>
                  <a:lnTo>
                    <a:pt x="889" y="747"/>
                  </a:lnTo>
                  <a:lnTo>
                    <a:pt x="896" y="728"/>
                  </a:lnTo>
                  <a:lnTo>
                    <a:pt x="901" y="707"/>
                  </a:lnTo>
                  <a:lnTo>
                    <a:pt x="905" y="687"/>
                  </a:lnTo>
                  <a:lnTo>
                    <a:pt x="909" y="667"/>
                  </a:lnTo>
                  <a:lnTo>
                    <a:pt x="912" y="647"/>
                  </a:lnTo>
                  <a:lnTo>
                    <a:pt x="915" y="626"/>
                  </a:lnTo>
                  <a:lnTo>
                    <a:pt x="919" y="587"/>
                  </a:lnTo>
                  <a:lnTo>
                    <a:pt x="920" y="547"/>
                  </a:lnTo>
                  <a:lnTo>
                    <a:pt x="920" y="547"/>
                  </a:lnTo>
                  <a:lnTo>
                    <a:pt x="919" y="507"/>
                  </a:lnTo>
                  <a:lnTo>
                    <a:pt x="915" y="467"/>
                  </a:lnTo>
                  <a:lnTo>
                    <a:pt x="912" y="446"/>
                  </a:lnTo>
                  <a:lnTo>
                    <a:pt x="909" y="426"/>
                  </a:lnTo>
                  <a:lnTo>
                    <a:pt x="905" y="407"/>
                  </a:lnTo>
                  <a:lnTo>
                    <a:pt x="901" y="386"/>
                  </a:lnTo>
                  <a:lnTo>
                    <a:pt x="896" y="367"/>
                  </a:lnTo>
                  <a:lnTo>
                    <a:pt x="889" y="346"/>
                  </a:lnTo>
                  <a:lnTo>
                    <a:pt x="882" y="327"/>
                  </a:lnTo>
                  <a:lnTo>
                    <a:pt x="875" y="308"/>
                  </a:lnTo>
                  <a:lnTo>
                    <a:pt x="867" y="290"/>
                  </a:lnTo>
                  <a:lnTo>
                    <a:pt x="859" y="272"/>
                  </a:lnTo>
                  <a:lnTo>
                    <a:pt x="850" y="253"/>
                  </a:lnTo>
                  <a:lnTo>
                    <a:pt x="839" y="237"/>
                  </a:lnTo>
                  <a:lnTo>
                    <a:pt x="829" y="219"/>
                  </a:lnTo>
                  <a:lnTo>
                    <a:pt x="817" y="204"/>
                  </a:lnTo>
                  <a:lnTo>
                    <a:pt x="805" y="189"/>
                  </a:lnTo>
                  <a:lnTo>
                    <a:pt x="792" y="174"/>
                  </a:lnTo>
                  <a:lnTo>
                    <a:pt x="778" y="161"/>
                  </a:lnTo>
                  <a:lnTo>
                    <a:pt x="764" y="148"/>
                  </a:lnTo>
                  <a:lnTo>
                    <a:pt x="748" y="137"/>
                  </a:lnTo>
                  <a:lnTo>
                    <a:pt x="733" y="125"/>
                  </a:lnTo>
                  <a:lnTo>
                    <a:pt x="716" y="116"/>
                  </a:lnTo>
                  <a:lnTo>
                    <a:pt x="698" y="108"/>
                  </a:lnTo>
                  <a:lnTo>
                    <a:pt x="680" y="100"/>
                  </a:lnTo>
                  <a:lnTo>
                    <a:pt x="661"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8" name="Freeform 16"/>
            <p:cNvSpPr>
              <a:spLocks/>
            </p:cNvSpPr>
            <p:nvPr userDrawn="1"/>
          </p:nvSpPr>
          <p:spPr bwMode="auto">
            <a:xfrm>
              <a:off x="3332163" y="889001"/>
              <a:ext cx="93663" cy="146050"/>
            </a:xfrm>
            <a:custGeom>
              <a:avLst/>
              <a:gdLst>
                <a:gd name="T0" fmla="*/ 52 w 712"/>
                <a:gd name="T1" fmla="*/ 723 h 1103"/>
                <a:gd name="T2" fmla="*/ 75 w 712"/>
                <a:gd name="T3" fmla="*/ 804 h 1103"/>
                <a:gd name="T4" fmla="*/ 112 w 712"/>
                <a:gd name="T5" fmla="*/ 875 h 1103"/>
                <a:gd name="T6" fmla="*/ 159 w 712"/>
                <a:gd name="T7" fmla="*/ 933 h 1103"/>
                <a:gd name="T8" fmla="*/ 215 w 712"/>
                <a:gd name="T9" fmla="*/ 978 h 1103"/>
                <a:gd name="T10" fmla="*/ 278 w 712"/>
                <a:gd name="T11" fmla="*/ 1009 h 1103"/>
                <a:gd name="T12" fmla="*/ 343 w 712"/>
                <a:gd name="T13" fmla="*/ 1024 h 1103"/>
                <a:gd name="T14" fmla="*/ 405 w 712"/>
                <a:gd name="T15" fmla="*/ 1022 h 1103"/>
                <a:gd name="T16" fmla="*/ 481 w 712"/>
                <a:gd name="T17" fmla="*/ 992 h 1103"/>
                <a:gd name="T18" fmla="*/ 529 w 712"/>
                <a:gd name="T19" fmla="*/ 929 h 1103"/>
                <a:gd name="T20" fmla="*/ 541 w 712"/>
                <a:gd name="T21" fmla="*/ 854 h 1103"/>
                <a:gd name="T22" fmla="*/ 528 w 712"/>
                <a:gd name="T23" fmla="*/ 795 h 1103"/>
                <a:gd name="T24" fmla="*/ 490 w 712"/>
                <a:gd name="T25" fmla="*/ 737 h 1103"/>
                <a:gd name="T26" fmla="*/ 429 w 712"/>
                <a:gd name="T27" fmla="*/ 688 h 1103"/>
                <a:gd name="T28" fmla="*/ 198 w 712"/>
                <a:gd name="T29" fmla="*/ 566 h 1103"/>
                <a:gd name="T30" fmla="*/ 94 w 712"/>
                <a:gd name="T31" fmla="*/ 485 h 1103"/>
                <a:gd name="T32" fmla="*/ 32 w 712"/>
                <a:gd name="T33" fmla="*/ 380 h 1103"/>
                <a:gd name="T34" fmla="*/ 16 w 712"/>
                <a:gd name="T35" fmla="*/ 267 h 1103"/>
                <a:gd name="T36" fmla="*/ 25 w 712"/>
                <a:gd name="T37" fmla="*/ 204 h 1103"/>
                <a:gd name="T38" fmla="*/ 52 w 712"/>
                <a:gd name="T39" fmla="*/ 145 h 1103"/>
                <a:gd name="T40" fmla="*/ 94 w 712"/>
                <a:gd name="T41" fmla="*/ 95 h 1103"/>
                <a:gd name="T42" fmla="*/ 148 w 712"/>
                <a:gd name="T43" fmla="*/ 54 h 1103"/>
                <a:gd name="T44" fmla="*/ 212 w 712"/>
                <a:gd name="T45" fmla="*/ 25 h 1103"/>
                <a:gd name="T46" fmla="*/ 285 w 712"/>
                <a:gd name="T47" fmla="*/ 11 h 1103"/>
                <a:gd name="T48" fmla="*/ 352 w 712"/>
                <a:gd name="T49" fmla="*/ 11 h 1103"/>
                <a:gd name="T50" fmla="*/ 427 w 712"/>
                <a:gd name="T51" fmla="*/ 25 h 1103"/>
                <a:gd name="T52" fmla="*/ 526 w 712"/>
                <a:gd name="T53" fmla="*/ 79 h 1103"/>
                <a:gd name="T54" fmla="*/ 556 w 712"/>
                <a:gd name="T55" fmla="*/ 47 h 1103"/>
                <a:gd name="T56" fmla="*/ 624 w 712"/>
                <a:gd name="T57" fmla="*/ 0 h 1103"/>
                <a:gd name="T58" fmla="*/ 568 w 712"/>
                <a:gd name="T59" fmla="*/ 328 h 1103"/>
                <a:gd name="T60" fmla="*/ 527 w 712"/>
                <a:gd name="T61" fmla="*/ 203 h 1103"/>
                <a:gd name="T62" fmla="*/ 481 w 712"/>
                <a:gd name="T63" fmla="*/ 142 h 1103"/>
                <a:gd name="T64" fmla="*/ 428 w 712"/>
                <a:gd name="T65" fmla="*/ 106 h 1103"/>
                <a:gd name="T66" fmla="*/ 358 w 712"/>
                <a:gd name="T67" fmla="*/ 86 h 1103"/>
                <a:gd name="T68" fmla="*/ 300 w 712"/>
                <a:gd name="T69" fmla="*/ 87 h 1103"/>
                <a:gd name="T70" fmla="*/ 240 w 712"/>
                <a:gd name="T71" fmla="*/ 113 h 1103"/>
                <a:gd name="T72" fmla="*/ 199 w 712"/>
                <a:gd name="T73" fmla="*/ 165 h 1103"/>
                <a:gd name="T74" fmla="*/ 187 w 712"/>
                <a:gd name="T75" fmla="*/ 222 h 1103"/>
                <a:gd name="T76" fmla="*/ 200 w 712"/>
                <a:gd name="T77" fmla="*/ 278 h 1103"/>
                <a:gd name="T78" fmla="*/ 241 w 712"/>
                <a:gd name="T79" fmla="*/ 336 h 1103"/>
                <a:gd name="T80" fmla="*/ 308 w 712"/>
                <a:gd name="T81" fmla="*/ 390 h 1103"/>
                <a:gd name="T82" fmla="*/ 535 w 712"/>
                <a:gd name="T83" fmla="*/ 510 h 1103"/>
                <a:gd name="T84" fmla="*/ 631 w 712"/>
                <a:gd name="T85" fmla="*/ 590 h 1103"/>
                <a:gd name="T86" fmla="*/ 695 w 712"/>
                <a:gd name="T87" fmla="*/ 693 h 1103"/>
                <a:gd name="T88" fmla="*/ 712 w 712"/>
                <a:gd name="T89" fmla="*/ 789 h 1103"/>
                <a:gd name="T90" fmla="*/ 701 w 712"/>
                <a:gd name="T91" fmla="*/ 872 h 1103"/>
                <a:gd name="T92" fmla="*/ 669 w 712"/>
                <a:gd name="T93" fmla="*/ 945 h 1103"/>
                <a:gd name="T94" fmla="*/ 619 w 712"/>
                <a:gd name="T95" fmla="*/ 1005 h 1103"/>
                <a:gd name="T96" fmla="*/ 556 w 712"/>
                <a:gd name="T97" fmla="*/ 1053 h 1103"/>
                <a:gd name="T98" fmla="*/ 483 w 712"/>
                <a:gd name="T99" fmla="*/ 1085 h 1103"/>
                <a:gd name="T100" fmla="*/ 402 w 712"/>
                <a:gd name="T101" fmla="*/ 1101 h 1103"/>
                <a:gd name="T102" fmla="*/ 323 w 712"/>
                <a:gd name="T103" fmla="*/ 1100 h 1103"/>
                <a:gd name="T104" fmla="*/ 223 w 712"/>
                <a:gd name="T105" fmla="*/ 1073 h 1103"/>
                <a:gd name="T106" fmla="*/ 111 w 712"/>
                <a:gd name="T107" fmla="*/ 1024 h 1103"/>
                <a:gd name="T108" fmla="*/ 77 w 712"/>
                <a:gd name="T109" fmla="*/ 1044 h 1103"/>
                <a:gd name="T110" fmla="*/ 51 w 712"/>
                <a:gd name="T111" fmla="*/ 1103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2" h="1103">
                  <a:moveTo>
                    <a:pt x="51" y="1103"/>
                  </a:moveTo>
                  <a:lnTo>
                    <a:pt x="0" y="1103"/>
                  </a:lnTo>
                  <a:lnTo>
                    <a:pt x="0" y="723"/>
                  </a:lnTo>
                  <a:lnTo>
                    <a:pt x="52" y="723"/>
                  </a:lnTo>
                  <a:lnTo>
                    <a:pt x="52" y="723"/>
                  </a:lnTo>
                  <a:lnTo>
                    <a:pt x="56" y="740"/>
                  </a:lnTo>
                  <a:lnTo>
                    <a:pt x="60" y="757"/>
                  </a:lnTo>
                  <a:lnTo>
                    <a:pt x="64" y="773"/>
                  </a:lnTo>
                  <a:lnTo>
                    <a:pt x="69" y="789"/>
                  </a:lnTo>
                  <a:lnTo>
                    <a:pt x="75" y="804"/>
                  </a:lnTo>
                  <a:lnTo>
                    <a:pt x="81" y="819"/>
                  </a:lnTo>
                  <a:lnTo>
                    <a:pt x="88" y="834"/>
                  </a:lnTo>
                  <a:lnTo>
                    <a:pt x="96" y="848"/>
                  </a:lnTo>
                  <a:lnTo>
                    <a:pt x="104" y="861"/>
                  </a:lnTo>
                  <a:lnTo>
                    <a:pt x="112" y="875"/>
                  </a:lnTo>
                  <a:lnTo>
                    <a:pt x="120" y="888"/>
                  </a:lnTo>
                  <a:lnTo>
                    <a:pt x="129" y="899"/>
                  </a:lnTo>
                  <a:lnTo>
                    <a:pt x="139" y="911"/>
                  </a:lnTo>
                  <a:lnTo>
                    <a:pt x="149" y="923"/>
                  </a:lnTo>
                  <a:lnTo>
                    <a:pt x="159" y="933"/>
                  </a:lnTo>
                  <a:lnTo>
                    <a:pt x="170" y="943"/>
                  </a:lnTo>
                  <a:lnTo>
                    <a:pt x="180" y="952"/>
                  </a:lnTo>
                  <a:lnTo>
                    <a:pt x="192" y="962"/>
                  </a:lnTo>
                  <a:lnTo>
                    <a:pt x="204" y="970"/>
                  </a:lnTo>
                  <a:lnTo>
                    <a:pt x="215" y="978"/>
                  </a:lnTo>
                  <a:lnTo>
                    <a:pt x="227" y="985"/>
                  </a:lnTo>
                  <a:lnTo>
                    <a:pt x="240" y="992"/>
                  </a:lnTo>
                  <a:lnTo>
                    <a:pt x="252" y="998"/>
                  </a:lnTo>
                  <a:lnTo>
                    <a:pt x="264" y="1003"/>
                  </a:lnTo>
                  <a:lnTo>
                    <a:pt x="278" y="1009"/>
                  </a:lnTo>
                  <a:lnTo>
                    <a:pt x="290" y="1013"/>
                  </a:lnTo>
                  <a:lnTo>
                    <a:pt x="303" y="1017"/>
                  </a:lnTo>
                  <a:lnTo>
                    <a:pt x="316" y="1020"/>
                  </a:lnTo>
                  <a:lnTo>
                    <a:pt x="330" y="1022"/>
                  </a:lnTo>
                  <a:lnTo>
                    <a:pt x="343" y="1024"/>
                  </a:lnTo>
                  <a:lnTo>
                    <a:pt x="356" y="1025"/>
                  </a:lnTo>
                  <a:lnTo>
                    <a:pt x="370" y="1025"/>
                  </a:lnTo>
                  <a:lnTo>
                    <a:pt x="370" y="1025"/>
                  </a:lnTo>
                  <a:lnTo>
                    <a:pt x="388" y="1024"/>
                  </a:lnTo>
                  <a:lnTo>
                    <a:pt x="405" y="1022"/>
                  </a:lnTo>
                  <a:lnTo>
                    <a:pt x="423" y="1019"/>
                  </a:lnTo>
                  <a:lnTo>
                    <a:pt x="438" y="1015"/>
                  </a:lnTo>
                  <a:lnTo>
                    <a:pt x="453" y="1009"/>
                  </a:lnTo>
                  <a:lnTo>
                    <a:pt x="468" y="1000"/>
                  </a:lnTo>
                  <a:lnTo>
                    <a:pt x="481" y="992"/>
                  </a:lnTo>
                  <a:lnTo>
                    <a:pt x="493" y="982"/>
                  </a:lnTo>
                  <a:lnTo>
                    <a:pt x="504" y="971"/>
                  </a:lnTo>
                  <a:lnTo>
                    <a:pt x="514" y="958"/>
                  </a:lnTo>
                  <a:lnTo>
                    <a:pt x="522" y="944"/>
                  </a:lnTo>
                  <a:lnTo>
                    <a:pt x="529" y="929"/>
                  </a:lnTo>
                  <a:lnTo>
                    <a:pt x="534" y="912"/>
                  </a:lnTo>
                  <a:lnTo>
                    <a:pt x="538" y="894"/>
                  </a:lnTo>
                  <a:lnTo>
                    <a:pt x="541" y="875"/>
                  </a:lnTo>
                  <a:lnTo>
                    <a:pt x="541" y="854"/>
                  </a:lnTo>
                  <a:lnTo>
                    <a:pt x="541" y="854"/>
                  </a:lnTo>
                  <a:lnTo>
                    <a:pt x="541" y="842"/>
                  </a:lnTo>
                  <a:lnTo>
                    <a:pt x="539" y="831"/>
                  </a:lnTo>
                  <a:lnTo>
                    <a:pt x="537" y="818"/>
                  </a:lnTo>
                  <a:lnTo>
                    <a:pt x="533" y="806"/>
                  </a:lnTo>
                  <a:lnTo>
                    <a:pt x="528" y="795"/>
                  </a:lnTo>
                  <a:lnTo>
                    <a:pt x="523" y="783"/>
                  </a:lnTo>
                  <a:lnTo>
                    <a:pt x="516" y="771"/>
                  </a:lnTo>
                  <a:lnTo>
                    <a:pt x="509" y="759"/>
                  </a:lnTo>
                  <a:lnTo>
                    <a:pt x="499" y="748"/>
                  </a:lnTo>
                  <a:lnTo>
                    <a:pt x="490" y="737"/>
                  </a:lnTo>
                  <a:lnTo>
                    <a:pt x="480" y="726"/>
                  </a:lnTo>
                  <a:lnTo>
                    <a:pt x="469" y="716"/>
                  </a:lnTo>
                  <a:lnTo>
                    <a:pt x="457" y="706"/>
                  </a:lnTo>
                  <a:lnTo>
                    <a:pt x="443" y="697"/>
                  </a:lnTo>
                  <a:lnTo>
                    <a:pt x="429" y="688"/>
                  </a:lnTo>
                  <a:lnTo>
                    <a:pt x="415" y="680"/>
                  </a:lnTo>
                  <a:lnTo>
                    <a:pt x="250" y="593"/>
                  </a:lnTo>
                  <a:lnTo>
                    <a:pt x="250" y="593"/>
                  </a:lnTo>
                  <a:lnTo>
                    <a:pt x="223" y="580"/>
                  </a:lnTo>
                  <a:lnTo>
                    <a:pt x="198" y="566"/>
                  </a:lnTo>
                  <a:lnTo>
                    <a:pt x="174" y="551"/>
                  </a:lnTo>
                  <a:lnTo>
                    <a:pt x="152" y="535"/>
                  </a:lnTo>
                  <a:lnTo>
                    <a:pt x="131" y="520"/>
                  </a:lnTo>
                  <a:lnTo>
                    <a:pt x="112" y="502"/>
                  </a:lnTo>
                  <a:lnTo>
                    <a:pt x="94" y="485"/>
                  </a:lnTo>
                  <a:lnTo>
                    <a:pt x="78" y="467"/>
                  </a:lnTo>
                  <a:lnTo>
                    <a:pt x="64" y="447"/>
                  </a:lnTo>
                  <a:lnTo>
                    <a:pt x="52" y="426"/>
                  </a:lnTo>
                  <a:lnTo>
                    <a:pt x="40" y="404"/>
                  </a:lnTo>
                  <a:lnTo>
                    <a:pt x="32" y="380"/>
                  </a:lnTo>
                  <a:lnTo>
                    <a:pt x="25" y="355"/>
                  </a:lnTo>
                  <a:lnTo>
                    <a:pt x="20" y="328"/>
                  </a:lnTo>
                  <a:lnTo>
                    <a:pt x="17" y="299"/>
                  </a:lnTo>
                  <a:lnTo>
                    <a:pt x="16" y="267"/>
                  </a:lnTo>
                  <a:lnTo>
                    <a:pt x="16" y="267"/>
                  </a:lnTo>
                  <a:lnTo>
                    <a:pt x="16" y="254"/>
                  </a:lnTo>
                  <a:lnTo>
                    <a:pt x="17" y="242"/>
                  </a:lnTo>
                  <a:lnTo>
                    <a:pt x="19" y="228"/>
                  </a:lnTo>
                  <a:lnTo>
                    <a:pt x="22" y="216"/>
                  </a:lnTo>
                  <a:lnTo>
                    <a:pt x="25" y="204"/>
                  </a:lnTo>
                  <a:lnTo>
                    <a:pt x="29" y="192"/>
                  </a:lnTo>
                  <a:lnTo>
                    <a:pt x="34" y="179"/>
                  </a:lnTo>
                  <a:lnTo>
                    <a:pt x="39" y="167"/>
                  </a:lnTo>
                  <a:lnTo>
                    <a:pt x="45" y="156"/>
                  </a:lnTo>
                  <a:lnTo>
                    <a:pt x="52" y="145"/>
                  </a:lnTo>
                  <a:lnTo>
                    <a:pt x="59" y="134"/>
                  </a:lnTo>
                  <a:lnTo>
                    <a:pt x="67" y="123"/>
                  </a:lnTo>
                  <a:lnTo>
                    <a:pt x="75" y="114"/>
                  </a:lnTo>
                  <a:lnTo>
                    <a:pt x="83" y="104"/>
                  </a:lnTo>
                  <a:lnTo>
                    <a:pt x="94" y="95"/>
                  </a:lnTo>
                  <a:lnTo>
                    <a:pt x="103" y="85"/>
                  </a:lnTo>
                  <a:lnTo>
                    <a:pt x="113" y="76"/>
                  </a:lnTo>
                  <a:lnTo>
                    <a:pt x="124" y="69"/>
                  </a:lnTo>
                  <a:lnTo>
                    <a:pt x="135" y="61"/>
                  </a:lnTo>
                  <a:lnTo>
                    <a:pt x="148" y="54"/>
                  </a:lnTo>
                  <a:lnTo>
                    <a:pt x="160" y="46"/>
                  </a:lnTo>
                  <a:lnTo>
                    <a:pt x="172" y="40"/>
                  </a:lnTo>
                  <a:lnTo>
                    <a:pt x="186" y="34"/>
                  </a:lnTo>
                  <a:lnTo>
                    <a:pt x="199" y="29"/>
                  </a:lnTo>
                  <a:lnTo>
                    <a:pt x="212" y="25"/>
                  </a:lnTo>
                  <a:lnTo>
                    <a:pt x="226" y="21"/>
                  </a:lnTo>
                  <a:lnTo>
                    <a:pt x="241" y="17"/>
                  </a:lnTo>
                  <a:lnTo>
                    <a:pt x="255" y="14"/>
                  </a:lnTo>
                  <a:lnTo>
                    <a:pt x="269" y="12"/>
                  </a:lnTo>
                  <a:lnTo>
                    <a:pt x="285" y="11"/>
                  </a:lnTo>
                  <a:lnTo>
                    <a:pt x="300" y="10"/>
                  </a:lnTo>
                  <a:lnTo>
                    <a:pt x="315" y="9"/>
                  </a:lnTo>
                  <a:lnTo>
                    <a:pt x="315" y="9"/>
                  </a:lnTo>
                  <a:lnTo>
                    <a:pt x="335" y="10"/>
                  </a:lnTo>
                  <a:lnTo>
                    <a:pt x="352" y="11"/>
                  </a:lnTo>
                  <a:lnTo>
                    <a:pt x="369" y="12"/>
                  </a:lnTo>
                  <a:lnTo>
                    <a:pt x="384" y="15"/>
                  </a:lnTo>
                  <a:lnTo>
                    <a:pt x="399" y="18"/>
                  </a:lnTo>
                  <a:lnTo>
                    <a:pt x="414" y="21"/>
                  </a:lnTo>
                  <a:lnTo>
                    <a:pt x="427" y="25"/>
                  </a:lnTo>
                  <a:lnTo>
                    <a:pt x="440" y="30"/>
                  </a:lnTo>
                  <a:lnTo>
                    <a:pt x="464" y="40"/>
                  </a:lnTo>
                  <a:lnTo>
                    <a:pt x="486" y="53"/>
                  </a:lnTo>
                  <a:lnTo>
                    <a:pt x="507" y="66"/>
                  </a:lnTo>
                  <a:lnTo>
                    <a:pt x="526" y="79"/>
                  </a:lnTo>
                  <a:lnTo>
                    <a:pt x="526" y="79"/>
                  </a:lnTo>
                  <a:lnTo>
                    <a:pt x="534" y="73"/>
                  </a:lnTo>
                  <a:lnTo>
                    <a:pt x="541" y="65"/>
                  </a:lnTo>
                  <a:lnTo>
                    <a:pt x="549" y="57"/>
                  </a:lnTo>
                  <a:lnTo>
                    <a:pt x="556" y="47"/>
                  </a:lnTo>
                  <a:lnTo>
                    <a:pt x="562" y="36"/>
                  </a:lnTo>
                  <a:lnTo>
                    <a:pt x="568" y="26"/>
                  </a:lnTo>
                  <a:lnTo>
                    <a:pt x="572" y="14"/>
                  </a:lnTo>
                  <a:lnTo>
                    <a:pt x="576" y="0"/>
                  </a:lnTo>
                  <a:lnTo>
                    <a:pt x="624" y="0"/>
                  </a:lnTo>
                  <a:lnTo>
                    <a:pt x="624" y="380"/>
                  </a:lnTo>
                  <a:lnTo>
                    <a:pt x="575" y="380"/>
                  </a:lnTo>
                  <a:lnTo>
                    <a:pt x="575" y="380"/>
                  </a:lnTo>
                  <a:lnTo>
                    <a:pt x="572" y="354"/>
                  </a:lnTo>
                  <a:lnTo>
                    <a:pt x="568" y="328"/>
                  </a:lnTo>
                  <a:lnTo>
                    <a:pt x="563" y="301"/>
                  </a:lnTo>
                  <a:lnTo>
                    <a:pt x="556" y="275"/>
                  </a:lnTo>
                  <a:lnTo>
                    <a:pt x="549" y="250"/>
                  </a:lnTo>
                  <a:lnTo>
                    <a:pt x="538" y="225"/>
                  </a:lnTo>
                  <a:lnTo>
                    <a:pt x="527" y="203"/>
                  </a:lnTo>
                  <a:lnTo>
                    <a:pt x="514" y="180"/>
                  </a:lnTo>
                  <a:lnTo>
                    <a:pt x="507" y="170"/>
                  </a:lnTo>
                  <a:lnTo>
                    <a:pt x="498" y="160"/>
                  </a:lnTo>
                  <a:lnTo>
                    <a:pt x="490" y="151"/>
                  </a:lnTo>
                  <a:lnTo>
                    <a:pt x="481" y="142"/>
                  </a:lnTo>
                  <a:lnTo>
                    <a:pt x="472" y="133"/>
                  </a:lnTo>
                  <a:lnTo>
                    <a:pt x="462" y="125"/>
                  </a:lnTo>
                  <a:lnTo>
                    <a:pt x="451" y="118"/>
                  </a:lnTo>
                  <a:lnTo>
                    <a:pt x="440" y="112"/>
                  </a:lnTo>
                  <a:lnTo>
                    <a:pt x="428" y="106"/>
                  </a:lnTo>
                  <a:lnTo>
                    <a:pt x="416" y="101"/>
                  </a:lnTo>
                  <a:lnTo>
                    <a:pt x="402" y="96"/>
                  </a:lnTo>
                  <a:lnTo>
                    <a:pt x="388" y="91"/>
                  </a:lnTo>
                  <a:lnTo>
                    <a:pt x="374" y="88"/>
                  </a:lnTo>
                  <a:lnTo>
                    <a:pt x="358" y="86"/>
                  </a:lnTo>
                  <a:lnTo>
                    <a:pt x="343" y="85"/>
                  </a:lnTo>
                  <a:lnTo>
                    <a:pt x="327" y="84"/>
                  </a:lnTo>
                  <a:lnTo>
                    <a:pt x="327" y="84"/>
                  </a:lnTo>
                  <a:lnTo>
                    <a:pt x="313" y="85"/>
                  </a:lnTo>
                  <a:lnTo>
                    <a:pt x="300" y="87"/>
                  </a:lnTo>
                  <a:lnTo>
                    <a:pt x="287" y="90"/>
                  </a:lnTo>
                  <a:lnTo>
                    <a:pt x="275" y="95"/>
                  </a:lnTo>
                  <a:lnTo>
                    <a:pt x="262" y="100"/>
                  </a:lnTo>
                  <a:lnTo>
                    <a:pt x="251" y="106"/>
                  </a:lnTo>
                  <a:lnTo>
                    <a:pt x="240" y="113"/>
                  </a:lnTo>
                  <a:lnTo>
                    <a:pt x="230" y="121"/>
                  </a:lnTo>
                  <a:lnTo>
                    <a:pt x="220" y="131"/>
                  </a:lnTo>
                  <a:lnTo>
                    <a:pt x="212" y="142"/>
                  </a:lnTo>
                  <a:lnTo>
                    <a:pt x="205" y="153"/>
                  </a:lnTo>
                  <a:lnTo>
                    <a:pt x="199" y="165"/>
                  </a:lnTo>
                  <a:lnTo>
                    <a:pt x="194" y="178"/>
                  </a:lnTo>
                  <a:lnTo>
                    <a:pt x="190" y="192"/>
                  </a:lnTo>
                  <a:lnTo>
                    <a:pt x="188" y="207"/>
                  </a:lnTo>
                  <a:lnTo>
                    <a:pt x="187" y="222"/>
                  </a:lnTo>
                  <a:lnTo>
                    <a:pt x="187" y="222"/>
                  </a:lnTo>
                  <a:lnTo>
                    <a:pt x="187" y="233"/>
                  </a:lnTo>
                  <a:lnTo>
                    <a:pt x="189" y="244"/>
                  </a:lnTo>
                  <a:lnTo>
                    <a:pt x="192" y="254"/>
                  </a:lnTo>
                  <a:lnTo>
                    <a:pt x="195" y="265"/>
                  </a:lnTo>
                  <a:lnTo>
                    <a:pt x="200" y="278"/>
                  </a:lnTo>
                  <a:lnTo>
                    <a:pt x="206" y="289"/>
                  </a:lnTo>
                  <a:lnTo>
                    <a:pt x="213" y="301"/>
                  </a:lnTo>
                  <a:lnTo>
                    <a:pt x="221" y="312"/>
                  </a:lnTo>
                  <a:lnTo>
                    <a:pt x="231" y="325"/>
                  </a:lnTo>
                  <a:lnTo>
                    <a:pt x="241" y="336"/>
                  </a:lnTo>
                  <a:lnTo>
                    <a:pt x="252" y="348"/>
                  </a:lnTo>
                  <a:lnTo>
                    <a:pt x="264" y="359"/>
                  </a:lnTo>
                  <a:lnTo>
                    <a:pt x="278" y="370"/>
                  </a:lnTo>
                  <a:lnTo>
                    <a:pt x="292" y="380"/>
                  </a:lnTo>
                  <a:lnTo>
                    <a:pt x="308" y="390"/>
                  </a:lnTo>
                  <a:lnTo>
                    <a:pt x="325" y="399"/>
                  </a:lnTo>
                  <a:lnTo>
                    <a:pt x="490" y="483"/>
                  </a:lnTo>
                  <a:lnTo>
                    <a:pt x="490" y="483"/>
                  </a:lnTo>
                  <a:lnTo>
                    <a:pt x="513" y="495"/>
                  </a:lnTo>
                  <a:lnTo>
                    <a:pt x="535" y="510"/>
                  </a:lnTo>
                  <a:lnTo>
                    <a:pt x="556" y="524"/>
                  </a:lnTo>
                  <a:lnTo>
                    <a:pt x="576" y="538"/>
                  </a:lnTo>
                  <a:lnTo>
                    <a:pt x="596" y="555"/>
                  </a:lnTo>
                  <a:lnTo>
                    <a:pt x="614" y="572"/>
                  </a:lnTo>
                  <a:lnTo>
                    <a:pt x="631" y="590"/>
                  </a:lnTo>
                  <a:lnTo>
                    <a:pt x="648" y="609"/>
                  </a:lnTo>
                  <a:lnTo>
                    <a:pt x="662" y="628"/>
                  </a:lnTo>
                  <a:lnTo>
                    <a:pt x="674" y="649"/>
                  </a:lnTo>
                  <a:lnTo>
                    <a:pt x="686" y="670"/>
                  </a:lnTo>
                  <a:lnTo>
                    <a:pt x="695" y="693"/>
                  </a:lnTo>
                  <a:lnTo>
                    <a:pt x="703" y="715"/>
                  </a:lnTo>
                  <a:lnTo>
                    <a:pt x="708" y="739"/>
                  </a:lnTo>
                  <a:lnTo>
                    <a:pt x="711" y="763"/>
                  </a:lnTo>
                  <a:lnTo>
                    <a:pt x="712" y="789"/>
                  </a:lnTo>
                  <a:lnTo>
                    <a:pt x="712" y="789"/>
                  </a:lnTo>
                  <a:lnTo>
                    <a:pt x="712" y="806"/>
                  </a:lnTo>
                  <a:lnTo>
                    <a:pt x="711" y="824"/>
                  </a:lnTo>
                  <a:lnTo>
                    <a:pt x="708" y="840"/>
                  </a:lnTo>
                  <a:lnTo>
                    <a:pt x="705" y="856"/>
                  </a:lnTo>
                  <a:lnTo>
                    <a:pt x="701" y="872"/>
                  </a:lnTo>
                  <a:lnTo>
                    <a:pt x="696" y="887"/>
                  </a:lnTo>
                  <a:lnTo>
                    <a:pt x="691" y="902"/>
                  </a:lnTo>
                  <a:lnTo>
                    <a:pt x="684" y="917"/>
                  </a:lnTo>
                  <a:lnTo>
                    <a:pt x="676" y="931"/>
                  </a:lnTo>
                  <a:lnTo>
                    <a:pt x="669" y="945"/>
                  </a:lnTo>
                  <a:lnTo>
                    <a:pt x="660" y="957"/>
                  </a:lnTo>
                  <a:lnTo>
                    <a:pt x="651" y="971"/>
                  </a:lnTo>
                  <a:lnTo>
                    <a:pt x="641" y="983"/>
                  </a:lnTo>
                  <a:lnTo>
                    <a:pt x="630" y="994"/>
                  </a:lnTo>
                  <a:lnTo>
                    <a:pt x="619" y="1005"/>
                  </a:lnTo>
                  <a:lnTo>
                    <a:pt x="608" y="1016"/>
                  </a:lnTo>
                  <a:lnTo>
                    <a:pt x="596" y="1026"/>
                  </a:lnTo>
                  <a:lnTo>
                    <a:pt x="582" y="1035"/>
                  </a:lnTo>
                  <a:lnTo>
                    <a:pt x="570" y="1044"/>
                  </a:lnTo>
                  <a:lnTo>
                    <a:pt x="556" y="1053"/>
                  </a:lnTo>
                  <a:lnTo>
                    <a:pt x="542" y="1061"/>
                  </a:lnTo>
                  <a:lnTo>
                    <a:pt x="528" y="1068"/>
                  </a:lnTo>
                  <a:lnTo>
                    <a:pt x="513" y="1074"/>
                  </a:lnTo>
                  <a:lnTo>
                    <a:pt x="498" y="1080"/>
                  </a:lnTo>
                  <a:lnTo>
                    <a:pt x="483" y="1085"/>
                  </a:lnTo>
                  <a:lnTo>
                    <a:pt x="467" y="1089"/>
                  </a:lnTo>
                  <a:lnTo>
                    <a:pt x="451" y="1093"/>
                  </a:lnTo>
                  <a:lnTo>
                    <a:pt x="435" y="1096"/>
                  </a:lnTo>
                  <a:lnTo>
                    <a:pt x="419" y="1100"/>
                  </a:lnTo>
                  <a:lnTo>
                    <a:pt x="402" y="1101"/>
                  </a:lnTo>
                  <a:lnTo>
                    <a:pt x="386" y="1103"/>
                  </a:lnTo>
                  <a:lnTo>
                    <a:pt x="370" y="1103"/>
                  </a:lnTo>
                  <a:lnTo>
                    <a:pt x="370" y="1103"/>
                  </a:lnTo>
                  <a:lnTo>
                    <a:pt x="345" y="1102"/>
                  </a:lnTo>
                  <a:lnTo>
                    <a:pt x="323" y="1100"/>
                  </a:lnTo>
                  <a:lnTo>
                    <a:pt x="300" y="1096"/>
                  </a:lnTo>
                  <a:lnTo>
                    <a:pt x="280" y="1091"/>
                  </a:lnTo>
                  <a:lnTo>
                    <a:pt x="260" y="1086"/>
                  </a:lnTo>
                  <a:lnTo>
                    <a:pt x="241" y="1080"/>
                  </a:lnTo>
                  <a:lnTo>
                    <a:pt x="223" y="1073"/>
                  </a:lnTo>
                  <a:lnTo>
                    <a:pt x="206" y="1067"/>
                  </a:lnTo>
                  <a:lnTo>
                    <a:pt x="175" y="1053"/>
                  </a:lnTo>
                  <a:lnTo>
                    <a:pt x="147" y="1039"/>
                  </a:lnTo>
                  <a:lnTo>
                    <a:pt x="122" y="1028"/>
                  </a:lnTo>
                  <a:lnTo>
                    <a:pt x="111" y="1024"/>
                  </a:lnTo>
                  <a:lnTo>
                    <a:pt x="101" y="1022"/>
                  </a:lnTo>
                  <a:lnTo>
                    <a:pt x="101" y="1022"/>
                  </a:lnTo>
                  <a:lnTo>
                    <a:pt x="93" y="1028"/>
                  </a:lnTo>
                  <a:lnTo>
                    <a:pt x="85" y="1036"/>
                  </a:lnTo>
                  <a:lnTo>
                    <a:pt x="77" y="1044"/>
                  </a:lnTo>
                  <a:lnTo>
                    <a:pt x="71" y="1055"/>
                  </a:lnTo>
                  <a:lnTo>
                    <a:pt x="64" y="1065"/>
                  </a:lnTo>
                  <a:lnTo>
                    <a:pt x="59" y="1076"/>
                  </a:lnTo>
                  <a:lnTo>
                    <a:pt x="54" y="1089"/>
                  </a:lnTo>
                  <a:lnTo>
                    <a:pt x="51" y="1103"/>
                  </a:lnTo>
                  <a:lnTo>
                    <a:pt x="51" y="1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9" name="Freeform 17"/>
            <p:cNvSpPr>
              <a:spLocks/>
            </p:cNvSpPr>
            <p:nvPr userDrawn="1"/>
          </p:nvSpPr>
          <p:spPr bwMode="auto">
            <a:xfrm>
              <a:off x="3455988" y="893763"/>
              <a:ext cx="142875" cy="136525"/>
            </a:xfrm>
            <a:custGeom>
              <a:avLst/>
              <a:gdLst>
                <a:gd name="T0" fmla="*/ 1028 w 1078"/>
                <a:gd name="T1" fmla="*/ 244 h 1035"/>
                <a:gd name="T2" fmla="*/ 1020 w 1078"/>
                <a:gd name="T3" fmla="*/ 209 h 1035"/>
                <a:gd name="T4" fmla="*/ 1006 w 1078"/>
                <a:gd name="T5" fmla="*/ 163 h 1035"/>
                <a:gd name="T6" fmla="*/ 995 w 1078"/>
                <a:gd name="T7" fmla="*/ 138 h 1035"/>
                <a:gd name="T8" fmla="*/ 980 w 1078"/>
                <a:gd name="T9" fmla="*/ 118 h 1035"/>
                <a:gd name="T10" fmla="*/ 959 w 1078"/>
                <a:gd name="T11" fmla="*/ 101 h 1035"/>
                <a:gd name="T12" fmla="*/ 932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2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7 w 1078"/>
                <a:gd name="T39" fmla="*/ 985 h 1035"/>
                <a:gd name="T40" fmla="*/ 812 w 1078"/>
                <a:gd name="T41" fmla="*/ 1035 h 1035"/>
                <a:gd name="T42" fmla="*/ 267 w 1078"/>
                <a:gd name="T43" fmla="*/ 985 h 1035"/>
                <a:gd name="T44" fmla="*/ 293 w 1078"/>
                <a:gd name="T45" fmla="*/ 985 h 1035"/>
                <a:gd name="T46" fmla="*/ 335 w 1078"/>
                <a:gd name="T47" fmla="*/ 982 h 1035"/>
                <a:gd name="T48" fmla="*/ 369 w 1078"/>
                <a:gd name="T49" fmla="*/ 973 h 1035"/>
                <a:gd name="T50" fmla="*/ 388 w 1078"/>
                <a:gd name="T51" fmla="*/ 963 h 1035"/>
                <a:gd name="T52" fmla="*/ 399 w 1078"/>
                <a:gd name="T53" fmla="*/ 954 h 1035"/>
                <a:gd name="T54" fmla="*/ 407 w 1078"/>
                <a:gd name="T55" fmla="*/ 943 h 1035"/>
                <a:gd name="T56" fmla="*/ 417 w 1078"/>
                <a:gd name="T57" fmla="*/ 923 h 1035"/>
                <a:gd name="T58" fmla="*/ 425 w 1078"/>
                <a:gd name="T59" fmla="*/ 888 h 1035"/>
                <a:gd name="T60" fmla="*/ 430 w 1078"/>
                <a:gd name="T61" fmla="*/ 842 h 1035"/>
                <a:gd name="T62" fmla="*/ 432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5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20" y="209"/>
                  </a:lnTo>
                  <a:lnTo>
                    <a:pt x="1020" y="209"/>
                  </a:lnTo>
                  <a:lnTo>
                    <a:pt x="1011" y="177"/>
                  </a:lnTo>
                  <a:lnTo>
                    <a:pt x="1006" y="163"/>
                  </a:lnTo>
                  <a:lnTo>
                    <a:pt x="1001" y="150"/>
                  </a:lnTo>
                  <a:lnTo>
                    <a:pt x="995" y="138"/>
                  </a:lnTo>
                  <a:lnTo>
                    <a:pt x="988" y="127"/>
                  </a:lnTo>
                  <a:lnTo>
                    <a:pt x="980" y="118"/>
                  </a:lnTo>
                  <a:lnTo>
                    <a:pt x="970" y="109"/>
                  </a:lnTo>
                  <a:lnTo>
                    <a:pt x="959" y="101"/>
                  </a:lnTo>
                  <a:lnTo>
                    <a:pt x="947" y="95"/>
                  </a:lnTo>
                  <a:lnTo>
                    <a:pt x="932"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7" y="906"/>
                  </a:lnTo>
                  <a:lnTo>
                    <a:pt x="662"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7" y="985"/>
                  </a:lnTo>
                  <a:lnTo>
                    <a:pt x="812" y="985"/>
                  </a:lnTo>
                  <a:lnTo>
                    <a:pt x="812" y="1035"/>
                  </a:lnTo>
                  <a:lnTo>
                    <a:pt x="267" y="1035"/>
                  </a:lnTo>
                  <a:lnTo>
                    <a:pt x="267" y="985"/>
                  </a:lnTo>
                  <a:lnTo>
                    <a:pt x="267" y="985"/>
                  </a:lnTo>
                  <a:lnTo>
                    <a:pt x="293" y="985"/>
                  </a:lnTo>
                  <a:lnTo>
                    <a:pt x="315" y="984"/>
                  </a:lnTo>
                  <a:lnTo>
                    <a:pt x="335" y="982"/>
                  </a:lnTo>
                  <a:lnTo>
                    <a:pt x="353" y="978"/>
                  </a:lnTo>
                  <a:lnTo>
                    <a:pt x="369" y="973"/>
                  </a:lnTo>
                  <a:lnTo>
                    <a:pt x="383" y="966"/>
                  </a:lnTo>
                  <a:lnTo>
                    <a:pt x="388" y="963"/>
                  </a:lnTo>
                  <a:lnTo>
                    <a:pt x="394" y="958"/>
                  </a:lnTo>
                  <a:lnTo>
                    <a:pt x="399" y="954"/>
                  </a:lnTo>
                  <a:lnTo>
                    <a:pt x="403" y="949"/>
                  </a:lnTo>
                  <a:lnTo>
                    <a:pt x="407" y="943"/>
                  </a:lnTo>
                  <a:lnTo>
                    <a:pt x="411" y="937"/>
                  </a:lnTo>
                  <a:lnTo>
                    <a:pt x="417" y="923"/>
                  </a:lnTo>
                  <a:lnTo>
                    <a:pt x="422" y="906"/>
                  </a:lnTo>
                  <a:lnTo>
                    <a:pt x="425" y="888"/>
                  </a:lnTo>
                  <a:lnTo>
                    <a:pt x="429" y="866"/>
                  </a:lnTo>
                  <a:lnTo>
                    <a:pt x="430" y="842"/>
                  </a:lnTo>
                  <a:lnTo>
                    <a:pt x="431" y="814"/>
                  </a:lnTo>
                  <a:lnTo>
                    <a:pt x="432" y="783"/>
                  </a:lnTo>
                  <a:lnTo>
                    <a:pt x="432" y="78"/>
                  </a:lnTo>
                  <a:lnTo>
                    <a:pt x="259" y="78"/>
                  </a:lnTo>
                  <a:lnTo>
                    <a:pt x="259" y="78"/>
                  </a:lnTo>
                  <a:lnTo>
                    <a:pt x="231" y="78"/>
                  </a:lnTo>
                  <a:lnTo>
                    <a:pt x="206" y="80"/>
                  </a:lnTo>
                  <a:lnTo>
                    <a:pt x="184" y="82"/>
                  </a:lnTo>
                  <a:lnTo>
                    <a:pt x="165" y="85"/>
                  </a:lnTo>
                  <a:lnTo>
                    <a:pt x="147" y="90"/>
                  </a:lnTo>
                  <a:lnTo>
                    <a:pt x="133" y="95"/>
                  </a:lnTo>
                  <a:lnTo>
                    <a:pt x="120" y="101"/>
                  </a:lnTo>
                  <a:lnTo>
                    <a:pt x="110" y="109"/>
                  </a:lnTo>
                  <a:lnTo>
                    <a:pt x="99" y="118"/>
                  </a:lnTo>
                  <a:lnTo>
                    <a:pt x="91" y="127"/>
                  </a:lnTo>
                  <a:lnTo>
                    <a:pt x="85" y="138"/>
                  </a:lnTo>
                  <a:lnTo>
                    <a:pt x="79" y="150"/>
                  </a:lnTo>
                  <a:lnTo>
                    <a:pt x="74" y="163"/>
                  </a:lnTo>
                  <a:lnTo>
                    <a:pt x="69" y="177"/>
                  </a:lnTo>
                  <a:lnTo>
                    <a:pt x="60" y="209"/>
                  </a:lnTo>
                  <a:lnTo>
                    <a:pt x="51" y="244"/>
                  </a:lnTo>
                  <a:lnTo>
                    <a:pt x="0" y="244"/>
                  </a:lnTo>
                  <a:lnTo>
                    <a:pt x="15" y="0"/>
                  </a:lnTo>
                  <a:lnTo>
                    <a:pt x="1065"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0" name="Freeform 18"/>
            <p:cNvSpPr>
              <a:spLocks noEditPoints="1"/>
            </p:cNvSpPr>
            <p:nvPr userDrawn="1"/>
          </p:nvSpPr>
          <p:spPr bwMode="auto">
            <a:xfrm>
              <a:off x="3627438" y="890588"/>
              <a:ext cx="152400" cy="144463"/>
            </a:xfrm>
            <a:custGeom>
              <a:avLst/>
              <a:gdLst>
                <a:gd name="T0" fmla="*/ 487 w 1150"/>
                <a:gd name="T1" fmla="*/ 1087 h 1094"/>
                <a:gd name="T2" fmla="*/ 351 w 1150"/>
                <a:gd name="T3" fmla="*/ 1051 h 1094"/>
                <a:gd name="T4" fmla="*/ 231 w 1150"/>
                <a:gd name="T5" fmla="*/ 984 h 1094"/>
                <a:gd name="T6" fmla="*/ 131 w 1150"/>
                <a:gd name="T7" fmla="*/ 894 h 1094"/>
                <a:gd name="T8" fmla="*/ 56 w 1150"/>
                <a:gd name="T9" fmla="*/ 783 h 1094"/>
                <a:gd name="T10" fmla="*/ 11 w 1150"/>
                <a:gd name="T11" fmla="*/ 656 h 1094"/>
                <a:gd name="T12" fmla="*/ 0 w 1150"/>
                <a:gd name="T13" fmla="*/ 547 h 1094"/>
                <a:gd name="T14" fmla="*/ 17 w 1150"/>
                <a:gd name="T15" fmla="*/ 411 h 1094"/>
                <a:gd name="T16" fmla="*/ 69 w 1150"/>
                <a:gd name="T17" fmla="*/ 287 h 1094"/>
                <a:gd name="T18" fmla="*/ 149 w 1150"/>
                <a:gd name="T19" fmla="*/ 180 h 1094"/>
                <a:gd name="T20" fmla="*/ 253 w 1150"/>
                <a:gd name="T21" fmla="*/ 94 h 1094"/>
                <a:gd name="T22" fmla="*/ 378 w 1150"/>
                <a:gd name="T23" fmla="*/ 33 h 1094"/>
                <a:gd name="T24" fmla="*/ 517 w 1150"/>
                <a:gd name="T25" fmla="*/ 3 h 1094"/>
                <a:gd name="T26" fmla="*/ 634 w 1150"/>
                <a:gd name="T27" fmla="*/ 3 h 1094"/>
                <a:gd name="T28" fmla="*/ 773 w 1150"/>
                <a:gd name="T29" fmla="*/ 33 h 1094"/>
                <a:gd name="T30" fmla="*/ 895 w 1150"/>
                <a:gd name="T31" fmla="*/ 94 h 1094"/>
                <a:gd name="T32" fmla="*/ 1000 w 1150"/>
                <a:gd name="T33" fmla="*/ 180 h 1094"/>
                <a:gd name="T34" fmla="*/ 1080 w 1150"/>
                <a:gd name="T35" fmla="*/ 287 h 1094"/>
                <a:gd name="T36" fmla="*/ 1132 w 1150"/>
                <a:gd name="T37" fmla="*/ 411 h 1094"/>
                <a:gd name="T38" fmla="*/ 1150 w 1150"/>
                <a:gd name="T39" fmla="*/ 547 h 1094"/>
                <a:gd name="T40" fmla="*/ 1138 w 1150"/>
                <a:gd name="T41" fmla="*/ 656 h 1094"/>
                <a:gd name="T42" fmla="*/ 1093 w 1150"/>
                <a:gd name="T43" fmla="*/ 783 h 1094"/>
                <a:gd name="T44" fmla="*/ 1018 w 1150"/>
                <a:gd name="T45" fmla="*/ 894 h 1094"/>
                <a:gd name="T46" fmla="*/ 919 w 1150"/>
                <a:gd name="T47" fmla="*/ 984 h 1094"/>
                <a:gd name="T48" fmla="*/ 798 w 1150"/>
                <a:gd name="T49" fmla="*/ 1051 h 1094"/>
                <a:gd name="T50" fmla="*/ 662 w 1150"/>
                <a:gd name="T51" fmla="*/ 1087 h 1094"/>
                <a:gd name="T52" fmla="*/ 575 w 1150"/>
                <a:gd name="T53" fmla="*/ 82 h 1094"/>
                <a:gd name="T54" fmla="*/ 490 w 1150"/>
                <a:gd name="T55" fmla="*/ 94 h 1094"/>
                <a:gd name="T56" fmla="*/ 403 w 1150"/>
                <a:gd name="T57" fmla="*/ 137 h 1094"/>
                <a:gd name="T58" fmla="*/ 334 w 1150"/>
                <a:gd name="T59" fmla="*/ 204 h 1094"/>
                <a:gd name="T60" fmla="*/ 284 w 1150"/>
                <a:gd name="T61" fmla="*/ 290 h 1094"/>
                <a:gd name="T62" fmla="*/ 251 w 1150"/>
                <a:gd name="T63" fmla="*/ 386 h 1094"/>
                <a:gd name="T64" fmla="*/ 233 w 1150"/>
                <a:gd name="T65" fmla="*/ 507 h 1094"/>
                <a:gd name="T66" fmla="*/ 240 w 1150"/>
                <a:gd name="T67" fmla="*/ 647 h 1094"/>
                <a:gd name="T68" fmla="*/ 262 w 1150"/>
                <a:gd name="T69" fmla="*/ 747 h 1094"/>
                <a:gd name="T70" fmla="*/ 302 w 1150"/>
                <a:gd name="T71" fmla="*/ 840 h 1094"/>
                <a:gd name="T72" fmla="*/ 360 w 1150"/>
                <a:gd name="T73" fmla="*/ 919 h 1094"/>
                <a:gd name="T74" fmla="*/ 435 w 1150"/>
                <a:gd name="T75" fmla="*/ 977 h 1094"/>
                <a:gd name="T76" fmla="*/ 531 w 1150"/>
                <a:gd name="T77" fmla="*/ 1008 h 1094"/>
                <a:gd name="T78" fmla="*/ 619 w 1150"/>
                <a:gd name="T79" fmla="*/ 1008 h 1094"/>
                <a:gd name="T80" fmla="*/ 715 w 1150"/>
                <a:gd name="T81" fmla="*/ 977 h 1094"/>
                <a:gd name="T82" fmla="*/ 791 w 1150"/>
                <a:gd name="T83" fmla="*/ 919 h 1094"/>
                <a:gd name="T84" fmla="*/ 848 w 1150"/>
                <a:gd name="T85" fmla="*/ 840 h 1094"/>
                <a:gd name="T86" fmla="*/ 888 w 1150"/>
                <a:gd name="T87" fmla="*/ 747 h 1094"/>
                <a:gd name="T88" fmla="*/ 911 w 1150"/>
                <a:gd name="T89" fmla="*/ 647 h 1094"/>
                <a:gd name="T90" fmla="*/ 918 w 1150"/>
                <a:gd name="T91" fmla="*/ 507 h 1094"/>
                <a:gd name="T92" fmla="*/ 899 w 1150"/>
                <a:gd name="T93" fmla="*/ 386 h 1094"/>
                <a:gd name="T94" fmla="*/ 867 w 1150"/>
                <a:gd name="T95" fmla="*/ 290 h 1094"/>
                <a:gd name="T96" fmla="*/ 816 w 1150"/>
                <a:gd name="T97" fmla="*/ 204 h 1094"/>
                <a:gd name="T98" fmla="*/ 747 w 1150"/>
                <a:gd name="T99" fmla="*/ 137 h 1094"/>
                <a:gd name="T100" fmla="*/ 660 w 1150"/>
                <a:gd name="T101" fmla="*/ 94 h 1094"/>
                <a:gd name="T102" fmla="*/ 575 w 1150"/>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0" h="1094">
                  <a:moveTo>
                    <a:pt x="575" y="1094"/>
                  </a:moveTo>
                  <a:lnTo>
                    <a:pt x="575" y="1094"/>
                  </a:lnTo>
                  <a:lnTo>
                    <a:pt x="546" y="1093"/>
                  </a:lnTo>
                  <a:lnTo>
                    <a:pt x="517" y="1091"/>
                  </a:lnTo>
                  <a:lnTo>
                    <a:pt x="487" y="1087"/>
                  </a:lnTo>
                  <a:lnTo>
                    <a:pt x="460" y="1082"/>
                  </a:lnTo>
                  <a:lnTo>
                    <a:pt x="431" y="1076"/>
                  </a:lnTo>
                  <a:lnTo>
                    <a:pt x="405" y="1069"/>
                  </a:lnTo>
                  <a:lnTo>
                    <a:pt x="378" y="1060"/>
                  </a:lnTo>
                  <a:lnTo>
                    <a:pt x="351" y="1051"/>
                  </a:lnTo>
                  <a:lnTo>
                    <a:pt x="326" y="1039"/>
                  </a:lnTo>
                  <a:lnTo>
                    <a:pt x="301" y="1027"/>
                  </a:lnTo>
                  <a:lnTo>
                    <a:pt x="277" y="1014"/>
                  </a:lnTo>
                  <a:lnTo>
                    <a:pt x="253" y="1000"/>
                  </a:lnTo>
                  <a:lnTo>
                    <a:pt x="231" y="984"/>
                  </a:lnTo>
                  <a:lnTo>
                    <a:pt x="209" y="968"/>
                  </a:lnTo>
                  <a:lnTo>
                    <a:pt x="188" y="950"/>
                  </a:lnTo>
                  <a:lnTo>
                    <a:pt x="168" y="933"/>
                  </a:lnTo>
                  <a:lnTo>
                    <a:pt x="149" y="914"/>
                  </a:lnTo>
                  <a:lnTo>
                    <a:pt x="131" y="894"/>
                  </a:lnTo>
                  <a:lnTo>
                    <a:pt x="114" y="873"/>
                  </a:lnTo>
                  <a:lnTo>
                    <a:pt x="98" y="851"/>
                  </a:lnTo>
                  <a:lnTo>
                    <a:pt x="82" y="830"/>
                  </a:lnTo>
                  <a:lnTo>
                    <a:pt x="69" y="806"/>
                  </a:lnTo>
                  <a:lnTo>
                    <a:pt x="56" y="783"/>
                  </a:lnTo>
                  <a:lnTo>
                    <a:pt x="45" y="758"/>
                  </a:lnTo>
                  <a:lnTo>
                    <a:pt x="34" y="734"/>
                  </a:lnTo>
                  <a:lnTo>
                    <a:pt x="25" y="708"/>
                  </a:lnTo>
                  <a:lnTo>
                    <a:pt x="17" y="683"/>
                  </a:lnTo>
                  <a:lnTo>
                    <a:pt x="11" y="656"/>
                  </a:lnTo>
                  <a:lnTo>
                    <a:pt x="6" y="629"/>
                  </a:lnTo>
                  <a:lnTo>
                    <a:pt x="2" y="602"/>
                  </a:lnTo>
                  <a:lnTo>
                    <a:pt x="0" y="574"/>
                  </a:lnTo>
                  <a:lnTo>
                    <a:pt x="0" y="547"/>
                  </a:lnTo>
                  <a:lnTo>
                    <a:pt x="0" y="547"/>
                  </a:lnTo>
                  <a:lnTo>
                    <a:pt x="0" y="519"/>
                  </a:lnTo>
                  <a:lnTo>
                    <a:pt x="2" y="491"/>
                  </a:lnTo>
                  <a:lnTo>
                    <a:pt x="6" y="464"/>
                  </a:lnTo>
                  <a:lnTo>
                    <a:pt x="11" y="437"/>
                  </a:lnTo>
                  <a:lnTo>
                    <a:pt x="17" y="411"/>
                  </a:lnTo>
                  <a:lnTo>
                    <a:pt x="25" y="385"/>
                  </a:lnTo>
                  <a:lnTo>
                    <a:pt x="34" y="360"/>
                  </a:lnTo>
                  <a:lnTo>
                    <a:pt x="45" y="335"/>
                  </a:lnTo>
                  <a:lnTo>
                    <a:pt x="56" y="310"/>
                  </a:lnTo>
                  <a:lnTo>
                    <a:pt x="69" y="287"/>
                  </a:lnTo>
                  <a:lnTo>
                    <a:pt x="82" y="264"/>
                  </a:lnTo>
                  <a:lnTo>
                    <a:pt x="98" y="242"/>
                  </a:lnTo>
                  <a:lnTo>
                    <a:pt x="114" y="220"/>
                  </a:lnTo>
                  <a:lnTo>
                    <a:pt x="131" y="200"/>
                  </a:lnTo>
                  <a:lnTo>
                    <a:pt x="149" y="180"/>
                  </a:lnTo>
                  <a:lnTo>
                    <a:pt x="168" y="161"/>
                  </a:lnTo>
                  <a:lnTo>
                    <a:pt x="188" y="143"/>
                  </a:lnTo>
                  <a:lnTo>
                    <a:pt x="209" y="125"/>
                  </a:lnTo>
                  <a:lnTo>
                    <a:pt x="231" y="109"/>
                  </a:lnTo>
                  <a:lnTo>
                    <a:pt x="253" y="94"/>
                  </a:lnTo>
                  <a:lnTo>
                    <a:pt x="277" y="79"/>
                  </a:lnTo>
                  <a:lnTo>
                    <a:pt x="301" y="66"/>
                  </a:lnTo>
                  <a:lnTo>
                    <a:pt x="326" y="54"/>
                  </a:lnTo>
                  <a:lnTo>
                    <a:pt x="351" y="44"/>
                  </a:lnTo>
                  <a:lnTo>
                    <a:pt x="378" y="33"/>
                  </a:lnTo>
                  <a:lnTo>
                    <a:pt x="405" y="24"/>
                  </a:lnTo>
                  <a:lnTo>
                    <a:pt x="431" y="17"/>
                  </a:lnTo>
                  <a:lnTo>
                    <a:pt x="460" y="11"/>
                  </a:lnTo>
                  <a:lnTo>
                    <a:pt x="487" y="6"/>
                  </a:lnTo>
                  <a:lnTo>
                    <a:pt x="517" y="3"/>
                  </a:lnTo>
                  <a:lnTo>
                    <a:pt x="546" y="1"/>
                  </a:lnTo>
                  <a:lnTo>
                    <a:pt x="575" y="0"/>
                  </a:lnTo>
                  <a:lnTo>
                    <a:pt x="575" y="0"/>
                  </a:lnTo>
                  <a:lnTo>
                    <a:pt x="605" y="1"/>
                  </a:lnTo>
                  <a:lnTo>
                    <a:pt x="634" y="3"/>
                  </a:lnTo>
                  <a:lnTo>
                    <a:pt x="662" y="6"/>
                  </a:lnTo>
                  <a:lnTo>
                    <a:pt x="691" y="11"/>
                  </a:lnTo>
                  <a:lnTo>
                    <a:pt x="719" y="17"/>
                  </a:lnTo>
                  <a:lnTo>
                    <a:pt x="746" y="24"/>
                  </a:lnTo>
                  <a:lnTo>
                    <a:pt x="773" y="33"/>
                  </a:lnTo>
                  <a:lnTo>
                    <a:pt x="798" y="44"/>
                  </a:lnTo>
                  <a:lnTo>
                    <a:pt x="824" y="54"/>
                  </a:lnTo>
                  <a:lnTo>
                    <a:pt x="848" y="66"/>
                  </a:lnTo>
                  <a:lnTo>
                    <a:pt x="873" y="79"/>
                  </a:lnTo>
                  <a:lnTo>
                    <a:pt x="895" y="94"/>
                  </a:lnTo>
                  <a:lnTo>
                    <a:pt x="919" y="109"/>
                  </a:lnTo>
                  <a:lnTo>
                    <a:pt x="940" y="125"/>
                  </a:lnTo>
                  <a:lnTo>
                    <a:pt x="961" y="143"/>
                  </a:lnTo>
                  <a:lnTo>
                    <a:pt x="981" y="161"/>
                  </a:lnTo>
                  <a:lnTo>
                    <a:pt x="1000" y="180"/>
                  </a:lnTo>
                  <a:lnTo>
                    <a:pt x="1018" y="200"/>
                  </a:lnTo>
                  <a:lnTo>
                    <a:pt x="1035" y="220"/>
                  </a:lnTo>
                  <a:lnTo>
                    <a:pt x="1052" y="242"/>
                  </a:lnTo>
                  <a:lnTo>
                    <a:pt x="1066" y="264"/>
                  </a:lnTo>
                  <a:lnTo>
                    <a:pt x="1080" y="287"/>
                  </a:lnTo>
                  <a:lnTo>
                    <a:pt x="1093" y="310"/>
                  </a:lnTo>
                  <a:lnTo>
                    <a:pt x="1104" y="335"/>
                  </a:lnTo>
                  <a:lnTo>
                    <a:pt x="1115" y="360"/>
                  </a:lnTo>
                  <a:lnTo>
                    <a:pt x="1123" y="385"/>
                  </a:lnTo>
                  <a:lnTo>
                    <a:pt x="1132" y="411"/>
                  </a:lnTo>
                  <a:lnTo>
                    <a:pt x="1138" y="437"/>
                  </a:lnTo>
                  <a:lnTo>
                    <a:pt x="1143" y="464"/>
                  </a:lnTo>
                  <a:lnTo>
                    <a:pt x="1147" y="491"/>
                  </a:lnTo>
                  <a:lnTo>
                    <a:pt x="1149" y="519"/>
                  </a:lnTo>
                  <a:lnTo>
                    <a:pt x="1150" y="547"/>
                  </a:lnTo>
                  <a:lnTo>
                    <a:pt x="1150" y="547"/>
                  </a:lnTo>
                  <a:lnTo>
                    <a:pt x="1149" y="574"/>
                  </a:lnTo>
                  <a:lnTo>
                    <a:pt x="1147" y="602"/>
                  </a:lnTo>
                  <a:lnTo>
                    <a:pt x="1143" y="629"/>
                  </a:lnTo>
                  <a:lnTo>
                    <a:pt x="1138" y="656"/>
                  </a:lnTo>
                  <a:lnTo>
                    <a:pt x="1132" y="683"/>
                  </a:lnTo>
                  <a:lnTo>
                    <a:pt x="1123" y="708"/>
                  </a:lnTo>
                  <a:lnTo>
                    <a:pt x="1115" y="734"/>
                  </a:lnTo>
                  <a:lnTo>
                    <a:pt x="1104" y="758"/>
                  </a:lnTo>
                  <a:lnTo>
                    <a:pt x="1093" y="783"/>
                  </a:lnTo>
                  <a:lnTo>
                    <a:pt x="1080" y="806"/>
                  </a:lnTo>
                  <a:lnTo>
                    <a:pt x="1066" y="830"/>
                  </a:lnTo>
                  <a:lnTo>
                    <a:pt x="1052" y="851"/>
                  </a:lnTo>
                  <a:lnTo>
                    <a:pt x="1035" y="873"/>
                  </a:lnTo>
                  <a:lnTo>
                    <a:pt x="1018" y="894"/>
                  </a:lnTo>
                  <a:lnTo>
                    <a:pt x="1000" y="914"/>
                  </a:lnTo>
                  <a:lnTo>
                    <a:pt x="981" y="933"/>
                  </a:lnTo>
                  <a:lnTo>
                    <a:pt x="961" y="950"/>
                  </a:lnTo>
                  <a:lnTo>
                    <a:pt x="940" y="968"/>
                  </a:lnTo>
                  <a:lnTo>
                    <a:pt x="919" y="984"/>
                  </a:lnTo>
                  <a:lnTo>
                    <a:pt x="895" y="1000"/>
                  </a:lnTo>
                  <a:lnTo>
                    <a:pt x="873" y="1014"/>
                  </a:lnTo>
                  <a:lnTo>
                    <a:pt x="848" y="1027"/>
                  </a:lnTo>
                  <a:lnTo>
                    <a:pt x="824" y="1039"/>
                  </a:lnTo>
                  <a:lnTo>
                    <a:pt x="798" y="1051"/>
                  </a:lnTo>
                  <a:lnTo>
                    <a:pt x="773" y="1060"/>
                  </a:lnTo>
                  <a:lnTo>
                    <a:pt x="746" y="1069"/>
                  </a:lnTo>
                  <a:lnTo>
                    <a:pt x="719" y="1076"/>
                  </a:lnTo>
                  <a:lnTo>
                    <a:pt x="691" y="1082"/>
                  </a:lnTo>
                  <a:lnTo>
                    <a:pt x="662" y="1087"/>
                  </a:lnTo>
                  <a:lnTo>
                    <a:pt x="634" y="1091"/>
                  </a:lnTo>
                  <a:lnTo>
                    <a:pt x="605" y="1093"/>
                  </a:lnTo>
                  <a:lnTo>
                    <a:pt x="575" y="1094"/>
                  </a:lnTo>
                  <a:lnTo>
                    <a:pt x="575" y="1094"/>
                  </a:lnTo>
                  <a:close/>
                  <a:moveTo>
                    <a:pt x="575" y="82"/>
                  </a:moveTo>
                  <a:lnTo>
                    <a:pt x="575" y="82"/>
                  </a:lnTo>
                  <a:lnTo>
                    <a:pt x="553" y="83"/>
                  </a:lnTo>
                  <a:lnTo>
                    <a:pt x="531" y="86"/>
                  </a:lnTo>
                  <a:lnTo>
                    <a:pt x="510" y="90"/>
                  </a:lnTo>
                  <a:lnTo>
                    <a:pt x="490" y="94"/>
                  </a:lnTo>
                  <a:lnTo>
                    <a:pt x="471" y="100"/>
                  </a:lnTo>
                  <a:lnTo>
                    <a:pt x="453" y="108"/>
                  </a:lnTo>
                  <a:lnTo>
                    <a:pt x="435" y="116"/>
                  </a:lnTo>
                  <a:lnTo>
                    <a:pt x="419" y="125"/>
                  </a:lnTo>
                  <a:lnTo>
                    <a:pt x="403" y="137"/>
                  </a:lnTo>
                  <a:lnTo>
                    <a:pt x="387" y="148"/>
                  </a:lnTo>
                  <a:lnTo>
                    <a:pt x="373" y="161"/>
                  </a:lnTo>
                  <a:lnTo>
                    <a:pt x="360" y="174"/>
                  </a:lnTo>
                  <a:lnTo>
                    <a:pt x="346" y="189"/>
                  </a:lnTo>
                  <a:lnTo>
                    <a:pt x="334" y="204"/>
                  </a:lnTo>
                  <a:lnTo>
                    <a:pt x="323" y="219"/>
                  </a:lnTo>
                  <a:lnTo>
                    <a:pt x="312" y="237"/>
                  </a:lnTo>
                  <a:lnTo>
                    <a:pt x="302" y="253"/>
                  </a:lnTo>
                  <a:lnTo>
                    <a:pt x="292" y="272"/>
                  </a:lnTo>
                  <a:lnTo>
                    <a:pt x="284" y="290"/>
                  </a:lnTo>
                  <a:lnTo>
                    <a:pt x="276" y="308"/>
                  </a:lnTo>
                  <a:lnTo>
                    <a:pt x="269" y="327"/>
                  </a:lnTo>
                  <a:lnTo>
                    <a:pt x="262" y="346"/>
                  </a:lnTo>
                  <a:lnTo>
                    <a:pt x="256" y="367"/>
                  </a:lnTo>
                  <a:lnTo>
                    <a:pt x="251" y="386"/>
                  </a:lnTo>
                  <a:lnTo>
                    <a:pt x="247" y="407"/>
                  </a:lnTo>
                  <a:lnTo>
                    <a:pt x="243" y="426"/>
                  </a:lnTo>
                  <a:lnTo>
                    <a:pt x="240" y="446"/>
                  </a:lnTo>
                  <a:lnTo>
                    <a:pt x="237" y="467"/>
                  </a:lnTo>
                  <a:lnTo>
                    <a:pt x="233" y="507"/>
                  </a:lnTo>
                  <a:lnTo>
                    <a:pt x="232" y="547"/>
                  </a:lnTo>
                  <a:lnTo>
                    <a:pt x="232" y="547"/>
                  </a:lnTo>
                  <a:lnTo>
                    <a:pt x="233" y="587"/>
                  </a:lnTo>
                  <a:lnTo>
                    <a:pt x="237" y="626"/>
                  </a:lnTo>
                  <a:lnTo>
                    <a:pt x="240" y="647"/>
                  </a:lnTo>
                  <a:lnTo>
                    <a:pt x="243" y="667"/>
                  </a:lnTo>
                  <a:lnTo>
                    <a:pt x="247" y="687"/>
                  </a:lnTo>
                  <a:lnTo>
                    <a:pt x="251" y="707"/>
                  </a:lnTo>
                  <a:lnTo>
                    <a:pt x="256" y="728"/>
                  </a:lnTo>
                  <a:lnTo>
                    <a:pt x="262" y="747"/>
                  </a:lnTo>
                  <a:lnTo>
                    <a:pt x="269" y="766"/>
                  </a:lnTo>
                  <a:lnTo>
                    <a:pt x="276" y="785"/>
                  </a:lnTo>
                  <a:lnTo>
                    <a:pt x="284" y="804"/>
                  </a:lnTo>
                  <a:lnTo>
                    <a:pt x="292" y="822"/>
                  </a:lnTo>
                  <a:lnTo>
                    <a:pt x="302" y="840"/>
                  </a:lnTo>
                  <a:lnTo>
                    <a:pt x="312" y="857"/>
                  </a:lnTo>
                  <a:lnTo>
                    <a:pt x="323" y="874"/>
                  </a:lnTo>
                  <a:lnTo>
                    <a:pt x="334" y="889"/>
                  </a:lnTo>
                  <a:lnTo>
                    <a:pt x="346" y="904"/>
                  </a:lnTo>
                  <a:lnTo>
                    <a:pt x="360" y="919"/>
                  </a:lnTo>
                  <a:lnTo>
                    <a:pt x="373" y="932"/>
                  </a:lnTo>
                  <a:lnTo>
                    <a:pt x="387" y="945"/>
                  </a:lnTo>
                  <a:lnTo>
                    <a:pt x="403" y="957"/>
                  </a:lnTo>
                  <a:lnTo>
                    <a:pt x="419" y="968"/>
                  </a:lnTo>
                  <a:lnTo>
                    <a:pt x="435" y="977"/>
                  </a:lnTo>
                  <a:lnTo>
                    <a:pt x="453" y="986"/>
                  </a:lnTo>
                  <a:lnTo>
                    <a:pt x="471" y="993"/>
                  </a:lnTo>
                  <a:lnTo>
                    <a:pt x="490" y="1000"/>
                  </a:lnTo>
                  <a:lnTo>
                    <a:pt x="510" y="1005"/>
                  </a:lnTo>
                  <a:lnTo>
                    <a:pt x="531" y="1008"/>
                  </a:lnTo>
                  <a:lnTo>
                    <a:pt x="553" y="1010"/>
                  </a:lnTo>
                  <a:lnTo>
                    <a:pt x="575" y="1011"/>
                  </a:lnTo>
                  <a:lnTo>
                    <a:pt x="575" y="1011"/>
                  </a:lnTo>
                  <a:lnTo>
                    <a:pt x="598" y="1010"/>
                  </a:lnTo>
                  <a:lnTo>
                    <a:pt x="619" y="1008"/>
                  </a:lnTo>
                  <a:lnTo>
                    <a:pt x="640" y="1005"/>
                  </a:lnTo>
                  <a:lnTo>
                    <a:pt x="660" y="1000"/>
                  </a:lnTo>
                  <a:lnTo>
                    <a:pt x="679" y="993"/>
                  </a:lnTo>
                  <a:lnTo>
                    <a:pt x="697" y="986"/>
                  </a:lnTo>
                  <a:lnTo>
                    <a:pt x="715" y="977"/>
                  </a:lnTo>
                  <a:lnTo>
                    <a:pt x="732" y="968"/>
                  </a:lnTo>
                  <a:lnTo>
                    <a:pt x="747" y="957"/>
                  </a:lnTo>
                  <a:lnTo>
                    <a:pt x="762" y="945"/>
                  </a:lnTo>
                  <a:lnTo>
                    <a:pt x="777" y="932"/>
                  </a:lnTo>
                  <a:lnTo>
                    <a:pt x="791" y="919"/>
                  </a:lnTo>
                  <a:lnTo>
                    <a:pt x="803" y="904"/>
                  </a:lnTo>
                  <a:lnTo>
                    <a:pt x="816" y="889"/>
                  </a:lnTo>
                  <a:lnTo>
                    <a:pt x="828" y="874"/>
                  </a:lnTo>
                  <a:lnTo>
                    <a:pt x="838" y="857"/>
                  </a:lnTo>
                  <a:lnTo>
                    <a:pt x="848" y="840"/>
                  </a:lnTo>
                  <a:lnTo>
                    <a:pt x="858" y="822"/>
                  </a:lnTo>
                  <a:lnTo>
                    <a:pt x="867" y="804"/>
                  </a:lnTo>
                  <a:lnTo>
                    <a:pt x="874" y="785"/>
                  </a:lnTo>
                  <a:lnTo>
                    <a:pt x="881" y="766"/>
                  </a:lnTo>
                  <a:lnTo>
                    <a:pt x="888" y="747"/>
                  </a:lnTo>
                  <a:lnTo>
                    <a:pt x="894" y="728"/>
                  </a:lnTo>
                  <a:lnTo>
                    <a:pt x="899" y="707"/>
                  </a:lnTo>
                  <a:lnTo>
                    <a:pt x="904" y="687"/>
                  </a:lnTo>
                  <a:lnTo>
                    <a:pt x="908" y="667"/>
                  </a:lnTo>
                  <a:lnTo>
                    <a:pt x="911" y="647"/>
                  </a:lnTo>
                  <a:lnTo>
                    <a:pt x="914" y="626"/>
                  </a:lnTo>
                  <a:lnTo>
                    <a:pt x="918" y="587"/>
                  </a:lnTo>
                  <a:lnTo>
                    <a:pt x="919" y="547"/>
                  </a:lnTo>
                  <a:lnTo>
                    <a:pt x="919" y="547"/>
                  </a:lnTo>
                  <a:lnTo>
                    <a:pt x="918" y="507"/>
                  </a:lnTo>
                  <a:lnTo>
                    <a:pt x="914" y="467"/>
                  </a:lnTo>
                  <a:lnTo>
                    <a:pt x="911" y="446"/>
                  </a:lnTo>
                  <a:lnTo>
                    <a:pt x="908" y="426"/>
                  </a:lnTo>
                  <a:lnTo>
                    <a:pt x="904" y="407"/>
                  </a:lnTo>
                  <a:lnTo>
                    <a:pt x="899" y="386"/>
                  </a:lnTo>
                  <a:lnTo>
                    <a:pt x="894" y="367"/>
                  </a:lnTo>
                  <a:lnTo>
                    <a:pt x="888" y="346"/>
                  </a:lnTo>
                  <a:lnTo>
                    <a:pt x="881" y="327"/>
                  </a:lnTo>
                  <a:lnTo>
                    <a:pt x="874" y="308"/>
                  </a:lnTo>
                  <a:lnTo>
                    <a:pt x="867" y="290"/>
                  </a:lnTo>
                  <a:lnTo>
                    <a:pt x="858" y="272"/>
                  </a:lnTo>
                  <a:lnTo>
                    <a:pt x="848" y="253"/>
                  </a:lnTo>
                  <a:lnTo>
                    <a:pt x="838" y="237"/>
                  </a:lnTo>
                  <a:lnTo>
                    <a:pt x="828" y="219"/>
                  </a:lnTo>
                  <a:lnTo>
                    <a:pt x="816" y="204"/>
                  </a:lnTo>
                  <a:lnTo>
                    <a:pt x="803" y="189"/>
                  </a:lnTo>
                  <a:lnTo>
                    <a:pt x="791" y="174"/>
                  </a:lnTo>
                  <a:lnTo>
                    <a:pt x="777" y="161"/>
                  </a:lnTo>
                  <a:lnTo>
                    <a:pt x="762" y="148"/>
                  </a:lnTo>
                  <a:lnTo>
                    <a:pt x="747" y="137"/>
                  </a:lnTo>
                  <a:lnTo>
                    <a:pt x="732" y="125"/>
                  </a:lnTo>
                  <a:lnTo>
                    <a:pt x="715" y="116"/>
                  </a:lnTo>
                  <a:lnTo>
                    <a:pt x="697" y="108"/>
                  </a:lnTo>
                  <a:lnTo>
                    <a:pt x="679" y="100"/>
                  </a:lnTo>
                  <a:lnTo>
                    <a:pt x="660" y="94"/>
                  </a:lnTo>
                  <a:lnTo>
                    <a:pt x="640" y="90"/>
                  </a:lnTo>
                  <a:lnTo>
                    <a:pt x="619" y="86"/>
                  </a:lnTo>
                  <a:lnTo>
                    <a:pt x="598" y="83"/>
                  </a:lnTo>
                  <a:lnTo>
                    <a:pt x="575" y="82"/>
                  </a:lnTo>
                  <a:lnTo>
                    <a:pt x="57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1" name="Freeform 19"/>
            <p:cNvSpPr>
              <a:spLocks/>
            </p:cNvSpPr>
            <p:nvPr userDrawn="1"/>
          </p:nvSpPr>
          <p:spPr bwMode="auto">
            <a:xfrm>
              <a:off x="1552576" y="1154113"/>
              <a:ext cx="90488" cy="144463"/>
            </a:xfrm>
            <a:custGeom>
              <a:avLst/>
              <a:gdLst>
                <a:gd name="T0" fmla="*/ 38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6 w 683"/>
                <a:gd name="T19" fmla="*/ 787 h 1102"/>
                <a:gd name="T20" fmla="*/ 501 w 683"/>
                <a:gd name="T21" fmla="*/ 720 h 1102"/>
                <a:gd name="T22" fmla="*/ 413 w 683"/>
                <a:gd name="T23" fmla="*/ 659 h 1102"/>
                <a:gd name="T24" fmla="*/ 168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1 w 683"/>
                <a:gd name="T49" fmla="*/ 79 h 1102"/>
                <a:gd name="T50" fmla="*/ 540 w 683"/>
                <a:gd name="T51" fmla="*/ 46 h 1102"/>
                <a:gd name="T52" fmla="*/ 595 w 683"/>
                <a:gd name="T53" fmla="*/ 0 h 1102"/>
                <a:gd name="T54" fmla="*/ 553 w 683"/>
                <a:gd name="T55" fmla="*/ 326 h 1102"/>
                <a:gd name="T56" fmla="*/ 512 w 683"/>
                <a:gd name="T57" fmla="*/ 200 h 1102"/>
                <a:gd name="T58" fmla="*/ 473 w 683"/>
                <a:gd name="T59" fmla="*/ 145 h 1102"/>
                <a:gd name="T60" fmla="*/ 420 w 683"/>
                <a:gd name="T61" fmla="*/ 106 h 1102"/>
                <a:gd name="T62" fmla="*/ 348 w 683"/>
                <a:gd name="T63" fmla="*/ 82 h 1102"/>
                <a:gd name="T64" fmla="*/ 277 w 683"/>
                <a:gd name="T65" fmla="*/ 78 h 1102"/>
                <a:gd name="T66" fmla="*/ 200 w 683"/>
                <a:gd name="T67" fmla="*/ 104 h 1102"/>
                <a:gd name="T68" fmla="*/ 148 w 683"/>
                <a:gd name="T69" fmla="*/ 158 h 1102"/>
                <a:gd name="T70" fmla="*/ 128 w 683"/>
                <a:gd name="T71" fmla="*/ 231 h 1102"/>
                <a:gd name="T72" fmla="*/ 139 w 683"/>
                <a:gd name="T73" fmla="*/ 292 h 1102"/>
                <a:gd name="T74" fmla="*/ 191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3 w 683"/>
                <a:gd name="T89" fmla="*/ 947 h 1102"/>
                <a:gd name="T90" fmla="*/ 597 w 683"/>
                <a:gd name="T91" fmla="*/ 1007 h 1102"/>
                <a:gd name="T92" fmla="*/ 536 w 683"/>
                <a:gd name="T93" fmla="*/ 1053 h 1102"/>
                <a:gd name="T94" fmla="*/ 466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8" y="752"/>
                  </a:lnTo>
                  <a:lnTo>
                    <a:pt x="41" y="771"/>
                  </a:lnTo>
                  <a:lnTo>
                    <a:pt x="46" y="795"/>
                  </a:lnTo>
                  <a:lnTo>
                    <a:pt x="54" y="821"/>
                  </a:lnTo>
                  <a:lnTo>
                    <a:pt x="59" y="835"/>
                  </a:lnTo>
                  <a:lnTo>
                    <a:pt x="64" y="849"/>
                  </a:lnTo>
                  <a:lnTo>
                    <a:pt x="70" y="863"/>
                  </a:lnTo>
                  <a:lnTo>
                    <a:pt x="77" y="878"/>
                  </a:lnTo>
                  <a:lnTo>
                    <a:pt x="84" y="893"/>
                  </a:lnTo>
                  <a:lnTo>
                    <a:pt x="93" y="907"/>
                  </a:lnTo>
                  <a:lnTo>
                    <a:pt x="104" y="921"/>
                  </a:lnTo>
                  <a:lnTo>
                    <a:pt x="115" y="935"/>
                  </a:lnTo>
                  <a:lnTo>
                    <a:pt x="127" y="948"/>
                  </a:lnTo>
                  <a:lnTo>
                    <a:pt x="140" y="961"/>
                  </a:lnTo>
                  <a:lnTo>
                    <a:pt x="155" y="974"/>
                  </a:lnTo>
                  <a:lnTo>
                    <a:pt x="171" y="985"/>
                  </a:lnTo>
                  <a:lnTo>
                    <a:pt x="189" y="995"/>
                  </a:lnTo>
                  <a:lnTo>
                    <a:pt x="207" y="1004"/>
                  </a:lnTo>
                  <a:lnTo>
                    <a:pt x="227" y="1012"/>
                  </a:lnTo>
                  <a:lnTo>
                    <a:pt x="250" y="1020"/>
                  </a:lnTo>
                  <a:lnTo>
                    <a:pt x="273" y="1026"/>
                  </a:lnTo>
                  <a:lnTo>
                    <a:pt x="298" y="1030"/>
                  </a:lnTo>
                  <a:lnTo>
                    <a:pt x="326" y="1032"/>
                  </a:lnTo>
                  <a:lnTo>
                    <a:pt x="354" y="1033"/>
                  </a:lnTo>
                  <a:lnTo>
                    <a:pt x="354" y="1033"/>
                  </a:lnTo>
                  <a:lnTo>
                    <a:pt x="377" y="1032"/>
                  </a:lnTo>
                  <a:lnTo>
                    <a:pt x="398" y="1030"/>
                  </a:lnTo>
                  <a:lnTo>
                    <a:pt x="420" y="1025"/>
                  </a:lnTo>
                  <a:lnTo>
                    <a:pt x="439" y="1019"/>
                  </a:lnTo>
                  <a:lnTo>
                    <a:pt x="458" y="1011"/>
                  </a:lnTo>
                  <a:lnTo>
                    <a:pt x="476" y="1002"/>
                  </a:lnTo>
                  <a:lnTo>
                    <a:pt x="492" y="992"/>
                  </a:lnTo>
                  <a:lnTo>
                    <a:pt x="508" y="980"/>
                  </a:lnTo>
                  <a:lnTo>
                    <a:pt x="522" y="966"/>
                  </a:lnTo>
                  <a:lnTo>
                    <a:pt x="533" y="952"/>
                  </a:lnTo>
                  <a:lnTo>
                    <a:pt x="544" y="937"/>
                  </a:lnTo>
                  <a:lnTo>
                    <a:pt x="553" y="919"/>
                  </a:lnTo>
                  <a:lnTo>
                    <a:pt x="560" y="902"/>
                  </a:lnTo>
                  <a:lnTo>
                    <a:pt x="565" y="884"/>
                  </a:lnTo>
                  <a:lnTo>
                    <a:pt x="569" y="864"/>
                  </a:lnTo>
                  <a:lnTo>
                    <a:pt x="570" y="844"/>
                  </a:lnTo>
                  <a:lnTo>
                    <a:pt x="570" y="844"/>
                  </a:lnTo>
                  <a:lnTo>
                    <a:pt x="569" y="828"/>
                  </a:lnTo>
                  <a:lnTo>
                    <a:pt x="566" y="814"/>
                  </a:lnTo>
                  <a:lnTo>
                    <a:pt x="562" y="800"/>
                  </a:lnTo>
                  <a:lnTo>
                    <a:pt x="556"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2" y="634"/>
                  </a:lnTo>
                  <a:lnTo>
                    <a:pt x="206" y="550"/>
                  </a:lnTo>
                  <a:lnTo>
                    <a:pt x="206" y="550"/>
                  </a:lnTo>
                  <a:lnTo>
                    <a:pt x="186" y="540"/>
                  </a:lnTo>
                  <a:lnTo>
                    <a:pt x="168" y="529"/>
                  </a:lnTo>
                  <a:lnTo>
                    <a:pt x="151" y="516"/>
                  </a:lnTo>
                  <a:lnTo>
                    <a:pt x="133" y="502"/>
                  </a:lnTo>
                  <a:lnTo>
                    <a:pt x="117" y="488"/>
                  </a:lnTo>
                  <a:lnTo>
                    <a:pt x="101"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0" y="154"/>
                  </a:lnTo>
                  <a:lnTo>
                    <a:pt x="46" y="142"/>
                  </a:lnTo>
                  <a:lnTo>
                    <a:pt x="54" y="132"/>
                  </a:lnTo>
                  <a:lnTo>
                    <a:pt x="61" y="121"/>
                  </a:lnTo>
                  <a:lnTo>
                    <a:pt x="68" y="112"/>
                  </a:lnTo>
                  <a:lnTo>
                    <a:pt x="76" y="101"/>
                  </a:lnTo>
                  <a:lnTo>
                    <a:pt x="85" y="92"/>
                  </a:lnTo>
                  <a:lnTo>
                    <a:pt x="94" y="83"/>
                  </a:lnTo>
                  <a:lnTo>
                    <a:pt x="105" y="75"/>
                  </a:lnTo>
                  <a:lnTo>
                    <a:pt x="115" y="67"/>
                  </a:lnTo>
                  <a:lnTo>
                    <a:pt x="125" y="60"/>
                  </a:lnTo>
                  <a:lnTo>
                    <a:pt x="136" y="52"/>
                  </a:lnTo>
                  <a:lnTo>
                    <a:pt x="148" y="45"/>
                  </a:lnTo>
                  <a:lnTo>
                    <a:pt x="160" y="39"/>
                  </a:lnTo>
                  <a:lnTo>
                    <a:pt x="172" y="34"/>
                  </a:lnTo>
                  <a:lnTo>
                    <a:pt x="185" y="29"/>
                  </a:lnTo>
                  <a:lnTo>
                    <a:pt x="199" y="24"/>
                  </a:lnTo>
                  <a:lnTo>
                    <a:pt x="212" y="20"/>
                  </a:lnTo>
                  <a:lnTo>
                    <a:pt x="225" y="17"/>
                  </a:lnTo>
                  <a:lnTo>
                    <a:pt x="240" y="14"/>
                  </a:lnTo>
                  <a:lnTo>
                    <a:pt x="255" y="12"/>
                  </a:lnTo>
                  <a:lnTo>
                    <a:pt x="269" y="9"/>
                  </a:lnTo>
                  <a:lnTo>
                    <a:pt x="285" y="8"/>
                  </a:lnTo>
                  <a:lnTo>
                    <a:pt x="300" y="8"/>
                  </a:lnTo>
                  <a:lnTo>
                    <a:pt x="300" y="8"/>
                  </a:lnTo>
                  <a:lnTo>
                    <a:pt x="319" y="8"/>
                  </a:lnTo>
                  <a:lnTo>
                    <a:pt x="337" y="10"/>
                  </a:lnTo>
                  <a:lnTo>
                    <a:pt x="353" y="12"/>
                  </a:lnTo>
                  <a:lnTo>
                    <a:pt x="368" y="15"/>
                  </a:lnTo>
                  <a:lnTo>
                    <a:pt x="384" y="18"/>
                  </a:lnTo>
                  <a:lnTo>
                    <a:pt x="398" y="21"/>
                  </a:lnTo>
                  <a:lnTo>
                    <a:pt x="411" y="25"/>
                  </a:lnTo>
                  <a:lnTo>
                    <a:pt x="425" y="30"/>
                  </a:lnTo>
                  <a:lnTo>
                    <a:pt x="448" y="40"/>
                  </a:lnTo>
                  <a:lnTo>
                    <a:pt x="471" y="52"/>
                  </a:lnTo>
                  <a:lnTo>
                    <a:pt x="491" y="66"/>
                  </a:lnTo>
                  <a:lnTo>
                    <a:pt x="511" y="79"/>
                  </a:lnTo>
                  <a:lnTo>
                    <a:pt x="511" y="79"/>
                  </a:lnTo>
                  <a:lnTo>
                    <a:pt x="519" y="73"/>
                  </a:lnTo>
                  <a:lnTo>
                    <a:pt x="526" y="65"/>
                  </a:lnTo>
                  <a:lnTo>
                    <a:pt x="533" y="57"/>
                  </a:lnTo>
                  <a:lnTo>
                    <a:pt x="540" y="46"/>
                  </a:lnTo>
                  <a:lnTo>
                    <a:pt x="546" y="36"/>
                  </a:lnTo>
                  <a:lnTo>
                    <a:pt x="553" y="25"/>
                  </a:lnTo>
                  <a:lnTo>
                    <a:pt x="557" y="13"/>
                  </a:lnTo>
                  <a:lnTo>
                    <a:pt x="561" y="0"/>
                  </a:lnTo>
                  <a:lnTo>
                    <a:pt x="595" y="0"/>
                  </a:lnTo>
                  <a:lnTo>
                    <a:pt x="595" y="380"/>
                  </a:lnTo>
                  <a:lnTo>
                    <a:pt x="559" y="380"/>
                  </a:lnTo>
                  <a:lnTo>
                    <a:pt x="559" y="380"/>
                  </a:lnTo>
                  <a:lnTo>
                    <a:pt x="557" y="353"/>
                  </a:lnTo>
                  <a:lnTo>
                    <a:pt x="553" y="326"/>
                  </a:lnTo>
                  <a:lnTo>
                    <a:pt x="547" y="300"/>
                  </a:lnTo>
                  <a:lnTo>
                    <a:pt x="541" y="274"/>
                  </a:lnTo>
                  <a:lnTo>
                    <a:pt x="533" y="249"/>
                  </a:lnTo>
                  <a:lnTo>
                    <a:pt x="523" y="223"/>
                  </a:lnTo>
                  <a:lnTo>
                    <a:pt x="512" y="200"/>
                  </a:lnTo>
                  <a:lnTo>
                    <a:pt x="504" y="187"/>
                  </a:lnTo>
                  <a:lnTo>
                    <a:pt x="497" y="177"/>
                  </a:lnTo>
                  <a:lnTo>
                    <a:pt x="490" y="166"/>
                  </a:lnTo>
                  <a:lnTo>
                    <a:pt x="482" y="156"/>
                  </a:lnTo>
                  <a:lnTo>
                    <a:pt x="473" y="145"/>
                  </a:lnTo>
                  <a:lnTo>
                    <a:pt x="464" y="136"/>
                  </a:lnTo>
                  <a:lnTo>
                    <a:pt x="453" y="128"/>
                  </a:lnTo>
                  <a:lnTo>
                    <a:pt x="443" y="120"/>
                  </a:lnTo>
                  <a:lnTo>
                    <a:pt x="431" y="112"/>
                  </a:lnTo>
                  <a:lnTo>
                    <a:pt x="420"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8" y="112"/>
                  </a:lnTo>
                  <a:lnTo>
                    <a:pt x="175" y="122"/>
                  </a:lnTo>
                  <a:lnTo>
                    <a:pt x="165" y="133"/>
                  </a:lnTo>
                  <a:lnTo>
                    <a:pt x="156" y="144"/>
                  </a:lnTo>
                  <a:lnTo>
                    <a:pt x="148" y="158"/>
                  </a:lnTo>
                  <a:lnTo>
                    <a:pt x="140" y="171"/>
                  </a:lnTo>
                  <a:lnTo>
                    <a:pt x="135" y="185"/>
                  </a:lnTo>
                  <a:lnTo>
                    <a:pt x="131" y="200"/>
                  </a:lnTo>
                  <a:lnTo>
                    <a:pt x="128" y="215"/>
                  </a:lnTo>
                  <a:lnTo>
                    <a:pt x="128" y="231"/>
                  </a:lnTo>
                  <a:lnTo>
                    <a:pt x="128" y="231"/>
                  </a:lnTo>
                  <a:lnTo>
                    <a:pt x="128" y="248"/>
                  </a:lnTo>
                  <a:lnTo>
                    <a:pt x="131" y="263"/>
                  </a:lnTo>
                  <a:lnTo>
                    <a:pt x="134" y="277"/>
                  </a:lnTo>
                  <a:lnTo>
                    <a:pt x="139" y="292"/>
                  </a:lnTo>
                  <a:lnTo>
                    <a:pt x="147" y="305"/>
                  </a:lnTo>
                  <a:lnTo>
                    <a:pt x="155" y="317"/>
                  </a:lnTo>
                  <a:lnTo>
                    <a:pt x="165" y="331"/>
                  </a:lnTo>
                  <a:lnTo>
                    <a:pt x="177" y="343"/>
                  </a:lnTo>
                  <a:lnTo>
                    <a:pt x="191" y="355"/>
                  </a:lnTo>
                  <a:lnTo>
                    <a:pt x="206" y="366"/>
                  </a:lnTo>
                  <a:lnTo>
                    <a:pt x="223" y="379"/>
                  </a:lnTo>
                  <a:lnTo>
                    <a:pt x="242" y="392"/>
                  </a:lnTo>
                  <a:lnTo>
                    <a:pt x="263" y="404"/>
                  </a:lnTo>
                  <a:lnTo>
                    <a:pt x="287" y="417"/>
                  </a:lnTo>
                  <a:lnTo>
                    <a:pt x="339" y="445"/>
                  </a:lnTo>
                  <a:lnTo>
                    <a:pt x="502" y="530"/>
                  </a:lnTo>
                  <a:lnTo>
                    <a:pt x="502" y="530"/>
                  </a:lnTo>
                  <a:lnTo>
                    <a:pt x="526" y="542"/>
                  </a:lnTo>
                  <a:lnTo>
                    <a:pt x="548" y="556"/>
                  </a:lnTo>
                  <a:lnTo>
                    <a:pt x="568" y="571"/>
                  </a:lnTo>
                  <a:lnTo>
                    <a:pt x="586" y="585"/>
                  </a:lnTo>
                  <a:lnTo>
                    <a:pt x="603" y="601"/>
                  </a:lnTo>
                  <a:lnTo>
                    <a:pt x="618" y="617"/>
                  </a:lnTo>
                  <a:lnTo>
                    <a:pt x="631" y="633"/>
                  </a:lnTo>
                  <a:lnTo>
                    <a:pt x="643"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0" y="934"/>
                  </a:lnTo>
                  <a:lnTo>
                    <a:pt x="643" y="947"/>
                  </a:lnTo>
                  <a:lnTo>
                    <a:pt x="634" y="960"/>
                  </a:lnTo>
                  <a:lnTo>
                    <a:pt x="626" y="973"/>
                  </a:lnTo>
                  <a:lnTo>
                    <a:pt x="617" y="985"/>
                  </a:lnTo>
                  <a:lnTo>
                    <a:pt x="607" y="996"/>
                  </a:lnTo>
                  <a:lnTo>
                    <a:pt x="597" y="1007"/>
                  </a:lnTo>
                  <a:lnTo>
                    <a:pt x="585" y="1018"/>
                  </a:lnTo>
                  <a:lnTo>
                    <a:pt x="574" y="1028"/>
                  </a:lnTo>
                  <a:lnTo>
                    <a:pt x="562" y="1037"/>
                  </a:lnTo>
                  <a:lnTo>
                    <a:pt x="549" y="1045"/>
                  </a:lnTo>
                  <a:lnTo>
                    <a:pt x="536" y="1053"/>
                  </a:lnTo>
                  <a:lnTo>
                    <a:pt x="523" y="1062"/>
                  </a:lnTo>
                  <a:lnTo>
                    <a:pt x="509" y="1068"/>
                  </a:lnTo>
                  <a:lnTo>
                    <a:pt x="495" y="1075"/>
                  </a:lnTo>
                  <a:lnTo>
                    <a:pt x="480" y="1080"/>
                  </a:lnTo>
                  <a:lnTo>
                    <a:pt x="466" y="1085"/>
                  </a:lnTo>
                  <a:lnTo>
                    <a:pt x="450" y="1089"/>
                  </a:lnTo>
                  <a:lnTo>
                    <a:pt x="435" y="1093"/>
                  </a:lnTo>
                  <a:lnTo>
                    <a:pt x="419" y="1096"/>
                  </a:lnTo>
                  <a:lnTo>
                    <a:pt x="403" y="1099"/>
                  </a:lnTo>
                  <a:lnTo>
                    <a:pt x="387" y="1100"/>
                  </a:lnTo>
                  <a:lnTo>
                    <a:pt x="371" y="1101"/>
                  </a:lnTo>
                  <a:lnTo>
                    <a:pt x="354" y="1102"/>
                  </a:lnTo>
                  <a:lnTo>
                    <a:pt x="354" y="1102"/>
                  </a:lnTo>
                  <a:lnTo>
                    <a:pt x="330" y="1101"/>
                  </a:lnTo>
                  <a:lnTo>
                    <a:pt x="307" y="1099"/>
                  </a:lnTo>
                  <a:lnTo>
                    <a:pt x="285" y="1095"/>
                  </a:lnTo>
                  <a:lnTo>
                    <a:pt x="264" y="1091"/>
                  </a:lnTo>
                  <a:lnTo>
                    <a:pt x="245" y="1086"/>
                  </a:lnTo>
                  <a:lnTo>
                    <a:pt x="225" y="1080"/>
                  </a:lnTo>
                  <a:lnTo>
                    <a:pt x="208" y="1073"/>
                  </a:lnTo>
                  <a:lnTo>
                    <a:pt x="191" y="1067"/>
                  </a:lnTo>
                  <a:lnTo>
                    <a:pt x="160" y="1052"/>
                  </a:lnTo>
                  <a:lnTo>
                    <a:pt x="131" y="1039"/>
                  </a:lnTo>
                  <a:lnTo>
                    <a:pt x="107" y="1028"/>
                  </a:lnTo>
                  <a:lnTo>
                    <a:pt x="95" y="1024"/>
                  </a:lnTo>
                  <a:lnTo>
                    <a:pt x="85" y="1021"/>
                  </a:lnTo>
                  <a:lnTo>
                    <a:pt x="85" y="1021"/>
                  </a:lnTo>
                  <a:lnTo>
                    <a:pt x="77" y="1028"/>
                  </a:lnTo>
                  <a:lnTo>
                    <a:pt x="70" y="1036"/>
                  </a:lnTo>
                  <a:lnTo>
                    <a:pt x="62" y="1044"/>
                  </a:lnTo>
                  <a:lnTo>
                    <a:pt x="56" y="1053"/>
                  </a:lnTo>
                  <a:lnTo>
                    <a:pt x="48"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2" name="Freeform 20"/>
            <p:cNvSpPr>
              <a:spLocks/>
            </p:cNvSpPr>
            <p:nvPr userDrawn="1"/>
          </p:nvSpPr>
          <p:spPr bwMode="auto">
            <a:xfrm>
              <a:off x="1671638" y="1158876"/>
              <a:ext cx="141288" cy="136525"/>
            </a:xfrm>
            <a:custGeom>
              <a:avLst/>
              <a:gdLst>
                <a:gd name="T0" fmla="*/ 304 w 1077"/>
                <a:gd name="T1" fmla="*/ 999 h 1035"/>
                <a:gd name="T2" fmla="*/ 352 w 1077"/>
                <a:gd name="T3" fmla="*/ 997 h 1035"/>
                <a:gd name="T4" fmla="*/ 390 w 1077"/>
                <a:gd name="T5" fmla="*/ 991 h 1035"/>
                <a:gd name="T6" fmla="*/ 419 w 1077"/>
                <a:gd name="T7" fmla="*/ 981 h 1035"/>
                <a:gd name="T8" fmla="*/ 431 w 1077"/>
                <a:gd name="T9" fmla="*/ 972 h 1035"/>
                <a:gd name="T10" fmla="*/ 441 w 1077"/>
                <a:gd name="T11" fmla="*/ 962 h 1035"/>
                <a:gd name="T12" fmla="*/ 448 w 1077"/>
                <a:gd name="T13" fmla="*/ 951 h 1035"/>
                <a:gd name="T14" fmla="*/ 460 w 1077"/>
                <a:gd name="T15" fmla="*/ 920 h 1035"/>
                <a:gd name="T16" fmla="*/ 466 w 1077"/>
                <a:gd name="T17" fmla="*/ 879 h 1035"/>
                <a:gd name="T18" fmla="*/ 469 w 1077"/>
                <a:gd name="T19" fmla="*/ 827 h 1035"/>
                <a:gd name="T20" fmla="*/ 469 w 1077"/>
                <a:gd name="T21" fmla="*/ 68 h 1035"/>
                <a:gd name="T22" fmla="*/ 245 w 1077"/>
                <a:gd name="T23" fmla="*/ 68 h 1035"/>
                <a:gd name="T24" fmla="*/ 192 w 1077"/>
                <a:gd name="T25" fmla="*/ 69 h 1035"/>
                <a:gd name="T26" fmla="*/ 150 w 1077"/>
                <a:gd name="T27" fmla="*/ 75 h 1035"/>
                <a:gd name="T28" fmla="*/ 119 w 1077"/>
                <a:gd name="T29" fmla="*/ 85 h 1035"/>
                <a:gd name="T30" fmla="*/ 94 w 1077"/>
                <a:gd name="T31" fmla="*/ 98 h 1035"/>
                <a:gd name="T32" fmla="*/ 77 w 1077"/>
                <a:gd name="T33" fmla="*/ 117 h 1035"/>
                <a:gd name="T34" fmla="*/ 64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2 w 1077"/>
                <a:gd name="T49" fmla="*/ 139 h 1035"/>
                <a:gd name="T50" fmla="*/ 1000 w 1077"/>
                <a:gd name="T51" fmla="*/ 117 h 1035"/>
                <a:gd name="T52" fmla="*/ 983 w 1077"/>
                <a:gd name="T53" fmla="*/ 98 h 1035"/>
                <a:gd name="T54" fmla="*/ 958 w 1077"/>
                <a:gd name="T55" fmla="*/ 85 h 1035"/>
                <a:gd name="T56" fmla="*/ 926 w 1077"/>
                <a:gd name="T57" fmla="*/ 75 h 1035"/>
                <a:gd name="T58" fmla="*/ 884 w 1077"/>
                <a:gd name="T59" fmla="*/ 69 h 1035"/>
                <a:gd name="T60" fmla="*/ 831 w 1077"/>
                <a:gd name="T61" fmla="*/ 68 h 1035"/>
                <a:gd name="T62" fmla="*/ 607 w 1077"/>
                <a:gd name="T63" fmla="*/ 797 h 1035"/>
                <a:gd name="T64" fmla="*/ 607 w 1077"/>
                <a:gd name="T65" fmla="*/ 827 h 1035"/>
                <a:gd name="T66" fmla="*/ 610 w 1077"/>
                <a:gd name="T67" fmla="*/ 879 h 1035"/>
                <a:gd name="T68" fmla="*/ 617 w 1077"/>
                <a:gd name="T69" fmla="*/ 920 h 1035"/>
                <a:gd name="T70" fmla="*/ 629 w 1077"/>
                <a:gd name="T71" fmla="*/ 951 h 1035"/>
                <a:gd name="T72" fmla="*/ 636 w 1077"/>
                <a:gd name="T73" fmla="*/ 962 h 1035"/>
                <a:gd name="T74" fmla="*/ 646 w 1077"/>
                <a:gd name="T75" fmla="*/ 972 h 1035"/>
                <a:gd name="T76" fmla="*/ 657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0" y="991"/>
                  </a:lnTo>
                  <a:lnTo>
                    <a:pt x="406" y="987"/>
                  </a:lnTo>
                  <a:lnTo>
                    <a:pt x="419" y="981"/>
                  </a:lnTo>
                  <a:lnTo>
                    <a:pt x="425" y="977"/>
                  </a:lnTo>
                  <a:lnTo>
                    <a:pt x="431" y="972"/>
                  </a:lnTo>
                  <a:lnTo>
                    <a:pt x="436" y="967"/>
                  </a:lnTo>
                  <a:lnTo>
                    <a:pt x="441" y="962"/>
                  </a:lnTo>
                  <a:lnTo>
                    <a:pt x="445" y="957"/>
                  </a:lnTo>
                  <a:lnTo>
                    <a:pt x="448" y="951"/>
                  </a:lnTo>
                  <a:lnTo>
                    <a:pt x="455" y="937"/>
                  </a:lnTo>
                  <a:lnTo>
                    <a:pt x="460" y="920"/>
                  </a:lnTo>
                  <a:lnTo>
                    <a:pt x="463" y="901"/>
                  </a:lnTo>
                  <a:lnTo>
                    <a:pt x="466" y="879"/>
                  </a:lnTo>
                  <a:lnTo>
                    <a:pt x="468" y="855"/>
                  </a:lnTo>
                  <a:lnTo>
                    <a:pt x="469" y="827"/>
                  </a:lnTo>
                  <a:lnTo>
                    <a:pt x="469" y="797"/>
                  </a:lnTo>
                  <a:lnTo>
                    <a:pt x="469" y="68"/>
                  </a:lnTo>
                  <a:lnTo>
                    <a:pt x="245" y="68"/>
                  </a:lnTo>
                  <a:lnTo>
                    <a:pt x="245" y="68"/>
                  </a:lnTo>
                  <a:lnTo>
                    <a:pt x="217" y="68"/>
                  </a:lnTo>
                  <a:lnTo>
                    <a:pt x="192" y="69"/>
                  </a:lnTo>
                  <a:lnTo>
                    <a:pt x="170" y="72"/>
                  </a:lnTo>
                  <a:lnTo>
                    <a:pt x="150" y="75"/>
                  </a:lnTo>
                  <a:lnTo>
                    <a:pt x="133" y="79"/>
                  </a:lnTo>
                  <a:lnTo>
                    <a:pt x="119" y="85"/>
                  </a:lnTo>
                  <a:lnTo>
                    <a:pt x="105" y="91"/>
                  </a:lnTo>
                  <a:lnTo>
                    <a:pt x="94" y="98"/>
                  </a:lnTo>
                  <a:lnTo>
                    <a:pt x="85" y="106"/>
                  </a:lnTo>
                  <a:lnTo>
                    <a:pt x="77" y="117"/>
                  </a:lnTo>
                  <a:lnTo>
                    <a:pt x="71" y="127"/>
                  </a:lnTo>
                  <a:lnTo>
                    <a:pt x="64" y="139"/>
                  </a:lnTo>
                  <a:lnTo>
                    <a:pt x="59" y="152"/>
                  </a:lnTo>
                  <a:lnTo>
                    <a:pt x="54" y="167"/>
                  </a:lnTo>
                  <a:lnTo>
                    <a:pt x="45" y="198"/>
                  </a:lnTo>
                  <a:lnTo>
                    <a:pt x="37" y="233"/>
                  </a:lnTo>
                  <a:lnTo>
                    <a:pt x="0" y="233"/>
                  </a:lnTo>
                  <a:lnTo>
                    <a:pt x="15" y="0"/>
                  </a:lnTo>
                  <a:lnTo>
                    <a:pt x="1061" y="0"/>
                  </a:lnTo>
                  <a:lnTo>
                    <a:pt x="1077" y="233"/>
                  </a:lnTo>
                  <a:lnTo>
                    <a:pt x="1040" y="233"/>
                  </a:lnTo>
                  <a:lnTo>
                    <a:pt x="1032" y="198"/>
                  </a:lnTo>
                  <a:lnTo>
                    <a:pt x="1032" y="198"/>
                  </a:lnTo>
                  <a:lnTo>
                    <a:pt x="1023" y="167"/>
                  </a:lnTo>
                  <a:lnTo>
                    <a:pt x="1017" y="152"/>
                  </a:lnTo>
                  <a:lnTo>
                    <a:pt x="1012" y="139"/>
                  </a:lnTo>
                  <a:lnTo>
                    <a:pt x="1006" y="127"/>
                  </a:lnTo>
                  <a:lnTo>
                    <a:pt x="1000" y="117"/>
                  </a:lnTo>
                  <a:lnTo>
                    <a:pt x="992" y="106"/>
                  </a:lnTo>
                  <a:lnTo>
                    <a:pt x="983" y="98"/>
                  </a:lnTo>
                  <a:lnTo>
                    <a:pt x="971" y="91"/>
                  </a:lnTo>
                  <a:lnTo>
                    <a:pt x="958" y="85"/>
                  </a:lnTo>
                  <a:lnTo>
                    <a:pt x="944" y="79"/>
                  </a:lnTo>
                  <a:lnTo>
                    <a:pt x="926" y="75"/>
                  </a:lnTo>
                  <a:lnTo>
                    <a:pt x="907" y="72"/>
                  </a:lnTo>
                  <a:lnTo>
                    <a:pt x="884" y="69"/>
                  </a:lnTo>
                  <a:lnTo>
                    <a:pt x="860" y="68"/>
                  </a:lnTo>
                  <a:lnTo>
                    <a:pt x="831" y="68"/>
                  </a:lnTo>
                  <a:lnTo>
                    <a:pt x="607" y="68"/>
                  </a:lnTo>
                  <a:lnTo>
                    <a:pt x="607" y="797"/>
                  </a:lnTo>
                  <a:lnTo>
                    <a:pt x="607" y="797"/>
                  </a:lnTo>
                  <a:lnTo>
                    <a:pt x="607" y="827"/>
                  </a:lnTo>
                  <a:lnTo>
                    <a:pt x="608" y="855"/>
                  </a:lnTo>
                  <a:lnTo>
                    <a:pt x="610" y="879"/>
                  </a:lnTo>
                  <a:lnTo>
                    <a:pt x="614" y="901"/>
                  </a:lnTo>
                  <a:lnTo>
                    <a:pt x="617" y="920"/>
                  </a:lnTo>
                  <a:lnTo>
                    <a:pt x="622" y="937"/>
                  </a:lnTo>
                  <a:lnTo>
                    <a:pt x="629" y="951"/>
                  </a:lnTo>
                  <a:lnTo>
                    <a:pt x="632" y="957"/>
                  </a:lnTo>
                  <a:lnTo>
                    <a:pt x="636" y="962"/>
                  </a:lnTo>
                  <a:lnTo>
                    <a:pt x="641" y="967"/>
                  </a:lnTo>
                  <a:lnTo>
                    <a:pt x="646" y="972"/>
                  </a:lnTo>
                  <a:lnTo>
                    <a:pt x="651" y="977"/>
                  </a:lnTo>
                  <a:lnTo>
                    <a:pt x="657" y="981"/>
                  </a:lnTo>
                  <a:lnTo>
                    <a:pt x="671" y="987"/>
                  </a:lnTo>
                  <a:lnTo>
                    <a:pt x="687" y="991"/>
                  </a:lnTo>
                  <a:lnTo>
                    <a:pt x="705" y="995"/>
                  </a:lnTo>
                  <a:lnTo>
                    <a:pt x="725" y="997"/>
                  </a:lnTo>
                  <a:lnTo>
                    <a:pt x="747"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3" name="Freeform 21"/>
            <p:cNvSpPr>
              <a:spLocks noEditPoints="1"/>
            </p:cNvSpPr>
            <p:nvPr userDrawn="1"/>
          </p:nvSpPr>
          <p:spPr bwMode="auto">
            <a:xfrm>
              <a:off x="1811338" y="1154113"/>
              <a:ext cx="157163" cy="141288"/>
            </a:xfrm>
            <a:custGeom>
              <a:avLst/>
              <a:gdLst>
                <a:gd name="T0" fmla="*/ 0 w 1196"/>
                <a:gd name="T1" fmla="*/ 1029 h 1065"/>
                <a:gd name="T2" fmla="*/ 48 w 1196"/>
                <a:gd name="T3" fmla="*/ 1027 h 1065"/>
                <a:gd name="T4" fmla="*/ 86 w 1196"/>
                <a:gd name="T5" fmla="*/ 1022 h 1065"/>
                <a:gd name="T6" fmla="*/ 115 w 1196"/>
                <a:gd name="T7" fmla="*/ 1013 h 1065"/>
                <a:gd name="T8" fmla="*/ 137 w 1196"/>
                <a:gd name="T9" fmla="*/ 999 h 1065"/>
                <a:gd name="T10" fmla="*/ 156 w 1196"/>
                <a:gd name="T11" fmla="*/ 979 h 1065"/>
                <a:gd name="T12" fmla="*/ 172 w 1196"/>
                <a:gd name="T13" fmla="*/ 953 h 1065"/>
                <a:gd name="T14" fmla="*/ 188 w 1196"/>
                <a:gd name="T15" fmla="*/ 920 h 1065"/>
                <a:gd name="T16" fmla="*/ 586 w 1196"/>
                <a:gd name="T17" fmla="*/ 0 h 1065"/>
                <a:gd name="T18" fmla="*/ 990 w 1196"/>
                <a:gd name="T19" fmla="*/ 879 h 1065"/>
                <a:gd name="T20" fmla="*/ 1008 w 1196"/>
                <a:gd name="T21" fmla="*/ 920 h 1065"/>
                <a:gd name="T22" fmla="*/ 1025 w 1196"/>
                <a:gd name="T23" fmla="*/ 953 h 1065"/>
                <a:gd name="T24" fmla="*/ 1041 w 1196"/>
                <a:gd name="T25" fmla="*/ 979 h 1065"/>
                <a:gd name="T26" fmla="*/ 1060 w 1196"/>
                <a:gd name="T27" fmla="*/ 999 h 1065"/>
                <a:gd name="T28" fmla="*/ 1082 w 1196"/>
                <a:gd name="T29" fmla="*/ 1013 h 1065"/>
                <a:gd name="T30" fmla="*/ 1111 w 1196"/>
                <a:gd name="T31" fmla="*/ 1022 h 1065"/>
                <a:gd name="T32" fmla="*/ 1148 w 1196"/>
                <a:gd name="T33" fmla="*/ 1027 h 1065"/>
                <a:gd name="T34" fmla="*/ 1196 w 1196"/>
                <a:gd name="T35" fmla="*/ 1029 h 1065"/>
                <a:gd name="T36" fmla="*/ 717 w 1196"/>
                <a:gd name="T37" fmla="*/ 1065 h 1065"/>
                <a:gd name="T38" fmla="*/ 717 w 1196"/>
                <a:gd name="T39" fmla="*/ 1029 h 1065"/>
                <a:gd name="T40" fmla="*/ 766 w 1196"/>
                <a:gd name="T41" fmla="*/ 1027 h 1065"/>
                <a:gd name="T42" fmla="*/ 805 w 1196"/>
                <a:gd name="T43" fmla="*/ 1022 h 1065"/>
                <a:gd name="T44" fmla="*/ 834 w 1196"/>
                <a:gd name="T45" fmla="*/ 1013 h 1065"/>
                <a:gd name="T46" fmla="*/ 854 w 1196"/>
                <a:gd name="T47" fmla="*/ 998 h 1065"/>
                <a:gd name="T48" fmla="*/ 865 w 1196"/>
                <a:gd name="T49" fmla="*/ 981 h 1065"/>
                <a:gd name="T50" fmla="*/ 868 w 1196"/>
                <a:gd name="T51" fmla="*/ 958 h 1065"/>
                <a:gd name="T52" fmla="*/ 864 w 1196"/>
                <a:gd name="T53" fmla="*/ 931 h 1065"/>
                <a:gd name="T54" fmla="*/ 852 w 1196"/>
                <a:gd name="T55" fmla="*/ 897 h 1065"/>
                <a:gd name="T56" fmla="*/ 352 w 1196"/>
                <a:gd name="T57" fmla="*/ 706 h 1065"/>
                <a:gd name="T58" fmla="*/ 269 w 1196"/>
                <a:gd name="T59" fmla="*/ 897 h 1065"/>
                <a:gd name="T60" fmla="*/ 257 w 1196"/>
                <a:gd name="T61" fmla="*/ 930 h 1065"/>
                <a:gd name="T62" fmla="*/ 253 w 1196"/>
                <a:gd name="T63" fmla="*/ 957 h 1065"/>
                <a:gd name="T64" fmla="*/ 256 w 1196"/>
                <a:gd name="T65" fmla="*/ 980 h 1065"/>
                <a:gd name="T66" fmla="*/ 267 w 1196"/>
                <a:gd name="T67" fmla="*/ 998 h 1065"/>
                <a:gd name="T68" fmla="*/ 288 w 1196"/>
                <a:gd name="T69" fmla="*/ 1012 h 1065"/>
                <a:gd name="T70" fmla="*/ 316 w 1196"/>
                <a:gd name="T71" fmla="*/ 1021 h 1065"/>
                <a:gd name="T72" fmla="*/ 355 w 1196"/>
                <a:gd name="T73" fmla="*/ 1027 h 1065"/>
                <a:gd name="T74" fmla="*/ 403 w 1196"/>
                <a:gd name="T75" fmla="*/ 1029 h 1065"/>
                <a:gd name="T76" fmla="*/ 0 w 1196"/>
                <a:gd name="T77" fmla="*/ 1065 h 1065"/>
                <a:gd name="T78" fmla="*/ 740 w 1196"/>
                <a:gd name="T79" fmla="*/ 643 h 1065"/>
                <a:gd name="T80" fmla="*/ 380 w 1196"/>
                <a:gd name="T81" fmla="*/ 6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6" h="1065">
                  <a:moveTo>
                    <a:pt x="0" y="1029"/>
                  </a:moveTo>
                  <a:lnTo>
                    <a:pt x="0" y="1029"/>
                  </a:lnTo>
                  <a:lnTo>
                    <a:pt x="26" y="1028"/>
                  </a:lnTo>
                  <a:lnTo>
                    <a:pt x="48" y="1027"/>
                  </a:lnTo>
                  <a:lnTo>
                    <a:pt x="68" y="1025"/>
                  </a:lnTo>
                  <a:lnTo>
                    <a:pt x="86" y="1022"/>
                  </a:lnTo>
                  <a:lnTo>
                    <a:pt x="102" y="1018"/>
                  </a:lnTo>
                  <a:lnTo>
                    <a:pt x="115" y="1013"/>
                  </a:lnTo>
                  <a:lnTo>
                    <a:pt x="127" y="1007"/>
                  </a:lnTo>
                  <a:lnTo>
                    <a:pt x="137" y="999"/>
                  </a:lnTo>
                  <a:lnTo>
                    <a:pt x="148" y="990"/>
                  </a:lnTo>
                  <a:lnTo>
                    <a:pt x="156" y="979"/>
                  </a:lnTo>
                  <a:lnTo>
                    <a:pt x="164" y="967"/>
                  </a:lnTo>
                  <a:lnTo>
                    <a:pt x="172" y="953"/>
                  </a:lnTo>
                  <a:lnTo>
                    <a:pt x="180" y="937"/>
                  </a:lnTo>
                  <a:lnTo>
                    <a:pt x="188" y="920"/>
                  </a:lnTo>
                  <a:lnTo>
                    <a:pt x="207" y="879"/>
                  </a:lnTo>
                  <a:lnTo>
                    <a:pt x="586" y="0"/>
                  </a:lnTo>
                  <a:lnTo>
                    <a:pt x="609" y="0"/>
                  </a:lnTo>
                  <a:lnTo>
                    <a:pt x="990" y="879"/>
                  </a:lnTo>
                  <a:lnTo>
                    <a:pt x="990" y="879"/>
                  </a:lnTo>
                  <a:lnTo>
                    <a:pt x="1008" y="920"/>
                  </a:lnTo>
                  <a:lnTo>
                    <a:pt x="1017" y="937"/>
                  </a:lnTo>
                  <a:lnTo>
                    <a:pt x="1025" y="953"/>
                  </a:lnTo>
                  <a:lnTo>
                    <a:pt x="1033" y="967"/>
                  </a:lnTo>
                  <a:lnTo>
                    <a:pt x="1041" y="979"/>
                  </a:lnTo>
                  <a:lnTo>
                    <a:pt x="1049" y="990"/>
                  </a:lnTo>
                  <a:lnTo>
                    <a:pt x="1060" y="999"/>
                  </a:lnTo>
                  <a:lnTo>
                    <a:pt x="1070" y="1007"/>
                  </a:lnTo>
                  <a:lnTo>
                    <a:pt x="1082" y="1013"/>
                  </a:lnTo>
                  <a:lnTo>
                    <a:pt x="1095" y="1018"/>
                  </a:lnTo>
                  <a:lnTo>
                    <a:pt x="1111" y="1022"/>
                  </a:lnTo>
                  <a:lnTo>
                    <a:pt x="1128" y="1025"/>
                  </a:lnTo>
                  <a:lnTo>
                    <a:pt x="1148" y="1027"/>
                  </a:lnTo>
                  <a:lnTo>
                    <a:pt x="1170" y="1028"/>
                  </a:lnTo>
                  <a:lnTo>
                    <a:pt x="1196" y="1029"/>
                  </a:lnTo>
                  <a:lnTo>
                    <a:pt x="1196" y="1065"/>
                  </a:lnTo>
                  <a:lnTo>
                    <a:pt x="717" y="1065"/>
                  </a:lnTo>
                  <a:lnTo>
                    <a:pt x="717" y="1029"/>
                  </a:lnTo>
                  <a:lnTo>
                    <a:pt x="717" y="1029"/>
                  </a:lnTo>
                  <a:lnTo>
                    <a:pt x="743" y="1028"/>
                  </a:lnTo>
                  <a:lnTo>
                    <a:pt x="766" y="1027"/>
                  </a:lnTo>
                  <a:lnTo>
                    <a:pt x="787" y="1025"/>
                  </a:lnTo>
                  <a:lnTo>
                    <a:pt x="805" y="1022"/>
                  </a:lnTo>
                  <a:lnTo>
                    <a:pt x="820" y="1018"/>
                  </a:lnTo>
                  <a:lnTo>
                    <a:pt x="834" y="1013"/>
                  </a:lnTo>
                  <a:lnTo>
                    <a:pt x="845" y="1006"/>
                  </a:lnTo>
                  <a:lnTo>
                    <a:pt x="854" y="998"/>
                  </a:lnTo>
                  <a:lnTo>
                    <a:pt x="861" y="990"/>
                  </a:lnTo>
                  <a:lnTo>
                    <a:pt x="865" y="981"/>
                  </a:lnTo>
                  <a:lnTo>
                    <a:pt x="868" y="970"/>
                  </a:lnTo>
                  <a:lnTo>
                    <a:pt x="868" y="958"/>
                  </a:lnTo>
                  <a:lnTo>
                    <a:pt x="867" y="945"/>
                  </a:lnTo>
                  <a:lnTo>
                    <a:pt x="864" y="931"/>
                  </a:lnTo>
                  <a:lnTo>
                    <a:pt x="859" y="915"/>
                  </a:lnTo>
                  <a:lnTo>
                    <a:pt x="852" y="897"/>
                  </a:lnTo>
                  <a:lnTo>
                    <a:pt x="769" y="706"/>
                  </a:lnTo>
                  <a:lnTo>
                    <a:pt x="352" y="706"/>
                  </a:lnTo>
                  <a:lnTo>
                    <a:pt x="269" y="897"/>
                  </a:lnTo>
                  <a:lnTo>
                    <a:pt x="269" y="897"/>
                  </a:lnTo>
                  <a:lnTo>
                    <a:pt x="262" y="915"/>
                  </a:lnTo>
                  <a:lnTo>
                    <a:pt x="257" y="930"/>
                  </a:lnTo>
                  <a:lnTo>
                    <a:pt x="254" y="944"/>
                  </a:lnTo>
                  <a:lnTo>
                    <a:pt x="253" y="957"/>
                  </a:lnTo>
                  <a:lnTo>
                    <a:pt x="253" y="969"/>
                  </a:lnTo>
                  <a:lnTo>
                    <a:pt x="256" y="980"/>
                  </a:lnTo>
                  <a:lnTo>
                    <a:pt x="260" y="989"/>
                  </a:lnTo>
                  <a:lnTo>
                    <a:pt x="267" y="998"/>
                  </a:lnTo>
                  <a:lnTo>
                    <a:pt x="276" y="1006"/>
                  </a:lnTo>
                  <a:lnTo>
                    <a:pt x="288" y="1012"/>
                  </a:lnTo>
                  <a:lnTo>
                    <a:pt x="301" y="1017"/>
                  </a:lnTo>
                  <a:lnTo>
                    <a:pt x="316" y="1021"/>
                  </a:lnTo>
                  <a:lnTo>
                    <a:pt x="335" y="1025"/>
                  </a:lnTo>
                  <a:lnTo>
                    <a:pt x="355" y="1027"/>
                  </a:lnTo>
                  <a:lnTo>
                    <a:pt x="378" y="1028"/>
                  </a:lnTo>
                  <a:lnTo>
                    <a:pt x="403" y="1029"/>
                  </a:lnTo>
                  <a:lnTo>
                    <a:pt x="403" y="1065"/>
                  </a:lnTo>
                  <a:lnTo>
                    <a:pt x="0" y="1065"/>
                  </a:lnTo>
                  <a:lnTo>
                    <a:pt x="0" y="1029"/>
                  </a:lnTo>
                  <a:close/>
                  <a:moveTo>
                    <a:pt x="740" y="643"/>
                  </a:moveTo>
                  <a:lnTo>
                    <a:pt x="559" y="226"/>
                  </a:lnTo>
                  <a:lnTo>
                    <a:pt x="380" y="643"/>
                  </a:lnTo>
                  <a:lnTo>
                    <a:pt x="740" y="6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4" name="Freeform 22"/>
            <p:cNvSpPr>
              <a:spLocks/>
            </p:cNvSpPr>
            <p:nvPr userDrawn="1"/>
          </p:nvSpPr>
          <p:spPr bwMode="auto">
            <a:xfrm>
              <a:off x="1966913" y="1158876"/>
              <a:ext cx="142875" cy="136525"/>
            </a:xfrm>
            <a:custGeom>
              <a:avLst/>
              <a:gdLst>
                <a:gd name="T0" fmla="*/ 304 w 1077"/>
                <a:gd name="T1" fmla="*/ 999 h 1035"/>
                <a:gd name="T2" fmla="*/ 353 w 1077"/>
                <a:gd name="T3" fmla="*/ 997 h 1035"/>
                <a:gd name="T4" fmla="*/ 391 w 1077"/>
                <a:gd name="T5" fmla="*/ 991 h 1035"/>
                <a:gd name="T6" fmla="*/ 420 w 1077"/>
                <a:gd name="T7" fmla="*/ 981 h 1035"/>
                <a:gd name="T8" fmla="*/ 431 w 1077"/>
                <a:gd name="T9" fmla="*/ 972 h 1035"/>
                <a:gd name="T10" fmla="*/ 441 w 1077"/>
                <a:gd name="T11" fmla="*/ 962 h 1035"/>
                <a:gd name="T12" fmla="*/ 449 w 1077"/>
                <a:gd name="T13" fmla="*/ 951 h 1035"/>
                <a:gd name="T14" fmla="*/ 461 w 1077"/>
                <a:gd name="T15" fmla="*/ 920 h 1035"/>
                <a:gd name="T16" fmla="*/ 467 w 1077"/>
                <a:gd name="T17" fmla="*/ 879 h 1035"/>
                <a:gd name="T18" fmla="*/ 470 w 1077"/>
                <a:gd name="T19" fmla="*/ 827 h 1035"/>
                <a:gd name="T20" fmla="*/ 470 w 1077"/>
                <a:gd name="T21" fmla="*/ 68 h 1035"/>
                <a:gd name="T22" fmla="*/ 246 w 1077"/>
                <a:gd name="T23" fmla="*/ 68 h 1035"/>
                <a:gd name="T24" fmla="*/ 193 w 1077"/>
                <a:gd name="T25" fmla="*/ 69 h 1035"/>
                <a:gd name="T26" fmla="*/ 151 w 1077"/>
                <a:gd name="T27" fmla="*/ 75 h 1035"/>
                <a:gd name="T28" fmla="*/ 119 w 1077"/>
                <a:gd name="T29" fmla="*/ 85 h 1035"/>
                <a:gd name="T30" fmla="*/ 95 w 1077"/>
                <a:gd name="T31" fmla="*/ 98 h 1035"/>
                <a:gd name="T32" fmla="*/ 78 w 1077"/>
                <a:gd name="T33" fmla="*/ 117 h 1035"/>
                <a:gd name="T34" fmla="*/ 65 w 1077"/>
                <a:gd name="T35" fmla="*/ 139 h 1035"/>
                <a:gd name="T36" fmla="*/ 55 w 1077"/>
                <a:gd name="T37" fmla="*/ 167 h 1035"/>
                <a:gd name="T38" fmla="*/ 37 w 1077"/>
                <a:gd name="T39" fmla="*/ 233 h 1035"/>
                <a:gd name="T40" fmla="*/ 17 w 1077"/>
                <a:gd name="T41" fmla="*/ 0 h 1035"/>
                <a:gd name="T42" fmla="*/ 1077 w 1077"/>
                <a:gd name="T43" fmla="*/ 233 h 1035"/>
                <a:gd name="T44" fmla="*/ 1032 w 1077"/>
                <a:gd name="T45" fmla="*/ 198 h 1035"/>
                <a:gd name="T46" fmla="*/ 1024 w 1077"/>
                <a:gd name="T47" fmla="*/ 167 h 1035"/>
                <a:gd name="T48" fmla="*/ 1014 w 1077"/>
                <a:gd name="T49" fmla="*/ 139 h 1035"/>
                <a:gd name="T50" fmla="*/ 1000 w 1077"/>
                <a:gd name="T51" fmla="*/ 117 h 1035"/>
                <a:gd name="T52" fmla="*/ 983 w 1077"/>
                <a:gd name="T53" fmla="*/ 98 h 1035"/>
                <a:gd name="T54" fmla="*/ 960 w 1077"/>
                <a:gd name="T55" fmla="*/ 85 h 1035"/>
                <a:gd name="T56" fmla="*/ 927 w 1077"/>
                <a:gd name="T57" fmla="*/ 75 h 1035"/>
                <a:gd name="T58" fmla="*/ 886 w 1077"/>
                <a:gd name="T59" fmla="*/ 69 h 1035"/>
                <a:gd name="T60" fmla="*/ 833 w 1077"/>
                <a:gd name="T61" fmla="*/ 68 h 1035"/>
                <a:gd name="T62" fmla="*/ 608 w 1077"/>
                <a:gd name="T63" fmla="*/ 797 h 1035"/>
                <a:gd name="T64" fmla="*/ 609 w 1077"/>
                <a:gd name="T65" fmla="*/ 827 h 1035"/>
                <a:gd name="T66" fmla="*/ 611 w 1077"/>
                <a:gd name="T67" fmla="*/ 879 h 1035"/>
                <a:gd name="T68" fmla="*/ 618 w 1077"/>
                <a:gd name="T69" fmla="*/ 920 h 1035"/>
                <a:gd name="T70" fmla="*/ 629 w 1077"/>
                <a:gd name="T71" fmla="*/ 951 h 1035"/>
                <a:gd name="T72" fmla="*/ 637 w 1077"/>
                <a:gd name="T73" fmla="*/ 962 h 1035"/>
                <a:gd name="T74" fmla="*/ 647 w 1077"/>
                <a:gd name="T75" fmla="*/ 972 h 1035"/>
                <a:gd name="T76" fmla="*/ 658 w 1077"/>
                <a:gd name="T77" fmla="*/ 981 h 1035"/>
                <a:gd name="T78" fmla="*/ 688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30" y="998"/>
                  </a:lnTo>
                  <a:lnTo>
                    <a:pt x="353" y="997"/>
                  </a:lnTo>
                  <a:lnTo>
                    <a:pt x="373" y="995"/>
                  </a:lnTo>
                  <a:lnTo>
                    <a:pt x="391" y="991"/>
                  </a:lnTo>
                  <a:lnTo>
                    <a:pt x="406" y="987"/>
                  </a:lnTo>
                  <a:lnTo>
                    <a:pt x="420" y="981"/>
                  </a:lnTo>
                  <a:lnTo>
                    <a:pt x="426" y="977"/>
                  </a:lnTo>
                  <a:lnTo>
                    <a:pt x="431" y="972"/>
                  </a:lnTo>
                  <a:lnTo>
                    <a:pt x="436" y="967"/>
                  </a:lnTo>
                  <a:lnTo>
                    <a:pt x="441" y="962"/>
                  </a:lnTo>
                  <a:lnTo>
                    <a:pt x="445" y="957"/>
                  </a:lnTo>
                  <a:lnTo>
                    <a:pt x="449" y="951"/>
                  </a:lnTo>
                  <a:lnTo>
                    <a:pt x="455" y="937"/>
                  </a:lnTo>
                  <a:lnTo>
                    <a:pt x="461" y="920"/>
                  </a:lnTo>
                  <a:lnTo>
                    <a:pt x="465" y="901"/>
                  </a:lnTo>
                  <a:lnTo>
                    <a:pt x="467" y="879"/>
                  </a:lnTo>
                  <a:lnTo>
                    <a:pt x="469" y="855"/>
                  </a:lnTo>
                  <a:lnTo>
                    <a:pt x="470" y="827"/>
                  </a:lnTo>
                  <a:lnTo>
                    <a:pt x="470" y="797"/>
                  </a:lnTo>
                  <a:lnTo>
                    <a:pt x="470" y="68"/>
                  </a:lnTo>
                  <a:lnTo>
                    <a:pt x="246" y="68"/>
                  </a:lnTo>
                  <a:lnTo>
                    <a:pt x="246" y="68"/>
                  </a:lnTo>
                  <a:lnTo>
                    <a:pt x="217" y="68"/>
                  </a:lnTo>
                  <a:lnTo>
                    <a:pt x="193" y="69"/>
                  </a:lnTo>
                  <a:lnTo>
                    <a:pt x="170" y="72"/>
                  </a:lnTo>
                  <a:lnTo>
                    <a:pt x="151" y="75"/>
                  </a:lnTo>
                  <a:lnTo>
                    <a:pt x="134" y="79"/>
                  </a:lnTo>
                  <a:lnTo>
                    <a:pt x="119" y="85"/>
                  </a:lnTo>
                  <a:lnTo>
                    <a:pt x="107" y="91"/>
                  </a:lnTo>
                  <a:lnTo>
                    <a:pt x="95" y="98"/>
                  </a:lnTo>
                  <a:lnTo>
                    <a:pt x="86" y="106"/>
                  </a:lnTo>
                  <a:lnTo>
                    <a:pt x="78" y="117"/>
                  </a:lnTo>
                  <a:lnTo>
                    <a:pt x="71" y="127"/>
                  </a:lnTo>
                  <a:lnTo>
                    <a:pt x="65" y="139"/>
                  </a:lnTo>
                  <a:lnTo>
                    <a:pt x="60" y="152"/>
                  </a:lnTo>
                  <a:lnTo>
                    <a:pt x="55" y="167"/>
                  </a:lnTo>
                  <a:lnTo>
                    <a:pt x="45" y="198"/>
                  </a:lnTo>
                  <a:lnTo>
                    <a:pt x="37" y="233"/>
                  </a:lnTo>
                  <a:lnTo>
                    <a:pt x="0" y="233"/>
                  </a:lnTo>
                  <a:lnTo>
                    <a:pt x="17" y="0"/>
                  </a:lnTo>
                  <a:lnTo>
                    <a:pt x="1062" y="0"/>
                  </a:lnTo>
                  <a:lnTo>
                    <a:pt x="1077" y="233"/>
                  </a:lnTo>
                  <a:lnTo>
                    <a:pt x="1041" y="233"/>
                  </a:lnTo>
                  <a:lnTo>
                    <a:pt x="1032" y="198"/>
                  </a:lnTo>
                  <a:lnTo>
                    <a:pt x="1032" y="198"/>
                  </a:lnTo>
                  <a:lnTo>
                    <a:pt x="1024" y="167"/>
                  </a:lnTo>
                  <a:lnTo>
                    <a:pt x="1019" y="152"/>
                  </a:lnTo>
                  <a:lnTo>
                    <a:pt x="1014" y="139"/>
                  </a:lnTo>
                  <a:lnTo>
                    <a:pt x="1008" y="127"/>
                  </a:lnTo>
                  <a:lnTo>
                    <a:pt x="1000" y="117"/>
                  </a:lnTo>
                  <a:lnTo>
                    <a:pt x="992" y="106"/>
                  </a:lnTo>
                  <a:lnTo>
                    <a:pt x="983" y="98"/>
                  </a:lnTo>
                  <a:lnTo>
                    <a:pt x="972" y="91"/>
                  </a:lnTo>
                  <a:lnTo>
                    <a:pt x="960" y="85"/>
                  </a:lnTo>
                  <a:lnTo>
                    <a:pt x="944" y="79"/>
                  </a:lnTo>
                  <a:lnTo>
                    <a:pt x="927" y="75"/>
                  </a:lnTo>
                  <a:lnTo>
                    <a:pt x="907" y="72"/>
                  </a:lnTo>
                  <a:lnTo>
                    <a:pt x="886" y="69"/>
                  </a:lnTo>
                  <a:lnTo>
                    <a:pt x="860" y="68"/>
                  </a:lnTo>
                  <a:lnTo>
                    <a:pt x="833" y="68"/>
                  </a:lnTo>
                  <a:lnTo>
                    <a:pt x="608" y="68"/>
                  </a:lnTo>
                  <a:lnTo>
                    <a:pt x="608" y="797"/>
                  </a:lnTo>
                  <a:lnTo>
                    <a:pt x="608" y="797"/>
                  </a:lnTo>
                  <a:lnTo>
                    <a:pt x="609" y="827"/>
                  </a:lnTo>
                  <a:lnTo>
                    <a:pt x="609" y="855"/>
                  </a:lnTo>
                  <a:lnTo>
                    <a:pt x="611" y="879"/>
                  </a:lnTo>
                  <a:lnTo>
                    <a:pt x="614" y="901"/>
                  </a:lnTo>
                  <a:lnTo>
                    <a:pt x="618" y="920"/>
                  </a:lnTo>
                  <a:lnTo>
                    <a:pt x="623" y="937"/>
                  </a:lnTo>
                  <a:lnTo>
                    <a:pt x="629" y="951"/>
                  </a:lnTo>
                  <a:lnTo>
                    <a:pt x="633" y="957"/>
                  </a:lnTo>
                  <a:lnTo>
                    <a:pt x="637" y="962"/>
                  </a:lnTo>
                  <a:lnTo>
                    <a:pt x="642" y="967"/>
                  </a:lnTo>
                  <a:lnTo>
                    <a:pt x="647" y="972"/>
                  </a:lnTo>
                  <a:lnTo>
                    <a:pt x="653" y="977"/>
                  </a:lnTo>
                  <a:lnTo>
                    <a:pt x="658" y="981"/>
                  </a:lnTo>
                  <a:lnTo>
                    <a:pt x="672" y="987"/>
                  </a:lnTo>
                  <a:lnTo>
                    <a:pt x="688"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5" name="Freeform 23"/>
            <p:cNvSpPr>
              <a:spLocks/>
            </p:cNvSpPr>
            <p:nvPr userDrawn="1"/>
          </p:nvSpPr>
          <p:spPr bwMode="auto">
            <a:xfrm>
              <a:off x="2141538" y="1154113"/>
              <a:ext cx="88900" cy="144463"/>
            </a:xfrm>
            <a:custGeom>
              <a:avLst/>
              <a:gdLst>
                <a:gd name="T0" fmla="*/ 39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5 w 683"/>
                <a:gd name="T19" fmla="*/ 787 h 1102"/>
                <a:gd name="T20" fmla="*/ 501 w 683"/>
                <a:gd name="T21" fmla="*/ 720 h 1102"/>
                <a:gd name="T22" fmla="*/ 413 w 683"/>
                <a:gd name="T23" fmla="*/ 659 h 1102"/>
                <a:gd name="T24" fmla="*/ 169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0 w 683"/>
                <a:gd name="T49" fmla="*/ 79 h 1102"/>
                <a:gd name="T50" fmla="*/ 540 w 683"/>
                <a:gd name="T51" fmla="*/ 46 h 1102"/>
                <a:gd name="T52" fmla="*/ 595 w 683"/>
                <a:gd name="T53" fmla="*/ 0 h 1102"/>
                <a:gd name="T54" fmla="*/ 552 w 683"/>
                <a:gd name="T55" fmla="*/ 326 h 1102"/>
                <a:gd name="T56" fmla="*/ 511 w 683"/>
                <a:gd name="T57" fmla="*/ 200 h 1102"/>
                <a:gd name="T58" fmla="*/ 473 w 683"/>
                <a:gd name="T59" fmla="*/ 145 h 1102"/>
                <a:gd name="T60" fmla="*/ 419 w 683"/>
                <a:gd name="T61" fmla="*/ 106 h 1102"/>
                <a:gd name="T62" fmla="*/ 348 w 683"/>
                <a:gd name="T63" fmla="*/ 82 h 1102"/>
                <a:gd name="T64" fmla="*/ 277 w 683"/>
                <a:gd name="T65" fmla="*/ 78 h 1102"/>
                <a:gd name="T66" fmla="*/ 200 w 683"/>
                <a:gd name="T67" fmla="*/ 104 h 1102"/>
                <a:gd name="T68" fmla="*/ 147 w 683"/>
                <a:gd name="T69" fmla="*/ 158 h 1102"/>
                <a:gd name="T70" fmla="*/ 128 w 683"/>
                <a:gd name="T71" fmla="*/ 231 h 1102"/>
                <a:gd name="T72" fmla="*/ 139 w 683"/>
                <a:gd name="T73" fmla="*/ 292 h 1102"/>
                <a:gd name="T74" fmla="*/ 190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2 w 683"/>
                <a:gd name="T89" fmla="*/ 947 h 1102"/>
                <a:gd name="T90" fmla="*/ 596 w 683"/>
                <a:gd name="T91" fmla="*/ 1007 h 1102"/>
                <a:gd name="T92" fmla="*/ 536 w 683"/>
                <a:gd name="T93" fmla="*/ 1053 h 1102"/>
                <a:gd name="T94" fmla="*/ 465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9" y="752"/>
                  </a:lnTo>
                  <a:lnTo>
                    <a:pt x="41" y="771"/>
                  </a:lnTo>
                  <a:lnTo>
                    <a:pt x="46" y="795"/>
                  </a:lnTo>
                  <a:lnTo>
                    <a:pt x="53" y="821"/>
                  </a:lnTo>
                  <a:lnTo>
                    <a:pt x="59" y="835"/>
                  </a:lnTo>
                  <a:lnTo>
                    <a:pt x="64" y="849"/>
                  </a:lnTo>
                  <a:lnTo>
                    <a:pt x="70" y="863"/>
                  </a:lnTo>
                  <a:lnTo>
                    <a:pt x="77" y="878"/>
                  </a:lnTo>
                  <a:lnTo>
                    <a:pt x="85" y="893"/>
                  </a:lnTo>
                  <a:lnTo>
                    <a:pt x="93" y="907"/>
                  </a:lnTo>
                  <a:lnTo>
                    <a:pt x="104" y="921"/>
                  </a:lnTo>
                  <a:lnTo>
                    <a:pt x="115" y="935"/>
                  </a:lnTo>
                  <a:lnTo>
                    <a:pt x="127" y="948"/>
                  </a:lnTo>
                  <a:lnTo>
                    <a:pt x="140" y="961"/>
                  </a:lnTo>
                  <a:lnTo>
                    <a:pt x="155" y="974"/>
                  </a:lnTo>
                  <a:lnTo>
                    <a:pt x="171" y="985"/>
                  </a:lnTo>
                  <a:lnTo>
                    <a:pt x="188" y="995"/>
                  </a:lnTo>
                  <a:lnTo>
                    <a:pt x="207" y="1004"/>
                  </a:lnTo>
                  <a:lnTo>
                    <a:pt x="227" y="1012"/>
                  </a:lnTo>
                  <a:lnTo>
                    <a:pt x="250" y="1020"/>
                  </a:lnTo>
                  <a:lnTo>
                    <a:pt x="273" y="1026"/>
                  </a:lnTo>
                  <a:lnTo>
                    <a:pt x="298" y="1030"/>
                  </a:lnTo>
                  <a:lnTo>
                    <a:pt x="325" y="1032"/>
                  </a:lnTo>
                  <a:lnTo>
                    <a:pt x="354" y="1033"/>
                  </a:lnTo>
                  <a:lnTo>
                    <a:pt x="354" y="1033"/>
                  </a:lnTo>
                  <a:lnTo>
                    <a:pt x="377" y="1032"/>
                  </a:lnTo>
                  <a:lnTo>
                    <a:pt x="398" y="1030"/>
                  </a:lnTo>
                  <a:lnTo>
                    <a:pt x="419" y="1025"/>
                  </a:lnTo>
                  <a:lnTo>
                    <a:pt x="439" y="1019"/>
                  </a:lnTo>
                  <a:lnTo>
                    <a:pt x="458" y="1011"/>
                  </a:lnTo>
                  <a:lnTo>
                    <a:pt x="476" y="1002"/>
                  </a:lnTo>
                  <a:lnTo>
                    <a:pt x="492" y="992"/>
                  </a:lnTo>
                  <a:lnTo>
                    <a:pt x="507" y="980"/>
                  </a:lnTo>
                  <a:lnTo>
                    <a:pt x="522" y="966"/>
                  </a:lnTo>
                  <a:lnTo>
                    <a:pt x="534" y="952"/>
                  </a:lnTo>
                  <a:lnTo>
                    <a:pt x="544" y="937"/>
                  </a:lnTo>
                  <a:lnTo>
                    <a:pt x="553" y="919"/>
                  </a:lnTo>
                  <a:lnTo>
                    <a:pt x="560" y="902"/>
                  </a:lnTo>
                  <a:lnTo>
                    <a:pt x="566" y="884"/>
                  </a:lnTo>
                  <a:lnTo>
                    <a:pt x="569" y="864"/>
                  </a:lnTo>
                  <a:lnTo>
                    <a:pt x="570" y="844"/>
                  </a:lnTo>
                  <a:lnTo>
                    <a:pt x="570" y="844"/>
                  </a:lnTo>
                  <a:lnTo>
                    <a:pt x="569" y="828"/>
                  </a:lnTo>
                  <a:lnTo>
                    <a:pt x="566" y="814"/>
                  </a:lnTo>
                  <a:lnTo>
                    <a:pt x="562" y="800"/>
                  </a:lnTo>
                  <a:lnTo>
                    <a:pt x="555"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1" y="634"/>
                  </a:lnTo>
                  <a:lnTo>
                    <a:pt x="206" y="550"/>
                  </a:lnTo>
                  <a:lnTo>
                    <a:pt x="206" y="550"/>
                  </a:lnTo>
                  <a:lnTo>
                    <a:pt x="186" y="540"/>
                  </a:lnTo>
                  <a:lnTo>
                    <a:pt x="169" y="529"/>
                  </a:lnTo>
                  <a:lnTo>
                    <a:pt x="151" y="516"/>
                  </a:lnTo>
                  <a:lnTo>
                    <a:pt x="133" y="502"/>
                  </a:lnTo>
                  <a:lnTo>
                    <a:pt x="117" y="488"/>
                  </a:lnTo>
                  <a:lnTo>
                    <a:pt x="100"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1" y="154"/>
                  </a:lnTo>
                  <a:lnTo>
                    <a:pt x="46" y="142"/>
                  </a:lnTo>
                  <a:lnTo>
                    <a:pt x="53" y="132"/>
                  </a:lnTo>
                  <a:lnTo>
                    <a:pt x="61" y="121"/>
                  </a:lnTo>
                  <a:lnTo>
                    <a:pt x="68" y="112"/>
                  </a:lnTo>
                  <a:lnTo>
                    <a:pt x="76" y="101"/>
                  </a:lnTo>
                  <a:lnTo>
                    <a:pt x="85" y="92"/>
                  </a:lnTo>
                  <a:lnTo>
                    <a:pt x="94" y="83"/>
                  </a:lnTo>
                  <a:lnTo>
                    <a:pt x="105" y="75"/>
                  </a:lnTo>
                  <a:lnTo>
                    <a:pt x="115" y="67"/>
                  </a:lnTo>
                  <a:lnTo>
                    <a:pt x="125" y="60"/>
                  </a:lnTo>
                  <a:lnTo>
                    <a:pt x="136" y="52"/>
                  </a:lnTo>
                  <a:lnTo>
                    <a:pt x="147" y="45"/>
                  </a:lnTo>
                  <a:lnTo>
                    <a:pt x="160" y="39"/>
                  </a:lnTo>
                  <a:lnTo>
                    <a:pt x="172" y="34"/>
                  </a:lnTo>
                  <a:lnTo>
                    <a:pt x="185" y="29"/>
                  </a:lnTo>
                  <a:lnTo>
                    <a:pt x="199" y="24"/>
                  </a:lnTo>
                  <a:lnTo>
                    <a:pt x="212" y="20"/>
                  </a:lnTo>
                  <a:lnTo>
                    <a:pt x="226" y="17"/>
                  </a:lnTo>
                  <a:lnTo>
                    <a:pt x="239" y="14"/>
                  </a:lnTo>
                  <a:lnTo>
                    <a:pt x="255" y="12"/>
                  </a:lnTo>
                  <a:lnTo>
                    <a:pt x="269" y="9"/>
                  </a:lnTo>
                  <a:lnTo>
                    <a:pt x="284" y="8"/>
                  </a:lnTo>
                  <a:lnTo>
                    <a:pt x="300" y="8"/>
                  </a:lnTo>
                  <a:lnTo>
                    <a:pt x="300" y="8"/>
                  </a:lnTo>
                  <a:lnTo>
                    <a:pt x="319" y="8"/>
                  </a:lnTo>
                  <a:lnTo>
                    <a:pt x="337" y="10"/>
                  </a:lnTo>
                  <a:lnTo>
                    <a:pt x="353" y="12"/>
                  </a:lnTo>
                  <a:lnTo>
                    <a:pt x="369" y="15"/>
                  </a:lnTo>
                  <a:lnTo>
                    <a:pt x="384" y="18"/>
                  </a:lnTo>
                  <a:lnTo>
                    <a:pt x="398" y="21"/>
                  </a:lnTo>
                  <a:lnTo>
                    <a:pt x="411" y="25"/>
                  </a:lnTo>
                  <a:lnTo>
                    <a:pt x="425" y="30"/>
                  </a:lnTo>
                  <a:lnTo>
                    <a:pt x="448" y="40"/>
                  </a:lnTo>
                  <a:lnTo>
                    <a:pt x="471" y="52"/>
                  </a:lnTo>
                  <a:lnTo>
                    <a:pt x="491" y="66"/>
                  </a:lnTo>
                  <a:lnTo>
                    <a:pt x="510" y="79"/>
                  </a:lnTo>
                  <a:lnTo>
                    <a:pt x="510" y="79"/>
                  </a:lnTo>
                  <a:lnTo>
                    <a:pt x="519" y="73"/>
                  </a:lnTo>
                  <a:lnTo>
                    <a:pt x="526" y="65"/>
                  </a:lnTo>
                  <a:lnTo>
                    <a:pt x="533" y="57"/>
                  </a:lnTo>
                  <a:lnTo>
                    <a:pt x="540" y="46"/>
                  </a:lnTo>
                  <a:lnTo>
                    <a:pt x="546" y="36"/>
                  </a:lnTo>
                  <a:lnTo>
                    <a:pt x="552" y="25"/>
                  </a:lnTo>
                  <a:lnTo>
                    <a:pt x="557" y="13"/>
                  </a:lnTo>
                  <a:lnTo>
                    <a:pt x="561" y="0"/>
                  </a:lnTo>
                  <a:lnTo>
                    <a:pt x="595" y="0"/>
                  </a:lnTo>
                  <a:lnTo>
                    <a:pt x="595" y="380"/>
                  </a:lnTo>
                  <a:lnTo>
                    <a:pt x="560" y="380"/>
                  </a:lnTo>
                  <a:lnTo>
                    <a:pt x="560" y="380"/>
                  </a:lnTo>
                  <a:lnTo>
                    <a:pt x="556" y="353"/>
                  </a:lnTo>
                  <a:lnTo>
                    <a:pt x="552" y="326"/>
                  </a:lnTo>
                  <a:lnTo>
                    <a:pt x="547" y="300"/>
                  </a:lnTo>
                  <a:lnTo>
                    <a:pt x="541" y="274"/>
                  </a:lnTo>
                  <a:lnTo>
                    <a:pt x="533" y="249"/>
                  </a:lnTo>
                  <a:lnTo>
                    <a:pt x="523" y="223"/>
                  </a:lnTo>
                  <a:lnTo>
                    <a:pt x="511" y="200"/>
                  </a:lnTo>
                  <a:lnTo>
                    <a:pt x="504" y="187"/>
                  </a:lnTo>
                  <a:lnTo>
                    <a:pt x="497" y="177"/>
                  </a:lnTo>
                  <a:lnTo>
                    <a:pt x="490" y="166"/>
                  </a:lnTo>
                  <a:lnTo>
                    <a:pt x="482" y="156"/>
                  </a:lnTo>
                  <a:lnTo>
                    <a:pt x="473" y="145"/>
                  </a:lnTo>
                  <a:lnTo>
                    <a:pt x="463" y="136"/>
                  </a:lnTo>
                  <a:lnTo>
                    <a:pt x="453" y="128"/>
                  </a:lnTo>
                  <a:lnTo>
                    <a:pt x="443" y="120"/>
                  </a:lnTo>
                  <a:lnTo>
                    <a:pt x="431" y="112"/>
                  </a:lnTo>
                  <a:lnTo>
                    <a:pt x="419"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7" y="112"/>
                  </a:lnTo>
                  <a:lnTo>
                    <a:pt x="175" y="122"/>
                  </a:lnTo>
                  <a:lnTo>
                    <a:pt x="165" y="133"/>
                  </a:lnTo>
                  <a:lnTo>
                    <a:pt x="156" y="144"/>
                  </a:lnTo>
                  <a:lnTo>
                    <a:pt x="147" y="158"/>
                  </a:lnTo>
                  <a:lnTo>
                    <a:pt x="140" y="171"/>
                  </a:lnTo>
                  <a:lnTo>
                    <a:pt x="135" y="185"/>
                  </a:lnTo>
                  <a:lnTo>
                    <a:pt x="131" y="200"/>
                  </a:lnTo>
                  <a:lnTo>
                    <a:pt x="129" y="215"/>
                  </a:lnTo>
                  <a:lnTo>
                    <a:pt x="128" y="231"/>
                  </a:lnTo>
                  <a:lnTo>
                    <a:pt x="128" y="231"/>
                  </a:lnTo>
                  <a:lnTo>
                    <a:pt x="128" y="248"/>
                  </a:lnTo>
                  <a:lnTo>
                    <a:pt x="131" y="263"/>
                  </a:lnTo>
                  <a:lnTo>
                    <a:pt x="134" y="277"/>
                  </a:lnTo>
                  <a:lnTo>
                    <a:pt x="139" y="292"/>
                  </a:lnTo>
                  <a:lnTo>
                    <a:pt x="146" y="305"/>
                  </a:lnTo>
                  <a:lnTo>
                    <a:pt x="155" y="317"/>
                  </a:lnTo>
                  <a:lnTo>
                    <a:pt x="165" y="331"/>
                  </a:lnTo>
                  <a:lnTo>
                    <a:pt x="177" y="343"/>
                  </a:lnTo>
                  <a:lnTo>
                    <a:pt x="190" y="355"/>
                  </a:lnTo>
                  <a:lnTo>
                    <a:pt x="206" y="366"/>
                  </a:lnTo>
                  <a:lnTo>
                    <a:pt x="223" y="379"/>
                  </a:lnTo>
                  <a:lnTo>
                    <a:pt x="243" y="392"/>
                  </a:lnTo>
                  <a:lnTo>
                    <a:pt x="263" y="404"/>
                  </a:lnTo>
                  <a:lnTo>
                    <a:pt x="287" y="417"/>
                  </a:lnTo>
                  <a:lnTo>
                    <a:pt x="339" y="445"/>
                  </a:lnTo>
                  <a:lnTo>
                    <a:pt x="502" y="530"/>
                  </a:lnTo>
                  <a:lnTo>
                    <a:pt x="502" y="530"/>
                  </a:lnTo>
                  <a:lnTo>
                    <a:pt x="526" y="542"/>
                  </a:lnTo>
                  <a:lnTo>
                    <a:pt x="548" y="556"/>
                  </a:lnTo>
                  <a:lnTo>
                    <a:pt x="568" y="571"/>
                  </a:lnTo>
                  <a:lnTo>
                    <a:pt x="586" y="585"/>
                  </a:lnTo>
                  <a:lnTo>
                    <a:pt x="604" y="601"/>
                  </a:lnTo>
                  <a:lnTo>
                    <a:pt x="618" y="617"/>
                  </a:lnTo>
                  <a:lnTo>
                    <a:pt x="631" y="633"/>
                  </a:lnTo>
                  <a:lnTo>
                    <a:pt x="642"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1" y="934"/>
                  </a:lnTo>
                  <a:lnTo>
                    <a:pt x="642" y="947"/>
                  </a:lnTo>
                  <a:lnTo>
                    <a:pt x="634" y="960"/>
                  </a:lnTo>
                  <a:lnTo>
                    <a:pt x="626" y="973"/>
                  </a:lnTo>
                  <a:lnTo>
                    <a:pt x="617" y="985"/>
                  </a:lnTo>
                  <a:lnTo>
                    <a:pt x="607" y="996"/>
                  </a:lnTo>
                  <a:lnTo>
                    <a:pt x="596" y="1007"/>
                  </a:lnTo>
                  <a:lnTo>
                    <a:pt x="585" y="1018"/>
                  </a:lnTo>
                  <a:lnTo>
                    <a:pt x="574" y="1028"/>
                  </a:lnTo>
                  <a:lnTo>
                    <a:pt x="562" y="1037"/>
                  </a:lnTo>
                  <a:lnTo>
                    <a:pt x="549" y="1045"/>
                  </a:lnTo>
                  <a:lnTo>
                    <a:pt x="536" y="1053"/>
                  </a:lnTo>
                  <a:lnTo>
                    <a:pt x="523" y="1062"/>
                  </a:lnTo>
                  <a:lnTo>
                    <a:pt x="509" y="1068"/>
                  </a:lnTo>
                  <a:lnTo>
                    <a:pt x="495" y="1075"/>
                  </a:lnTo>
                  <a:lnTo>
                    <a:pt x="480" y="1080"/>
                  </a:lnTo>
                  <a:lnTo>
                    <a:pt x="465" y="1085"/>
                  </a:lnTo>
                  <a:lnTo>
                    <a:pt x="450" y="1089"/>
                  </a:lnTo>
                  <a:lnTo>
                    <a:pt x="435" y="1093"/>
                  </a:lnTo>
                  <a:lnTo>
                    <a:pt x="419" y="1096"/>
                  </a:lnTo>
                  <a:lnTo>
                    <a:pt x="403" y="1099"/>
                  </a:lnTo>
                  <a:lnTo>
                    <a:pt x="387" y="1100"/>
                  </a:lnTo>
                  <a:lnTo>
                    <a:pt x="370" y="1101"/>
                  </a:lnTo>
                  <a:lnTo>
                    <a:pt x="354" y="1102"/>
                  </a:lnTo>
                  <a:lnTo>
                    <a:pt x="354" y="1102"/>
                  </a:lnTo>
                  <a:lnTo>
                    <a:pt x="329" y="1101"/>
                  </a:lnTo>
                  <a:lnTo>
                    <a:pt x="307" y="1099"/>
                  </a:lnTo>
                  <a:lnTo>
                    <a:pt x="286" y="1095"/>
                  </a:lnTo>
                  <a:lnTo>
                    <a:pt x="264" y="1091"/>
                  </a:lnTo>
                  <a:lnTo>
                    <a:pt x="245" y="1086"/>
                  </a:lnTo>
                  <a:lnTo>
                    <a:pt x="225" y="1080"/>
                  </a:lnTo>
                  <a:lnTo>
                    <a:pt x="208" y="1073"/>
                  </a:lnTo>
                  <a:lnTo>
                    <a:pt x="190" y="1067"/>
                  </a:lnTo>
                  <a:lnTo>
                    <a:pt x="160" y="1052"/>
                  </a:lnTo>
                  <a:lnTo>
                    <a:pt x="131" y="1039"/>
                  </a:lnTo>
                  <a:lnTo>
                    <a:pt x="107" y="1028"/>
                  </a:lnTo>
                  <a:lnTo>
                    <a:pt x="95" y="1024"/>
                  </a:lnTo>
                  <a:lnTo>
                    <a:pt x="85" y="1021"/>
                  </a:lnTo>
                  <a:lnTo>
                    <a:pt x="85" y="1021"/>
                  </a:lnTo>
                  <a:lnTo>
                    <a:pt x="77" y="1028"/>
                  </a:lnTo>
                  <a:lnTo>
                    <a:pt x="70" y="1036"/>
                  </a:lnTo>
                  <a:lnTo>
                    <a:pt x="62" y="1044"/>
                  </a:lnTo>
                  <a:lnTo>
                    <a:pt x="55" y="1053"/>
                  </a:lnTo>
                  <a:lnTo>
                    <a:pt x="49"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6" name="Freeform 24"/>
            <p:cNvSpPr>
              <a:spLocks noEditPoints="1"/>
            </p:cNvSpPr>
            <p:nvPr userDrawn="1"/>
          </p:nvSpPr>
          <p:spPr bwMode="auto">
            <a:xfrm>
              <a:off x="2270126" y="1158876"/>
              <a:ext cx="133350" cy="136525"/>
            </a:xfrm>
            <a:custGeom>
              <a:avLst/>
              <a:gdLst>
                <a:gd name="T0" fmla="*/ 49 w 1009"/>
                <a:gd name="T1" fmla="*/ 997 h 1035"/>
                <a:gd name="T2" fmla="*/ 115 w 1009"/>
                <a:gd name="T3" fmla="*/ 981 h 1035"/>
                <a:gd name="T4" fmla="*/ 136 w 1009"/>
                <a:gd name="T5" fmla="*/ 962 h 1035"/>
                <a:gd name="T6" fmla="*/ 155 w 1009"/>
                <a:gd name="T7" fmla="*/ 920 h 1035"/>
                <a:gd name="T8" fmla="*/ 163 w 1009"/>
                <a:gd name="T9" fmla="*/ 827 h 1035"/>
                <a:gd name="T10" fmla="*/ 163 w 1009"/>
                <a:gd name="T11" fmla="*/ 206 h 1035"/>
                <a:gd name="T12" fmla="*/ 155 w 1009"/>
                <a:gd name="T13" fmla="*/ 114 h 1035"/>
                <a:gd name="T14" fmla="*/ 136 w 1009"/>
                <a:gd name="T15" fmla="*/ 72 h 1035"/>
                <a:gd name="T16" fmla="*/ 115 w 1009"/>
                <a:gd name="T17" fmla="*/ 54 h 1035"/>
                <a:gd name="T18" fmla="*/ 49 w 1009"/>
                <a:gd name="T19" fmla="*/ 38 h 1035"/>
                <a:gd name="T20" fmla="*/ 456 w 1009"/>
                <a:gd name="T21" fmla="*/ 0 h 1035"/>
                <a:gd name="T22" fmla="*/ 520 w 1009"/>
                <a:gd name="T23" fmla="*/ 3 h 1035"/>
                <a:gd name="T24" fmla="*/ 597 w 1009"/>
                <a:gd name="T25" fmla="*/ 17 h 1035"/>
                <a:gd name="T26" fmla="*/ 663 w 1009"/>
                <a:gd name="T27" fmla="*/ 42 h 1035"/>
                <a:gd name="T28" fmla="*/ 718 w 1009"/>
                <a:gd name="T29" fmla="*/ 76 h 1035"/>
                <a:gd name="T30" fmla="*/ 763 w 1009"/>
                <a:gd name="T31" fmla="*/ 118 h 1035"/>
                <a:gd name="T32" fmla="*/ 796 w 1009"/>
                <a:gd name="T33" fmla="*/ 166 h 1035"/>
                <a:gd name="T34" fmla="*/ 817 w 1009"/>
                <a:gd name="T35" fmla="*/ 219 h 1035"/>
                <a:gd name="T36" fmla="*/ 826 w 1009"/>
                <a:gd name="T37" fmla="*/ 276 h 1035"/>
                <a:gd name="T38" fmla="*/ 825 w 1009"/>
                <a:gd name="T39" fmla="*/ 319 h 1035"/>
                <a:gd name="T40" fmla="*/ 815 w 1009"/>
                <a:gd name="T41" fmla="*/ 372 h 1035"/>
                <a:gd name="T42" fmla="*/ 794 w 1009"/>
                <a:gd name="T43" fmla="*/ 421 h 1035"/>
                <a:gd name="T44" fmla="*/ 764 w 1009"/>
                <a:gd name="T45" fmla="*/ 465 h 1035"/>
                <a:gd name="T46" fmla="*/ 726 w 1009"/>
                <a:gd name="T47" fmla="*/ 503 h 1035"/>
                <a:gd name="T48" fmla="*/ 677 w 1009"/>
                <a:gd name="T49" fmla="*/ 535 h 1035"/>
                <a:gd name="T50" fmla="*/ 620 w 1009"/>
                <a:gd name="T51" fmla="*/ 559 h 1035"/>
                <a:gd name="T52" fmla="*/ 555 w 1009"/>
                <a:gd name="T53" fmla="*/ 576 h 1035"/>
                <a:gd name="T54" fmla="*/ 689 w 1009"/>
                <a:gd name="T55" fmla="*/ 779 h 1035"/>
                <a:gd name="T56" fmla="*/ 767 w 1009"/>
                <a:gd name="T57" fmla="*/ 863 h 1035"/>
                <a:gd name="T58" fmla="*/ 848 w 1009"/>
                <a:gd name="T59" fmla="*/ 929 h 1035"/>
                <a:gd name="T60" fmla="*/ 930 w 1009"/>
                <a:gd name="T61" fmla="*/ 977 h 1035"/>
                <a:gd name="T62" fmla="*/ 1009 w 1009"/>
                <a:gd name="T63" fmla="*/ 999 h 1035"/>
                <a:gd name="T64" fmla="*/ 302 w 1009"/>
                <a:gd name="T65" fmla="*/ 581 h 1035"/>
                <a:gd name="T66" fmla="*/ 303 w 1009"/>
                <a:gd name="T67" fmla="*/ 855 h 1035"/>
                <a:gd name="T68" fmla="*/ 316 w 1009"/>
                <a:gd name="T69" fmla="*/ 937 h 1035"/>
                <a:gd name="T70" fmla="*/ 335 w 1009"/>
                <a:gd name="T71" fmla="*/ 967 h 1035"/>
                <a:gd name="T72" fmla="*/ 365 w 1009"/>
                <a:gd name="T73" fmla="*/ 987 h 1035"/>
                <a:gd name="T74" fmla="*/ 440 w 1009"/>
                <a:gd name="T75" fmla="*/ 998 h 1035"/>
                <a:gd name="T76" fmla="*/ 0 w 1009"/>
                <a:gd name="T77" fmla="*/ 999 h 1035"/>
                <a:gd name="T78" fmla="*/ 494 w 1009"/>
                <a:gd name="T79" fmla="*/ 516 h 1035"/>
                <a:gd name="T80" fmla="*/ 541 w 1009"/>
                <a:gd name="T81" fmla="*/ 505 h 1035"/>
                <a:gd name="T82" fmla="*/ 580 w 1009"/>
                <a:gd name="T83" fmla="*/ 486 h 1035"/>
                <a:gd name="T84" fmla="*/ 633 w 1009"/>
                <a:gd name="T85" fmla="*/ 437 h 1035"/>
                <a:gd name="T86" fmla="*/ 665 w 1009"/>
                <a:gd name="T87" fmla="*/ 359 h 1035"/>
                <a:gd name="T88" fmla="*/ 672 w 1009"/>
                <a:gd name="T89" fmla="*/ 291 h 1035"/>
                <a:gd name="T90" fmla="*/ 660 w 1009"/>
                <a:gd name="T91" fmla="*/ 204 h 1035"/>
                <a:gd name="T92" fmla="*/ 619 w 1009"/>
                <a:gd name="T93" fmla="*/ 131 h 1035"/>
                <a:gd name="T94" fmla="*/ 571 w 1009"/>
                <a:gd name="T95" fmla="*/ 91 h 1035"/>
                <a:gd name="T96" fmla="*/ 529 w 1009"/>
                <a:gd name="T97" fmla="*/ 74 h 1035"/>
                <a:gd name="T98" fmla="*/ 481 w 1009"/>
                <a:gd name="T99" fmla="*/ 65 h 1035"/>
                <a:gd name="T100" fmla="*/ 302 w 1009"/>
                <a:gd name="T101" fmla="*/ 51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9" h="1035">
                  <a:moveTo>
                    <a:pt x="0" y="999"/>
                  </a:moveTo>
                  <a:lnTo>
                    <a:pt x="0" y="999"/>
                  </a:lnTo>
                  <a:lnTo>
                    <a:pt x="25" y="998"/>
                  </a:lnTo>
                  <a:lnTo>
                    <a:pt x="49" y="997"/>
                  </a:lnTo>
                  <a:lnTo>
                    <a:pt x="68" y="995"/>
                  </a:lnTo>
                  <a:lnTo>
                    <a:pt x="87" y="991"/>
                  </a:lnTo>
                  <a:lnTo>
                    <a:pt x="102" y="987"/>
                  </a:lnTo>
                  <a:lnTo>
                    <a:pt x="115" y="981"/>
                  </a:lnTo>
                  <a:lnTo>
                    <a:pt x="120" y="977"/>
                  </a:lnTo>
                  <a:lnTo>
                    <a:pt x="126" y="972"/>
                  </a:lnTo>
                  <a:lnTo>
                    <a:pt x="132" y="967"/>
                  </a:lnTo>
                  <a:lnTo>
                    <a:pt x="136" y="962"/>
                  </a:lnTo>
                  <a:lnTo>
                    <a:pt x="140" y="957"/>
                  </a:lnTo>
                  <a:lnTo>
                    <a:pt x="144" y="951"/>
                  </a:lnTo>
                  <a:lnTo>
                    <a:pt x="150" y="937"/>
                  </a:lnTo>
                  <a:lnTo>
                    <a:pt x="155" y="920"/>
                  </a:lnTo>
                  <a:lnTo>
                    <a:pt x="158" y="901"/>
                  </a:lnTo>
                  <a:lnTo>
                    <a:pt x="161" y="879"/>
                  </a:lnTo>
                  <a:lnTo>
                    <a:pt x="163" y="855"/>
                  </a:lnTo>
                  <a:lnTo>
                    <a:pt x="163" y="827"/>
                  </a:lnTo>
                  <a:lnTo>
                    <a:pt x="164" y="797"/>
                  </a:lnTo>
                  <a:lnTo>
                    <a:pt x="164" y="236"/>
                  </a:lnTo>
                  <a:lnTo>
                    <a:pt x="164" y="236"/>
                  </a:lnTo>
                  <a:lnTo>
                    <a:pt x="163" y="206"/>
                  </a:lnTo>
                  <a:lnTo>
                    <a:pt x="163" y="178"/>
                  </a:lnTo>
                  <a:lnTo>
                    <a:pt x="161" y="153"/>
                  </a:lnTo>
                  <a:lnTo>
                    <a:pt x="158" y="132"/>
                  </a:lnTo>
                  <a:lnTo>
                    <a:pt x="155" y="114"/>
                  </a:lnTo>
                  <a:lnTo>
                    <a:pt x="150" y="97"/>
                  </a:lnTo>
                  <a:lnTo>
                    <a:pt x="144" y="83"/>
                  </a:lnTo>
                  <a:lnTo>
                    <a:pt x="140" y="77"/>
                  </a:lnTo>
                  <a:lnTo>
                    <a:pt x="136" y="72"/>
                  </a:lnTo>
                  <a:lnTo>
                    <a:pt x="132" y="67"/>
                  </a:lnTo>
                  <a:lnTo>
                    <a:pt x="126" y="61"/>
                  </a:lnTo>
                  <a:lnTo>
                    <a:pt x="120" y="57"/>
                  </a:lnTo>
                  <a:lnTo>
                    <a:pt x="115" y="54"/>
                  </a:lnTo>
                  <a:lnTo>
                    <a:pt x="102" y="48"/>
                  </a:lnTo>
                  <a:lnTo>
                    <a:pt x="87" y="43"/>
                  </a:lnTo>
                  <a:lnTo>
                    <a:pt x="68" y="40"/>
                  </a:lnTo>
                  <a:lnTo>
                    <a:pt x="49" y="38"/>
                  </a:lnTo>
                  <a:lnTo>
                    <a:pt x="25" y="37"/>
                  </a:lnTo>
                  <a:lnTo>
                    <a:pt x="0" y="36"/>
                  </a:lnTo>
                  <a:lnTo>
                    <a:pt x="0" y="0"/>
                  </a:lnTo>
                  <a:lnTo>
                    <a:pt x="456" y="0"/>
                  </a:lnTo>
                  <a:lnTo>
                    <a:pt x="456" y="0"/>
                  </a:lnTo>
                  <a:lnTo>
                    <a:pt x="478" y="0"/>
                  </a:lnTo>
                  <a:lnTo>
                    <a:pt x="500" y="1"/>
                  </a:lnTo>
                  <a:lnTo>
                    <a:pt x="520" y="3"/>
                  </a:lnTo>
                  <a:lnTo>
                    <a:pt x="541" y="6"/>
                  </a:lnTo>
                  <a:lnTo>
                    <a:pt x="560" y="9"/>
                  </a:lnTo>
                  <a:lnTo>
                    <a:pt x="578" y="13"/>
                  </a:lnTo>
                  <a:lnTo>
                    <a:pt x="597" y="17"/>
                  </a:lnTo>
                  <a:lnTo>
                    <a:pt x="614" y="23"/>
                  </a:lnTo>
                  <a:lnTo>
                    <a:pt x="632" y="29"/>
                  </a:lnTo>
                  <a:lnTo>
                    <a:pt x="648" y="35"/>
                  </a:lnTo>
                  <a:lnTo>
                    <a:pt x="663" y="42"/>
                  </a:lnTo>
                  <a:lnTo>
                    <a:pt x="679" y="50"/>
                  </a:lnTo>
                  <a:lnTo>
                    <a:pt x="693" y="58"/>
                  </a:lnTo>
                  <a:lnTo>
                    <a:pt x="706" y="67"/>
                  </a:lnTo>
                  <a:lnTo>
                    <a:pt x="718" y="76"/>
                  </a:lnTo>
                  <a:lnTo>
                    <a:pt x="731" y="85"/>
                  </a:lnTo>
                  <a:lnTo>
                    <a:pt x="742" y="95"/>
                  </a:lnTo>
                  <a:lnTo>
                    <a:pt x="753" y="106"/>
                  </a:lnTo>
                  <a:lnTo>
                    <a:pt x="763" y="118"/>
                  </a:lnTo>
                  <a:lnTo>
                    <a:pt x="773" y="129"/>
                  </a:lnTo>
                  <a:lnTo>
                    <a:pt x="781" y="140"/>
                  </a:lnTo>
                  <a:lnTo>
                    <a:pt x="789" y="152"/>
                  </a:lnTo>
                  <a:lnTo>
                    <a:pt x="796" y="166"/>
                  </a:lnTo>
                  <a:lnTo>
                    <a:pt x="802" y="178"/>
                  </a:lnTo>
                  <a:lnTo>
                    <a:pt x="807" y="191"/>
                  </a:lnTo>
                  <a:lnTo>
                    <a:pt x="813" y="205"/>
                  </a:lnTo>
                  <a:lnTo>
                    <a:pt x="817" y="219"/>
                  </a:lnTo>
                  <a:lnTo>
                    <a:pt x="821" y="233"/>
                  </a:lnTo>
                  <a:lnTo>
                    <a:pt x="823" y="248"/>
                  </a:lnTo>
                  <a:lnTo>
                    <a:pt x="825" y="262"/>
                  </a:lnTo>
                  <a:lnTo>
                    <a:pt x="826" y="276"/>
                  </a:lnTo>
                  <a:lnTo>
                    <a:pt x="827" y="291"/>
                  </a:lnTo>
                  <a:lnTo>
                    <a:pt x="827" y="291"/>
                  </a:lnTo>
                  <a:lnTo>
                    <a:pt x="826" y="306"/>
                  </a:lnTo>
                  <a:lnTo>
                    <a:pt x="825" y="319"/>
                  </a:lnTo>
                  <a:lnTo>
                    <a:pt x="824" y="332"/>
                  </a:lnTo>
                  <a:lnTo>
                    <a:pt x="822" y="346"/>
                  </a:lnTo>
                  <a:lnTo>
                    <a:pt x="819" y="359"/>
                  </a:lnTo>
                  <a:lnTo>
                    <a:pt x="815" y="372"/>
                  </a:lnTo>
                  <a:lnTo>
                    <a:pt x="810" y="385"/>
                  </a:lnTo>
                  <a:lnTo>
                    <a:pt x="805" y="397"/>
                  </a:lnTo>
                  <a:lnTo>
                    <a:pt x="800" y="409"/>
                  </a:lnTo>
                  <a:lnTo>
                    <a:pt x="794" y="421"/>
                  </a:lnTo>
                  <a:lnTo>
                    <a:pt x="788" y="433"/>
                  </a:lnTo>
                  <a:lnTo>
                    <a:pt x="781" y="444"/>
                  </a:lnTo>
                  <a:lnTo>
                    <a:pt x="773" y="454"/>
                  </a:lnTo>
                  <a:lnTo>
                    <a:pt x="764" y="465"/>
                  </a:lnTo>
                  <a:lnTo>
                    <a:pt x="755" y="475"/>
                  </a:lnTo>
                  <a:lnTo>
                    <a:pt x="746" y="485"/>
                  </a:lnTo>
                  <a:lnTo>
                    <a:pt x="736" y="494"/>
                  </a:lnTo>
                  <a:lnTo>
                    <a:pt x="726" y="503"/>
                  </a:lnTo>
                  <a:lnTo>
                    <a:pt x="714" y="511"/>
                  </a:lnTo>
                  <a:lnTo>
                    <a:pt x="702" y="519"/>
                  </a:lnTo>
                  <a:lnTo>
                    <a:pt x="690" y="528"/>
                  </a:lnTo>
                  <a:lnTo>
                    <a:pt x="677" y="535"/>
                  </a:lnTo>
                  <a:lnTo>
                    <a:pt x="663" y="542"/>
                  </a:lnTo>
                  <a:lnTo>
                    <a:pt x="650" y="548"/>
                  </a:lnTo>
                  <a:lnTo>
                    <a:pt x="635" y="554"/>
                  </a:lnTo>
                  <a:lnTo>
                    <a:pt x="620" y="559"/>
                  </a:lnTo>
                  <a:lnTo>
                    <a:pt x="605" y="564"/>
                  </a:lnTo>
                  <a:lnTo>
                    <a:pt x="589" y="569"/>
                  </a:lnTo>
                  <a:lnTo>
                    <a:pt x="572" y="573"/>
                  </a:lnTo>
                  <a:lnTo>
                    <a:pt x="555" y="576"/>
                  </a:lnTo>
                  <a:lnTo>
                    <a:pt x="537" y="579"/>
                  </a:lnTo>
                  <a:lnTo>
                    <a:pt x="519" y="581"/>
                  </a:lnTo>
                  <a:lnTo>
                    <a:pt x="689" y="779"/>
                  </a:lnTo>
                  <a:lnTo>
                    <a:pt x="689" y="779"/>
                  </a:lnTo>
                  <a:lnTo>
                    <a:pt x="707" y="802"/>
                  </a:lnTo>
                  <a:lnTo>
                    <a:pt x="728" y="823"/>
                  </a:lnTo>
                  <a:lnTo>
                    <a:pt x="747" y="844"/>
                  </a:lnTo>
                  <a:lnTo>
                    <a:pt x="767" y="863"/>
                  </a:lnTo>
                  <a:lnTo>
                    <a:pt x="787" y="881"/>
                  </a:lnTo>
                  <a:lnTo>
                    <a:pt x="807" y="899"/>
                  </a:lnTo>
                  <a:lnTo>
                    <a:pt x="828" y="915"/>
                  </a:lnTo>
                  <a:lnTo>
                    <a:pt x="848" y="929"/>
                  </a:lnTo>
                  <a:lnTo>
                    <a:pt x="869" y="944"/>
                  </a:lnTo>
                  <a:lnTo>
                    <a:pt x="889" y="956"/>
                  </a:lnTo>
                  <a:lnTo>
                    <a:pt x="910" y="966"/>
                  </a:lnTo>
                  <a:lnTo>
                    <a:pt x="930" y="977"/>
                  </a:lnTo>
                  <a:lnTo>
                    <a:pt x="950" y="985"/>
                  </a:lnTo>
                  <a:lnTo>
                    <a:pt x="970" y="991"/>
                  </a:lnTo>
                  <a:lnTo>
                    <a:pt x="989" y="996"/>
                  </a:lnTo>
                  <a:lnTo>
                    <a:pt x="1009" y="999"/>
                  </a:lnTo>
                  <a:lnTo>
                    <a:pt x="1009" y="1035"/>
                  </a:lnTo>
                  <a:lnTo>
                    <a:pt x="725" y="1035"/>
                  </a:lnTo>
                  <a:lnTo>
                    <a:pt x="383" y="581"/>
                  </a:lnTo>
                  <a:lnTo>
                    <a:pt x="302" y="581"/>
                  </a:lnTo>
                  <a:lnTo>
                    <a:pt x="302" y="797"/>
                  </a:lnTo>
                  <a:lnTo>
                    <a:pt x="302" y="797"/>
                  </a:lnTo>
                  <a:lnTo>
                    <a:pt x="302" y="827"/>
                  </a:lnTo>
                  <a:lnTo>
                    <a:pt x="303" y="855"/>
                  </a:lnTo>
                  <a:lnTo>
                    <a:pt x="304" y="879"/>
                  </a:lnTo>
                  <a:lnTo>
                    <a:pt x="307" y="901"/>
                  </a:lnTo>
                  <a:lnTo>
                    <a:pt x="312" y="920"/>
                  </a:lnTo>
                  <a:lnTo>
                    <a:pt x="316" y="937"/>
                  </a:lnTo>
                  <a:lnTo>
                    <a:pt x="323" y="951"/>
                  </a:lnTo>
                  <a:lnTo>
                    <a:pt x="326" y="957"/>
                  </a:lnTo>
                  <a:lnTo>
                    <a:pt x="330" y="962"/>
                  </a:lnTo>
                  <a:lnTo>
                    <a:pt x="335" y="967"/>
                  </a:lnTo>
                  <a:lnTo>
                    <a:pt x="340" y="972"/>
                  </a:lnTo>
                  <a:lnTo>
                    <a:pt x="345" y="977"/>
                  </a:lnTo>
                  <a:lnTo>
                    <a:pt x="351" y="981"/>
                  </a:lnTo>
                  <a:lnTo>
                    <a:pt x="365" y="987"/>
                  </a:lnTo>
                  <a:lnTo>
                    <a:pt x="380" y="991"/>
                  </a:lnTo>
                  <a:lnTo>
                    <a:pt x="397" y="995"/>
                  </a:lnTo>
                  <a:lnTo>
                    <a:pt x="418" y="997"/>
                  </a:lnTo>
                  <a:lnTo>
                    <a:pt x="440" y="998"/>
                  </a:lnTo>
                  <a:lnTo>
                    <a:pt x="466" y="999"/>
                  </a:lnTo>
                  <a:lnTo>
                    <a:pt x="466" y="1035"/>
                  </a:lnTo>
                  <a:lnTo>
                    <a:pt x="0" y="1035"/>
                  </a:lnTo>
                  <a:lnTo>
                    <a:pt x="0" y="999"/>
                  </a:lnTo>
                  <a:close/>
                  <a:moveTo>
                    <a:pt x="454" y="519"/>
                  </a:moveTo>
                  <a:lnTo>
                    <a:pt x="454" y="519"/>
                  </a:lnTo>
                  <a:lnTo>
                    <a:pt x="481" y="517"/>
                  </a:lnTo>
                  <a:lnTo>
                    <a:pt x="494" y="516"/>
                  </a:lnTo>
                  <a:lnTo>
                    <a:pt x="507" y="514"/>
                  </a:lnTo>
                  <a:lnTo>
                    <a:pt x="518" y="512"/>
                  </a:lnTo>
                  <a:lnTo>
                    <a:pt x="529" y="509"/>
                  </a:lnTo>
                  <a:lnTo>
                    <a:pt x="541" y="505"/>
                  </a:lnTo>
                  <a:lnTo>
                    <a:pt x="552" y="501"/>
                  </a:lnTo>
                  <a:lnTo>
                    <a:pt x="561" y="497"/>
                  </a:lnTo>
                  <a:lnTo>
                    <a:pt x="571" y="492"/>
                  </a:lnTo>
                  <a:lnTo>
                    <a:pt x="580" y="486"/>
                  </a:lnTo>
                  <a:lnTo>
                    <a:pt x="589" y="481"/>
                  </a:lnTo>
                  <a:lnTo>
                    <a:pt x="605" y="467"/>
                  </a:lnTo>
                  <a:lnTo>
                    <a:pt x="619" y="452"/>
                  </a:lnTo>
                  <a:lnTo>
                    <a:pt x="633" y="437"/>
                  </a:lnTo>
                  <a:lnTo>
                    <a:pt x="643" y="418"/>
                  </a:lnTo>
                  <a:lnTo>
                    <a:pt x="652" y="400"/>
                  </a:lnTo>
                  <a:lnTo>
                    <a:pt x="660" y="380"/>
                  </a:lnTo>
                  <a:lnTo>
                    <a:pt x="665" y="359"/>
                  </a:lnTo>
                  <a:lnTo>
                    <a:pt x="669" y="338"/>
                  </a:lnTo>
                  <a:lnTo>
                    <a:pt x="672" y="315"/>
                  </a:lnTo>
                  <a:lnTo>
                    <a:pt x="672" y="291"/>
                  </a:lnTo>
                  <a:lnTo>
                    <a:pt x="672" y="291"/>
                  </a:lnTo>
                  <a:lnTo>
                    <a:pt x="672" y="268"/>
                  </a:lnTo>
                  <a:lnTo>
                    <a:pt x="669" y="245"/>
                  </a:lnTo>
                  <a:lnTo>
                    <a:pt x="665" y="224"/>
                  </a:lnTo>
                  <a:lnTo>
                    <a:pt x="660" y="204"/>
                  </a:lnTo>
                  <a:lnTo>
                    <a:pt x="652" y="183"/>
                  </a:lnTo>
                  <a:lnTo>
                    <a:pt x="643" y="165"/>
                  </a:lnTo>
                  <a:lnTo>
                    <a:pt x="633" y="147"/>
                  </a:lnTo>
                  <a:lnTo>
                    <a:pt x="619" y="131"/>
                  </a:lnTo>
                  <a:lnTo>
                    <a:pt x="605" y="117"/>
                  </a:lnTo>
                  <a:lnTo>
                    <a:pt x="589" y="103"/>
                  </a:lnTo>
                  <a:lnTo>
                    <a:pt x="580" y="97"/>
                  </a:lnTo>
                  <a:lnTo>
                    <a:pt x="571" y="91"/>
                  </a:lnTo>
                  <a:lnTo>
                    <a:pt x="561" y="86"/>
                  </a:lnTo>
                  <a:lnTo>
                    <a:pt x="552" y="82"/>
                  </a:lnTo>
                  <a:lnTo>
                    <a:pt x="541" y="78"/>
                  </a:lnTo>
                  <a:lnTo>
                    <a:pt x="529" y="74"/>
                  </a:lnTo>
                  <a:lnTo>
                    <a:pt x="518" y="71"/>
                  </a:lnTo>
                  <a:lnTo>
                    <a:pt x="507" y="69"/>
                  </a:lnTo>
                  <a:lnTo>
                    <a:pt x="494" y="67"/>
                  </a:lnTo>
                  <a:lnTo>
                    <a:pt x="481" y="65"/>
                  </a:lnTo>
                  <a:lnTo>
                    <a:pt x="468" y="63"/>
                  </a:lnTo>
                  <a:lnTo>
                    <a:pt x="454" y="63"/>
                  </a:lnTo>
                  <a:lnTo>
                    <a:pt x="302" y="63"/>
                  </a:lnTo>
                  <a:lnTo>
                    <a:pt x="302" y="519"/>
                  </a:lnTo>
                  <a:lnTo>
                    <a:pt x="454" y="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7" name="Freeform 25"/>
            <p:cNvSpPr>
              <a:spLocks noEditPoints="1"/>
            </p:cNvSpPr>
            <p:nvPr userDrawn="1"/>
          </p:nvSpPr>
          <p:spPr bwMode="auto">
            <a:xfrm>
              <a:off x="2411413" y="1103313"/>
              <a:ext cx="157163" cy="192088"/>
            </a:xfrm>
            <a:custGeom>
              <a:avLst/>
              <a:gdLst>
                <a:gd name="T0" fmla="*/ 48 w 1195"/>
                <a:gd name="T1" fmla="*/ 1411 h 1449"/>
                <a:gd name="T2" fmla="*/ 115 w 1195"/>
                <a:gd name="T3" fmla="*/ 1397 h 1449"/>
                <a:gd name="T4" fmla="*/ 157 w 1195"/>
                <a:gd name="T5" fmla="*/ 1363 h 1449"/>
                <a:gd name="T6" fmla="*/ 188 w 1195"/>
                <a:gd name="T7" fmla="*/ 1304 h 1449"/>
                <a:gd name="T8" fmla="*/ 990 w 1195"/>
                <a:gd name="T9" fmla="*/ 1263 h 1449"/>
                <a:gd name="T10" fmla="*/ 1025 w 1195"/>
                <a:gd name="T11" fmla="*/ 1337 h 1449"/>
                <a:gd name="T12" fmla="*/ 1059 w 1195"/>
                <a:gd name="T13" fmla="*/ 1383 h 1449"/>
                <a:gd name="T14" fmla="*/ 1111 w 1195"/>
                <a:gd name="T15" fmla="*/ 1406 h 1449"/>
                <a:gd name="T16" fmla="*/ 1195 w 1195"/>
                <a:gd name="T17" fmla="*/ 1413 h 1449"/>
                <a:gd name="T18" fmla="*/ 718 w 1195"/>
                <a:gd name="T19" fmla="*/ 1413 h 1449"/>
                <a:gd name="T20" fmla="*/ 805 w 1195"/>
                <a:gd name="T21" fmla="*/ 1406 h 1449"/>
                <a:gd name="T22" fmla="*/ 854 w 1195"/>
                <a:gd name="T23" fmla="*/ 1382 h 1449"/>
                <a:gd name="T24" fmla="*/ 868 w 1195"/>
                <a:gd name="T25" fmla="*/ 1342 h 1449"/>
                <a:gd name="T26" fmla="*/ 852 w 1195"/>
                <a:gd name="T27" fmla="*/ 1281 h 1449"/>
                <a:gd name="T28" fmla="*/ 269 w 1195"/>
                <a:gd name="T29" fmla="*/ 1281 h 1449"/>
                <a:gd name="T30" fmla="*/ 253 w 1195"/>
                <a:gd name="T31" fmla="*/ 1341 h 1449"/>
                <a:gd name="T32" fmla="*/ 267 w 1195"/>
                <a:gd name="T33" fmla="*/ 1382 h 1449"/>
                <a:gd name="T34" fmla="*/ 316 w 1195"/>
                <a:gd name="T35" fmla="*/ 1405 h 1449"/>
                <a:gd name="T36" fmla="*/ 404 w 1195"/>
                <a:gd name="T37" fmla="*/ 1413 h 1449"/>
                <a:gd name="T38" fmla="*/ 740 w 1195"/>
                <a:gd name="T39" fmla="*/ 1027 h 1449"/>
                <a:gd name="T40" fmla="*/ 450 w 1195"/>
                <a:gd name="T41" fmla="*/ 141 h 1449"/>
                <a:gd name="T42" fmla="*/ 456 w 1195"/>
                <a:gd name="T43" fmla="*/ 99 h 1449"/>
                <a:gd name="T44" fmla="*/ 482 w 1195"/>
                <a:gd name="T45" fmla="*/ 51 h 1449"/>
                <a:gd name="T46" fmla="*/ 524 w 1195"/>
                <a:gd name="T47" fmla="*/ 17 h 1449"/>
                <a:gd name="T48" fmla="*/ 577 w 1195"/>
                <a:gd name="T49" fmla="*/ 1 h 1449"/>
                <a:gd name="T50" fmla="*/ 621 w 1195"/>
                <a:gd name="T51" fmla="*/ 3 h 1449"/>
                <a:gd name="T52" fmla="*/ 672 w 1195"/>
                <a:gd name="T53" fmla="*/ 25 h 1449"/>
                <a:gd name="T54" fmla="*/ 711 w 1195"/>
                <a:gd name="T55" fmla="*/ 62 h 1449"/>
                <a:gd name="T56" fmla="*/ 732 w 1195"/>
                <a:gd name="T57" fmla="*/ 112 h 1449"/>
                <a:gd name="T58" fmla="*/ 734 w 1195"/>
                <a:gd name="T59" fmla="*/ 156 h 1449"/>
                <a:gd name="T60" fmla="*/ 718 w 1195"/>
                <a:gd name="T61" fmla="*/ 210 h 1449"/>
                <a:gd name="T62" fmla="*/ 683 w 1195"/>
                <a:gd name="T63" fmla="*/ 252 h 1449"/>
                <a:gd name="T64" fmla="*/ 634 w 1195"/>
                <a:gd name="T65" fmla="*/ 278 h 1449"/>
                <a:gd name="T66" fmla="*/ 591 w 1195"/>
                <a:gd name="T67" fmla="*/ 284 h 1449"/>
                <a:gd name="T68" fmla="*/ 536 w 1195"/>
                <a:gd name="T69" fmla="*/ 273 h 1449"/>
                <a:gd name="T70" fmla="*/ 491 w 1195"/>
                <a:gd name="T71" fmla="*/ 242 h 1449"/>
                <a:gd name="T72" fmla="*/ 461 w 1195"/>
                <a:gd name="T73" fmla="*/ 197 h 1449"/>
                <a:gd name="T74" fmla="*/ 450 w 1195"/>
                <a:gd name="T75" fmla="*/ 141 h 1449"/>
                <a:gd name="T76" fmla="*/ 671 w 1195"/>
                <a:gd name="T77" fmla="*/ 133 h 1449"/>
                <a:gd name="T78" fmla="*/ 662 w 1195"/>
                <a:gd name="T79" fmla="*/ 104 h 1449"/>
                <a:gd name="T80" fmla="*/ 642 w 1195"/>
                <a:gd name="T81" fmla="*/ 82 h 1449"/>
                <a:gd name="T82" fmla="*/ 615 w 1195"/>
                <a:gd name="T83" fmla="*/ 67 h 1449"/>
                <a:gd name="T84" fmla="*/ 591 w 1195"/>
                <a:gd name="T85" fmla="*/ 63 h 1449"/>
                <a:gd name="T86" fmla="*/ 562 w 1195"/>
                <a:gd name="T87" fmla="*/ 70 h 1449"/>
                <a:gd name="T88" fmla="*/ 536 w 1195"/>
                <a:gd name="T89" fmla="*/ 86 h 1449"/>
                <a:gd name="T90" fmla="*/ 519 w 1195"/>
                <a:gd name="T91" fmla="*/ 111 h 1449"/>
                <a:gd name="T92" fmla="*/ 512 w 1195"/>
                <a:gd name="T93" fmla="*/ 141 h 1449"/>
                <a:gd name="T94" fmla="*/ 516 w 1195"/>
                <a:gd name="T95" fmla="*/ 165 h 1449"/>
                <a:gd name="T96" fmla="*/ 531 w 1195"/>
                <a:gd name="T97" fmla="*/ 191 h 1449"/>
                <a:gd name="T98" fmla="*/ 554 w 1195"/>
                <a:gd name="T99" fmla="*/ 211 h 1449"/>
                <a:gd name="T100" fmla="*/ 584 w 1195"/>
                <a:gd name="T101" fmla="*/ 220 h 1449"/>
                <a:gd name="T102" fmla="*/ 608 w 1195"/>
                <a:gd name="T103" fmla="*/ 219 h 1449"/>
                <a:gd name="T104" fmla="*/ 636 w 1195"/>
                <a:gd name="T105" fmla="*/ 207 h 1449"/>
                <a:gd name="T106" fmla="*/ 658 w 1195"/>
                <a:gd name="T107" fmla="*/ 185 h 1449"/>
                <a:gd name="T108" fmla="*/ 669 w 1195"/>
                <a:gd name="T109" fmla="*/ 157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95" h="1449">
                  <a:moveTo>
                    <a:pt x="0" y="1413"/>
                  </a:moveTo>
                  <a:lnTo>
                    <a:pt x="0" y="1413"/>
                  </a:lnTo>
                  <a:lnTo>
                    <a:pt x="26" y="1412"/>
                  </a:lnTo>
                  <a:lnTo>
                    <a:pt x="48" y="1411"/>
                  </a:lnTo>
                  <a:lnTo>
                    <a:pt x="69" y="1409"/>
                  </a:lnTo>
                  <a:lnTo>
                    <a:pt x="86" y="1406"/>
                  </a:lnTo>
                  <a:lnTo>
                    <a:pt x="101" y="1402"/>
                  </a:lnTo>
                  <a:lnTo>
                    <a:pt x="115" y="1397"/>
                  </a:lnTo>
                  <a:lnTo>
                    <a:pt x="127" y="1391"/>
                  </a:lnTo>
                  <a:lnTo>
                    <a:pt x="138" y="1383"/>
                  </a:lnTo>
                  <a:lnTo>
                    <a:pt x="147" y="1374"/>
                  </a:lnTo>
                  <a:lnTo>
                    <a:pt x="157" y="1363"/>
                  </a:lnTo>
                  <a:lnTo>
                    <a:pt x="165" y="1351"/>
                  </a:lnTo>
                  <a:lnTo>
                    <a:pt x="172" y="1337"/>
                  </a:lnTo>
                  <a:lnTo>
                    <a:pt x="180" y="1321"/>
                  </a:lnTo>
                  <a:lnTo>
                    <a:pt x="188" y="1304"/>
                  </a:lnTo>
                  <a:lnTo>
                    <a:pt x="207" y="1263"/>
                  </a:lnTo>
                  <a:lnTo>
                    <a:pt x="586" y="384"/>
                  </a:lnTo>
                  <a:lnTo>
                    <a:pt x="609" y="384"/>
                  </a:lnTo>
                  <a:lnTo>
                    <a:pt x="990" y="1263"/>
                  </a:lnTo>
                  <a:lnTo>
                    <a:pt x="990" y="1263"/>
                  </a:lnTo>
                  <a:lnTo>
                    <a:pt x="1008" y="1304"/>
                  </a:lnTo>
                  <a:lnTo>
                    <a:pt x="1017" y="1321"/>
                  </a:lnTo>
                  <a:lnTo>
                    <a:pt x="1025" y="1337"/>
                  </a:lnTo>
                  <a:lnTo>
                    <a:pt x="1033" y="1351"/>
                  </a:lnTo>
                  <a:lnTo>
                    <a:pt x="1041" y="1363"/>
                  </a:lnTo>
                  <a:lnTo>
                    <a:pt x="1049" y="1374"/>
                  </a:lnTo>
                  <a:lnTo>
                    <a:pt x="1059" y="1383"/>
                  </a:lnTo>
                  <a:lnTo>
                    <a:pt x="1070" y="1391"/>
                  </a:lnTo>
                  <a:lnTo>
                    <a:pt x="1082" y="1397"/>
                  </a:lnTo>
                  <a:lnTo>
                    <a:pt x="1095" y="1402"/>
                  </a:lnTo>
                  <a:lnTo>
                    <a:pt x="1111" y="1406"/>
                  </a:lnTo>
                  <a:lnTo>
                    <a:pt x="1128" y="1409"/>
                  </a:lnTo>
                  <a:lnTo>
                    <a:pt x="1147" y="1411"/>
                  </a:lnTo>
                  <a:lnTo>
                    <a:pt x="1170" y="1412"/>
                  </a:lnTo>
                  <a:lnTo>
                    <a:pt x="1195" y="1413"/>
                  </a:lnTo>
                  <a:lnTo>
                    <a:pt x="1195" y="1449"/>
                  </a:lnTo>
                  <a:lnTo>
                    <a:pt x="718" y="1449"/>
                  </a:lnTo>
                  <a:lnTo>
                    <a:pt x="718" y="1413"/>
                  </a:lnTo>
                  <a:lnTo>
                    <a:pt x="718" y="1413"/>
                  </a:lnTo>
                  <a:lnTo>
                    <a:pt x="744" y="1412"/>
                  </a:lnTo>
                  <a:lnTo>
                    <a:pt x="766" y="1411"/>
                  </a:lnTo>
                  <a:lnTo>
                    <a:pt x="786" y="1409"/>
                  </a:lnTo>
                  <a:lnTo>
                    <a:pt x="805" y="1406"/>
                  </a:lnTo>
                  <a:lnTo>
                    <a:pt x="820" y="1402"/>
                  </a:lnTo>
                  <a:lnTo>
                    <a:pt x="834" y="1397"/>
                  </a:lnTo>
                  <a:lnTo>
                    <a:pt x="845" y="1390"/>
                  </a:lnTo>
                  <a:lnTo>
                    <a:pt x="854" y="1382"/>
                  </a:lnTo>
                  <a:lnTo>
                    <a:pt x="861" y="1374"/>
                  </a:lnTo>
                  <a:lnTo>
                    <a:pt x="865" y="1365"/>
                  </a:lnTo>
                  <a:lnTo>
                    <a:pt x="868" y="1354"/>
                  </a:lnTo>
                  <a:lnTo>
                    <a:pt x="868" y="1342"/>
                  </a:lnTo>
                  <a:lnTo>
                    <a:pt x="867" y="1329"/>
                  </a:lnTo>
                  <a:lnTo>
                    <a:pt x="864" y="1315"/>
                  </a:lnTo>
                  <a:lnTo>
                    <a:pt x="859" y="1299"/>
                  </a:lnTo>
                  <a:lnTo>
                    <a:pt x="852" y="1281"/>
                  </a:lnTo>
                  <a:lnTo>
                    <a:pt x="769" y="1090"/>
                  </a:lnTo>
                  <a:lnTo>
                    <a:pt x="352" y="1090"/>
                  </a:lnTo>
                  <a:lnTo>
                    <a:pt x="269" y="1281"/>
                  </a:lnTo>
                  <a:lnTo>
                    <a:pt x="269" y="1281"/>
                  </a:lnTo>
                  <a:lnTo>
                    <a:pt x="262" y="1299"/>
                  </a:lnTo>
                  <a:lnTo>
                    <a:pt x="257" y="1314"/>
                  </a:lnTo>
                  <a:lnTo>
                    <a:pt x="254" y="1328"/>
                  </a:lnTo>
                  <a:lnTo>
                    <a:pt x="253" y="1341"/>
                  </a:lnTo>
                  <a:lnTo>
                    <a:pt x="253" y="1353"/>
                  </a:lnTo>
                  <a:lnTo>
                    <a:pt x="256" y="1364"/>
                  </a:lnTo>
                  <a:lnTo>
                    <a:pt x="260" y="1373"/>
                  </a:lnTo>
                  <a:lnTo>
                    <a:pt x="267" y="1382"/>
                  </a:lnTo>
                  <a:lnTo>
                    <a:pt x="276" y="1390"/>
                  </a:lnTo>
                  <a:lnTo>
                    <a:pt x="287" y="1396"/>
                  </a:lnTo>
                  <a:lnTo>
                    <a:pt x="301" y="1401"/>
                  </a:lnTo>
                  <a:lnTo>
                    <a:pt x="316" y="1405"/>
                  </a:lnTo>
                  <a:lnTo>
                    <a:pt x="335" y="1409"/>
                  </a:lnTo>
                  <a:lnTo>
                    <a:pt x="355" y="1411"/>
                  </a:lnTo>
                  <a:lnTo>
                    <a:pt x="378" y="1412"/>
                  </a:lnTo>
                  <a:lnTo>
                    <a:pt x="404" y="1413"/>
                  </a:lnTo>
                  <a:lnTo>
                    <a:pt x="404" y="1449"/>
                  </a:lnTo>
                  <a:lnTo>
                    <a:pt x="0" y="1449"/>
                  </a:lnTo>
                  <a:lnTo>
                    <a:pt x="0" y="1413"/>
                  </a:lnTo>
                  <a:close/>
                  <a:moveTo>
                    <a:pt x="740" y="1027"/>
                  </a:moveTo>
                  <a:lnTo>
                    <a:pt x="558" y="610"/>
                  </a:lnTo>
                  <a:lnTo>
                    <a:pt x="380" y="1027"/>
                  </a:lnTo>
                  <a:lnTo>
                    <a:pt x="740" y="1027"/>
                  </a:lnTo>
                  <a:close/>
                  <a:moveTo>
                    <a:pt x="450" y="141"/>
                  </a:moveTo>
                  <a:lnTo>
                    <a:pt x="450" y="141"/>
                  </a:lnTo>
                  <a:lnTo>
                    <a:pt x="451" y="127"/>
                  </a:lnTo>
                  <a:lnTo>
                    <a:pt x="453" y="112"/>
                  </a:lnTo>
                  <a:lnTo>
                    <a:pt x="456" y="99"/>
                  </a:lnTo>
                  <a:lnTo>
                    <a:pt x="461" y="87"/>
                  </a:lnTo>
                  <a:lnTo>
                    <a:pt x="467" y="74"/>
                  </a:lnTo>
                  <a:lnTo>
                    <a:pt x="474" y="62"/>
                  </a:lnTo>
                  <a:lnTo>
                    <a:pt x="482" y="51"/>
                  </a:lnTo>
                  <a:lnTo>
                    <a:pt x="491" y="42"/>
                  </a:lnTo>
                  <a:lnTo>
                    <a:pt x="501" y="33"/>
                  </a:lnTo>
                  <a:lnTo>
                    <a:pt x="512" y="25"/>
                  </a:lnTo>
                  <a:lnTo>
                    <a:pt x="524" y="17"/>
                  </a:lnTo>
                  <a:lnTo>
                    <a:pt x="536" y="11"/>
                  </a:lnTo>
                  <a:lnTo>
                    <a:pt x="549" y="6"/>
                  </a:lnTo>
                  <a:lnTo>
                    <a:pt x="563" y="3"/>
                  </a:lnTo>
                  <a:lnTo>
                    <a:pt x="577" y="1"/>
                  </a:lnTo>
                  <a:lnTo>
                    <a:pt x="591" y="0"/>
                  </a:lnTo>
                  <a:lnTo>
                    <a:pt x="591" y="0"/>
                  </a:lnTo>
                  <a:lnTo>
                    <a:pt x="607" y="1"/>
                  </a:lnTo>
                  <a:lnTo>
                    <a:pt x="621" y="3"/>
                  </a:lnTo>
                  <a:lnTo>
                    <a:pt x="634" y="6"/>
                  </a:lnTo>
                  <a:lnTo>
                    <a:pt x="647" y="11"/>
                  </a:lnTo>
                  <a:lnTo>
                    <a:pt x="660" y="17"/>
                  </a:lnTo>
                  <a:lnTo>
                    <a:pt x="672" y="25"/>
                  </a:lnTo>
                  <a:lnTo>
                    <a:pt x="683" y="33"/>
                  </a:lnTo>
                  <a:lnTo>
                    <a:pt x="693" y="42"/>
                  </a:lnTo>
                  <a:lnTo>
                    <a:pt x="703" y="51"/>
                  </a:lnTo>
                  <a:lnTo>
                    <a:pt x="711" y="62"/>
                  </a:lnTo>
                  <a:lnTo>
                    <a:pt x="718" y="74"/>
                  </a:lnTo>
                  <a:lnTo>
                    <a:pt x="724" y="87"/>
                  </a:lnTo>
                  <a:lnTo>
                    <a:pt x="728" y="99"/>
                  </a:lnTo>
                  <a:lnTo>
                    <a:pt x="732" y="112"/>
                  </a:lnTo>
                  <a:lnTo>
                    <a:pt x="734" y="127"/>
                  </a:lnTo>
                  <a:lnTo>
                    <a:pt x="735" y="141"/>
                  </a:lnTo>
                  <a:lnTo>
                    <a:pt x="735" y="141"/>
                  </a:lnTo>
                  <a:lnTo>
                    <a:pt x="734" y="156"/>
                  </a:lnTo>
                  <a:lnTo>
                    <a:pt x="732" y="170"/>
                  </a:lnTo>
                  <a:lnTo>
                    <a:pt x="728" y="184"/>
                  </a:lnTo>
                  <a:lnTo>
                    <a:pt x="724" y="197"/>
                  </a:lnTo>
                  <a:lnTo>
                    <a:pt x="718" y="210"/>
                  </a:lnTo>
                  <a:lnTo>
                    <a:pt x="711" y="222"/>
                  </a:lnTo>
                  <a:lnTo>
                    <a:pt x="703" y="232"/>
                  </a:lnTo>
                  <a:lnTo>
                    <a:pt x="693" y="242"/>
                  </a:lnTo>
                  <a:lnTo>
                    <a:pt x="683" y="252"/>
                  </a:lnTo>
                  <a:lnTo>
                    <a:pt x="672" y="260"/>
                  </a:lnTo>
                  <a:lnTo>
                    <a:pt x="660" y="267"/>
                  </a:lnTo>
                  <a:lnTo>
                    <a:pt x="647" y="273"/>
                  </a:lnTo>
                  <a:lnTo>
                    <a:pt x="634" y="278"/>
                  </a:lnTo>
                  <a:lnTo>
                    <a:pt x="621" y="281"/>
                  </a:lnTo>
                  <a:lnTo>
                    <a:pt x="607" y="284"/>
                  </a:lnTo>
                  <a:lnTo>
                    <a:pt x="591" y="284"/>
                  </a:lnTo>
                  <a:lnTo>
                    <a:pt x="591" y="284"/>
                  </a:lnTo>
                  <a:lnTo>
                    <a:pt x="577" y="284"/>
                  </a:lnTo>
                  <a:lnTo>
                    <a:pt x="563" y="281"/>
                  </a:lnTo>
                  <a:lnTo>
                    <a:pt x="549" y="278"/>
                  </a:lnTo>
                  <a:lnTo>
                    <a:pt x="536" y="273"/>
                  </a:lnTo>
                  <a:lnTo>
                    <a:pt x="524" y="267"/>
                  </a:lnTo>
                  <a:lnTo>
                    <a:pt x="512" y="260"/>
                  </a:lnTo>
                  <a:lnTo>
                    <a:pt x="501" y="252"/>
                  </a:lnTo>
                  <a:lnTo>
                    <a:pt x="491" y="242"/>
                  </a:lnTo>
                  <a:lnTo>
                    <a:pt x="482" y="232"/>
                  </a:lnTo>
                  <a:lnTo>
                    <a:pt x="474" y="222"/>
                  </a:lnTo>
                  <a:lnTo>
                    <a:pt x="467" y="210"/>
                  </a:lnTo>
                  <a:lnTo>
                    <a:pt x="461" y="197"/>
                  </a:lnTo>
                  <a:lnTo>
                    <a:pt x="456" y="184"/>
                  </a:lnTo>
                  <a:lnTo>
                    <a:pt x="453" y="170"/>
                  </a:lnTo>
                  <a:lnTo>
                    <a:pt x="451" y="156"/>
                  </a:lnTo>
                  <a:lnTo>
                    <a:pt x="450" y="141"/>
                  </a:lnTo>
                  <a:lnTo>
                    <a:pt x="450" y="141"/>
                  </a:lnTo>
                  <a:close/>
                  <a:moveTo>
                    <a:pt x="671" y="141"/>
                  </a:moveTo>
                  <a:lnTo>
                    <a:pt x="671" y="141"/>
                  </a:lnTo>
                  <a:lnTo>
                    <a:pt x="671" y="133"/>
                  </a:lnTo>
                  <a:lnTo>
                    <a:pt x="669" y="126"/>
                  </a:lnTo>
                  <a:lnTo>
                    <a:pt x="668" y="119"/>
                  </a:lnTo>
                  <a:lnTo>
                    <a:pt x="665" y="111"/>
                  </a:lnTo>
                  <a:lnTo>
                    <a:pt x="662" y="104"/>
                  </a:lnTo>
                  <a:lnTo>
                    <a:pt x="658" y="98"/>
                  </a:lnTo>
                  <a:lnTo>
                    <a:pt x="653" y="92"/>
                  </a:lnTo>
                  <a:lnTo>
                    <a:pt x="647" y="86"/>
                  </a:lnTo>
                  <a:lnTo>
                    <a:pt x="642" y="82"/>
                  </a:lnTo>
                  <a:lnTo>
                    <a:pt x="636" y="77"/>
                  </a:lnTo>
                  <a:lnTo>
                    <a:pt x="629" y="73"/>
                  </a:lnTo>
                  <a:lnTo>
                    <a:pt x="622" y="70"/>
                  </a:lnTo>
                  <a:lnTo>
                    <a:pt x="615" y="67"/>
                  </a:lnTo>
                  <a:lnTo>
                    <a:pt x="608" y="65"/>
                  </a:lnTo>
                  <a:lnTo>
                    <a:pt x="599" y="64"/>
                  </a:lnTo>
                  <a:lnTo>
                    <a:pt x="591" y="63"/>
                  </a:lnTo>
                  <a:lnTo>
                    <a:pt x="591" y="63"/>
                  </a:lnTo>
                  <a:lnTo>
                    <a:pt x="584" y="64"/>
                  </a:lnTo>
                  <a:lnTo>
                    <a:pt x="576" y="65"/>
                  </a:lnTo>
                  <a:lnTo>
                    <a:pt x="569" y="67"/>
                  </a:lnTo>
                  <a:lnTo>
                    <a:pt x="562" y="70"/>
                  </a:lnTo>
                  <a:lnTo>
                    <a:pt x="554" y="73"/>
                  </a:lnTo>
                  <a:lnTo>
                    <a:pt x="547" y="77"/>
                  </a:lnTo>
                  <a:lnTo>
                    <a:pt x="541" y="82"/>
                  </a:lnTo>
                  <a:lnTo>
                    <a:pt x="536" y="86"/>
                  </a:lnTo>
                  <a:lnTo>
                    <a:pt x="531" y="92"/>
                  </a:lnTo>
                  <a:lnTo>
                    <a:pt x="526" y="98"/>
                  </a:lnTo>
                  <a:lnTo>
                    <a:pt x="522" y="104"/>
                  </a:lnTo>
                  <a:lnTo>
                    <a:pt x="519" y="111"/>
                  </a:lnTo>
                  <a:lnTo>
                    <a:pt x="516" y="119"/>
                  </a:lnTo>
                  <a:lnTo>
                    <a:pt x="513" y="126"/>
                  </a:lnTo>
                  <a:lnTo>
                    <a:pt x="512" y="133"/>
                  </a:lnTo>
                  <a:lnTo>
                    <a:pt x="512" y="141"/>
                  </a:lnTo>
                  <a:lnTo>
                    <a:pt x="512" y="141"/>
                  </a:lnTo>
                  <a:lnTo>
                    <a:pt x="512" y="149"/>
                  </a:lnTo>
                  <a:lnTo>
                    <a:pt x="513" y="157"/>
                  </a:lnTo>
                  <a:lnTo>
                    <a:pt x="516" y="165"/>
                  </a:lnTo>
                  <a:lnTo>
                    <a:pt x="519" y="172"/>
                  </a:lnTo>
                  <a:lnTo>
                    <a:pt x="522" y="179"/>
                  </a:lnTo>
                  <a:lnTo>
                    <a:pt x="526" y="185"/>
                  </a:lnTo>
                  <a:lnTo>
                    <a:pt x="531" y="191"/>
                  </a:lnTo>
                  <a:lnTo>
                    <a:pt x="536" y="197"/>
                  </a:lnTo>
                  <a:lnTo>
                    <a:pt x="541" y="202"/>
                  </a:lnTo>
                  <a:lnTo>
                    <a:pt x="547" y="207"/>
                  </a:lnTo>
                  <a:lnTo>
                    <a:pt x="554" y="211"/>
                  </a:lnTo>
                  <a:lnTo>
                    <a:pt x="562" y="215"/>
                  </a:lnTo>
                  <a:lnTo>
                    <a:pt x="569" y="217"/>
                  </a:lnTo>
                  <a:lnTo>
                    <a:pt x="576" y="219"/>
                  </a:lnTo>
                  <a:lnTo>
                    <a:pt x="584" y="220"/>
                  </a:lnTo>
                  <a:lnTo>
                    <a:pt x="591" y="221"/>
                  </a:lnTo>
                  <a:lnTo>
                    <a:pt x="591" y="221"/>
                  </a:lnTo>
                  <a:lnTo>
                    <a:pt x="599" y="220"/>
                  </a:lnTo>
                  <a:lnTo>
                    <a:pt x="608" y="219"/>
                  </a:lnTo>
                  <a:lnTo>
                    <a:pt x="615" y="217"/>
                  </a:lnTo>
                  <a:lnTo>
                    <a:pt x="622" y="215"/>
                  </a:lnTo>
                  <a:lnTo>
                    <a:pt x="629" y="211"/>
                  </a:lnTo>
                  <a:lnTo>
                    <a:pt x="636" y="207"/>
                  </a:lnTo>
                  <a:lnTo>
                    <a:pt x="642" y="202"/>
                  </a:lnTo>
                  <a:lnTo>
                    <a:pt x="647" y="197"/>
                  </a:lnTo>
                  <a:lnTo>
                    <a:pt x="653" y="191"/>
                  </a:lnTo>
                  <a:lnTo>
                    <a:pt x="658" y="185"/>
                  </a:lnTo>
                  <a:lnTo>
                    <a:pt x="662" y="179"/>
                  </a:lnTo>
                  <a:lnTo>
                    <a:pt x="665" y="172"/>
                  </a:lnTo>
                  <a:lnTo>
                    <a:pt x="668" y="165"/>
                  </a:lnTo>
                  <a:lnTo>
                    <a:pt x="669" y="157"/>
                  </a:lnTo>
                  <a:lnTo>
                    <a:pt x="671" y="149"/>
                  </a:lnTo>
                  <a:lnTo>
                    <a:pt x="671" y="141"/>
                  </a:lnTo>
                  <a:lnTo>
                    <a:pt x="671"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8" name="Freeform 26"/>
            <p:cNvSpPr>
              <a:spLocks noEditPoints="1"/>
            </p:cNvSpPr>
            <p:nvPr userDrawn="1"/>
          </p:nvSpPr>
          <p:spPr bwMode="auto">
            <a:xfrm>
              <a:off x="2586038" y="1158876"/>
              <a:ext cx="138113" cy="136525"/>
            </a:xfrm>
            <a:custGeom>
              <a:avLst/>
              <a:gdLst>
                <a:gd name="T0" fmla="*/ 48 w 1043"/>
                <a:gd name="T1" fmla="*/ 997 h 1035"/>
                <a:gd name="T2" fmla="*/ 115 w 1043"/>
                <a:gd name="T3" fmla="*/ 981 h 1035"/>
                <a:gd name="T4" fmla="*/ 135 w 1043"/>
                <a:gd name="T5" fmla="*/ 962 h 1035"/>
                <a:gd name="T6" fmla="*/ 155 w 1043"/>
                <a:gd name="T7" fmla="*/ 920 h 1035"/>
                <a:gd name="T8" fmla="*/ 164 w 1043"/>
                <a:gd name="T9" fmla="*/ 827 h 1035"/>
                <a:gd name="T10" fmla="*/ 164 w 1043"/>
                <a:gd name="T11" fmla="*/ 206 h 1035"/>
                <a:gd name="T12" fmla="*/ 155 w 1043"/>
                <a:gd name="T13" fmla="*/ 114 h 1035"/>
                <a:gd name="T14" fmla="*/ 135 w 1043"/>
                <a:gd name="T15" fmla="*/ 72 h 1035"/>
                <a:gd name="T16" fmla="*/ 115 w 1043"/>
                <a:gd name="T17" fmla="*/ 54 h 1035"/>
                <a:gd name="T18" fmla="*/ 48 w 1043"/>
                <a:gd name="T19" fmla="*/ 38 h 1035"/>
                <a:gd name="T20" fmla="*/ 468 w 1043"/>
                <a:gd name="T21" fmla="*/ 0 h 1035"/>
                <a:gd name="T22" fmla="*/ 574 w 1043"/>
                <a:gd name="T23" fmla="*/ 6 h 1035"/>
                <a:gd name="T24" fmla="*/ 699 w 1043"/>
                <a:gd name="T25" fmla="*/ 32 h 1035"/>
                <a:gd name="T26" fmla="*/ 803 w 1043"/>
                <a:gd name="T27" fmla="*/ 75 h 1035"/>
                <a:gd name="T28" fmla="*/ 888 w 1043"/>
                <a:gd name="T29" fmla="*/ 135 h 1035"/>
                <a:gd name="T30" fmla="*/ 953 w 1043"/>
                <a:gd name="T31" fmla="*/ 209 h 1035"/>
                <a:gd name="T32" fmla="*/ 1001 w 1043"/>
                <a:gd name="T33" fmla="*/ 294 h 1035"/>
                <a:gd name="T34" fmla="*/ 1031 w 1043"/>
                <a:gd name="T35" fmla="*/ 389 h 1035"/>
                <a:gd name="T36" fmla="*/ 1043 w 1043"/>
                <a:gd name="T37" fmla="*/ 491 h 1035"/>
                <a:gd name="T38" fmla="*/ 1041 w 1043"/>
                <a:gd name="T39" fmla="*/ 570 h 1035"/>
                <a:gd name="T40" fmla="*/ 1025 w 1043"/>
                <a:gd name="T41" fmla="*/ 671 h 1035"/>
                <a:gd name="T42" fmla="*/ 991 w 1043"/>
                <a:gd name="T43" fmla="*/ 764 h 1035"/>
                <a:gd name="T44" fmla="*/ 939 w 1043"/>
                <a:gd name="T45" fmla="*/ 846 h 1035"/>
                <a:gd name="T46" fmla="*/ 868 w 1043"/>
                <a:gd name="T47" fmla="*/ 916 h 1035"/>
                <a:gd name="T48" fmla="*/ 779 w 1043"/>
                <a:gd name="T49" fmla="*/ 972 h 1035"/>
                <a:gd name="T50" fmla="*/ 670 w 1043"/>
                <a:gd name="T51" fmla="*/ 1011 h 1035"/>
                <a:gd name="T52" fmla="*/ 540 w 1043"/>
                <a:gd name="T53" fmla="*/ 1032 h 1035"/>
                <a:gd name="T54" fmla="*/ 0 w 1043"/>
                <a:gd name="T55" fmla="*/ 999 h 1035"/>
                <a:gd name="T56" fmla="*/ 529 w 1043"/>
                <a:gd name="T57" fmla="*/ 968 h 1035"/>
                <a:gd name="T58" fmla="*/ 631 w 1043"/>
                <a:gd name="T59" fmla="*/ 947 h 1035"/>
                <a:gd name="T60" fmla="*/ 713 w 1043"/>
                <a:gd name="T61" fmla="*/ 906 h 1035"/>
                <a:gd name="T62" fmla="*/ 775 w 1043"/>
                <a:gd name="T63" fmla="*/ 852 h 1035"/>
                <a:gd name="T64" fmla="*/ 820 w 1043"/>
                <a:gd name="T65" fmla="*/ 785 h 1035"/>
                <a:gd name="T66" fmla="*/ 851 w 1043"/>
                <a:gd name="T67" fmla="*/ 712 h 1035"/>
                <a:gd name="T68" fmla="*/ 869 w 1043"/>
                <a:gd name="T69" fmla="*/ 634 h 1035"/>
                <a:gd name="T70" fmla="*/ 878 w 1043"/>
                <a:gd name="T71" fmla="*/ 517 h 1035"/>
                <a:gd name="T72" fmla="*/ 865 w 1043"/>
                <a:gd name="T73" fmla="*/ 380 h 1035"/>
                <a:gd name="T74" fmla="*/ 845 w 1043"/>
                <a:gd name="T75" fmla="*/ 304 h 1035"/>
                <a:gd name="T76" fmla="*/ 810 w 1043"/>
                <a:gd name="T77" fmla="*/ 231 h 1035"/>
                <a:gd name="T78" fmla="*/ 761 w 1043"/>
                <a:gd name="T79" fmla="*/ 168 h 1035"/>
                <a:gd name="T80" fmla="*/ 695 w 1043"/>
                <a:gd name="T81" fmla="*/ 117 h 1035"/>
                <a:gd name="T82" fmla="*/ 608 w 1043"/>
                <a:gd name="T83" fmla="*/ 81 h 1035"/>
                <a:gd name="T84" fmla="*/ 500 w 1043"/>
                <a:gd name="T85" fmla="*/ 65 h 1035"/>
                <a:gd name="T86" fmla="*/ 302 w 1043"/>
                <a:gd name="T87" fmla="*/ 771 h 1035"/>
                <a:gd name="T88" fmla="*/ 307 w 1043"/>
                <a:gd name="T89" fmla="*/ 875 h 1035"/>
                <a:gd name="T90" fmla="*/ 324 w 1043"/>
                <a:gd name="T91" fmla="*/ 931 h 1035"/>
                <a:gd name="T92" fmla="*/ 344 w 1043"/>
                <a:gd name="T93" fmla="*/ 950 h 1035"/>
                <a:gd name="T94" fmla="*/ 395 w 1043"/>
                <a:gd name="T95" fmla="*/ 967 h 1035"/>
                <a:gd name="T96" fmla="*/ 469 w 1043"/>
                <a:gd name="T97" fmla="*/ 97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3" h="1035">
                  <a:moveTo>
                    <a:pt x="0" y="999"/>
                  </a:moveTo>
                  <a:lnTo>
                    <a:pt x="0" y="999"/>
                  </a:lnTo>
                  <a:lnTo>
                    <a:pt x="25" y="998"/>
                  </a:lnTo>
                  <a:lnTo>
                    <a:pt x="48" y="997"/>
                  </a:lnTo>
                  <a:lnTo>
                    <a:pt x="68" y="995"/>
                  </a:lnTo>
                  <a:lnTo>
                    <a:pt x="86" y="991"/>
                  </a:lnTo>
                  <a:lnTo>
                    <a:pt x="102" y="987"/>
                  </a:lnTo>
                  <a:lnTo>
                    <a:pt x="115" y="981"/>
                  </a:lnTo>
                  <a:lnTo>
                    <a:pt x="121" y="977"/>
                  </a:lnTo>
                  <a:lnTo>
                    <a:pt x="126" y="972"/>
                  </a:lnTo>
                  <a:lnTo>
                    <a:pt x="131" y="967"/>
                  </a:lnTo>
                  <a:lnTo>
                    <a:pt x="135" y="962"/>
                  </a:lnTo>
                  <a:lnTo>
                    <a:pt x="139" y="957"/>
                  </a:lnTo>
                  <a:lnTo>
                    <a:pt x="143" y="951"/>
                  </a:lnTo>
                  <a:lnTo>
                    <a:pt x="150" y="937"/>
                  </a:lnTo>
                  <a:lnTo>
                    <a:pt x="155" y="920"/>
                  </a:lnTo>
                  <a:lnTo>
                    <a:pt x="158" y="901"/>
                  </a:lnTo>
                  <a:lnTo>
                    <a:pt x="161" y="879"/>
                  </a:lnTo>
                  <a:lnTo>
                    <a:pt x="163" y="855"/>
                  </a:lnTo>
                  <a:lnTo>
                    <a:pt x="164" y="827"/>
                  </a:lnTo>
                  <a:lnTo>
                    <a:pt x="164" y="797"/>
                  </a:lnTo>
                  <a:lnTo>
                    <a:pt x="164" y="236"/>
                  </a:lnTo>
                  <a:lnTo>
                    <a:pt x="164" y="236"/>
                  </a:lnTo>
                  <a:lnTo>
                    <a:pt x="164" y="206"/>
                  </a:lnTo>
                  <a:lnTo>
                    <a:pt x="163" y="178"/>
                  </a:lnTo>
                  <a:lnTo>
                    <a:pt x="161" y="153"/>
                  </a:lnTo>
                  <a:lnTo>
                    <a:pt x="158" y="132"/>
                  </a:lnTo>
                  <a:lnTo>
                    <a:pt x="155" y="114"/>
                  </a:lnTo>
                  <a:lnTo>
                    <a:pt x="150" y="97"/>
                  </a:lnTo>
                  <a:lnTo>
                    <a:pt x="143" y="83"/>
                  </a:lnTo>
                  <a:lnTo>
                    <a:pt x="139" y="77"/>
                  </a:lnTo>
                  <a:lnTo>
                    <a:pt x="135" y="72"/>
                  </a:lnTo>
                  <a:lnTo>
                    <a:pt x="131" y="67"/>
                  </a:lnTo>
                  <a:lnTo>
                    <a:pt x="126" y="61"/>
                  </a:lnTo>
                  <a:lnTo>
                    <a:pt x="121" y="57"/>
                  </a:lnTo>
                  <a:lnTo>
                    <a:pt x="115" y="54"/>
                  </a:lnTo>
                  <a:lnTo>
                    <a:pt x="102" y="48"/>
                  </a:lnTo>
                  <a:lnTo>
                    <a:pt x="86" y="43"/>
                  </a:lnTo>
                  <a:lnTo>
                    <a:pt x="68" y="40"/>
                  </a:lnTo>
                  <a:lnTo>
                    <a:pt x="48" y="38"/>
                  </a:lnTo>
                  <a:lnTo>
                    <a:pt x="25" y="37"/>
                  </a:lnTo>
                  <a:lnTo>
                    <a:pt x="0" y="36"/>
                  </a:lnTo>
                  <a:lnTo>
                    <a:pt x="0" y="0"/>
                  </a:lnTo>
                  <a:lnTo>
                    <a:pt x="468" y="0"/>
                  </a:lnTo>
                  <a:lnTo>
                    <a:pt x="468" y="0"/>
                  </a:lnTo>
                  <a:lnTo>
                    <a:pt x="504" y="0"/>
                  </a:lnTo>
                  <a:lnTo>
                    <a:pt x="540" y="2"/>
                  </a:lnTo>
                  <a:lnTo>
                    <a:pt x="574" y="6"/>
                  </a:lnTo>
                  <a:lnTo>
                    <a:pt x="608" y="10"/>
                  </a:lnTo>
                  <a:lnTo>
                    <a:pt x="639" y="16"/>
                  </a:lnTo>
                  <a:lnTo>
                    <a:pt x="670" y="24"/>
                  </a:lnTo>
                  <a:lnTo>
                    <a:pt x="699" y="32"/>
                  </a:lnTo>
                  <a:lnTo>
                    <a:pt x="727" y="41"/>
                  </a:lnTo>
                  <a:lnTo>
                    <a:pt x="754" y="51"/>
                  </a:lnTo>
                  <a:lnTo>
                    <a:pt x="779" y="62"/>
                  </a:lnTo>
                  <a:lnTo>
                    <a:pt x="803" y="75"/>
                  </a:lnTo>
                  <a:lnTo>
                    <a:pt x="827" y="88"/>
                  </a:lnTo>
                  <a:lnTo>
                    <a:pt x="848" y="103"/>
                  </a:lnTo>
                  <a:lnTo>
                    <a:pt x="868" y="119"/>
                  </a:lnTo>
                  <a:lnTo>
                    <a:pt x="888" y="135"/>
                  </a:lnTo>
                  <a:lnTo>
                    <a:pt x="906" y="151"/>
                  </a:lnTo>
                  <a:lnTo>
                    <a:pt x="924" y="170"/>
                  </a:lnTo>
                  <a:lnTo>
                    <a:pt x="939" y="188"/>
                  </a:lnTo>
                  <a:lnTo>
                    <a:pt x="953" y="209"/>
                  </a:lnTo>
                  <a:lnTo>
                    <a:pt x="968" y="228"/>
                  </a:lnTo>
                  <a:lnTo>
                    <a:pt x="980" y="250"/>
                  </a:lnTo>
                  <a:lnTo>
                    <a:pt x="991" y="271"/>
                  </a:lnTo>
                  <a:lnTo>
                    <a:pt x="1001" y="294"/>
                  </a:lnTo>
                  <a:lnTo>
                    <a:pt x="1010" y="316"/>
                  </a:lnTo>
                  <a:lnTo>
                    <a:pt x="1018" y="340"/>
                  </a:lnTo>
                  <a:lnTo>
                    <a:pt x="1025" y="364"/>
                  </a:lnTo>
                  <a:lnTo>
                    <a:pt x="1031" y="389"/>
                  </a:lnTo>
                  <a:lnTo>
                    <a:pt x="1035" y="413"/>
                  </a:lnTo>
                  <a:lnTo>
                    <a:pt x="1039" y="439"/>
                  </a:lnTo>
                  <a:lnTo>
                    <a:pt x="1041" y="464"/>
                  </a:lnTo>
                  <a:lnTo>
                    <a:pt x="1043" y="491"/>
                  </a:lnTo>
                  <a:lnTo>
                    <a:pt x="1043" y="517"/>
                  </a:lnTo>
                  <a:lnTo>
                    <a:pt x="1043" y="517"/>
                  </a:lnTo>
                  <a:lnTo>
                    <a:pt x="1043" y="544"/>
                  </a:lnTo>
                  <a:lnTo>
                    <a:pt x="1041" y="570"/>
                  </a:lnTo>
                  <a:lnTo>
                    <a:pt x="1039" y="596"/>
                  </a:lnTo>
                  <a:lnTo>
                    <a:pt x="1035" y="622"/>
                  </a:lnTo>
                  <a:lnTo>
                    <a:pt x="1031" y="646"/>
                  </a:lnTo>
                  <a:lnTo>
                    <a:pt x="1025" y="671"/>
                  </a:lnTo>
                  <a:lnTo>
                    <a:pt x="1018" y="694"/>
                  </a:lnTo>
                  <a:lnTo>
                    <a:pt x="1010" y="718"/>
                  </a:lnTo>
                  <a:lnTo>
                    <a:pt x="1001" y="741"/>
                  </a:lnTo>
                  <a:lnTo>
                    <a:pt x="991" y="764"/>
                  </a:lnTo>
                  <a:lnTo>
                    <a:pt x="980" y="785"/>
                  </a:lnTo>
                  <a:lnTo>
                    <a:pt x="968" y="806"/>
                  </a:lnTo>
                  <a:lnTo>
                    <a:pt x="953" y="826"/>
                  </a:lnTo>
                  <a:lnTo>
                    <a:pt x="939" y="846"/>
                  </a:lnTo>
                  <a:lnTo>
                    <a:pt x="924" y="865"/>
                  </a:lnTo>
                  <a:lnTo>
                    <a:pt x="906" y="882"/>
                  </a:lnTo>
                  <a:lnTo>
                    <a:pt x="888" y="900"/>
                  </a:lnTo>
                  <a:lnTo>
                    <a:pt x="868" y="916"/>
                  </a:lnTo>
                  <a:lnTo>
                    <a:pt x="848" y="932"/>
                  </a:lnTo>
                  <a:lnTo>
                    <a:pt x="827" y="946"/>
                  </a:lnTo>
                  <a:lnTo>
                    <a:pt x="803" y="959"/>
                  </a:lnTo>
                  <a:lnTo>
                    <a:pt x="779" y="972"/>
                  </a:lnTo>
                  <a:lnTo>
                    <a:pt x="754" y="984"/>
                  </a:lnTo>
                  <a:lnTo>
                    <a:pt x="727" y="994"/>
                  </a:lnTo>
                  <a:lnTo>
                    <a:pt x="699" y="1003"/>
                  </a:lnTo>
                  <a:lnTo>
                    <a:pt x="670" y="1011"/>
                  </a:lnTo>
                  <a:lnTo>
                    <a:pt x="639" y="1018"/>
                  </a:lnTo>
                  <a:lnTo>
                    <a:pt x="608" y="1025"/>
                  </a:lnTo>
                  <a:lnTo>
                    <a:pt x="574" y="1029"/>
                  </a:lnTo>
                  <a:lnTo>
                    <a:pt x="540" y="1032"/>
                  </a:lnTo>
                  <a:lnTo>
                    <a:pt x="504" y="1034"/>
                  </a:lnTo>
                  <a:lnTo>
                    <a:pt x="468" y="1035"/>
                  </a:lnTo>
                  <a:lnTo>
                    <a:pt x="0" y="1035"/>
                  </a:lnTo>
                  <a:lnTo>
                    <a:pt x="0" y="999"/>
                  </a:lnTo>
                  <a:close/>
                  <a:moveTo>
                    <a:pt x="469" y="971"/>
                  </a:moveTo>
                  <a:lnTo>
                    <a:pt x="469" y="971"/>
                  </a:lnTo>
                  <a:lnTo>
                    <a:pt x="500" y="970"/>
                  </a:lnTo>
                  <a:lnTo>
                    <a:pt x="529" y="968"/>
                  </a:lnTo>
                  <a:lnTo>
                    <a:pt x="557" y="964"/>
                  </a:lnTo>
                  <a:lnTo>
                    <a:pt x="583" y="960"/>
                  </a:lnTo>
                  <a:lnTo>
                    <a:pt x="608" y="954"/>
                  </a:lnTo>
                  <a:lnTo>
                    <a:pt x="631" y="947"/>
                  </a:lnTo>
                  <a:lnTo>
                    <a:pt x="654" y="938"/>
                  </a:lnTo>
                  <a:lnTo>
                    <a:pt x="675" y="928"/>
                  </a:lnTo>
                  <a:lnTo>
                    <a:pt x="695" y="918"/>
                  </a:lnTo>
                  <a:lnTo>
                    <a:pt x="713" y="906"/>
                  </a:lnTo>
                  <a:lnTo>
                    <a:pt x="730" y="894"/>
                  </a:lnTo>
                  <a:lnTo>
                    <a:pt x="747" y="880"/>
                  </a:lnTo>
                  <a:lnTo>
                    <a:pt x="761" y="866"/>
                  </a:lnTo>
                  <a:lnTo>
                    <a:pt x="775" y="852"/>
                  </a:lnTo>
                  <a:lnTo>
                    <a:pt x="788" y="836"/>
                  </a:lnTo>
                  <a:lnTo>
                    <a:pt x="800" y="820"/>
                  </a:lnTo>
                  <a:lnTo>
                    <a:pt x="810" y="803"/>
                  </a:lnTo>
                  <a:lnTo>
                    <a:pt x="820" y="785"/>
                  </a:lnTo>
                  <a:lnTo>
                    <a:pt x="830" y="768"/>
                  </a:lnTo>
                  <a:lnTo>
                    <a:pt x="838" y="750"/>
                  </a:lnTo>
                  <a:lnTo>
                    <a:pt x="845" y="731"/>
                  </a:lnTo>
                  <a:lnTo>
                    <a:pt x="851" y="712"/>
                  </a:lnTo>
                  <a:lnTo>
                    <a:pt x="856" y="692"/>
                  </a:lnTo>
                  <a:lnTo>
                    <a:pt x="861" y="673"/>
                  </a:lnTo>
                  <a:lnTo>
                    <a:pt x="865" y="653"/>
                  </a:lnTo>
                  <a:lnTo>
                    <a:pt x="869" y="634"/>
                  </a:lnTo>
                  <a:lnTo>
                    <a:pt x="875" y="595"/>
                  </a:lnTo>
                  <a:lnTo>
                    <a:pt x="877" y="555"/>
                  </a:lnTo>
                  <a:lnTo>
                    <a:pt x="878" y="517"/>
                  </a:lnTo>
                  <a:lnTo>
                    <a:pt x="878" y="517"/>
                  </a:lnTo>
                  <a:lnTo>
                    <a:pt x="877" y="479"/>
                  </a:lnTo>
                  <a:lnTo>
                    <a:pt x="875" y="440"/>
                  </a:lnTo>
                  <a:lnTo>
                    <a:pt x="869" y="401"/>
                  </a:lnTo>
                  <a:lnTo>
                    <a:pt x="865" y="380"/>
                  </a:lnTo>
                  <a:lnTo>
                    <a:pt x="861" y="361"/>
                  </a:lnTo>
                  <a:lnTo>
                    <a:pt x="856" y="342"/>
                  </a:lnTo>
                  <a:lnTo>
                    <a:pt x="851" y="323"/>
                  </a:lnTo>
                  <a:lnTo>
                    <a:pt x="845" y="304"/>
                  </a:lnTo>
                  <a:lnTo>
                    <a:pt x="838" y="285"/>
                  </a:lnTo>
                  <a:lnTo>
                    <a:pt x="830" y="267"/>
                  </a:lnTo>
                  <a:lnTo>
                    <a:pt x="820" y="249"/>
                  </a:lnTo>
                  <a:lnTo>
                    <a:pt x="810" y="231"/>
                  </a:lnTo>
                  <a:lnTo>
                    <a:pt x="800" y="215"/>
                  </a:lnTo>
                  <a:lnTo>
                    <a:pt x="788" y="198"/>
                  </a:lnTo>
                  <a:lnTo>
                    <a:pt x="775" y="183"/>
                  </a:lnTo>
                  <a:lnTo>
                    <a:pt x="761" y="168"/>
                  </a:lnTo>
                  <a:lnTo>
                    <a:pt x="747" y="154"/>
                  </a:lnTo>
                  <a:lnTo>
                    <a:pt x="730" y="140"/>
                  </a:lnTo>
                  <a:lnTo>
                    <a:pt x="713" y="128"/>
                  </a:lnTo>
                  <a:lnTo>
                    <a:pt x="695" y="117"/>
                  </a:lnTo>
                  <a:lnTo>
                    <a:pt x="675" y="106"/>
                  </a:lnTo>
                  <a:lnTo>
                    <a:pt x="654" y="96"/>
                  </a:lnTo>
                  <a:lnTo>
                    <a:pt x="631" y="88"/>
                  </a:lnTo>
                  <a:lnTo>
                    <a:pt x="608" y="81"/>
                  </a:lnTo>
                  <a:lnTo>
                    <a:pt x="583" y="75"/>
                  </a:lnTo>
                  <a:lnTo>
                    <a:pt x="557" y="70"/>
                  </a:lnTo>
                  <a:lnTo>
                    <a:pt x="529" y="67"/>
                  </a:lnTo>
                  <a:lnTo>
                    <a:pt x="500" y="65"/>
                  </a:lnTo>
                  <a:lnTo>
                    <a:pt x="469" y="63"/>
                  </a:lnTo>
                  <a:lnTo>
                    <a:pt x="302" y="63"/>
                  </a:lnTo>
                  <a:lnTo>
                    <a:pt x="302" y="771"/>
                  </a:lnTo>
                  <a:lnTo>
                    <a:pt x="302" y="771"/>
                  </a:lnTo>
                  <a:lnTo>
                    <a:pt x="302" y="802"/>
                  </a:lnTo>
                  <a:lnTo>
                    <a:pt x="303" y="829"/>
                  </a:lnTo>
                  <a:lnTo>
                    <a:pt x="304" y="854"/>
                  </a:lnTo>
                  <a:lnTo>
                    <a:pt x="307" y="875"/>
                  </a:lnTo>
                  <a:lnTo>
                    <a:pt x="310" y="894"/>
                  </a:lnTo>
                  <a:lnTo>
                    <a:pt x="315" y="910"/>
                  </a:lnTo>
                  <a:lnTo>
                    <a:pt x="321" y="924"/>
                  </a:lnTo>
                  <a:lnTo>
                    <a:pt x="324" y="931"/>
                  </a:lnTo>
                  <a:lnTo>
                    <a:pt x="329" y="936"/>
                  </a:lnTo>
                  <a:lnTo>
                    <a:pt x="334" y="941"/>
                  </a:lnTo>
                  <a:lnTo>
                    <a:pt x="338" y="946"/>
                  </a:lnTo>
                  <a:lnTo>
                    <a:pt x="344" y="950"/>
                  </a:lnTo>
                  <a:lnTo>
                    <a:pt x="349" y="953"/>
                  </a:lnTo>
                  <a:lnTo>
                    <a:pt x="362" y="959"/>
                  </a:lnTo>
                  <a:lnTo>
                    <a:pt x="378" y="964"/>
                  </a:lnTo>
                  <a:lnTo>
                    <a:pt x="395" y="967"/>
                  </a:lnTo>
                  <a:lnTo>
                    <a:pt x="414" y="969"/>
                  </a:lnTo>
                  <a:lnTo>
                    <a:pt x="437" y="970"/>
                  </a:lnTo>
                  <a:lnTo>
                    <a:pt x="463" y="971"/>
                  </a:lnTo>
                  <a:lnTo>
                    <a:pt x="469" y="9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9" name="Freeform 27"/>
            <p:cNvSpPr>
              <a:spLocks/>
            </p:cNvSpPr>
            <p:nvPr userDrawn="1"/>
          </p:nvSpPr>
          <p:spPr bwMode="auto">
            <a:xfrm>
              <a:off x="2760663" y="1158876"/>
              <a:ext cx="112713" cy="136525"/>
            </a:xfrm>
            <a:custGeom>
              <a:avLst/>
              <a:gdLst>
                <a:gd name="T0" fmla="*/ 26 w 859"/>
                <a:gd name="T1" fmla="*/ 998 h 1035"/>
                <a:gd name="T2" fmla="*/ 86 w 859"/>
                <a:gd name="T3" fmla="*/ 991 h 1035"/>
                <a:gd name="T4" fmla="*/ 121 w 859"/>
                <a:gd name="T5" fmla="*/ 977 h 1035"/>
                <a:gd name="T6" fmla="*/ 135 w 859"/>
                <a:gd name="T7" fmla="*/ 962 h 1035"/>
                <a:gd name="T8" fmla="*/ 150 w 859"/>
                <a:gd name="T9" fmla="*/ 937 h 1035"/>
                <a:gd name="T10" fmla="*/ 161 w 859"/>
                <a:gd name="T11" fmla="*/ 879 h 1035"/>
                <a:gd name="T12" fmla="*/ 164 w 859"/>
                <a:gd name="T13" fmla="*/ 797 h 1035"/>
                <a:gd name="T14" fmla="*/ 164 w 859"/>
                <a:gd name="T15" fmla="*/ 206 h 1035"/>
                <a:gd name="T16" fmla="*/ 159 w 859"/>
                <a:gd name="T17" fmla="*/ 132 h 1035"/>
                <a:gd name="T18" fmla="*/ 143 w 859"/>
                <a:gd name="T19" fmla="*/ 83 h 1035"/>
                <a:gd name="T20" fmla="*/ 131 w 859"/>
                <a:gd name="T21" fmla="*/ 67 h 1035"/>
                <a:gd name="T22" fmla="*/ 115 w 859"/>
                <a:gd name="T23" fmla="*/ 54 h 1035"/>
                <a:gd name="T24" fmla="*/ 69 w 859"/>
                <a:gd name="T25" fmla="*/ 40 h 1035"/>
                <a:gd name="T26" fmla="*/ 0 w 859"/>
                <a:gd name="T27" fmla="*/ 36 h 1035"/>
                <a:gd name="T28" fmla="*/ 802 w 859"/>
                <a:gd name="T29" fmla="*/ 227 h 1035"/>
                <a:gd name="T30" fmla="*/ 757 w 859"/>
                <a:gd name="T31" fmla="*/ 193 h 1035"/>
                <a:gd name="T32" fmla="*/ 739 w 859"/>
                <a:gd name="T33" fmla="*/ 135 h 1035"/>
                <a:gd name="T34" fmla="*/ 717 w 859"/>
                <a:gd name="T35" fmla="*/ 103 h 1035"/>
                <a:gd name="T36" fmla="*/ 684 w 859"/>
                <a:gd name="T37" fmla="*/ 81 h 1035"/>
                <a:gd name="T38" fmla="*/ 632 w 859"/>
                <a:gd name="T39" fmla="*/ 68 h 1035"/>
                <a:gd name="T40" fmla="*/ 558 w 859"/>
                <a:gd name="T41" fmla="*/ 63 h 1035"/>
                <a:gd name="T42" fmla="*/ 388 w 859"/>
                <a:gd name="T43" fmla="*/ 455 h 1035"/>
                <a:gd name="T44" fmla="*/ 446 w 859"/>
                <a:gd name="T45" fmla="*/ 454 h 1035"/>
                <a:gd name="T46" fmla="*/ 512 w 859"/>
                <a:gd name="T47" fmla="*/ 446 h 1035"/>
                <a:gd name="T48" fmla="*/ 547 w 859"/>
                <a:gd name="T49" fmla="*/ 431 h 1035"/>
                <a:gd name="T50" fmla="*/ 563 w 859"/>
                <a:gd name="T51" fmla="*/ 417 h 1035"/>
                <a:gd name="T52" fmla="*/ 577 w 859"/>
                <a:gd name="T53" fmla="*/ 393 h 1035"/>
                <a:gd name="T54" fmla="*/ 587 w 859"/>
                <a:gd name="T55" fmla="*/ 339 h 1035"/>
                <a:gd name="T56" fmla="*/ 625 w 859"/>
                <a:gd name="T57" fmla="*/ 289 h 1035"/>
                <a:gd name="T58" fmla="*/ 588 w 859"/>
                <a:gd name="T59" fmla="*/ 685 h 1035"/>
                <a:gd name="T60" fmla="*/ 585 w 859"/>
                <a:gd name="T61" fmla="*/ 616 h 1035"/>
                <a:gd name="T62" fmla="*/ 571 w 859"/>
                <a:gd name="T63" fmla="*/ 569 h 1035"/>
                <a:gd name="T64" fmla="*/ 559 w 859"/>
                <a:gd name="T65" fmla="*/ 552 h 1035"/>
                <a:gd name="T66" fmla="*/ 541 w 859"/>
                <a:gd name="T67" fmla="*/ 540 h 1035"/>
                <a:gd name="T68" fmla="*/ 492 w 859"/>
                <a:gd name="T69" fmla="*/ 525 h 1035"/>
                <a:gd name="T70" fmla="*/ 419 w 859"/>
                <a:gd name="T71" fmla="*/ 519 h 1035"/>
                <a:gd name="T72" fmla="*/ 302 w 859"/>
                <a:gd name="T73" fmla="*/ 771 h 1035"/>
                <a:gd name="T74" fmla="*/ 303 w 859"/>
                <a:gd name="T75" fmla="*/ 829 h 1035"/>
                <a:gd name="T76" fmla="*/ 311 w 859"/>
                <a:gd name="T77" fmla="*/ 894 h 1035"/>
                <a:gd name="T78" fmla="*/ 326 w 859"/>
                <a:gd name="T79" fmla="*/ 931 h 1035"/>
                <a:gd name="T80" fmla="*/ 340 w 859"/>
                <a:gd name="T81" fmla="*/ 946 h 1035"/>
                <a:gd name="T82" fmla="*/ 364 w 859"/>
                <a:gd name="T83" fmla="*/ 959 h 1035"/>
                <a:gd name="T84" fmla="*/ 417 w 859"/>
                <a:gd name="T85" fmla="*/ 969 h 1035"/>
                <a:gd name="T86" fmla="*/ 614 w 859"/>
                <a:gd name="T87" fmla="*/ 971 h 1035"/>
                <a:gd name="T88" fmla="*/ 668 w 859"/>
                <a:gd name="T89" fmla="*/ 969 h 1035"/>
                <a:gd name="T90" fmla="*/ 726 w 859"/>
                <a:gd name="T91" fmla="*/ 959 h 1035"/>
                <a:gd name="T92" fmla="*/ 765 w 859"/>
                <a:gd name="T93" fmla="*/ 940 h 1035"/>
                <a:gd name="T94" fmla="*/ 790 w 859"/>
                <a:gd name="T95" fmla="*/ 911 h 1035"/>
                <a:gd name="T96" fmla="*/ 806 w 859"/>
                <a:gd name="T97" fmla="*/ 872 h 1035"/>
                <a:gd name="T98" fmla="*/ 859 w 859"/>
                <a:gd name="T99" fmla="*/ 806 h 1035"/>
                <a:gd name="T100" fmla="*/ 0 w 859"/>
                <a:gd name="T101" fmla="*/ 99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9" h="1035">
                  <a:moveTo>
                    <a:pt x="0" y="999"/>
                  </a:moveTo>
                  <a:lnTo>
                    <a:pt x="0" y="999"/>
                  </a:lnTo>
                  <a:lnTo>
                    <a:pt x="26" y="998"/>
                  </a:lnTo>
                  <a:lnTo>
                    <a:pt x="48" y="997"/>
                  </a:lnTo>
                  <a:lnTo>
                    <a:pt x="69" y="995"/>
                  </a:lnTo>
                  <a:lnTo>
                    <a:pt x="86" y="991"/>
                  </a:lnTo>
                  <a:lnTo>
                    <a:pt x="102" y="987"/>
                  </a:lnTo>
                  <a:lnTo>
                    <a:pt x="115" y="981"/>
                  </a:lnTo>
                  <a:lnTo>
                    <a:pt x="121" y="977"/>
                  </a:lnTo>
                  <a:lnTo>
                    <a:pt x="126" y="972"/>
                  </a:lnTo>
                  <a:lnTo>
                    <a:pt x="131" y="967"/>
                  </a:lnTo>
                  <a:lnTo>
                    <a:pt x="135" y="962"/>
                  </a:lnTo>
                  <a:lnTo>
                    <a:pt x="140" y="957"/>
                  </a:lnTo>
                  <a:lnTo>
                    <a:pt x="143" y="951"/>
                  </a:lnTo>
                  <a:lnTo>
                    <a:pt x="150" y="937"/>
                  </a:lnTo>
                  <a:lnTo>
                    <a:pt x="155" y="920"/>
                  </a:lnTo>
                  <a:lnTo>
                    <a:pt x="159" y="901"/>
                  </a:lnTo>
                  <a:lnTo>
                    <a:pt x="161" y="879"/>
                  </a:lnTo>
                  <a:lnTo>
                    <a:pt x="163" y="855"/>
                  </a:lnTo>
                  <a:lnTo>
                    <a:pt x="164" y="827"/>
                  </a:lnTo>
                  <a:lnTo>
                    <a:pt x="164" y="797"/>
                  </a:lnTo>
                  <a:lnTo>
                    <a:pt x="164" y="236"/>
                  </a:lnTo>
                  <a:lnTo>
                    <a:pt x="164" y="236"/>
                  </a:lnTo>
                  <a:lnTo>
                    <a:pt x="164" y="206"/>
                  </a:lnTo>
                  <a:lnTo>
                    <a:pt x="163" y="178"/>
                  </a:lnTo>
                  <a:lnTo>
                    <a:pt x="161" y="153"/>
                  </a:lnTo>
                  <a:lnTo>
                    <a:pt x="159" y="132"/>
                  </a:lnTo>
                  <a:lnTo>
                    <a:pt x="155" y="114"/>
                  </a:lnTo>
                  <a:lnTo>
                    <a:pt x="150" y="97"/>
                  </a:lnTo>
                  <a:lnTo>
                    <a:pt x="143" y="83"/>
                  </a:lnTo>
                  <a:lnTo>
                    <a:pt x="140" y="77"/>
                  </a:lnTo>
                  <a:lnTo>
                    <a:pt x="135" y="72"/>
                  </a:lnTo>
                  <a:lnTo>
                    <a:pt x="131" y="67"/>
                  </a:lnTo>
                  <a:lnTo>
                    <a:pt x="126" y="61"/>
                  </a:lnTo>
                  <a:lnTo>
                    <a:pt x="121" y="57"/>
                  </a:lnTo>
                  <a:lnTo>
                    <a:pt x="115" y="54"/>
                  </a:lnTo>
                  <a:lnTo>
                    <a:pt x="102" y="48"/>
                  </a:lnTo>
                  <a:lnTo>
                    <a:pt x="86" y="43"/>
                  </a:lnTo>
                  <a:lnTo>
                    <a:pt x="69" y="40"/>
                  </a:lnTo>
                  <a:lnTo>
                    <a:pt x="48" y="38"/>
                  </a:lnTo>
                  <a:lnTo>
                    <a:pt x="26" y="37"/>
                  </a:lnTo>
                  <a:lnTo>
                    <a:pt x="0" y="36"/>
                  </a:lnTo>
                  <a:lnTo>
                    <a:pt x="0" y="0"/>
                  </a:lnTo>
                  <a:lnTo>
                    <a:pt x="787" y="0"/>
                  </a:lnTo>
                  <a:lnTo>
                    <a:pt x="802" y="227"/>
                  </a:lnTo>
                  <a:lnTo>
                    <a:pt x="766" y="227"/>
                  </a:lnTo>
                  <a:lnTo>
                    <a:pt x="757" y="193"/>
                  </a:lnTo>
                  <a:lnTo>
                    <a:pt x="757" y="193"/>
                  </a:lnTo>
                  <a:lnTo>
                    <a:pt x="749" y="162"/>
                  </a:lnTo>
                  <a:lnTo>
                    <a:pt x="744" y="147"/>
                  </a:lnTo>
                  <a:lnTo>
                    <a:pt x="739" y="135"/>
                  </a:lnTo>
                  <a:lnTo>
                    <a:pt x="732" y="123"/>
                  </a:lnTo>
                  <a:lnTo>
                    <a:pt x="725" y="113"/>
                  </a:lnTo>
                  <a:lnTo>
                    <a:pt x="717" y="103"/>
                  </a:lnTo>
                  <a:lnTo>
                    <a:pt x="708" y="95"/>
                  </a:lnTo>
                  <a:lnTo>
                    <a:pt x="697" y="87"/>
                  </a:lnTo>
                  <a:lnTo>
                    <a:pt x="684" y="81"/>
                  </a:lnTo>
                  <a:lnTo>
                    <a:pt x="669" y="76"/>
                  </a:lnTo>
                  <a:lnTo>
                    <a:pt x="653" y="72"/>
                  </a:lnTo>
                  <a:lnTo>
                    <a:pt x="632" y="68"/>
                  </a:lnTo>
                  <a:lnTo>
                    <a:pt x="611" y="66"/>
                  </a:lnTo>
                  <a:lnTo>
                    <a:pt x="585" y="65"/>
                  </a:lnTo>
                  <a:lnTo>
                    <a:pt x="558" y="63"/>
                  </a:lnTo>
                  <a:lnTo>
                    <a:pt x="302" y="63"/>
                  </a:lnTo>
                  <a:lnTo>
                    <a:pt x="302" y="455"/>
                  </a:lnTo>
                  <a:lnTo>
                    <a:pt x="388" y="455"/>
                  </a:lnTo>
                  <a:lnTo>
                    <a:pt x="388" y="455"/>
                  </a:lnTo>
                  <a:lnTo>
                    <a:pt x="419" y="455"/>
                  </a:lnTo>
                  <a:lnTo>
                    <a:pt x="446" y="454"/>
                  </a:lnTo>
                  <a:lnTo>
                    <a:pt x="471" y="452"/>
                  </a:lnTo>
                  <a:lnTo>
                    <a:pt x="492" y="450"/>
                  </a:lnTo>
                  <a:lnTo>
                    <a:pt x="512" y="446"/>
                  </a:lnTo>
                  <a:lnTo>
                    <a:pt x="527" y="441"/>
                  </a:lnTo>
                  <a:lnTo>
                    <a:pt x="541" y="435"/>
                  </a:lnTo>
                  <a:lnTo>
                    <a:pt x="547" y="431"/>
                  </a:lnTo>
                  <a:lnTo>
                    <a:pt x="553" y="426"/>
                  </a:lnTo>
                  <a:lnTo>
                    <a:pt x="559" y="422"/>
                  </a:lnTo>
                  <a:lnTo>
                    <a:pt x="563" y="417"/>
                  </a:lnTo>
                  <a:lnTo>
                    <a:pt x="567" y="412"/>
                  </a:lnTo>
                  <a:lnTo>
                    <a:pt x="571" y="406"/>
                  </a:lnTo>
                  <a:lnTo>
                    <a:pt x="577" y="393"/>
                  </a:lnTo>
                  <a:lnTo>
                    <a:pt x="581" y="376"/>
                  </a:lnTo>
                  <a:lnTo>
                    <a:pt x="585" y="359"/>
                  </a:lnTo>
                  <a:lnTo>
                    <a:pt x="587" y="339"/>
                  </a:lnTo>
                  <a:lnTo>
                    <a:pt x="588" y="315"/>
                  </a:lnTo>
                  <a:lnTo>
                    <a:pt x="588" y="289"/>
                  </a:lnTo>
                  <a:lnTo>
                    <a:pt x="625" y="289"/>
                  </a:lnTo>
                  <a:lnTo>
                    <a:pt x="625" y="685"/>
                  </a:lnTo>
                  <a:lnTo>
                    <a:pt x="588" y="685"/>
                  </a:lnTo>
                  <a:lnTo>
                    <a:pt x="588" y="685"/>
                  </a:lnTo>
                  <a:lnTo>
                    <a:pt x="588" y="659"/>
                  </a:lnTo>
                  <a:lnTo>
                    <a:pt x="587" y="636"/>
                  </a:lnTo>
                  <a:lnTo>
                    <a:pt x="585" y="616"/>
                  </a:lnTo>
                  <a:lnTo>
                    <a:pt x="581" y="597"/>
                  </a:lnTo>
                  <a:lnTo>
                    <a:pt x="577" y="582"/>
                  </a:lnTo>
                  <a:lnTo>
                    <a:pt x="571" y="569"/>
                  </a:lnTo>
                  <a:lnTo>
                    <a:pt x="567" y="562"/>
                  </a:lnTo>
                  <a:lnTo>
                    <a:pt x="563" y="557"/>
                  </a:lnTo>
                  <a:lnTo>
                    <a:pt x="559" y="552"/>
                  </a:lnTo>
                  <a:lnTo>
                    <a:pt x="553" y="547"/>
                  </a:lnTo>
                  <a:lnTo>
                    <a:pt x="547" y="543"/>
                  </a:lnTo>
                  <a:lnTo>
                    <a:pt x="541" y="540"/>
                  </a:lnTo>
                  <a:lnTo>
                    <a:pt x="527" y="533"/>
                  </a:lnTo>
                  <a:lnTo>
                    <a:pt x="512" y="529"/>
                  </a:lnTo>
                  <a:lnTo>
                    <a:pt x="492" y="525"/>
                  </a:lnTo>
                  <a:lnTo>
                    <a:pt x="471" y="522"/>
                  </a:lnTo>
                  <a:lnTo>
                    <a:pt x="446" y="521"/>
                  </a:lnTo>
                  <a:lnTo>
                    <a:pt x="419" y="519"/>
                  </a:lnTo>
                  <a:lnTo>
                    <a:pt x="388" y="519"/>
                  </a:lnTo>
                  <a:lnTo>
                    <a:pt x="302" y="519"/>
                  </a:lnTo>
                  <a:lnTo>
                    <a:pt x="302" y="771"/>
                  </a:lnTo>
                  <a:lnTo>
                    <a:pt x="302" y="771"/>
                  </a:lnTo>
                  <a:lnTo>
                    <a:pt x="302" y="802"/>
                  </a:lnTo>
                  <a:lnTo>
                    <a:pt x="303" y="829"/>
                  </a:lnTo>
                  <a:lnTo>
                    <a:pt x="305" y="854"/>
                  </a:lnTo>
                  <a:lnTo>
                    <a:pt x="307" y="875"/>
                  </a:lnTo>
                  <a:lnTo>
                    <a:pt x="311" y="894"/>
                  </a:lnTo>
                  <a:lnTo>
                    <a:pt x="316" y="910"/>
                  </a:lnTo>
                  <a:lnTo>
                    <a:pt x="322" y="924"/>
                  </a:lnTo>
                  <a:lnTo>
                    <a:pt x="326" y="931"/>
                  </a:lnTo>
                  <a:lnTo>
                    <a:pt x="331" y="936"/>
                  </a:lnTo>
                  <a:lnTo>
                    <a:pt x="335" y="941"/>
                  </a:lnTo>
                  <a:lnTo>
                    <a:pt x="340" y="946"/>
                  </a:lnTo>
                  <a:lnTo>
                    <a:pt x="345" y="950"/>
                  </a:lnTo>
                  <a:lnTo>
                    <a:pt x="351" y="953"/>
                  </a:lnTo>
                  <a:lnTo>
                    <a:pt x="364" y="959"/>
                  </a:lnTo>
                  <a:lnTo>
                    <a:pt x="380" y="964"/>
                  </a:lnTo>
                  <a:lnTo>
                    <a:pt x="398" y="967"/>
                  </a:lnTo>
                  <a:lnTo>
                    <a:pt x="417" y="969"/>
                  </a:lnTo>
                  <a:lnTo>
                    <a:pt x="440" y="970"/>
                  </a:lnTo>
                  <a:lnTo>
                    <a:pt x="466" y="971"/>
                  </a:lnTo>
                  <a:lnTo>
                    <a:pt x="614" y="971"/>
                  </a:lnTo>
                  <a:lnTo>
                    <a:pt x="614" y="971"/>
                  </a:lnTo>
                  <a:lnTo>
                    <a:pt x="642" y="970"/>
                  </a:lnTo>
                  <a:lnTo>
                    <a:pt x="668" y="969"/>
                  </a:lnTo>
                  <a:lnTo>
                    <a:pt x="689" y="966"/>
                  </a:lnTo>
                  <a:lnTo>
                    <a:pt x="709" y="963"/>
                  </a:lnTo>
                  <a:lnTo>
                    <a:pt x="726" y="959"/>
                  </a:lnTo>
                  <a:lnTo>
                    <a:pt x="742" y="954"/>
                  </a:lnTo>
                  <a:lnTo>
                    <a:pt x="754" y="947"/>
                  </a:lnTo>
                  <a:lnTo>
                    <a:pt x="765" y="940"/>
                  </a:lnTo>
                  <a:lnTo>
                    <a:pt x="775" y="932"/>
                  </a:lnTo>
                  <a:lnTo>
                    <a:pt x="784" y="921"/>
                  </a:lnTo>
                  <a:lnTo>
                    <a:pt x="790" y="911"/>
                  </a:lnTo>
                  <a:lnTo>
                    <a:pt x="796" y="899"/>
                  </a:lnTo>
                  <a:lnTo>
                    <a:pt x="801" y="886"/>
                  </a:lnTo>
                  <a:lnTo>
                    <a:pt x="806" y="872"/>
                  </a:lnTo>
                  <a:lnTo>
                    <a:pt x="814" y="840"/>
                  </a:lnTo>
                  <a:lnTo>
                    <a:pt x="823" y="806"/>
                  </a:lnTo>
                  <a:lnTo>
                    <a:pt x="859" y="806"/>
                  </a:lnTo>
                  <a:lnTo>
                    <a:pt x="846" y="1035"/>
                  </a:lnTo>
                  <a:lnTo>
                    <a:pt x="0" y="1035"/>
                  </a:lnTo>
                  <a:lnTo>
                    <a:pt x="0"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0" name="Freeform 28"/>
            <p:cNvSpPr>
              <a:spLocks/>
            </p:cNvSpPr>
            <p:nvPr userDrawn="1"/>
          </p:nvSpPr>
          <p:spPr bwMode="auto">
            <a:xfrm>
              <a:off x="2903538" y="1158876"/>
              <a:ext cx="142875" cy="136525"/>
            </a:xfrm>
            <a:custGeom>
              <a:avLst/>
              <a:gdLst>
                <a:gd name="T0" fmla="*/ 304 w 1077"/>
                <a:gd name="T1" fmla="*/ 999 h 1035"/>
                <a:gd name="T2" fmla="*/ 352 w 1077"/>
                <a:gd name="T3" fmla="*/ 997 h 1035"/>
                <a:gd name="T4" fmla="*/ 391 w 1077"/>
                <a:gd name="T5" fmla="*/ 991 h 1035"/>
                <a:gd name="T6" fmla="*/ 419 w 1077"/>
                <a:gd name="T7" fmla="*/ 981 h 1035"/>
                <a:gd name="T8" fmla="*/ 431 w 1077"/>
                <a:gd name="T9" fmla="*/ 972 h 1035"/>
                <a:gd name="T10" fmla="*/ 441 w 1077"/>
                <a:gd name="T11" fmla="*/ 962 h 1035"/>
                <a:gd name="T12" fmla="*/ 449 w 1077"/>
                <a:gd name="T13" fmla="*/ 951 h 1035"/>
                <a:gd name="T14" fmla="*/ 460 w 1077"/>
                <a:gd name="T15" fmla="*/ 920 h 1035"/>
                <a:gd name="T16" fmla="*/ 466 w 1077"/>
                <a:gd name="T17" fmla="*/ 879 h 1035"/>
                <a:gd name="T18" fmla="*/ 469 w 1077"/>
                <a:gd name="T19" fmla="*/ 827 h 1035"/>
                <a:gd name="T20" fmla="*/ 469 w 1077"/>
                <a:gd name="T21" fmla="*/ 68 h 1035"/>
                <a:gd name="T22" fmla="*/ 246 w 1077"/>
                <a:gd name="T23" fmla="*/ 68 h 1035"/>
                <a:gd name="T24" fmla="*/ 192 w 1077"/>
                <a:gd name="T25" fmla="*/ 69 h 1035"/>
                <a:gd name="T26" fmla="*/ 150 w 1077"/>
                <a:gd name="T27" fmla="*/ 75 h 1035"/>
                <a:gd name="T28" fmla="*/ 119 w 1077"/>
                <a:gd name="T29" fmla="*/ 85 h 1035"/>
                <a:gd name="T30" fmla="*/ 95 w 1077"/>
                <a:gd name="T31" fmla="*/ 98 h 1035"/>
                <a:gd name="T32" fmla="*/ 78 w 1077"/>
                <a:gd name="T33" fmla="*/ 117 h 1035"/>
                <a:gd name="T34" fmla="*/ 65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3 w 1077"/>
                <a:gd name="T49" fmla="*/ 139 h 1035"/>
                <a:gd name="T50" fmla="*/ 1000 w 1077"/>
                <a:gd name="T51" fmla="*/ 117 h 1035"/>
                <a:gd name="T52" fmla="*/ 983 w 1077"/>
                <a:gd name="T53" fmla="*/ 98 h 1035"/>
                <a:gd name="T54" fmla="*/ 958 w 1077"/>
                <a:gd name="T55" fmla="*/ 85 h 1035"/>
                <a:gd name="T56" fmla="*/ 927 w 1077"/>
                <a:gd name="T57" fmla="*/ 75 h 1035"/>
                <a:gd name="T58" fmla="*/ 886 w 1077"/>
                <a:gd name="T59" fmla="*/ 69 h 1035"/>
                <a:gd name="T60" fmla="*/ 832 w 1077"/>
                <a:gd name="T61" fmla="*/ 68 h 1035"/>
                <a:gd name="T62" fmla="*/ 608 w 1077"/>
                <a:gd name="T63" fmla="*/ 797 h 1035"/>
                <a:gd name="T64" fmla="*/ 608 w 1077"/>
                <a:gd name="T65" fmla="*/ 827 h 1035"/>
                <a:gd name="T66" fmla="*/ 611 w 1077"/>
                <a:gd name="T67" fmla="*/ 879 h 1035"/>
                <a:gd name="T68" fmla="*/ 618 w 1077"/>
                <a:gd name="T69" fmla="*/ 920 h 1035"/>
                <a:gd name="T70" fmla="*/ 629 w 1077"/>
                <a:gd name="T71" fmla="*/ 951 h 1035"/>
                <a:gd name="T72" fmla="*/ 637 w 1077"/>
                <a:gd name="T73" fmla="*/ 962 h 1035"/>
                <a:gd name="T74" fmla="*/ 646 w 1077"/>
                <a:gd name="T75" fmla="*/ 972 h 1035"/>
                <a:gd name="T76" fmla="*/ 658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1" y="991"/>
                  </a:lnTo>
                  <a:lnTo>
                    <a:pt x="406" y="987"/>
                  </a:lnTo>
                  <a:lnTo>
                    <a:pt x="419" y="981"/>
                  </a:lnTo>
                  <a:lnTo>
                    <a:pt x="426" y="977"/>
                  </a:lnTo>
                  <a:lnTo>
                    <a:pt x="431" y="972"/>
                  </a:lnTo>
                  <a:lnTo>
                    <a:pt x="436" y="967"/>
                  </a:lnTo>
                  <a:lnTo>
                    <a:pt x="441" y="962"/>
                  </a:lnTo>
                  <a:lnTo>
                    <a:pt x="445" y="957"/>
                  </a:lnTo>
                  <a:lnTo>
                    <a:pt x="449" y="951"/>
                  </a:lnTo>
                  <a:lnTo>
                    <a:pt x="455" y="937"/>
                  </a:lnTo>
                  <a:lnTo>
                    <a:pt x="460" y="920"/>
                  </a:lnTo>
                  <a:lnTo>
                    <a:pt x="464" y="901"/>
                  </a:lnTo>
                  <a:lnTo>
                    <a:pt x="466" y="879"/>
                  </a:lnTo>
                  <a:lnTo>
                    <a:pt x="468" y="855"/>
                  </a:lnTo>
                  <a:lnTo>
                    <a:pt x="469" y="827"/>
                  </a:lnTo>
                  <a:lnTo>
                    <a:pt x="469" y="797"/>
                  </a:lnTo>
                  <a:lnTo>
                    <a:pt x="469" y="68"/>
                  </a:lnTo>
                  <a:lnTo>
                    <a:pt x="246" y="68"/>
                  </a:lnTo>
                  <a:lnTo>
                    <a:pt x="246" y="68"/>
                  </a:lnTo>
                  <a:lnTo>
                    <a:pt x="217" y="68"/>
                  </a:lnTo>
                  <a:lnTo>
                    <a:pt x="192" y="69"/>
                  </a:lnTo>
                  <a:lnTo>
                    <a:pt x="170" y="72"/>
                  </a:lnTo>
                  <a:lnTo>
                    <a:pt x="150" y="75"/>
                  </a:lnTo>
                  <a:lnTo>
                    <a:pt x="133" y="79"/>
                  </a:lnTo>
                  <a:lnTo>
                    <a:pt x="119" y="85"/>
                  </a:lnTo>
                  <a:lnTo>
                    <a:pt x="105" y="91"/>
                  </a:lnTo>
                  <a:lnTo>
                    <a:pt x="95" y="98"/>
                  </a:lnTo>
                  <a:lnTo>
                    <a:pt x="85" y="106"/>
                  </a:lnTo>
                  <a:lnTo>
                    <a:pt x="78" y="117"/>
                  </a:lnTo>
                  <a:lnTo>
                    <a:pt x="71" y="127"/>
                  </a:lnTo>
                  <a:lnTo>
                    <a:pt x="65" y="139"/>
                  </a:lnTo>
                  <a:lnTo>
                    <a:pt x="59" y="152"/>
                  </a:lnTo>
                  <a:lnTo>
                    <a:pt x="54" y="167"/>
                  </a:lnTo>
                  <a:lnTo>
                    <a:pt x="45" y="198"/>
                  </a:lnTo>
                  <a:lnTo>
                    <a:pt x="37" y="233"/>
                  </a:lnTo>
                  <a:lnTo>
                    <a:pt x="0" y="233"/>
                  </a:lnTo>
                  <a:lnTo>
                    <a:pt x="15" y="0"/>
                  </a:lnTo>
                  <a:lnTo>
                    <a:pt x="1062" y="0"/>
                  </a:lnTo>
                  <a:lnTo>
                    <a:pt x="1077" y="233"/>
                  </a:lnTo>
                  <a:lnTo>
                    <a:pt x="1041" y="233"/>
                  </a:lnTo>
                  <a:lnTo>
                    <a:pt x="1032" y="198"/>
                  </a:lnTo>
                  <a:lnTo>
                    <a:pt x="1032" y="198"/>
                  </a:lnTo>
                  <a:lnTo>
                    <a:pt x="1023" y="167"/>
                  </a:lnTo>
                  <a:lnTo>
                    <a:pt x="1019" y="152"/>
                  </a:lnTo>
                  <a:lnTo>
                    <a:pt x="1013" y="139"/>
                  </a:lnTo>
                  <a:lnTo>
                    <a:pt x="1007" y="127"/>
                  </a:lnTo>
                  <a:lnTo>
                    <a:pt x="1000" y="117"/>
                  </a:lnTo>
                  <a:lnTo>
                    <a:pt x="992" y="106"/>
                  </a:lnTo>
                  <a:lnTo>
                    <a:pt x="983" y="98"/>
                  </a:lnTo>
                  <a:lnTo>
                    <a:pt x="972" y="91"/>
                  </a:lnTo>
                  <a:lnTo>
                    <a:pt x="958" y="85"/>
                  </a:lnTo>
                  <a:lnTo>
                    <a:pt x="944" y="79"/>
                  </a:lnTo>
                  <a:lnTo>
                    <a:pt x="927" y="75"/>
                  </a:lnTo>
                  <a:lnTo>
                    <a:pt x="907" y="72"/>
                  </a:lnTo>
                  <a:lnTo>
                    <a:pt x="886" y="69"/>
                  </a:lnTo>
                  <a:lnTo>
                    <a:pt x="860" y="68"/>
                  </a:lnTo>
                  <a:lnTo>
                    <a:pt x="832" y="68"/>
                  </a:lnTo>
                  <a:lnTo>
                    <a:pt x="608" y="68"/>
                  </a:lnTo>
                  <a:lnTo>
                    <a:pt x="608" y="797"/>
                  </a:lnTo>
                  <a:lnTo>
                    <a:pt x="608" y="797"/>
                  </a:lnTo>
                  <a:lnTo>
                    <a:pt x="608" y="827"/>
                  </a:lnTo>
                  <a:lnTo>
                    <a:pt x="609" y="855"/>
                  </a:lnTo>
                  <a:lnTo>
                    <a:pt x="611" y="879"/>
                  </a:lnTo>
                  <a:lnTo>
                    <a:pt x="614" y="901"/>
                  </a:lnTo>
                  <a:lnTo>
                    <a:pt x="618" y="920"/>
                  </a:lnTo>
                  <a:lnTo>
                    <a:pt x="622" y="937"/>
                  </a:lnTo>
                  <a:lnTo>
                    <a:pt x="629" y="951"/>
                  </a:lnTo>
                  <a:lnTo>
                    <a:pt x="633" y="957"/>
                  </a:lnTo>
                  <a:lnTo>
                    <a:pt x="637" y="962"/>
                  </a:lnTo>
                  <a:lnTo>
                    <a:pt x="641" y="967"/>
                  </a:lnTo>
                  <a:lnTo>
                    <a:pt x="646" y="972"/>
                  </a:lnTo>
                  <a:lnTo>
                    <a:pt x="651" y="977"/>
                  </a:lnTo>
                  <a:lnTo>
                    <a:pt x="658" y="981"/>
                  </a:lnTo>
                  <a:lnTo>
                    <a:pt x="672" y="987"/>
                  </a:lnTo>
                  <a:lnTo>
                    <a:pt x="687"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1" name="Freeform 29"/>
            <p:cNvSpPr>
              <a:spLocks noEditPoints="1"/>
            </p:cNvSpPr>
            <p:nvPr userDrawn="1"/>
          </p:nvSpPr>
          <p:spPr bwMode="auto">
            <a:xfrm>
              <a:off x="703263" y="627063"/>
              <a:ext cx="657225" cy="898525"/>
            </a:xfrm>
            <a:custGeom>
              <a:avLst/>
              <a:gdLst>
                <a:gd name="T0" fmla="*/ 3944 w 4973"/>
                <a:gd name="T1" fmla="*/ 6352 h 6792"/>
                <a:gd name="T2" fmla="*/ 1694 w 4973"/>
                <a:gd name="T3" fmla="*/ 6143 h 6792"/>
                <a:gd name="T4" fmla="*/ 2984 w 4973"/>
                <a:gd name="T5" fmla="*/ 3784 h 6792"/>
                <a:gd name="T6" fmla="*/ 2316 w 4973"/>
                <a:gd name="T7" fmla="*/ 4454 h 6792"/>
                <a:gd name="T8" fmla="*/ 1155 w 4973"/>
                <a:gd name="T9" fmla="*/ 4705 h 6792"/>
                <a:gd name="T10" fmla="*/ 1077 w 4973"/>
                <a:gd name="T11" fmla="*/ 4988 h 6792"/>
                <a:gd name="T12" fmla="*/ 910 w 4973"/>
                <a:gd name="T13" fmla="*/ 5245 h 6792"/>
                <a:gd name="T14" fmla="*/ 961 w 4973"/>
                <a:gd name="T15" fmla="*/ 5618 h 6792"/>
                <a:gd name="T16" fmla="*/ 1600 w 4973"/>
                <a:gd name="T17" fmla="*/ 5369 h 6792"/>
                <a:gd name="T18" fmla="*/ 1886 w 4973"/>
                <a:gd name="T19" fmla="*/ 5421 h 6792"/>
                <a:gd name="T20" fmla="*/ 2617 w 4973"/>
                <a:gd name="T21" fmla="*/ 5123 h 6792"/>
                <a:gd name="T22" fmla="*/ 2857 w 4973"/>
                <a:gd name="T23" fmla="*/ 4678 h 6792"/>
                <a:gd name="T24" fmla="*/ 489 w 4973"/>
                <a:gd name="T25" fmla="*/ 5877 h 6792"/>
                <a:gd name="T26" fmla="*/ 1233 w 4973"/>
                <a:gd name="T27" fmla="*/ 6668 h 6792"/>
                <a:gd name="T28" fmla="*/ 1527 w 4973"/>
                <a:gd name="T29" fmla="*/ 5749 h 6792"/>
                <a:gd name="T30" fmla="*/ 927 w 4973"/>
                <a:gd name="T31" fmla="*/ 5758 h 6792"/>
                <a:gd name="T32" fmla="*/ 429 w 4973"/>
                <a:gd name="T33" fmla="*/ 621 h 6792"/>
                <a:gd name="T34" fmla="*/ 914 w 4973"/>
                <a:gd name="T35" fmla="*/ 547 h 6792"/>
                <a:gd name="T36" fmla="*/ 829 w 4973"/>
                <a:gd name="T37" fmla="*/ 957 h 6792"/>
                <a:gd name="T38" fmla="*/ 1232 w 4973"/>
                <a:gd name="T39" fmla="*/ 762 h 6792"/>
                <a:gd name="T40" fmla="*/ 780 w 4973"/>
                <a:gd name="T41" fmla="*/ 1976 h 6792"/>
                <a:gd name="T42" fmla="*/ 1297 w 4973"/>
                <a:gd name="T43" fmla="*/ 319 h 6792"/>
                <a:gd name="T44" fmla="*/ 1481 w 4973"/>
                <a:gd name="T45" fmla="*/ 731 h 6792"/>
                <a:gd name="T46" fmla="*/ 3458 w 4973"/>
                <a:gd name="T47" fmla="*/ 480 h 6792"/>
                <a:gd name="T48" fmla="*/ 3084 w 4973"/>
                <a:gd name="T49" fmla="*/ 643 h 6792"/>
                <a:gd name="T50" fmla="*/ 2947 w 4973"/>
                <a:gd name="T51" fmla="*/ 214 h 6792"/>
                <a:gd name="T52" fmla="*/ 2541 w 4973"/>
                <a:gd name="T53" fmla="*/ 417 h 6792"/>
                <a:gd name="T54" fmla="*/ 2413 w 4973"/>
                <a:gd name="T55" fmla="*/ 28 h 6792"/>
                <a:gd name="T56" fmla="*/ 3900 w 4973"/>
                <a:gd name="T57" fmla="*/ 1991 h 6792"/>
                <a:gd name="T58" fmla="*/ 4172 w 4973"/>
                <a:gd name="T59" fmla="*/ 1335 h 6792"/>
                <a:gd name="T60" fmla="*/ 3970 w 4973"/>
                <a:gd name="T61" fmla="*/ 3382 h 6792"/>
                <a:gd name="T62" fmla="*/ 4830 w 4973"/>
                <a:gd name="T63" fmla="*/ 2682 h 6792"/>
                <a:gd name="T64" fmla="*/ 4551 w 4973"/>
                <a:gd name="T65" fmla="*/ 1246 h 6792"/>
                <a:gd name="T66" fmla="*/ 3641 w 4973"/>
                <a:gd name="T67" fmla="*/ 1994 h 6792"/>
                <a:gd name="T68" fmla="*/ 3910 w 4973"/>
                <a:gd name="T69" fmla="*/ 2958 h 6792"/>
                <a:gd name="T70" fmla="*/ 4286 w 4973"/>
                <a:gd name="T71" fmla="*/ 2402 h 6792"/>
                <a:gd name="T72" fmla="*/ 3965 w 4973"/>
                <a:gd name="T73" fmla="*/ 3379 h 6792"/>
                <a:gd name="T74" fmla="*/ 3169 w 4973"/>
                <a:gd name="T75" fmla="*/ 2142 h 6792"/>
                <a:gd name="T76" fmla="*/ 3399 w 4973"/>
                <a:gd name="T77" fmla="*/ 1285 h 6792"/>
                <a:gd name="T78" fmla="*/ 2604 w 4973"/>
                <a:gd name="T79" fmla="*/ 769 h 6792"/>
                <a:gd name="T80" fmla="*/ 2052 w 4973"/>
                <a:gd name="T81" fmla="*/ 1359 h 6792"/>
                <a:gd name="T82" fmla="*/ 1664 w 4973"/>
                <a:gd name="T83" fmla="*/ 1597 h 6792"/>
                <a:gd name="T84" fmla="*/ 2105 w 4973"/>
                <a:gd name="T85" fmla="*/ 1550 h 6792"/>
                <a:gd name="T86" fmla="*/ 1945 w 4973"/>
                <a:gd name="T87" fmla="*/ 1849 h 6792"/>
                <a:gd name="T88" fmla="*/ 1151 w 4973"/>
                <a:gd name="T89" fmla="*/ 2851 h 6792"/>
                <a:gd name="T90" fmla="*/ 331 w 4973"/>
                <a:gd name="T91" fmla="*/ 2774 h 6792"/>
                <a:gd name="T92" fmla="*/ 150 w 4973"/>
                <a:gd name="T93" fmla="*/ 2974 h 6792"/>
                <a:gd name="T94" fmla="*/ 554 w 4973"/>
                <a:gd name="T95" fmla="*/ 3191 h 6792"/>
                <a:gd name="T96" fmla="*/ 489 w 4973"/>
                <a:gd name="T97" fmla="*/ 3468 h 6792"/>
                <a:gd name="T98" fmla="*/ 935 w 4973"/>
                <a:gd name="T99" fmla="*/ 3451 h 6792"/>
                <a:gd name="T100" fmla="*/ 1725 w 4973"/>
                <a:gd name="T101" fmla="*/ 2972 h 6792"/>
                <a:gd name="T102" fmla="*/ 3397 w 4973"/>
                <a:gd name="T103" fmla="*/ 3673 h 6792"/>
                <a:gd name="T104" fmla="*/ 3711 w 4973"/>
                <a:gd name="T105" fmla="*/ 4812 h 6792"/>
                <a:gd name="T106" fmla="*/ 4356 w 4973"/>
                <a:gd name="T107" fmla="*/ 5526 h 6792"/>
                <a:gd name="T108" fmla="*/ 3835 w 4973"/>
                <a:gd name="T109" fmla="*/ 5815 h 6792"/>
                <a:gd name="T110" fmla="*/ 3750 w 4973"/>
                <a:gd name="T111" fmla="*/ 6147 h 6792"/>
                <a:gd name="T112" fmla="*/ 4262 w 4973"/>
                <a:gd name="T113" fmla="*/ 6036 h 6792"/>
                <a:gd name="T114" fmla="*/ 4324 w 4973"/>
                <a:gd name="T115" fmla="*/ 6374 h 6792"/>
                <a:gd name="T116" fmla="*/ 4692 w 4973"/>
                <a:gd name="T117" fmla="*/ 6210 h 6792"/>
                <a:gd name="T118" fmla="*/ 4659 w 4973"/>
                <a:gd name="T119" fmla="*/ 5487 h 6792"/>
                <a:gd name="T120" fmla="*/ 4786 w 4973"/>
                <a:gd name="T121" fmla="*/ 4785 h 6792"/>
                <a:gd name="T122" fmla="*/ 4362 w 4973"/>
                <a:gd name="T123" fmla="*/ 4115 h 6792"/>
                <a:gd name="T124" fmla="*/ 4803 w 4973"/>
                <a:gd name="T125" fmla="*/ 3237 h 6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6792">
                  <a:moveTo>
                    <a:pt x="1358" y="6333"/>
                  </a:moveTo>
                  <a:lnTo>
                    <a:pt x="1358" y="6333"/>
                  </a:lnTo>
                  <a:lnTo>
                    <a:pt x="1445" y="6392"/>
                  </a:lnTo>
                  <a:lnTo>
                    <a:pt x="1485" y="6418"/>
                  </a:lnTo>
                  <a:lnTo>
                    <a:pt x="1524" y="6443"/>
                  </a:lnTo>
                  <a:lnTo>
                    <a:pt x="1561" y="6466"/>
                  </a:lnTo>
                  <a:lnTo>
                    <a:pt x="1599" y="6487"/>
                  </a:lnTo>
                  <a:lnTo>
                    <a:pt x="1638" y="6509"/>
                  </a:lnTo>
                  <a:lnTo>
                    <a:pt x="1677" y="6528"/>
                  </a:lnTo>
                  <a:lnTo>
                    <a:pt x="1677" y="6528"/>
                  </a:lnTo>
                  <a:lnTo>
                    <a:pt x="1730" y="6553"/>
                  </a:lnTo>
                  <a:lnTo>
                    <a:pt x="1788" y="6578"/>
                  </a:lnTo>
                  <a:lnTo>
                    <a:pt x="1853" y="6605"/>
                  </a:lnTo>
                  <a:lnTo>
                    <a:pt x="1923" y="6630"/>
                  </a:lnTo>
                  <a:lnTo>
                    <a:pt x="1961" y="6644"/>
                  </a:lnTo>
                  <a:lnTo>
                    <a:pt x="2000" y="6656"/>
                  </a:lnTo>
                  <a:lnTo>
                    <a:pt x="2040" y="6669"/>
                  </a:lnTo>
                  <a:lnTo>
                    <a:pt x="2082" y="6682"/>
                  </a:lnTo>
                  <a:lnTo>
                    <a:pt x="2125" y="6693"/>
                  </a:lnTo>
                  <a:lnTo>
                    <a:pt x="2169" y="6704"/>
                  </a:lnTo>
                  <a:lnTo>
                    <a:pt x="2215" y="6715"/>
                  </a:lnTo>
                  <a:lnTo>
                    <a:pt x="2261" y="6726"/>
                  </a:lnTo>
                  <a:lnTo>
                    <a:pt x="2310" y="6736"/>
                  </a:lnTo>
                  <a:lnTo>
                    <a:pt x="2359" y="6745"/>
                  </a:lnTo>
                  <a:lnTo>
                    <a:pt x="2410" y="6754"/>
                  </a:lnTo>
                  <a:lnTo>
                    <a:pt x="2462" y="6762"/>
                  </a:lnTo>
                  <a:lnTo>
                    <a:pt x="2515" y="6768"/>
                  </a:lnTo>
                  <a:lnTo>
                    <a:pt x="2570" y="6776"/>
                  </a:lnTo>
                  <a:lnTo>
                    <a:pt x="2625" y="6781"/>
                  </a:lnTo>
                  <a:lnTo>
                    <a:pt x="2682" y="6785"/>
                  </a:lnTo>
                  <a:lnTo>
                    <a:pt x="2740" y="6788"/>
                  </a:lnTo>
                  <a:lnTo>
                    <a:pt x="2800" y="6790"/>
                  </a:lnTo>
                  <a:lnTo>
                    <a:pt x="2860" y="6792"/>
                  </a:lnTo>
                  <a:lnTo>
                    <a:pt x="2921" y="6791"/>
                  </a:lnTo>
                  <a:lnTo>
                    <a:pt x="2984" y="6790"/>
                  </a:lnTo>
                  <a:lnTo>
                    <a:pt x="3047" y="6787"/>
                  </a:lnTo>
                  <a:lnTo>
                    <a:pt x="3112" y="6783"/>
                  </a:lnTo>
                  <a:lnTo>
                    <a:pt x="3177" y="6778"/>
                  </a:lnTo>
                  <a:lnTo>
                    <a:pt x="3177" y="6778"/>
                  </a:lnTo>
                  <a:lnTo>
                    <a:pt x="3239" y="6772"/>
                  </a:lnTo>
                  <a:lnTo>
                    <a:pt x="3299" y="6763"/>
                  </a:lnTo>
                  <a:lnTo>
                    <a:pt x="3357" y="6755"/>
                  </a:lnTo>
                  <a:lnTo>
                    <a:pt x="3412" y="6746"/>
                  </a:lnTo>
                  <a:lnTo>
                    <a:pt x="3466" y="6737"/>
                  </a:lnTo>
                  <a:lnTo>
                    <a:pt x="3517" y="6727"/>
                  </a:lnTo>
                  <a:lnTo>
                    <a:pt x="3567" y="6715"/>
                  </a:lnTo>
                  <a:lnTo>
                    <a:pt x="3615" y="6704"/>
                  </a:lnTo>
                  <a:lnTo>
                    <a:pt x="3660" y="6692"/>
                  </a:lnTo>
                  <a:lnTo>
                    <a:pt x="3704" y="6680"/>
                  </a:lnTo>
                  <a:lnTo>
                    <a:pt x="3745" y="6667"/>
                  </a:lnTo>
                  <a:lnTo>
                    <a:pt x="3784" y="6654"/>
                  </a:lnTo>
                  <a:lnTo>
                    <a:pt x="3822" y="6642"/>
                  </a:lnTo>
                  <a:lnTo>
                    <a:pt x="3858" y="6628"/>
                  </a:lnTo>
                  <a:lnTo>
                    <a:pt x="3891" y="6615"/>
                  </a:lnTo>
                  <a:lnTo>
                    <a:pt x="3922" y="6603"/>
                  </a:lnTo>
                  <a:lnTo>
                    <a:pt x="3980" y="6577"/>
                  </a:lnTo>
                  <a:lnTo>
                    <a:pt x="4030" y="6554"/>
                  </a:lnTo>
                  <a:lnTo>
                    <a:pt x="4071" y="6532"/>
                  </a:lnTo>
                  <a:lnTo>
                    <a:pt x="4105" y="6514"/>
                  </a:lnTo>
                  <a:lnTo>
                    <a:pt x="4131" y="6498"/>
                  </a:lnTo>
                  <a:lnTo>
                    <a:pt x="4150" y="6485"/>
                  </a:lnTo>
                  <a:lnTo>
                    <a:pt x="4165" y="6475"/>
                  </a:lnTo>
                  <a:lnTo>
                    <a:pt x="4165" y="6475"/>
                  </a:lnTo>
                  <a:lnTo>
                    <a:pt x="4144" y="6468"/>
                  </a:lnTo>
                  <a:lnTo>
                    <a:pt x="4124" y="6459"/>
                  </a:lnTo>
                  <a:lnTo>
                    <a:pt x="4103" y="6451"/>
                  </a:lnTo>
                  <a:lnTo>
                    <a:pt x="4084" y="6440"/>
                  </a:lnTo>
                  <a:lnTo>
                    <a:pt x="4064" y="6431"/>
                  </a:lnTo>
                  <a:lnTo>
                    <a:pt x="4046" y="6421"/>
                  </a:lnTo>
                  <a:lnTo>
                    <a:pt x="4009" y="6398"/>
                  </a:lnTo>
                  <a:lnTo>
                    <a:pt x="3976" y="6376"/>
                  </a:lnTo>
                  <a:lnTo>
                    <a:pt x="3944" y="6352"/>
                  </a:lnTo>
                  <a:lnTo>
                    <a:pt x="3914" y="6329"/>
                  </a:lnTo>
                  <a:lnTo>
                    <a:pt x="3887" y="6305"/>
                  </a:lnTo>
                  <a:lnTo>
                    <a:pt x="3887" y="6305"/>
                  </a:lnTo>
                  <a:lnTo>
                    <a:pt x="3882" y="6315"/>
                  </a:lnTo>
                  <a:lnTo>
                    <a:pt x="3879" y="6328"/>
                  </a:lnTo>
                  <a:lnTo>
                    <a:pt x="3876" y="6343"/>
                  </a:lnTo>
                  <a:lnTo>
                    <a:pt x="3873" y="6361"/>
                  </a:lnTo>
                  <a:lnTo>
                    <a:pt x="3873" y="6361"/>
                  </a:lnTo>
                  <a:lnTo>
                    <a:pt x="3865" y="6430"/>
                  </a:lnTo>
                  <a:lnTo>
                    <a:pt x="3861" y="6463"/>
                  </a:lnTo>
                  <a:lnTo>
                    <a:pt x="3861" y="6463"/>
                  </a:lnTo>
                  <a:lnTo>
                    <a:pt x="3857" y="6462"/>
                  </a:lnTo>
                  <a:lnTo>
                    <a:pt x="3847" y="6459"/>
                  </a:lnTo>
                  <a:lnTo>
                    <a:pt x="3828" y="6452"/>
                  </a:lnTo>
                  <a:lnTo>
                    <a:pt x="3801" y="6440"/>
                  </a:lnTo>
                  <a:lnTo>
                    <a:pt x="3801" y="6440"/>
                  </a:lnTo>
                  <a:lnTo>
                    <a:pt x="3791" y="6436"/>
                  </a:lnTo>
                  <a:lnTo>
                    <a:pt x="3781" y="6430"/>
                  </a:lnTo>
                  <a:lnTo>
                    <a:pt x="3771" y="6423"/>
                  </a:lnTo>
                  <a:lnTo>
                    <a:pt x="3761" y="6415"/>
                  </a:lnTo>
                  <a:lnTo>
                    <a:pt x="3750" y="6406"/>
                  </a:lnTo>
                  <a:lnTo>
                    <a:pt x="3739" y="6396"/>
                  </a:lnTo>
                  <a:lnTo>
                    <a:pt x="3729" y="6385"/>
                  </a:lnTo>
                  <a:lnTo>
                    <a:pt x="3719" y="6373"/>
                  </a:lnTo>
                  <a:lnTo>
                    <a:pt x="3709" y="6361"/>
                  </a:lnTo>
                  <a:lnTo>
                    <a:pt x="3700" y="6346"/>
                  </a:lnTo>
                  <a:lnTo>
                    <a:pt x="3692" y="6332"/>
                  </a:lnTo>
                  <a:lnTo>
                    <a:pt x="3684" y="6317"/>
                  </a:lnTo>
                  <a:lnTo>
                    <a:pt x="3678" y="6300"/>
                  </a:lnTo>
                  <a:lnTo>
                    <a:pt x="3674" y="6284"/>
                  </a:lnTo>
                  <a:lnTo>
                    <a:pt x="3670" y="6265"/>
                  </a:lnTo>
                  <a:lnTo>
                    <a:pt x="3668" y="6248"/>
                  </a:lnTo>
                  <a:lnTo>
                    <a:pt x="3668" y="6248"/>
                  </a:lnTo>
                  <a:lnTo>
                    <a:pt x="3667" y="6223"/>
                  </a:lnTo>
                  <a:lnTo>
                    <a:pt x="3667" y="6223"/>
                  </a:lnTo>
                  <a:lnTo>
                    <a:pt x="3610" y="6244"/>
                  </a:lnTo>
                  <a:lnTo>
                    <a:pt x="3544" y="6267"/>
                  </a:lnTo>
                  <a:lnTo>
                    <a:pt x="3507" y="6280"/>
                  </a:lnTo>
                  <a:lnTo>
                    <a:pt x="3468" y="6292"/>
                  </a:lnTo>
                  <a:lnTo>
                    <a:pt x="3427" y="6303"/>
                  </a:lnTo>
                  <a:lnTo>
                    <a:pt x="3386" y="6315"/>
                  </a:lnTo>
                  <a:lnTo>
                    <a:pt x="3342" y="6326"/>
                  </a:lnTo>
                  <a:lnTo>
                    <a:pt x="3296" y="6335"/>
                  </a:lnTo>
                  <a:lnTo>
                    <a:pt x="3250" y="6344"/>
                  </a:lnTo>
                  <a:lnTo>
                    <a:pt x="3201" y="6352"/>
                  </a:lnTo>
                  <a:lnTo>
                    <a:pt x="3153" y="6360"/>
                  </a:lnTo>
                  <a:lnTo>
                    <a:pt x="3104" y="6365"/>
                  </a:lnTo>
                  <a:lnTo>
                    <a:pt x="3055" y="6368"/>
                  </a:lnTo>
                  <a:lnTo>
                    <a:pt x="3005" y="6370"/>
                  </a:lnTo>
                  <a:lnTo>
                    <a:pt x="3005" y="6370"/>
                  </a:lnTo>
                  <a:lnTo>
                    <a:pt x="2916" y="6371"/>
                  </a:lnTo>
                  <a:lnTo>
                    <a:pt x="2828" y="6370"/>
                  </a:lnTo>
                  <a:lnTo>
                    <a:pt x="2740" y="6366"/>
                  </a:lnTo>
                  <a:lnTo>
                    <a:pt x="2651" y="6361"/>
                  </a:lnTo>
                  <a:lnTo>
                    <a:pt x="2563" y="6353"/>
                  </a:lnTo>
                  <a:lnTo>
                    <a:pt x="2476" y="6343"/>
                  </a:lnTo>
                  <a:lnTo>
                    <a:pt x="2388" y="6331"/>
                  </a:lnTo>
                  <a:lnTo>
                    <a:pt x="2301" y="6317"/>
                  </a:lnTo>
                  <a:lnTo>
                    <a:pt x="2257" y="6308"/>
                  </a:lnTo>
                  <a:lnTo>
                    <a:pt x="2213" y="6300"/>
                  </a:lnTo>
                  <a:lnTo>
                    <a:pt x="2170" y="6290"/>
                  </a:lnTo>
                  <a:lnTo>
                    <a:pt x="2126" y="6280"/>
                  </a:lnTo>
                  <a:lnTo>
                    <a:pt x="2083" y="6270"/>
                  </a:lnTo>
                  <a:lnTo>
                    <a:pt x="2039" y="6258"/>
                  </a:lnTo>
                  <a:lnTo>
                    <a:pt x="1996" y="6246"/>
                  </a:lnTo>
                  <a:lnTo>
                    <a:pt x="1952" y="6234"/>
                  </a:lnTo>
                  <a:lnTo>
                    <a:pt x="1909" y="6220"/>
                  </a:lnTo>
                  <a:lnTo>
                    <a:pt x="1866" y="6206"/>
                  </a:lnTo>
                  <a:lnTo>
                    <a:pt x="1823" y="6192"/>
                  </a:lnTo>
                  <a:lnTo>
                    <a:pt x="1780" y="6176"/>
                  </a:lnTo>
                  <a:lnTo>
                    <a:pt x="1737" y="6160"/>
                  </a:lnTo>
                  <a:lnTo>
                    <a:pt x="1694" y="6143"/>
                  </a:lnTo>
                  <a:lnTo>
                    <a:pt x="1652" y="6125"/>
                  </a:lnTo>
                  <a:lnTo>
                    <a:pt x="1609" y="6107"/>
                  </a:lnTo>
                  <a:lnTo>
                    <a:pt x="1609" y="6107"/>
                  </a:lnTo>
                  <a:lnTo>
                    <a:pt x="1523" y="6068"/>
                  </a:lnTo>
                  <a:lnTo>
                    <a:pt x="1480" y="6049"/>
                  </a:lnTo>
                  <a:lnTo>
                    <a:pt x="1480" y="6049"/>
                  </a:lnTo>
                  <a:lnTo>
                    <a:pt x="1479" y="6052"/>
                  </a:lnTo>
                  <a:lnTo>
                    <a:pt x="1477" y="6061"/>
                  </a:lnTo>
                  <a:lnTo>
                    <a:pt x="1477" y="6068"/>
                  </a:lnTo>
                  <a:lnTo>
                    <a:pt x="1477" y="6077"/>
                  </a:lnTo>
                  <a:lnTo>
                    <a:pt x="1477" y="6088"/>
                  </a:lnTo>
                  <a:lnTo>
                    <a:pt x="1479" y="6100"/>
                  </a:lnTo>
                  <a:lnTo>
                    <a:pt x="1483" y="6113"/>
                  </a:lnTo>
                  <a:lnTo>
                    <a:pt x="1487" y="6128"/>
                  </a:lnTo>
                  <a:lnTo>
                    <a:pt x="1494" y="6145"/>
                  </a:lnTo>
                  <a:lnTo>
                    <a:pt x="1503" y="6163"/>
                  </a:lnTo>
                  <a:lnTo>
                    <a:pt x="1514" y="6184"/>
                  </a:lnTo>
                  <a:lnTo>
                    <a:pt x="1529" y="6205"/>
                  </a:lnTo>
                  <a:lnTo>
                    <a:pt x="1545" y="6229"/>
                  </a:lnTo>
                  <a:lnTo>
                    <a:pt x="1565" y="6253"/>
                  </a:lnTo>
                  <a:lnTo>
                    <a:pt x="1565" y="6253"/>
                  </a:lnTo>
                  <a:lnTo>
                    <a:pt x="1547" y="6250"/>
                  </a:lnTo>
                  <a:lnTo>
                    <a:pt x="1528" y="6248"/>
                  </a:lnTo>
                  <a:lnTo>
                    <a:pt x="1509" y="6248"/>
                  </a:lnTo>
                  <a:lnTo>
                    <a:pt x="1490" y="6248"/>
                  </a:lnTo>
                  <a:lnTo>
                    <a:pt x="1472" y="6250"/>
                  </a:lnTo>
                  <a:lnTo>
                    <a:pt x="1456" y="6253"/>
                  </a:lnTo>
                  <a:lnTo>
                    <a:pt x="1441" y="6258"/>
                  </a:lnTo>
                  <a:lnTo>
                    <a:pt x="1427" y="6264"/>
                  </a:lnTo>
                  <a:lnTo>
                    <a:pt x="1427" y="6264"/>
                  </a:lnTo>
                  <a:lnTo>
                    <a:pt x="1413" y="6273"/>
                  </a:lnTo>
                  <a:lnTo>
                    <a:pt x="1400" y="6283"/>
                  </a:lnTo>
                  <a:lnTo>
                    <a:pt x="1390" y="6293"/>
                  </a:lnTo>
                  <a:lnTo>
                    <a:pt x="1379" y="6302"/>
                  </a:lnTo>
                  <a:lnTo>
                    <a:pt x="1371" y="6311"/>
                  </a:lnTo>
                  <a:lnTo>
                    <a:pt x="1365" y="6321"/>
                  </a:lnTo>
                  <a:lnTo>
                    <a:pt x="1358" y="6333"/>
                  </a:lnTo>
                  <a:close/>
                  <a:moveTo>
                    <a:pt x="3487" y="3933"/>
                  </a:moveTo>
                  <a:lnTo>
                    <a:pt x="3487" y="3933"/>
                  </a:lnTo>
                  <a:lnTo>
                    <a:pt x="3470" y="3920"/>
                  </a:lnTo>
                  <a:lnTo>
                    <a:pt x="3453" y="3908"/>
                  </a:lnTo>
                  <a:lnTo>
                    <a:pt x="3436" y="3895"/>
                  </a:lnTo>
                  <a:lnTo>
                    <a:pt x="3418" y="3884"/>
                  </a:lnTo>
                  <a:lnTo>
                    <a:pt x="3383" y="3865"/>
                  </a:lnTo>
                  <a:lnTo>
                    <a:pt x="3349" y="3846"/>
                  </a:lnTo>
                  <a:lnTo>
                    <a:pt x="3314" y="3829"/>
                  </a:lnTo>
                  <a:lnTo>
                    <a:pt x="3281" y="3814"/>
                  </a:lnTo>
                  <a:lnTo>
                    <a:pt x="3250" y="3799"/>
                  </a:lnTo>
                  <a:lnTo>
                    <a:pt x="3219" y="3784"/>
                  </a:lnTo>
                  <a:lnTo>
                    <a:pt x="3219" y="3784"/>
                  </a:lnTo>
                  <a:lnTo>
                    <a:pt x="3235" y="3774"/>
                  </a:lnTo>
                  <a:lnTo>
                    <a:pt x="3251" y="3763"/>
                  </a:lnTo>
                  <a:lnTo>
                    <a:pt x="3268" y="3749"/>
                  </a:lnTo>
                  <a:lnTo>
                    <a:pt x="3284" y="3735"/>
                  </a:lnTo>
                  <a:lnTo>
                    <a:pt x="3298" y="3722"/>
                  </a:lnTo>
                  <a:lnTo>
                    <a:pt x="3302" y="3716"/>
                  </a:lnTo>
                  <a:lnTo>
                    <a:pt x="3305" y="3711"/>
                  </a:lnTo>
                  <a:lnTo>
                    <a:pt x="3305" y="3707"/>
                  </a:lnTo>
                  <a:lnTo>
                    <a:pt x="3305" y="3705"/>
                  </a:lnTo>
                  <a:lnTo>
                    <a:pt x="3303" y="3704"/>
                  </a:lnTo>
                  <a:lnTo>
                    <a:pt x="3303" y="3704"/>
                  </a:lnTo>
                  <a:lnTo>
                    <a:pt x="3290" y="3697"/>
                  </a:lnTo>
                  <a:lnTo>
                    <a:pt x="3278" y="3691"/>
                  </a:lnTo>
                  <a:lnTo>
                    <a:pt x="3266" y="3687"/>
                  </a:lnTo>
                  <a:lnTo>
                    <a:pt x="3255" y="3685"/>
                  </a:lnTo>
                  <a:lnTo>
                    <a:pt x="3236" y="3682"/>
                  </a:lnTo>
                  <a:lnTo>
                    <a:pt x="3229" y="3681"/>
                  </a:lnTo>
                  <a:lnTo>
                    <a:pt x="3229" y="3681"/>
                  </a:lnTo>
                  <a:lnTo>
                    <a:pt x="3168" y="3705"/>
                  </a:lnTo>
                  <a:lnTo>
                    <a:pt x="3105" y="3731"/>
                  </a:lnTo>
                  <a:lnTo>
                    <a:pt x="3045" y="3757"/>
                  </a:lnTo>
                  <a:lnTo>
                    <a:pt x="2984" y="3784"/>
                  </a:lnTo>
                  <a:lnTo>
                    <a:pt x="2924" y="3813"/>
                  </a:lnTo>
                  <a:lnTo>
                    <a:pt x="2866" y="3841"/>
                  </a:lnTo>
                  <a:lnTo>
                    <a:pt x="2809" y="3870"/>
                  </a:lnTo>
                  <a:lnTo>
                    <a:pt x="2754" y="3900"/>
                  </a:lnTo>
                  <a:lnTo>
                    <a:pt x="2700" y="3928"/>
                  </a:lnTo>
                  <a:lnTo>
                    <a:pt x="2649" y="3957"/>
                  </a:lnTo>
                  <a:lnTo>
                    <a:pt x="2600" y="3984"/>
                  </a:lnTo>
                  <a:lnTo>
                    <a:pt x="2553" y="4012"/>
                  </a:lnTo>
                  <a:lnTo>
                    <a:pt x="2510" y="4039"/>
                  </a:lnTo>
                  <a:lnTo>
                    <a:pt x="2469" y="4064"/>
                  </a:lnTo>
                  <a:lnTo>
                    <a:pt x="2433" y="4088"/>
                  </a:lnTo>
                  <a:lnTo>
                    <a:pt x="2399" y="4110"/>
                  </a:lnTo>
                  <a:lnTo>
                    <a:pt x="2399" y="4110"/>
                  </a:lnTo>
                  <a:lnTo>
                    <a:pt x="2394" y="4113"/>
                  </a:lnTo>
                  <a:lnTo>
                    <a:pt x="2394" y="4113"/>
                  </a:lnTo>
                  <a:lnTo>
                    <a:pt x="2382" y="4120"/>
                  </a:lnTo>
                  <a:lnTo>
                    <a:pt x="2371" y="4127"/>
                  </a:lnTo>
                  <a:lnTo>
                    <a:pt x="2360" y="4132"/>
                  </a:lnTo>
                  <a:lnTo>
                    <a:pt x="2348" y="4136"/>
                  </a:lnTo>
                  <a:lnTo>
                    <a:pt x="2336" y="4139"/>
                  </a:lnTo>
                  <a:lnTo>
                    <a:pt x="2325" y="4142"/>
                  </a:lnTo>
                  <a:lnTo>
                    <a:pt x="2313" y="4143"/>
                  </a:lnTo>
                  <a:lnTo>
                    <a:pt x="2302" y="4144"/>
                  </a:lnTo>
                  <a:lnTo>
                    <a:pt x="2278" y="4145"/>
                  </a:lnTo>
                  <a:lnTo>
                    <a:pt x="2256" y="4143"/>
                  </a:lnTo>
                  <a:lnTo>
                    <a:pt x="2233" y="4140"/>
                  </a:lnTo>
                  <a:lnTo>
                    <a:pt x="2213" y="4135"/>
                  </a:lnTo>
                  <a:lnTo>
                    <a:pt x="2193" y="4130"/>
                  </a:lnTo>
                  <a:lnTo>
                    <a:pt x="2176" y="4123"/>
                  </a:lnTo>
                  <a:lnTo>
                    <a:pt x="2161" y="4117"/>
                  </a:lnTo>
                  <a:lnTo>
                    <a:pt x="2146" y="4111"/>
                  </a:lnTo>
                  <a:lnTo>
                    <a:pt x="2127" y="4101"/>
                  </a:lnTo>
                  <a:lnTo>
                    <a:pt x="2121" y="4097"/>
                  </a:lnTo>
                  <a:lnTo>
                    <a:pt x="2100" y="4225"/>
                  </a:lnTo>
                  <a:lnTo>
                    <a:pt x="2100" y="4225"/>
                  </a:lnTo>
                  <a:lnTo>
                    <a:pt x="2123" y="4238"/>
                  </a:lnTo>
                  <a:lnTo>
                    <a:pt x="2144" y="4249"/>
                  </a:lnTo>
                  <a:lnTo>
                    <a:pt x="2165" y="4258"/>
                  </a:lnTo>
                  <a:lnTo>
                    <a:pt x="2182" y="4267"/>
                  </a:lnTo>
                  <a:lnTo>
                    <a:pt x="2198" y="4273"/>
                  </a:lnTo>
                  <a:lnTo>
                    <a:pt x="2214" y="4277"/>
                  </a:lnTo>
                  <a:lnTo>
                    <a:pt x="2227" y="4281"/>
                  </a:lnTo>
                  <a:lnTo>
                    <a:pt x="2238" y="4283"/>
                  </a:lnTo>
                  <a:lnTo>
                    <a:pt x="2238" y="4283"/>
                  </a:lnTo>
                  <a:lnTo>
                    <a:pt x="2219" y="4287"/>
                  </a:lnTo>
                  <a:lnTo>
                    <a:pt x="2198" y="4292"/>
                  </a:lnTo>
                  <a:lnTo>
                    <a:pt x="2178" y="4298"/>
                  </a:lnTo>
                  <a:lnTo>
                    <a:pt x="2156" y="4306"/>
                  </a:lnTo>
                  <a:lnTo>
                    <a:pt x="2137" y="4315"/>
                  </a:lnTo>
                  <a:lnTo>
                    <a:pt x="2119" y="4326"/>
                  </a:lnTo>
                  <a:lnTo>
                    <a:pt x="2109" y="4331"/>
                  </a:lnTo>
                  <a:lnTo>
                    <a:pt x="2101" y="4337"/>
                  </a:lnTo>
                  <a:lnTo>
                    <a:pt x="2094" y="4344"/>
                  </a:lnTo>
                  <a:lnTo>
                    <a:pt x="2088" y="4351"/>
                  </a:lnTo>
                  <a:lnTo>
                    <a:pt x="2132" y="4469"/>
                  </a:lnTo>
                  <a:lnTo>
                    <a:pt x="2132" y="4469"/>
                  </a:lnTo>
                  <a:lnTo>
                    <a:pt x="2144" y="4460"/>
                  </a:lnTo>
                  <a:lnTo>
                    <a:pt x="2160" y="4451"/>
                  </a:lnTo>
                  <a:lnTo>
                    <a:pt x="2181" y="4439"/>
                  </a:lnTo>
                  <a:lnTo>
                    <a:pt x="2193" y="4434"/>
                  </a:lnTo>
                  <a:lnTo>
                    <a:pt x="2207" y="4429"/>
                  </a:lnTo>
                  <a:lnTo>
                    <a:pt x="2222" y="4424"/>
                  </a:lnTo>
                  <a:lnTo>
                    <a:pt x="2237" y="4419"/>
                  </a:lnTo>
                  <a:lnTo>
                    <a:pt x="2255" y="4415"/>
                  </a:lnTo>
                  <a:lnTo>
                    <a:pt x="2273" y="4412"/>
                  </a:lnTo>
                  <a:lnTo>
                    <a:pt x="2292" y="4410"/>
                  </a:lnTo>
                  <a:lnTo>
                    <a:pt x="2313" y="4409"/>
                  </a:lnTo>
                  <a:lnTo>
                    <a:pt x="2313" y="4409"/>
                  </a:lnTo>
                  <a:lnTo>
                    <a:pt x="2316" y="4425"/>
                  </a:lnTo>
                  <a:lnTo>
                    <a:pt x="2316" y="4425"/>
                  </a:lnTo>
                  <a:lnTo>
                    <a:pt x="2316" y="4439"/>
                  </a:lnTo>
                  <a:lnTo>
                    <a:pt x="2316" y="4454"/>
                  </a:lnTo>
                  <a:lnTo>
                    <a:pt x="2314" y="4468"/>
                  </a:lnTo>
                  <a:lnTo>
                    <a:pt x="2311" y="4483"/>
                  </a:lnTo>
                  <a:lnTo>
                    <a:pt x="2306" y="4499"/>
                  </a:lnTo>
                  <a:lnTo>
                    <a:pt x="2301" y="4514"/>
                  </a:lnTo>
                  <a:lnTo>
                    <a:pt x="2293" y="4529"/>
                  </a:lnTo>
                  <a:lnTo>
                    <a:pt x="2285" y="4545"/>
                  </a:lnTo>
                  <a:lnTo>
                    <a:pt x="2277" y="4561"/>
                  </a:lnTo>
                  <a:lnTo>
                    <a:pt x="2267" y="4576"/>
                  </a:lnTo>
                  <a:lnTo>
                    <a:pt x="2256" y="4593"/>
                  </a:lnTo>
                  <a:lnTo>
                    <a:pt x="2244" y="4608"/>
                  </a:lnTo>
                  <a:lnTo>
                    <a:pt x="2231" y="4624"/>
                  </a:lnTo>
                  <a:lnTo>
                    <a:pt x="2218" y="4640"/>
                  </a:lnTo>
                  <a:lnTo>
                    <a:pt x="2204" y="4655"/>
                  </a:lnTo>
                  <a:lnTo>
                    <a:pt x="2189" y="4670"/>
                  </a:lnTo>
                  <a:lnTo>
                    <a:pt x="2157" y="4701"/>
                  </a:lnTo>
                  <a:lnTo>
                    <a:pt x="2124" y="4730"/>
                  </a:lnTo>
                  <a:lnTo>
                    <a:pt x="2088" y="4757"/>
                  </a:lnTo>
                  <a:lnTo>
                    <a:pt x="2051" y="4783"/>
                  </a:lnTo>
                  <a:lnTo>
                    <a:pt x="2013" y="4807"/>
                  </a:lnTo>
                  <a:lnTo>
                    <a:pt x="1975" y="4829"/>
                  </a:lnTo>
                  <a:lnTo>
                    <a:pt x="1937" y="4848"/>
                  </a:lnTo>
                  <a:lnTo>
                    <a:pt x="1917" y="4858"/>
                  </a:lnTo>
                  <a:lnTo>
                    <a:pt x="1899" y="4866"/>
                  </a:lnTo>
                  <a:lnTo>
                    <a:pt x="1899" y="4866"/>
                  </a:lnTo>
                  <a:lnTo>
                    <a:pt x="1861" y="4880"/>
                  </a:lnTo>
                  <a:lnTo>
                    <a:pt x="1823" y="4892"/>
                  </a:lnTo>
                  <a:lnTo>
                    <a:pt x="1788" y="4904"/>
                  </a:lnTo>
                  <a:lnTo>
                    <a:pt x="1754" y="4913"/>
                  </a:lnTo>
                  <a:lnTo>
                    <a:pt x="1721" y="4921"/>
                  </a:lnTo>
                  <a:lnTo>
                    <a:pt x="1690" y="4927"/>
                  </a:lnTo>
                  <a:lnTo>
                    <a:pt x="1661" y="4931"/>
                  </a:lnTo>
                  <a:lnTo>
                    <a:pt x="1633" y="4935"/>
                  </a:lnTo>
                  <a:lnTo>
                    <a:pt x="1607" y="4937"/>
                  </a:lnTo>
                  <a:lnTo>
                    <a:pt x="1584" y="4938"/>
                  </a:lnTo>
                  <a:lnTo>
                    <a:pt x="1562" y="4938"/>
                  </a:lnTo>
                  <a:lnTo>
                    <a:pt x="1543" y="4937"/>
                  </a:lnTo>
                  <a:lnTo>
                    <a:pt x="1527" y="4935"/>
                  </a:lnTo>
                  <a:lnTo>
                    <a:pt x="1513" y="4932"/>
                  </a:lnTo>
                  <a:lnTo>
                    <a:pt x="1502" y="4928"/>
                  </a:lnTo>
                  <a:lnTo>
                    <a:pt x="1493" y="4924"/>
                  </a:lnTo>
                  <a:lnTo>
                    <a:pt x="1493" y="4924"/>
                  </a:lnTo>
                  <a:lnTo>
                    <a:pt x="1469" y="4908"/>
                  </a:lnTo>
                  <a:lnTo>
                    <a:pt x="1448" y="4890"/>
                  </a:lnTo>
                  <a:lnTo>
                    <a:pt x="1429" y="4872"/>
                  </a:lnTo>
                  <a:lnTo>
                    <a:pt x="1413" y="4853"/>
                  </a:lnTo>
                  <a:lnTo>
                    <a:pt x="1398" y="4836"/>
                  </a:lnTo>
                  <a:lnTo>
                    <a:pt x="1384" y="4818"/>
                  </a:lnTo>
                  <a:lnTo>
                    <a:pt x="1373" y="4800"/>
                  </a:lnTo>
                  <a:lnTo>
                    <a:pt x="1362" y="4783"/>
                  </a:lnTo>
                  <a:lnTo>
                    <a:pt x="1343" y="4752"/>
                  </a:lnTo>
                  <a:lnTo>
                    <a:pt x="1333" y="4738"/>
                  </a:lnTo>
                  <a:lnTo>
                    <a:pt x="1324" y="4726"/>
                  </a:lnTo>
                  <a:lnTo>
                    <a:pt x="1315" y="4714"/>
                  </a:lnTo>
                  <a:lnTo>
                    <a:pt x="1305" y="4706"/>
                  </a:lnTo>
                  <a:lnTo>
                    <a:pt x="1293" y="4699"/>
                  </a:lnTo>
                  <a:lnTo>
                    <a:pt x="1287" y="4696"/>
                  </a:lnTo>
                  <a:lnTo>
                    <a:pt x="1281" y="4694"/>
                  </a:lnTo>
                  <a:lnTo>
                    <a:pt x="1281" y="4694"/>
                  </a:lnTo>
                  <a:lnTo>
                    <a:pt x="1277" y="4694"/>
                  </a:lnTo>
                  <a:lnTo>
                    <a:pt x="1274" y="4694"/>
                  </a:lnTo>
                  <a:lnTo>
                    <a:pt x="1267" y="4696"/>
                  </a:lnTo>
                  <a:lnTo>
                    <a:pt x="1260" y="4699"/>
                  </a:lnTo>
                  <a:lnTo>
                    <a:pt x="1252" y="4703"/>
                  </a:lnTo>
                  <a:lnTo>
                    <a:pt x="1244" y="4707"/>
                  </a:lnTo>
                  <a:lnTo>
                    <a:pt x="1235" y="4710"/>
                  </a:lnTo>
                  <a:lnTo>
                    <a:pt x="1227" y="4712"/>
                  </a:lnTo>
                  <a:lnTo>
                    <a:pt x="1222" y="4712"/>
                  </a:lnTo>
                  <a:lnTo>
                    <a:pt x="1217" y="4712"/>
                  </a:lnTo>
                  <a:lnTo>
                    <a:pt x="1217" y="4712"/>
                  </a:lnTo>
                  <a:lnTo>
                    <a:pt x="1196" y="4709"/>
                  </a:lnTo>
                  <a:lnTo>
                    <a:pt x="1176" y="4706"/>
                  </a:lnTo>
                  <a:lnTo>
                    <a:pt x="1155" y="4705"/>
                  </a:lnTo>
                  <a:lnTo>
                    <a:pt x="1134" y="4704"/>
                  </a:lnTo>
                  <a:lnTo>
                    <a:pt x="1114" y="4704"/>
                  </a:lnTo>
                  <a:lnTo>
                    <a:pt x="1094" y="4706"/>
                  </a:lnTo>
                  <a:lnTo>
                    <a:pt x="1075" y="4708"/>
                  </a:lnTo>
                  <a:lnTo>
                    <a:pt x="1055" y="4712"/>
                  </a:lnTo>
                  <a:lnTo>
                    <a:pt x="1037" y="4716"/>
                  </a:lnTo>
                  <a:lnTo>
                    <a:pt x="1020" y="4724"/>
                  </a:lnTo>
                  <a:lnTo>
                    <a:pt x="1004" y="4731"/>
                  </a:lnTo>
                  <a:lnTo>
                    <a:pt x="990" y="4740"/>
                  </a:lnTo>
                  <a:lnTo>
                    <a:pt x="976" y="4751"/>
                  </a:lnTo>
                  <a:lnTo>
                    <a:pt x="970" y="4757"/>
                  </a:lnTo>
                  <a:lnTo>
                    <a:pt x="964" y="4763"/>
                  </a:lnTo>
                  <a:lnTo>
                    <a:pt x="959" y="4771"/>
                  </a:lnTo>
                  <a:lnTo>
                    <a:pt x="955" y="4779"/>
                  </a:lnTo>
                  <a:lnTo>
                    <a:pt x="951" y="4786"/>
                  </a:lnTo>
                  <a:lnTo>
                    <a:pt x="947" y="4795"/>
                  </a:lnTo>
                  <a:lnTo>
                    <a:pt x="947" y="4795"/>
                  </a:lnTo>
                  <a:lnTo>
                    <a:pt x="985" y="4793"/>
                  </a:lnTo>
                  <a:lnTo>
                    <a:pt x="1020" y="4792"/>
                  </a:lnTo>
                  <a:lnTo>
                    <a:pt x="1040" y="4792"/>
                  </a:lnTo>
                  <a:lnTo>
                    <a:pt x="1059" y="4793"/>
                  </a:lnTo>
                  <a:lnTo>
                    <a:pt x="1077" y="4794"/>
                  </a:lnTo>
                  <a:lnTo>
                    <a:pt x="1092" y="4797"/>
                  </a:lnTo>
                  <a:lnTo>
                    <a:pt x="1105" y="4800"/>
                  </a:lnTo>
                  <a:lnTo>
                    <a:pt x="1110" y="4802"/>
                  </a:lnTo>
                  <a:lnTo>
                    <a:pt x="1115" y="4804"/>
                  </a:lnTo>
                  <a:lnTo>
                    <a:pt x="1117" y="4807"/>
                  </a:lnTo>
                  <a:lnTo>
                    <a:pt x="1119" y="4811"/>
                  </a:lnTo>
                  <a:lnTo>
                    <a:pt x="1119" y="4814"/>
                  </a:lnTo>
                  <a:lnTo>
                    <a:pt x="1117" y="4818"/>
                  </a:lnTo>
                  <a:lnTo>
                    <a:pt x="1114" y="4822"/>
                  </a:lnTo>
                  <a:lnTo>
                    <a:pt x="1109" y="4827"/>
                  </a:lnTo>
                  <a:lnTo>
                    <a:pt x="1102" y="4832"/>
                  </a:lnTo>
                  <a:lnTo>
                    <a:pt x="1094" y="4837"/>
                  </a:lnTo>
                  <a:lnTo>
                    <a:pt x="1094" y="4837"/>
                  </a:lnTo>
                  <a:lnTo>
                    <a:pt x="1085" y="4843"/>
                  </a:lnTo>
                  <a:lnTo>
                    <a:pt x="1079" y="4849"/>
                  </a:lnTo>
                  <a:lnTo>
                    <a:pt x="1074" y="4856"/>
                  </a:lnTo>
                  <a:lnTo>
                    <a:pt x="1072" y="4863"/>
                  </a:lnTo>
                  <a:lnTo>
                    <a:pt x="1071" y="4870"/>
                  </a:lnTo>
                  <a:lnTo>
                    <a:pt x="1072" y="4876"/>
                  </a:lnTo>
                  <a:lnTo>
                    <a:pt x="1074" y="4883"/>
                  </a:lnTo>
                  <a:lnTo>
                    <a:pt x="1077" y="4890"/>
                  </a:lnTo>
                  <a:lnTo>
                    <a:pt x="1082" y="4898"/>
                  </a:lnTo>
                  <a:lnTo>
                    <a:pt x="1088" y="4906"/>
                  </a:lnTo>
                  <a:lnTo>
                    <a:pt x="1096" y="4913"/>
                  </a:lnTo>
                  <a:lnTo>
                    <a:pt x="1104" y="4920"/>
                  </a:lnTo>
                  <a:lnTo>
                    <a:pt x="1124" y="4935"/>
                  </a:lnTo>
                  <a:lnTo>
                    <a:pt x="1146" y="4951"/>
                  </a:lnTo>
                  <a:lnTo>
                    <a:pt x="1170" y="4966"/>
                  </a:lnTo>
                  <a:lnTo>
                    <a:pt x="1195" y="4980"/>
                  </a:lnTo>
                  <a:lnTo>
                    <a:pt x="1247" y="5008"/>
                  </a:lnTo>
                  <a:lnTo>
                    <a:pt x="1293" y="5031"/>
                  </a:lnTo>
                  <a:lnTo>
                    <a:pt x="1313" y="5042"/>
                  </a:lnTo>
                  <a:lnTo>
                    <a:pt x="1329" y="5051"/>
                  </a:lnTo>
                  <a:lnTo>
                    <a:pt x="1329" y="5051"/>
                  </a:lnTo>
                  <a:lnTo>
                    <a:pt x="1336" y="5056"/>
                  </a:lnTo>
                  <a:lnTo>
                    <a:pt x="1339" y="5060"/>
                  </a:lnTo>
                  <a:lnTo>
                    <a:pt x="1341" y="5063"/>
                  </a:lnTo>
                  <a:lnTo>
                    <a:pt x="1339" y="5066"/>
                  </a:lnTo>
                  <a:lnTo>
                    <a:pt x="1336" y="5068"/>
                  </a:lnTo>
                  <a:lnTo>
                    <a:pt x="1332" y="5070"/>
                  </a:lnTo>
                  <a:lnTo>
                    <a:pt x="1326" y="5071"/>
                  </a:lnTo>
                  <a:lnTo>
                    <a:pt x="1326" y="5071"/>
                  </a:lnTo>
                  <a:lnTo>
                    <a:pt x="1316" y="5071"/>
                  </a:lnTo>
                  <a:lnTo>
                    <a:pt x="1304" y="5069"/>
                  </a:lnTo>
                  <a:lnTo>
                    <a:pt x="1289" y="5066"/>
                  </a:lnTo>
                  <a:lnTo>
                    <a:pt x="1273" y="5061"/>
                  </a:lnTo>
                  <a:lnTo>
                    <a:pt x="1237" y="5050"/>
                  </a:lnTo>
                  <a:lnTo>
                    <a:pt x="1197" y="5035"/>
                  </a:lnTo>
                  <a:lnTo>
                    <a:pt x="1115" y="5004"/>
                  </a:lnTo>
                  <a:lnTo>
                    <a:pt x="1077" y="4988"/>
                  </a:lnTo>
                  <a:lnTo>
                    <a:pt x="1042" y="4977"/>
                  </a:lnTo>
                  <a:lnTo>
                    <a:pt x="1042" y="4977"/>
                  </a:lnTo>
                  <a:lnTo>
                    <a:pt x="1031" y="4974"/>
                  </a:lnTo>
                  <a:lnTo>
                    <a:pt x="1020" y="4972"/>
                  </a:lnTo>
                  <a:lnTo>
                    <a:pt x="1011" y="4972"/>
                  </a:lnTo>
                  <a:lnTo>
                    <a:pt x="1003" y="4973"/>
                  </a:lnTo>
                  <a:lnTo>
                    <a:pt x="996" y="4975"/>
                  </a:lnTo>
                  <a:lnTo>
                    <a:pt x="990" y="4978"/>
                  </a:lnTo>
                  <a:lnTo>
                    <a:pt x="985" y="4981"/>
                  </a:lnTo>
                  <a:lnTo>
                    <a:pt x="981" y="4984"/>
                  </a:lnTo>
                  <a:lnTo>
                    <a:pt x="972" y="4993"/>
                  </a:lnTo>
                  <a:lnTo>
                    <a:pt x="966" y="5000"/>
                  </a:lnTo>
                  <a:lnTo>
                    <a:pt x="962" y="5005"/>
                  </a:lnTo>
                  <a:lnTo>
                    <a:pt x="959" y="5006"/>
                  </a:lnTo>
                  <a:lnTo>
                    <a:pt x="957" y="5007"/>
                  </a:lnTo>
                  <a:lnTo>
                    <a:pt x="957" y="5007"/>
                  </a:lnTo>
                  <a:lnTo>
                    <a:pt x="948" y="5006"/>
                  </a:lnTo>
                  <a:lnTo>
                    <a:pt x="938" y="5005"/>
                  </a:lnTo>
                  <a:lnTo>
                    <a:pt x="926" y="5006"/>
                  </a:lnTo>
                  <a:lnTo>
                    <a:pt x="916" y="5006"/>
                  </a:lnTo>
                  <a:lnTo>
                    <a:pt x="894" y="5010"/>
                  </a:lnTo>
                  <a:lnTo>
                    <a:pt x="871" y="5016"/>
                  </a:lnTo>
                  <a:lnTo>
                    <a:pt x="849" y="5024"/>
                  </a:lnTo>
                  <a:lnTo>
                    <a:pt x="826" y="5034"/>
                  </a:lnTo>
                  <a:lnTo>
                    <a:pt x="805" y="5048"/>
                  </a:lnTo>
                  <a:lnTo>
                    <a:pt x="794" y="5055"/>
                  </a:lnTo>
                  <a:lnTo>
                    <a:pt x="785" y="5062"/>
                  </a:lnTo>
                  <a:lnTo>
                    <a:pt x="776" y="5070"/>
                  </a:lnTo>
                  <a:lnTo>
                    <a:pt x="768" y="5078"/>
                  </a:lnTo>
                  <a:lnTo>
                    <a:pt x="760" y="5088"/>
                  </a:lnTo>
                  <a:lnTo>
                    <a:pt x="753" y="5097"/>
                  </a:lnTo>
                  <a:lnTo>
                    <a:pt x="746" y="5107"/>
                  </a:lnTo>
                  <a:lnTo>
                    <a:pt x="740" y="5116"/>
                  </a:lnTo>
                  <a:lnTo>
                    <a:pt x="736" y="5127"/>
                  </a:lnTo>
                  <a:lnTo>
                    <a:pt x="732" y="5139"/>
                  </a:lnTo>
                  <a:lnTo>
                    <a:pt x="730" y="5150"/>
                  </a:lnTo>
                  <a:lnTo>
                    <a:pt x="728" y="5161"/>
                  </a:lnTo>
                  <a:lnTo>
                    <a:pt x="728" y="5173"/>
                  </a:lnTo>
                  <a:lnTo>
                    <a:pt x="728" y="5186"/>
                  </a:lnTo>
                  <a:lnTo>
                    <a:pt x="731" y="5199"/>
                  </a:lnTo>
                  <a:lnTo>
                    <a:pt x="734" y="5211"/>
                  </a:lnTo>
                  <a:lnTo>
                    <a:pt x="739" y="5225"/>
                  </a:lnTo>
                  <a:lnTo>
                    <a:pt x="745" y="5239"/>
                  </a:lnTo>
                  <a:lnTo>
                    <a:pt x="745" y="5239"/>
                  </a:lnTo>
                  <a:lnTo>
                    <a:pt x="748" y="5234"/>
                  </a:lnTo>
                  <a:lnTo>
                    <a:pt x="758" y="5221"/>
                  </a:lnTo>
                  <a:lnTo>
                    <a:pt x="773" y="5202"/>
                  </a:lnTo>
                  <a:lnTo>
                    <a:pt x="781" y="5192"/>
                  </a:lnTo>
                  <a:lnTo>
                    <a:pt x="791" y="5182"/>
                  </a:lnTo>
                  <a:lnTo>
                    <a:pt x="803" y="5171"/>
                  </a:lnTo>
                  <a:lnTo>
                    <a:pt x="814" y="5162"/>
                  </a:lnTo>
                  <a:lnTo>
                    <a:pt x="826" y="5154"/>
                  </a:lnTo>
                  <a:lnTo>
                    <a:pt x="839" y="5147"/>
                  </a:lnTo>
                  <a:lnTo>
                    <a:pt x="853" y="5142"/>
                  </a:lnTo>
                  <a:lnTo>
                    <a:pt x="859" y="5140"/>
                  </a:lnTo>
                  <a:lnTo>
                    <a:pt x="866" y="5139"/>
                  </a:lnTo>
                  <a:lnTo>
                    <a:pt x="873" y="5139"/>
                  </a:lnTo>
                  <a:lnTo>
                    <a:pt x="879" y="5139"/>
                  </a:lnTo>
                  <a:lnTo>
                    <a:pt x="887" y="5140"/>
                  </a:lnTo>
                  <a:lnTo>
                    <a:pt x="894" y="5142"/>
                  </a:lnTo>
                  <a:lnTo>
                    <a:pt x="894" y="5142"/>
                  </a:lnTo>
                  <a:lnTo>
                    <a:pt x="899" y="5144"/>
                  </a:lnTo>
                  <a:lnTo>
                    <a:pt x="902" y="5148"/>
                  </a:lnTo>
                  <a:lnTo>
                    <a:pt x="903" y="5154"/>
                  </a:lnTo>
                  <a:lnTo>
                    <a:pt x="904" y="5160"/>
                  </a:lnTo>
                  <a:lnTo>
                    <a:pt x="904" y="5177"/>
                  </a:lnTo>
                  <a:lnTo>
                    <a:pt x="902" y="5195"/>
                  </a:lnTo>
                  <a:lnTo>
                    <a:pt x="902" y="5205"/>
                  </a:lnTo>
                  <a:lnTo>
                    <a:pt x="902" y="5215"/>
                  </a:lnTo>
                  <a:lnTo>
                    <a:pt x="904" y="5226"/>
                  </a:lnTo>
                  <a:lnTo>
                    <a:pt x="906" y="5235"/>
                  </a:lnTo>
                  <a:lnTo>
                    <a:pt x="910" y="5245"/>
                  </a:lnTo>
                  <a:lnTo>
                    <a:pt x="915" y="5254"/>
                  </a:lnTo>
                  <a:lnTo>
                    <a:pt x="923" y="5262"/>
                  </a:lnTo>
                  <a:lnTo>
                    <a:pt x="933" y="5270"/>
                  </a:lnTo>
                  <a:lnTo>
                    <a:pt x="933" y="5270"/>
                  </a:lnTo>
                  <a:lnTo>
                    <a:pt x="941" y="5274"/>
                  </a:lnTo>
                  <a:lnTo>
                    <a:pt x="949" y="5277"/>
                  </a:lnTo>
                  <a:lnTo>
                    <a:pt x="959" y="5280"/>
                  </a:lnTo>
                  <a:lnTo>
                    <a:pt x="970" y="5281"/>
                  </a:lnTo>
                  <a:lnTo>
                    <a:pt x="982" y="5283"/>
                  </a:lnTo>
                  <a:lnTo>
                    <a:pt x="995" y="5283"/>
                  </a:lnTo>
                  <a:lnTo>
                    <a:pt x="1021" y="5283"/>
                  </a:lnTo>
                  <a:lnTo>
                    <a:pt x="1051" y="5281"/>
                  </a:lnTo>
                  <a:lnTo>
                    <a:pt x="1082" y="5278"/>
                  </a:lnTo>
                  <a:lnTo>
                    <a:pt x="1146" y="5270"/>
                  </a:lnTo>
                  <a:lnTo>
                    <a:pt x="1209" y="5261"/>
                  </a:lnTo>
                  <a:lnTo>
                    <a:pt x="1238" y="5257"/>
                  </a:lnTo>
                  <a:lnTo>
                    <a:pt x="1266" y="5255"/>
                  </a:lnTo>
                  <a:lnTo>
                    <a:pt x="1290" y="5254"/>
                  </a:lnTo>
                  <a:lnTo>
                    <a:pt x="1311" y="5255"/>
                  </a:lnTo>
                  <a:lnTo>
                    <a:pt x="1320" y="5256"/>
                  </a:lnTo>
                  <a:lnTo>
                    <a:pt x="1328" y="5258"/>
                  </a:lnTo>
                  <a:lnTo>
                    <a:pt x="1335" y="5261"/>
                  </a:lnTo>
                  <a:lnTo>
                    <a:pt x="1341" y="5266"/>
                  </a:lnTo>
                  <a:lnTo>
                    <a:pt x="1341" y="5266"/>
                  </a:lnTo>
                  <a:lnTo>
                    <a:pt x="1344" y="5269"/>
                  </a:lnTo>
                  <a:lnTo>
                    <a:pt x="1345" y="5272"/>
                  </a:lnTo>
                  <a:lnTo>
                    <a:pt x="1344" y="5274"/>
                  </a:lnTo>
                  <a:lnTo>
                    <a:pt x="1339" y="5277"/>
                  </a:lnTo>
                  <a:lnTo>
                    <a:pt x="1335" y="5279"/>
                  </a:lnTo>
                  <a:lnTo>
                    <a:pt x="1328" y="5282"/>
                  </a:lnTo>
                  <a:lnTo>
                    <a:pt x="1311" y="5286"/>
                  </a:lnTo>
                  <a:lnTo>
                    <a:pt x="1288" y="5290"/>
                  </a:lnTo>
                  <a:lnTo>
                    <a:pt x="1263" y="5293"/>
                  </a:lnTo>
                  <a:lnTo>
                    <a:pt x="1202" y="5301"/>
                  </a:lnTo>
                  <a:lnTo>
                    <a:pt x="1171" y="5305"/>
                  </a:lnTo>
                  <a:lnTo>
                    <a:pt x="1140" y="5310"/>
                  </a:lnTo>
                  <a:lnTo>
                    <a:pt x="1110" y="5317"/>
                  </a:lnTo>
                  <a:lnTo>
                    <a:pt x="1084" y="5323"/>
                  </a:lnTo>
                  <a:lnTo>
                    <a:pt x="1072" y="5327"/>
                  </a:lnTo>
                  <a:lnTo>
                    <a:pt x="1060" y="5331"/>
                  </a:lnTo>
                  <a:lnTo>
                    <a:pt x="1050" y="5335"/>
                  </a:lnTo>
                  <a:lnTo>
                    <a:pt x="1042" y="5340"/>
                  </a:lnTo>
                  <a:lnTo>
                    <a:pt x="1035" y="5345"/>
                  </a:lnTo>
                  <a:lnTo>
                    <a:pt x="1030" y="5350"/>
                  </a:lnTo>
                  <a:lnTo>
                    <a:pt x="1026" y="5357"/>
                  </a:lnTo>
                  <a:lnTo>
                    <a:pt x="1024" y="5363"/>
                  </a:lnTo>
                  <a:lnTo>
                    <a:pt x="1024" y="5363"/>
                  </a:lnTo>
                  <a:lnTo>
                    <a:pt x="1023" y="5368"/>
                  </a:lnTo>
                  <a:lnTo>
                    <a:pt x="1023" y="5377"/>
                  </a:lnTo>
                  <a:lnTo>
                    <a:pt x="1024" y="5388"/>
                  </a:lnTo>
                  <a:lnTo>
                    <a:pt x="1026" y="5394"/>
                  </a:lnTo>
                  <a:lnTo>
                    <a:pt x="1028" y="5399"/>
                  </a:lnTo>
                  <a:lnTo>
                    <a:pt x="1028" y="5399"/>
                  </a:lnTo>
                  <a:lnTo>
                    <a:pt x="1029" y="5406"/>
                  </a:lnTo>
                  <a:lnTo>
                    <a:pt x="1029" y="5412"/>
                  </a:lnTo>
                  <a:lnTo>
                    <a:pt x="1026" y="5418"/>
                  </a:lnTo>
                  <a:lnTo>
                    <a:pt x="1021" y="5424"/>
                  </a:lnTo>
                  <a:lnTo>
                    <a:pt x="1011" y="5438"/>
                  </a:lnTo>
                  <a:lnTo>
                    <a:pt x="997" y="5456"/>
                  </a:lnTo>
                  <a:lnTo>
                    <a:pt x="989" y="5466"/>
                  </a:lnTo>
                  <a:lnTo>
                    <a:pt x="982" y="5476"/>
                  </a:lnTo>
                  <a:lnTo>
                    <a:pt x="974" y="5488"/>
                  </a:lnTo>
                  <a:lnTo>
                    <a:pt x="968" y="5501"/>
                  </a:lnTo>
                  <a:lnTo>
                    <a:pt x="962" y="5515"/>
                  </a:lnTo>
                  <a:lnTo>
                    <a:pt x="958" y="5530"/>
                  </a:lnTo>
                  <a:lnTo>
                    <a:pt x="954" y="5547"/>
                  </a:lnTo>
                  <a:lnTo>
                    <a:pt x="953" y="5565"/>
                  </a:lnTo>
                  <a:lnTo>
                    <a:pt x="953" y="5565"/>
                  </a:lnTo>
                  <a:lnTo>
                    <a:pt x="953" y="5574"/>
                  </a:lnTo>
                  <a:lnTo>
                    <a:pt x="953" y="5583"/>
                  </a:lnTo>
                  <a:lnTo>
                    <a:pt x="956" y="5601"/>
                  </a:lnTo>
                  <a:lnTo>
                    <a:pt x="961" y="5618"/>
                  </a:lnTo>
                  <a:lnTo>
                    <a:pt x="967" y="5634"/>
                  </a:lnTo>
                  <a:lnTo>
                    <a:pt x="975" y="5649"/>
                  </a:lnTo>
                  <a:lnTo>
                    <a:pt x="985" y="5663"/>
                  </a:lnTo>
                  <a:lnTo>
                    <a:pt x="995" y="5676"/>
                  </a:lnTo>
                  <a:lnTo>
                    <a:pt x="1005" y="5688"/>
                  </a:lnTo>
                  <a:lnTo>
                    <a:pt x="1015" y="5698"/>
                  </a:lnTo>
                  <a:lnTo>
                    <a:pt x="1026" y="5707"/>
                  </a:lnTo>
                  <a:lnTo>
                    <a:pt x="1043" y="5723"/>
                  </a:lnTo>
                  <a:lnTo>
                    <a:pt x="1055" y="5731"/>
                  </a:lnTo>
                  <a:lnTo>
                    <a:pt x="1060" y="5735"/>
                  </a:lnTo>
                  <a:lnTo>
                    <a:pt x="1060" y="5735"/>
                  </a:lnTo>
                  <a:lnTo>
                    <a:pt x="1062" y="5731"/>
                  </a:lnTo>
                  <a:lnTo>
                    <a:pt x="1063" y="5726"/>
                  </a:lnTo>
                  <a:lnTo>
                    <a:pt x="1063" y="5717"/>
                  </a:lnTo>
                  <a:lnTo>
                    <a:pt x="1062" y="5708"/>
                  </a:lnTo>
                  <a:lnTo>
                    <a:pt x="1059" y="5687"/>
                  </a:lnTo>
                  <a:lnTo>
                    <a:pt x="1056" y="5661"/>
                  </a:lnTo>
                  <a:lnTo>
                    <a:pt x="1055" y="5649"/>
                  </a:lnTo>
                  <a:lnTo>
                    <a:pt x="1054" y="5636"/>
                  </a:lnTo>
                  <a:lnTo>
                    <a:pt x="1054" y="5624"/>
                  </a:lnTo>
                  <a:lnTo>
                    <a:pt x="1056" y="5613"/>
                  </a:lnTo>
                  <a:lnTo>
                    <a:pt x="1058" y="5603"/>
                  </a:lnTo>
                  <a:lnTo>
                    <a:pt x="1062" y="5594"/>
                  </a:lnTo>
                  <a:lnTo>
                    <a:pt x="1065" y="5591"/>
                  </a:lnTo>
                  <a:lnTo>
                    <a:pt x="1069" y="5587"/>
                  </a:lnTo>
                  <a:lnTo>
                    <a:pt x="1072" y="5585"/>
                  </a:lnTo>
                  <a:lnTo>
                    <a:pt x="1076" y="5582"/>
                  </a:lnTo>
                  <a:lnTo>
                    <a:pt x="1076" y="5582"/>
                  </a:lnTo>
                  <a:lnTo>
                    <a:pt x="1081" y="5581"/>
                  </a:lnTo>
                  <a:lnTo>
                    <a:pt x="1085" y="5581"/>
                  </a:lnTo>
                  <a:lnTo>
                    <a:pt x="1090" y="5582"/>
                  </a:lnTo>
                  <a:lnTo>
                    <a:pt x="1094" y="5586"/>
                  </a:lnTo>
                  <a:lnTo>
                    <a:pt x="1103" y="5593"/>
                  </a:lnTo>
                  <a:lnTo>
                    <a:pt x="1114" y="5602"/>
                  </a:lnTo>
                  <a:lnTo>
                    <a:pt x="1125" y="5613"/>
                  </a:lnTo>
                  <a:lnTo>
                    <a:pt x="1138" y="5622"/>
                  </a:lnTo>
                  <a:lnTo>
                    <a:pt x="1145" y="5627"/>
                  </a:lnTo>
                  <a:lnTo>
                    <a:pt x="1152" y="5631"/>
                  </a:lnTo>
                  <a:lnTo>
                    <a:pt x="1162" y="5634"/>
                  </a:lnTo>
                  <a:lnTo>
                    <a:pt x="1170" y="5636"/>
                  </a:lnTo>
                  <a:lnTo>
                    <a:pt x="1170" y="5636"/>
                  </a:lnTo>
                  <a:lnTo>
                    <a:pt x="1179" y="5636"/>
                  </a:lnTo>
                  <a:lnTo>
                    <a:pt x="1188" y="5636"/>
                  </a:lnTo>
                  <a:lnTo>
                    <a:pt x="1196" y="5635"/>
                  </a:lnTo>
                  <a:lnTo>
                    <a:pt x="1206" y="5633"/>
                  </a:lnTo>
                  <a:lnTo>
                    <a:pt x="1214" y="5629"/>
                  </a:lnTo>
                  <a:lnTo>
                    <a:pt x="1222" y="5625"/>
                  </a:lnTo>
                  <a:lnTo>
                    <a:pt x="1229" y="5621"/>
                  </a:lnTo>
                  <a:lnTo>
                    <a:pt x="1237" y="5616"/>
                  </a:lnTo>
                  <a:lnTo>
                    <a:pt x="1253" y="5604"/>
                  </a:lnTo>
                  <a:lnTo>
                    <a:pt x="1267" y="5590"/>
                  </a:lnTo>
                  <a:lnTo>
                    <a:pt x="1282" y="5573"/>
                  </a:lnTo>
                  <a:lnTo>
                    <a:pt x="1299" y="5556"/>
                  </a:lnTo>
                  <a:lnTo>
                    <a:pt x="1332" y="5517"/>
                  </a:lnTo>
                  <a:lnTo>
                    <a:pt x="1352" y="5498"/>
                  </a:lnTo>
                  <a:lnTo>
                    <a:pt x="1372" y="5478"/>
                  </a:lnTo>
                  <a:lnTo>
                    <a:pt x="1395" y="5458"/>
                  </a:lnTo>
                  <a:lnTo>
                    <a:pt x="1419" y="5439"/>
                  </a:lnTo>
                  <a:lnTo>
                    <a:pt x="1433" y="5430"/>
                  </a:lnTo>
                  <a:lnTo>
                    <a:pt x="1446" y="5422"/>
                  </a:lnTo>
                  <a:lnTo>
                    <a:pt x="1460" y="5414"/>
                  </a:lnTo>
                  <a:lnTo>
                    <a:pt x="1475" y="5406"/>
                  </a:lnTo>
                  <a:lnTo>
                    <a:pt x="1475" y="5406"/>
                  </a:lnTo>
                  <a:lnTo>
                    <a:pt x="1515" y="5387"/>
                  </a:lnTo>
                  <a:lnTo>
                    <a:pt x="1547" y="5375"/>
                  </a:lnTo>
                  <a:lnTo>
                    <a:pt x="1559" y="5370"/>
                  </a:lnTo>
                  <a:lnTo>
                    <a:pt x="1571" y="5367"/>
                  </a:lnTo>
                  <a:lnTo>
                    <a:pt x="1580" y="5366"/>
                  </a:lnTo>
                  <a:lnTo>
                    <a:pt x="1587" y="5365"/>
                  </a:lnTo>
                  <a:lnTo>
                    <a:pt x="1593" y="5365"/>
                  </a:lnTo>
                  <a:lnTo>
                    <a:pt x="1597" y="5367"/>
                  </a:lnTo>
                  <a:lnTo>
                    <a:pt x="1600" y="5369"/>
                  </a:lnTo>
                  <a:lnTo>
                    <a:pt x="1602" y="5372"/>
                  </a:lnTo>
                  <a:lnTo>
                    <a:pt x="1604" y="5375"/>
                  </a:lnTo>
                  <a:lnTo>
                    <a:pt x="1604" y="5379"/>
                  </a:lnTo>
                  <a:lnTo>
                    <a:pt x="1603" y="5389"/>
                  </a:lnTo>
                  <a:lnTo>
                    <a:pt x="1600" y="5401"/>
                  </a:lnTo>
                  <a:lnTo>
                    <a:pt x="1596" y="5415"/>
                  </a:lnTo>
                  <a:lnTo>
                    <a:pt x="1593" y="5428"/>
                  </a:lnTo>
                  <a:lnTo>
                    <a:pt x="1591" y="5440"/>
                  </a:lnTo>
                  <a:lnTo>
                    <a:pt x="1591" y="5446"/>
                  </a:lnTo>
                  <a:lnTo>
                    <a:pt x="1591" y="5453"/>
                  </a:lnTo>
                  <a:lnTo>
                    <a:pt x="1593" y="5458"/>
                  </a:lnTo>
                  <a:lnTo>
                    <a:pt x="1595" y="5463"/>
                  </a:lnTo>
                  <a:lnTo>
                    <a:pt x="1598" y="5467"/>
                  </a:lnTo>
                  <a:lnTo>
                    <a:pt x="1603" y="5471"/>
                  </a:lnTo>
                  <a:lnTo>
                    <a:pt x="1609" y="5474"/>
                  </a:lnTo>
                  <a:lnTo>
                    <a:pt x="1617" y="5476"/>
                  </a:lnTo>
                  <a:lnTo>
                    <a:pt x="1617" y="5476"/>
                  </a:lnTo>
                  <a:lnTo>
                    <a:pt x="1629" y="5480"/>
                  </a:lnTo>
                  <a:lnTo>
                    <a:pt x="1640" y="5483"/>
                  </a:lnTo>
                  <a:lnTo>
                    <a:pt x="1649" y="5488"/>
                  </a:lnTo>
                  <a:lnTo>
                    <a:pt x="1656" y="5492"/>
                  </a:lnTo>
                  <a:lnTo>
                    <a:pt x="1663" y="5498"/>
                  </a:lnTo>
                  <a:lnTo>
                    <a:pt x="1668" y="5503"/>
                  </a:lnTo>
                  <a:lnTo>
                    <a:pt x="1671" y="5509"/>
                  </a:lnTo>
                  <a:lnTo>
                    <a:pt x="1673" y="5515"/>
                  </a:lnTo>
                  <a:lnTo>
                    <a:pt x="1675" y="5521"/>
                  </a:lnTo>
                  <a:lnTo>
                    <a:pt x="1675" y="5527"/>
                  </a:lnTo>
                  <a:lnTo>
                    <a:pt x="1674" y="5534"/>
                  </a:lnTo>
                  <a:lnTo>
                    <a:pt x="1673" y="5541"/>
                  </a:lnTo>
                  <a:lnTo>
                    <a:pt x="1671" y="5548"/>
                  </a:lnTo>
                  <a:lnTo>
                    <a:pt x="1668" y="5555"/>
                  </a:lnTo>
                  <a:lnTo>
                    <a:pt x="1660" y="5568"/>
                  </a:lnTo>
                  <a:lnTo>
                    <a:pt x="1650" y="5581"/>
                  </a:lnTo>
                  <a:lnTo>
                    <a:pt x="1640" y="5594"/>
                  </a:lnTo>
                  <a:lnTo>
                    <a:pt x="1630" y="5605"/>
                  </a:lnTo>
                  <a:lnTo>
                    <a:pt x="1620" y="5615"/>
                  </a:lnTo>
                  <a:lnTo>
                    <a:pt x="1603" y="5629"/>
                  </a:lnTo>
                  <a:lnTo>
                    <a:pt x="1597" y="5636"/>
                  </a:lnTo>
                  <a:lnTo>
                    <a:pt x="1597" y="5636"/>
                  </a:lnTo>
                  <a:lnTo>
                    <a:pt x="1605" y="5640"/>
                  </a:lnTo>
                  <a:lnTo>
                    <a:pt x="1616" y="5642"/>
                  </a:lnTo>
                  <a:lnTo>
                    <a:pt x="1627" y="5643"/>
                  </a:lnTo>
                  <a:lnTo>
                    <a:pt x="1640" y="5642"/>
                  </a:lnTo>
                  <a:lnTo>
                    <a:pt x="1654" y="5639"/>
                  </a:lnTo>
                  <a:lnTo>
                    <a:pt x="1669" y="5635"/>
                  </a:lnTo>
                  <a:lnTo>
                    <a:pt x="1685" y="5628"/>
                  </a:lnTo>
                  <a:lnTo>
                    <a:pt x="1700" y="5620"/>
                  </a:lnTo>
                  <a:lnTo>
                    <a:pt x="1717" y="5611"/>
                  </a:lnTo>
                  <a:lnTo>
                    <a:pt x="1732" y="5600"/>
                  </a:lnTo>
                  <a:lnTo>
                    <a:pt x="1747" y="5587"/>
                  </a:lnTo>
                  <a:lnTo>
                    <a:pt x="1763" y="5572"/>
                  </a:lnTo>
                  <a:lnTo>
                    <a:pt x="1776" y="5555"/>
                  </a:lnTo>
                  <a:lnTo>
                    <a:pt x="1789" y="5536"/>
                  </a:lnTo>
                  <a:lnTo>
                    <a:pt x="1801" y="5516"/>
                  </a:lnTo>
                  <a:lnTo>
                    <a:pt x="1811" y="5495"/>
                  </a:lnTo>
                  <a:lnTo>
                    <a:pt x="1811" y="5495"/>
                  </a:lnTo>
                  <a:lnTo>
                    <a:pt x="1814" y="5486"/>
                  </a:lnTo>
                  <a:lnTo>
                    <a:pt x="1817" y="5480"/>
                  </a:lnTo>
                  <a:lnTo>
                    <a:pt x="1820" y="5475"/>
                  </a:lnTo>
                  <a:lnTo>
                    <a:pt x="1824" y="5471"/>
                  </a:lnTo>
                  <a:lnTo>
                    <a:pt x="1828" y="5468"/>
                  </a:lnTo>
                  <a:lnTo>
                    <a:pt x="1831" y="5465"/>
                  </a:lnTo>
                  <a:lnTo>
                    <a:pt x="1839" y="5462"/>
                  </a:lnTo>
                  <a:lnTo>
                    <a:pt x="1848" y="5459"/>
                  </a:lnTo>
                  <a:lnTo>
                    <a:pt x="1857" y="5455"/>
                  </a:lnTo>
                  <a:lnTo>
                    <a:pt x="1866" y="5449"/>
                  </a:lnTo>
                  <a:lnTo>
                    <a:pt x="1871" y="5444"/>
                  </a:lnTo>
                  <a:lnTo>
                    <a:pt x="1876" y="5439"/>
                  </a:lnTo>
                  <a:lnTo>
                    <a:pt x="1876" y="5439"/>
                  </a:lnTo>
                  <a:lnTo>
                    <a:pt x="1879" y="5433"/>
                  </a:lnTo>
                  <a:lnTo>
                    <a:pt x="1882" y="5427"/>
                  </a:lnTo>
                  <a:lnTo>
                    <a:pt x="1886" y="5421"/>
                  </a:lnTo>
                  <a:lnTo>
                    <a:pt x="1887" y="5415"/>
                  </a:lnTo>
                  <a:lnTo>
                    <a:pt x="1888" y="5400"/>
                  </a:lnTo>
                  <a:lnTo>
                    <a:pt x="1888" y="5386"/>
                  </a:lnTo>
                  <a:lnTo>
                    <a:pt x="1888" y="5371"/>
                  </a:lnTo>
                  <a:lnTo>
                    <a:pt x="1888" y="5357"/>
                  </a:lnTo>
                  <a:lnTo>
                    <a:pt x="1890" y="5342"/>
                  </a:lnTo>
                  <a:lnTo>
                    <a:pt x="1892" y="5336"/>
                  </a:lnTo>
                  <a:lnTo>
                    <a:pt x="1894" y="5330"/>
                  </a:lnTo>
                  <a:lnTo>
                    <a:pt x="1894" y="5330"/>
                  </a:lnTo>
                  <a:lnTo>
                    <a:pt x="1898" y="5324"/>
                  </a:lnTo>
                  <a:lnTo>
                    <a:pt x="1902" y="5319"/>
                  </a:lnTo>
                  <a:lnTo>
                    <a:pt x="1906" y="5314"/>
                  </a:lnTo>
                  <a:lnTo>
                    <a:pt x="1911" y="5309"/>
                  </a:lnTo>
                  <a:lnTo>
                    <a:pt x="1923" y="5301"/>
                  </a:lnTo>
                  <a:lnTo>
                    <a:pt x="1937" y="5295"/>
                  </a:lnTo>
                  <a:lnTo>
                    <a:pt x="1951" y="5290"/>
                  </a:lnTo>
                  <a:lnTo>
                    <a:pt x="1965" y="5286"/>
                  </a:lnTo>
                  <a:lnTo>
                    <a:pt x="1996" y="5278"/>
                  </a:lnTo>
                  <a:lnTo>
                    <a:pt x="2026" y="5272"/>
                  </a:lnTo>
                  <a:lnTo>
                    <a:pt x="2038" y="5268"/>
                  </a:lnTo>
                  <a:lnTo>
                    <a:pt x="2049" y="5262"/>
                  </a:lnTo>
                  <a:lnTo>
                    <a:pt x="2057" y="5256"/>
                  </a:lnTo>
                  <a:lnTo>
                    <a:pt x="2061" y="5253"/>
                  </a:lnTo>
                  <a:lnTo>
                    <a:pt x="2063" y="5249"/>
                  </a:lnTo>
                  <a:lnTo>
                    <a:pt x="2066" y="5245"/>
                  </a:lnTo>
                  <a:lnTo>
                    <a:pt x="2068" y="5240"/>
                  </a:lnTo>
                  <a:lnTo>
                    <a:pt x="2068" y="5235"/>
                  </a:lnTo>
                  <a:lnTo>
                    <a:pt x="2068" y="5230"/>
                  </a:lnTo>
                  <a:lnTo>
                    <a:pt x="2068" y="5230"/>
                  </a:lnTo>
                  <a:lnTo>
                    <a:pt x="2066" y="5215"/>
                  </a:lnTo>
                  <a:lnTo>
                    <a:pt x="2066" y="5202"/>
                  </a:lnTo>
                  <a:lnTo>
                    <a:pt x="2069" y="5190"/>
                  </a:lnTo>
                  <a:lnTo>
                    <a:pt x="2073" y="5180"/>
                  </a:lnTo>
                  <a:lnTo>
                    <a:pt x="2078" y="5169"/>
                  </a:lnTo>
                  <a:lnTo>
                    <a:pt x="2083" y="5161"/>
                  </a:lnTo>
                  <a:lnTo>
                    <a:pt x="2090" y="5153"/>
                  </a:lnTo>
                  <a:lnTo>
                    <a:pt x="2098" y="5146"/>
                  </a:lnTo>
                  <a:lnTo>
                    <a:pt x="2106" y="5140"/>
                  </a:lnTo>
                  <a:lnTo>
                    <a:pt x="2116" y="5134"/>
                  </a:lnTo>
                  <a:lnTo>
                    <a:pt x="2134" y="5124"/>
                  </a:lnTo>
                  <a:lnTo>
                    <a:pt x="2152" y="5116"/>
                  </a:lnTo>
                  <a:lnTo>
                    <a:pt x="2169" y="5109"/>
                  </a:lnTo>
                  <a:lnTo>
                    <a:pt x="2169" y="5109"/>
                  </a:lnTo>
                  <a:lnTo>
                    <a:pt x="2171" y="5109"/>
                  </a:lnTo>
                  <a:lnTo>
                    <a:pt x="2172" y="5110"/>
                  </a:lnTo>
                  <a:lnTo>
                    <a:pt x="2175" y="5112"/>
                  </a:lnTo>
                  <a:lnTo>
                    <a:pt x="2177" y="5117"/>
                  </a:lnTo>
                  <a:lnTo>
                    <a:pt x="2181" y="5124"/>
                  </a:lnTo>
                  <a:lnTo>
                    <a:pt x="2189" y="5143"/>
                  </a:lnTo>
                  <a:lnTo>
                    <a:pt x="2195" y="5154"/>
                  </a:lnTo>
                  <a:lnTo>
                    <a:pt x="2202" y="5166"/>
                  </a:lnTo>
                  <a:lnTo>
                    <a:pt x="2212" y="5179"/>
                  </a:lnTo>
                  <a:lnTo>
                    <a:pt x="2222" y="5192"/>
                  </a:lnTo>
                  <a:lnTo>
                    <a:pt x="2234" y="5206"/>
                  </a:lnTo>
                  <a:lnTo>
                    <a:pt x="2250" y="5220"/>
                  </a:lnTo>
                  <a:lnTo>
                    <a:pt x="2267" y="5233"/>
                  </a:lnTo>
                  <a:lnTo>
                    <a:pt x="2287" y="5245"/>
                  </a:lnTo>
                  <a:lnTo>
                    <a:pt x="2311" y="5257"/>
                  </a:lnTo>
                  <a:lnTo>
                    <a:pt x="2337" y="5268"/>
                  </a:lnTo>
                  <a:lnTo>
                    <a:pt x="2337" y="5268"/>
                  </a:lnTo>
                  <a:lnTo>
                    <a:pt x="2412" y="5237"/>
                  </a:lnTo>
                  <a:lnTo>
                    <a:pt x="2458" y="5215"/>
                  </a:lnTo>
                  <a:lnTo>
                    <a:pt x="2485" y="5202"/>
                  </a:lnTo>
                  <a:lnTo>
                    <a:pt x="2514" y="5187"/>
                  </a:lnTo>
                  <a:lnTo>
                    <a:pt x="2514" y="5187"/>
                  </a:lnTo>
                  <a:lnTo>
                    <a:pt x="2546" y="5170"/>
                  </a:lnTo>
                  <a:lnTo>
                    <a:pt x="2576" y="5153"/>
                  </a:lnTo>
                  <a:lnTo>
                    <a:pt x="2588" y="5145"/>
                  </a:lnTo>
                  <a:lnTo>
                    <a:pt x="2599" y="5138"/>
                  </a:lnTo>
                  <a:lnTo>
                    <a:pt x="2609" y="5130"/>
                  </a:lnTo>
                  <a:lnTo>
                    <a:pt x="2617" y="5123"/>
                  </a:lnTo>
                  <a:lnTo>
                    <a:pt x="2617" y="5123"/>
                  </a:lnTo>
                  <a:lnTo>
                    <a:pt x="2616" y="5121"/>
                  </a:lnTo>
                  <a:lnTo>
                    <a:pt x="2615" y="5119"/>
                  </a:lnTo>
                  <a:lnTo>
                    <a:pt x="2607" y="5112"/>
                  </a:lnTo>
                  <a:lnTo>
                    <a:pt x="2596" y="5101"/>
                  </a:lnTo>
                  <a:lnTo>
                    <a:pt x="2583" y="5087"/>
                  </a:lnTo>
                  <a:lnTo>
                    <a:pt x="2568" y="5069"/>
                  </a:lnTo>
                  <a:lnTo>
                    <a:pt x="2553" y="5050"/>
                  </a:lnTo>
                  <a:lnTo>
                    <a:pt x="2546" y="5039"/>
                  </a:lnTo>
                  <a:lnTo>
                    <a:pt x="2540" y="5026"/>
                  </a:lnTo>
                  <a:lnTo>
                    <a:pt x="2535" y="5015"/>
                  </a:lnTo>
                  <a:lnTo>
                    <a:pt x="2530" y="5002"/>
                  </a:lnTo>
                  <a:lnTo>
                    <a:pt x="2530" y="5002"/>
                  </a:lnTo>
                  <a:lnTo>
                    <a:pt x="2527" y="4989"/>
                  </a:lnTo>
                  <a:lnTo>
                    <a:pt x="2524" y="4978"/>
                  </a:lnTo>
                  <a:lnTo>
                    <a:pt x="2522" y="4969"/>
                  </a:lnTo>
                  <a:lnTo>
                    <a:pt x="2522" y="4960"/>
                  </a:lnTo>
                  <a:lnTo>
                    <a:pt x="2522" y="4953"/>
                  </a:lnTo>
                  <a:lnTo>
                    <a:pt x="2522" y="4948"/>
                  </a:lnTo>
                  <a:lnTo>
                    <a:pt x="2523" y="4944"/>
                  </a:lnTo>
                  <a:lnTo>
                    <a:pt x="2524" y="4942"/>
                  </a:lnTo>
                  <a:lnTo>
                    <a:pt x="2524" y="4942"/>
                  </a:lnTo>
                  <a:lnTo>
                    <a:pt x="2537" y="4959"/>
                  </a:lnTo>
                  <a:lnTo>
                    <a:pt x="2552" y="4976"/>
                  </a:lnTo>
                  <a:lnTo>
                    <a:pt x="2573" y="4997"/>
                  </a:lnTo>
                  <a:lnTo>
                    <a:pt x="2585" y="5008"/>
                  </a:lnTo>
                  <a:lnTo>
                    <a:pt x="2597" y="5019"/>
                  </a:lnTo>
                  <a:lnTo>
                    <a:pt x="2611" y="5030"/>
                  </a:lnTo>
                  <a:lnTo>
                    <a:pt x="2627" y="5042"/>
                  </a:lnTo>
                  <a:lnTo>
                    <a:pt x="2643" y="5053"/>
                  </a:lnTo>
                  <a:lnTo>
                    <a:pt x="2660" y="5062"/>
                  </a:lnTo>
                  <a:lnTo>
                    <a:pt x="2677" y="5071"/>
                  </a:lnTo>
                  <a:lnTo>
                    <a:pt x="2695" y="5079"/>
                  </a:lnTo>
                  <a:lnTo>
                    <a:pt x="2695" y="5079"/>
                  </a:lnTo>
                  <a:lnTo>
                    <a:pt x="2749" y="5051"/>
                  </a:lnTo>
                  <a:lnTo>
                    <a:pt x="2803" y="5021"/>
                  </a:lnTo>
                  <a:lnTo>
                    <a:pt x="2857" y="4988"/>
                  </a:lnTo>
                  <a:lnTo>
                    <a:pt x="2911" y="4954"/>
                  </a:lnTo>
                  <a:lnTo>
                    <a:pt x="2911" y="4954"/>
                  </a:lnTo>
                  <a:lnTo>
                    <a:pt x="2946" y="4930"/>
                  </a:lnTo>
                  <a:lnTo>
                    <a:pt x="2946" y="4930"/>
                  </a:lnTo>
                  <a:lnTo>
                    <a:pt x="2947" y="4929"/>
                  </a:lnTo>
                  <a:lnTo>
                    <a:pt x="2947" y="4929"/>
                  </a:lnTo>
                  <a:lnTo>
                    <a:pt x="2948" y="4927"/>
                  </a:lnTo>
                  <a:lnTo>
                    <a:pt x="2947" y="4925"/>
                  </a:lnTo>
                  <a:lnTo>
                    <a:pt x="2943" y="4918"/>
                  </a:lnTo>
                  <a:lnTo>
                    <a:pt x="2935" y="4909"/>
                  </a:lnTo>
                  <a:lnTo>
                    <a:pt x="2924" y="4898"/>
                  </a:lnTo>
                  <a:lnTo>
                    <a:pt x="2899" y="4874"/>
                  </a:lnTo>
                  <a:lnTo>
                    <a:pt x="2870" y="4845"/>
                  </a:lnTo>
                  <a:lnTo>
                    <a:pt x="2857" y="4831"/>
                  </a:lnTo>
                  <a:lnTo>
                    <a:pt x="2846" y="4817"/>
                  </a:lnTo>
                  <a:lnTo>
                    <a:pt x="2836" y="4802"/>
                  </a:lnTo>
                  <a:lnTo>
                    <a:pt x="2832" y="4795"/>
                  </a:lnTo>
                  <a:lnTo>
                    <a:pt x="2829" y="4789"/>
                  </a:lnTo>
                  <a:lnTo>
                    <a:pt x="2828" y="4782"/>
                  </a:lnTo>
                  <a:lnTo>
                    <a:pt x="2827" y="4776"/>
                  </a:lnTo>
                  <a:lnTo>
                    <a:pt x="2827" y="4770"/>
                  </a:lnTo>
                  <a:lnTo>
                    <a:pt x="2828" y="4765"/>
                  </a:lnTo>
                  <a:lnTo>
                    <a:pt x="2830" y="4759"/>
                  </a:lnTo>
                  <a:lnTo>
                    <a:pt x="2834" y="4754"/>
                  </a:lnTo>
                  <a:lnTo>
                    <a:pt x="2840" y="4750"/>
                  </a:lnTo>
                  <a:lnTo>
                    <a:pt x="2847" y="4746"/>
                  </a:lnTo>
                  <a:lnTo>
                    <a:pt x="2847" y="4746"/>
                  </a:lnTo>
                  <a:lnTo>
                    <a:pt x="2853" y="4742"/>
                  </a:lnTo>
                  <a:lnTo>
                    <a:pt x="2858" y="4737"/>
                  </a:lnTo>
                  <a:lnTo>
                    <a:pt x="2861" y="4732"/>
                  </a:lnTo>
                  <a:lnTo>
                    <a:pt x="2863" y="4726"/>
                  </a:lnTo>
                  <a:lnTo>
                    <a:pt x="2864" y="4720"/>
                  </a:lnTo>
                  <a:lnTo>
                    <a:pt x="2864" y="4711"/>
                  </a:lnTo>
                  <a:lnTo>
                    <a:pt x="2864" y="4704"/>
                  </a:lnTo>
                  <a:lnTo>
                    <a:pt x="2862" y="4695"/>
                  </a:lnTo>
                  <a:lnTo>
                    <a:pt x="2857" y="4678"/>
                  </a:lnTo>
                  <a:lnTo>
                    <a:pt x="2849" y="4658"/>
                  </a:lnTo>
                  <a:lnTo>
                    <a:pt x="2830" y="4616"/>
                  </a:lnTo>
                  <a:lnTo>
                    <a:pt x="2821" y="4595"/>
                  </a:lnTo>
                  <a:lnTo>
                    <a:pt x="2813" y="4574"/>
                  </a:lnTo>
                  <a:lnTo>
                    <a:pt x="2806" y="4554"/>
                  </a:lnTo>
                  <a:lnTo>
                    <a:pt x="2804" y="4544"/>
                  </a:lnTo>
                  <a:lnTo>
                    <a:pt x="2802" y="4534"/>
                  </a:lnTo>
                  <a:lnTo>
                    <a:pt x="2802" y="4525"/>
                  </a:lnTo>
                  <a:lnTo>
                    <a:pt x="2802" y="4517"/>
                  </a:lnTo>
                  <a:lnTo>
                    <a:pt x="2803" y="4509"/>
                  </a:lnTo>
                  <a:lnTo>
                    <a:pt x="2805" y="4502"/>
                  </a:lnTo>
                  <a:lnTo>
                    <a:pt x="2808" y="4495"/>
                  </a:lnTo>
                  <a:lnTo>
                    <a:pt x="2813" y="4488"/>
                  </a:lnTo>
                  <a:lnTo>
                    <a:pt x="2819" y="4482"/>
                  </a:lnTo>
                  <a:lnTo>
                    <a:pt x="2827" y="4478"/>
                  </a:lnTo>
                  <a:lnTo>
                    <a:pt x="2827" y="4478"/>
                  </a:lnTo>
                  <a:lnTo>
                    <a:pt x="2928" y="4425"/>
                  </a:lnTo>
                  <a:lnTo>
                    <a:pt x="3034" y="4374"/>
                  </a:lnTo>
                  <a:lnTo>
                    <a:pt x="3138" y="4323"/>
                  </a:lnTo>
                  <a:lnTo>
                    <a:pt x="3241" y="4273"/>
                  </a:lnTo>
                  <a:lnTo>
                    <a:pt x="3433" y="4182"/>
                  </a:lnTo>
                  <a:lnTo>
                    <a:pt x="3516" y="4142"/>
                  </a:lnTo>
                  <a:lnTo>
                    <a:pt x="3591" y="4105"/>
                  </a:lnTo>
                  <a:lnTo>
                    <a:pt x="3591" y="4105"/>
                  </a:lnTo>
                  <a:lnTo>
                    <a:pt x="3587" y="4089"/>
                  </a:lnTo>
                  <a:lnTo>
                    <a:pt x="3581" y="4070"/>
                  </a:lnTo>
                  <a:lnTo>
                    <a:pt x="3571" y="4047"/>
                  </a:lnTo>
                  <a:lnTo>
                    <a:pt x="3564" y="4035"/>
                  </a:lnTo>
                  <a:lnTo>
                    <a:pt x="3557" y="4020"/>
                  </a:lnTo>
                  <a:lnTo>
                    <a:pt x="3549" y="4006"/>
                  </a:lnTo>
                  <a:lnTo>
                    <a:pt x="3540" y="3992"/>
                  </a:lnTo>
                  <a:lnTo>
                    <a:pt x="3529" y="3977"/>
                  </a:lnTo>
                  <a:lnTo>
                    <a:pt x="3516" y="3962"/>
                  </a:lnTo>
                  <a:lnTo>
                    <a:pt x="3502" y="3948"/>
                  </a:lnTo>
                  <a:lnTo>
                    <a:pt x="3487" y="3933"/>
                  </a:lnTo>
                  <a:close/>
                  <a:moveTo>
                    <a:pt x="322" y="5867"/>
                  </a:moveTo>
                  <a:lnTo>
                    <a:pt x="322" y="5867"/>
                  </a:lnTo>
                  <a:lnTo>
                    <a:pt x="321" y="5881"/>
                  </a:lnTo>
                  <a:lnTo>
                    <a:pt x="321" y="5892"/>
                  </a:lnTo>
                  <a:lnTo>
                    <a:pt x="323" y="5908"/>
                  </a:lnTo>
                  <a:lnTo>
                    <a:pt x="326" y="5923"/>
                  </a:lnTo>
                  <a:lnTo>
                    <a:pt x="329" y="5931"/>
                  </a:lnTo>
                  <a:lnTo>
                    <a:pt x="332" y="5939"/>
                  </a:lnTo>
                  <a:lnTo>
                    <a:pt x="337" y="5947"/>
                  </a:lnTo>
                  <a:lnTo>
                    <a:pt x="343" y="5956"/>
                  </a:lnTo>
                  <a:lnTo>
                    <a:pt x="349" y="5964"/>
                  </a:lnTo>
                  <a:lnTo>
                    <a:pt x="357" y="5971"/>
                  </a:lnTo>
                  <a:lnTo>
                    <a:pt x="357" y="5971"/>
                  </a:lnTo>
                  <a:lnTo>
                    <a:pt x="369" y="5980"/>
                  </a:lnTo>
                  <a:lnTo>
                    <a:pt x="382" y="5988"/>
                  </a:lnTo>
                  <a:lnTo>
                    <a:pt x="397" y="5995"/>
                  </a:lnTo>
                  <a:lnTo>
                    <a:pt x="412" y="6000"/>
                  </a:lnTo>
                  <a:lnTo>
                    <a:pt x="426" y="6002"/>
                  </a:lnTo>
                  <a:lnTo>
                    <a:pt x="434" y="6002"/>
                  </a:lnTo>
                  <a:lnTo>
                    <a:pt x="441" y="6001"/>
                  </a:lnTo>
                  <a:lnTo>
                    <a:pt x="447" y="6000"/>
                  </a:lnTo>
                  <a:lnTo>
                    <a:pt x="453" y="5998"/>
                  </a:lnTo>
                  <a:lnTo>
                    <a:pt x="458" y="5995"/>
                  </a:lnTo>
                  <a:lnTo>
                    <a:pt x="463" y="5991"/>
                  </a:lnTo>
                  <a:lnTo>
                    <a:pt x="463" y="5991"/>
                  </a:lnTo>
                  <a:lnTo>
                    <a:pt x="468" y="5986"/>
                  </a:lnTo>
                  <a:lnTo>
                    <a:pt x="473" y="5979"/>
                  </a:lnTo>
                  <a:lnTo>
                    <a:pt x="476" y="5973"/>
                  </a:lnTo>
                  <a:lnTo>
                    <a:pt x="479" y="5966"/>
                  </a:lnTo>
                  <a:lnTo>
                    <a:pt x="481" y="5958"/>
                  </a:lnTo>
                  <a:lnTo>
                    <a:pt x="482" y="5950"/>
                  </a:lnTo>
                  <a:lnTo>
                    <a:pt x="483" y="5933"/>
                  </a:lnTo>
                  <a:lnTo>
                    <a:pt x="483" y="5917"/>
                  </a:lnTo>
                  <a:lnTo>
                    <a:pt x="484" y="5900"/>
                  </a:lnTo>
                  <a:lnTo>
                    <a:pt x="485" y="5892"/>
                  </a:lnTo>
                  <a:lnTo>
                    <a:pt x="487" y="5884"/>
                  </a:lnTo>
                  <a:lnTo>
                    <a:pt x="489" y="5877"/>
                  </a:lnTo>
                  <a:lnTo>
                    <a:pt x="493" y="5869"/>
                  </a:lnTo>
                  <a:lnTo>
                    <a:pt x="493" y="5869"/>
                  </a:lnTo>
                  <a:lnTo>
                    <a:pt x="495" y="5866"/>
                  </a:lnTo>
                  <a:lnTo>
                    <a:pt x="499" y="5863"/>
                  </a:lnTo>
                  <a:lnTo>
                    <a:pt x="508" y="5857"/>
                  </a:lnTo>
                  <a:lnTo>
                    <a:pt x="516" y="5854"/>
                  </a:lnTo>
                  <a:lnTo>
                    <a:pt x="519" y="5853"/>
                  </a:lnTo>
                  <a:lnTo>
                    <a:pt x="519" y="5853"/>
                  </a:lnTo>
                  <a:lnTo>
                    <a:pt x="526" y="5851"/>
                  </a:lnTo>
                  <a:lnTo>
                    <a:pt x="532" y="5848"/>
                  </a:lnTo>
                  <a:lnTo>
                    <a:pt x="538" y="5845"/>
                  </a:lnTo>
                  <a:lnTo>
                    <a:pt x="544" y="5840"/>
                  </a:lnTo>
                  <a:lnTo>
                    <a:pt x="544" y="5840"/>
                  </a:lnTo>
                  <a:lnTo>
                    <a:pt x="585" y="5859"/>
                  </a:lnTo>
                  <a:lnTo>
                    <a:pt x="626" y="5877"/>
                  </a:lnTo>
                  <a:lnTo>
                    <a:pt x="668" y="5896"/>
                  </a:lnTo>
                  <a:lnTo>
                    <a:pt x="709" y="5917"/>
                  </a:lnTo>
                  <a:lnTo>
                    <a:pt x="748" y="5938"/>
                  </a:lnTo>
                  <a:lnTo>
                    <a:pt x="789" y="5961"/>
                  </a:lnTo>
                  <a:lnTo>
                    <a:pt x="830" y="5983"/>
                  </a:lnTo>
                  <a:lnTo>
                    <a:pt x="870" y="6007"/>
                  </a:lnTo>
                  <a:lnTo>
                    <a:pt x="910" y="6031"/>
                  </a:lnTo>
                  <a:lnTo>
                    <a:pt x="949" y="6056"/>
                  </a:lnTo>
                  <a:lnTo>
                    <a:pt x="1027" y="6106"/>
                  </a:lnTo>
                  <a:lnTo>
                    <a:pt x="1103" y="6158"/>
                  </a:lnTo>
                  <a:lnTo>
                    <a:pt x="1178" y="6211"/>
                  </a:lnTo>
                  <a:lnTo>
                    <a:pt x="1178" y="6211"/>
                  </a:lnTo>
                  <a:lnTo>
                    <a:pt x="1197" y="6225"/>
                  </a:lnTo>
                  <a:lnTo>
                    <a:pt x="1215" y="6236"/>
                  </a:lnTo>
                  <a:lnTo>
                    <a:pt x="1215" y="6236"/>
                  </a:lnTo>
                  <a:lnTo>
                    <a:pt x="1208" y="6258"/>
                  </a:lnTo>
                  <a:lnTo>
                    <a:pt x="1199" y="6281"/>
                  </a:lnTo>
                  <a:lnTo>
                    <a:pt x="1189" y="6305"/>
                  </a:lnTo>
                  <a:lnTo>
                    <a:pt x="1177" y="6331"/>
                  </a:lnTo>
                  <a:lnTo>
                    <a:pt x="1177" y="6331"/>
                  </a:lnTo>
                  <a:lnTo>
                    <a:pt x="1137" y="6407"/>
                  </a:lnTo>
                  <a:lnTo>
                    <a:pt x="1118" y="6443"/>
                  </a:lnTo>
                  <a:lnTo>
                    <a:pt x="1100" y="6479"/>
                  </a:lnTo>
                  <a:lnTo>
                    <a:pt x="1093" y="6497"/>
                  </a:lnTo>
                  <a:lnTo>
                    <a:pt x="1087" y="6514"/>
                  </a:lnTo>
                  <a:lnTo>
                    <a:pt x="1081" y="6530"/>
                  </a:lnTo>
                  <a:lnTo>
                    <a:pt x="1077" y="6547"/>
                  </a:lnTo>
                  <a:lnTo>
                    <a:pt x="1074" y="6562"/>
                  </a:lnTo>
                  <a:lnTo>
                    <a:pt x="1072" y="6576"/>
                  </a:lnTo>
                  <a:lnTo>
                    <a:pt x="1072" y="6591"/>
                  </a:lnTo>
                  <a:lnTo>
                    <a:pt x="1073" y="6603"/>
                  </a:lnTo>
                  <a:lnTo>
                    <a:pt x="1073" y="6603"/>
                  </a:lnTo>
                  <a:lnTo>
                    <a:pt x="1075" y="6612"/>
                  </a:lnTo>
                  <a:lnTo>
                    <a:pt x="1077" y="6621"/>
                  </a:lnTo>
                  <a:lnTo>
                    <a:pt x="1080" y="6629"/>
                  </a:lnTo>
                  <a:lnTo>
                    <a:pt x="1083" y="6638"/>
                  </a:lnTo>
                  <a:lnTo>
                    <a:pt x="1087" y="6645"/>
                  </a:lnTo>
                  <a:lnTo>
                    <a:pt x="1092" y="6652"/>
                  </a:lnTo>
                  <a:lnTo>
                    <a:pt x="1097" y="6658"/>
                  </a:lnTo>
                  <a:lnTo>
                    <a:pt x="1102" y="6664"/>
                  </a:lnTo>
                  <a:lnTo>
                    <a:pt x="1108" y="6669"/>
                  </a:lnTo>
                  <a:lnTo>
                    <a:pt x="1115" y="6674"/>
                  </a:lnTo>
                  <a:lnTo>
                    <a:pt x="1122" y="6679"/>
                  </a:lnTo>
                  <a:lnTo>
                    <a:pt x="1129" y="6682"/>
                  </a:lnTo>
                  <a:lnTo>
                    <a:pt x="1137" y="6685"/>
                  </a:lnTo>
                  <a:lnTo>
                    <a:pt x="1145" y="6687"/>
                  </a:lnTo>
                  <a:lnTo>
                    <a:pt x="1154" y="6689"/>
                  </a:lnTo>
                  <a:lnTo>
                    <a:pt x="1163" y="6690"/>
                  </a:lnTo>
                  <a:lnTo>
                    <a:pt x="1163" y="6690"/>
                  </a:lnTo>
                  <a:lnTo>
                    <a:pt x="1173" y="6690"/>
                  </a:lnTo>
                  <a:lnTo>
                    <a:pt x="1183" y="6689"/>
                  </a:lnTo>
                  <a:lnTo>
                    <a:pt x="1192" y="6687"/>
                  </a:lnTo>
                  <a:lnTo>
                    <a:pt x="1201" y="6685"/>
                  </a:lnTo>
                  <a:lnTo>
                    <a:pt x="1210" y="6682"/>
                  </a:lnTo>
                  <a:lnTo>
                    <a:pt x="1218" y="6677"/>
                  </a:lnTo>
                  <a:lnTo>
                    <a:pt x="1226" y="6673"/>
                  </a:lnTo>
                  <a:lnTo>
                    <a:pt x="1233" y="6668"/>
                  </a:lnTo>
                  <a:lnTo>
                    <a:pt x="1240" y="6662"/>
                  </a:lnTo>
                  <a:lnTo>
                    <a:pt x="1246" y="6657"/>
                  </a:lnTo>
                  <a:lnTo>
                    <a:pt x="1252" y="6651"/>
                  </a:lnTo>
                  <a:lnTo>
                    <a:pt x="1257" y="6644"/>
                  </a:lnTo>
                  <a:lnTo>
                    <a:pt x="1261" y="6637"/>
                  </a:lnTo>
                  <a:lnTo>
                    <a:pt x="1265" y="6629"/>
                  </a:lnTo>
                  <a:lnTo>
                    <a:pt x="1268" y="6622"/>
                  </a:lnTo>
                  <a:lnTo>
                    <a:pt x="1270" y="6614"/>
                  </a:lnTo>
                  <a:lnTo>
                    <a:pt x="1270" y="6614"/>
                  </a:lnTo>
                  <a:lnTo>
                    <a:pt x="1272" y="6598"/>
                  </a:lnTo>
                  <a:lnTo>
                    <a:pt x="1273" y="6582"/>
                  </a:lnTo>
                  <a:lnTo>
                    <a:pt x="1271" y="6570"/>
                  </a:lnTo>
                  <a:lnTo>
                    <a:pt x="1268" y="6558"/>
                  </a:lnTo>
                  <a:lnTo>
                    <a:pt x="1263" y="6549"/>
                  </a:lnTo>
                  <a:lnTo>
                    <a:pt x="1258" y="6539"/>
                  </a:lnTo>
                  <a:lnTo>
                    <a:pt x="1251" y="6532"/>
                  </a:lnTo>
                  <a:lnTo>
                    <a:pt x="1243" y="6527"/>
                  </a:lnTo>
                  <a:lnTo>
                    <a:pt x="1236" y="6522"/>
                  </a:lnTo>
                  <a:lnTo>
                    <a:pt x="1229" y="6518"/>
                  </a:lnTo>
                  <a:lnTo>
                    <a:pt x="1215" y="6513"/>
                  </a:lnTo>
                  <a:lnTo>
                    <a:pt x="1206" y="6511"/>
                  </a:lnTo>
                  <a:lnTo>
                    <a:pt x="1201" y="6511"/>
                  </a:lnTo>
                  <a:lnTo>
                    <a:pt x="1201" y="6511"/>
                  </a:lnTo>
                  <a:lnTo>
                    <a:pt x="1217" y="6466"/>
                  </a:lnTo>
                  <a:lnTo>
                    <a:pt x="1229" y="6430"/>
                  </a:lnTo>
                  <a:lnTo>
                    <a:pt x="1240" y="6401"/>
                  </a:lnTo>
                  <a:lnTo>
                    <a:pt x="1240" y="6401"/>
                  </a:lnTo>
                  <a:lnTo>
                    <a:pt x="1248" y="6381"/>
                  </a:lnTo>
                  <a:lnTo>
                    <a:pt x="1258" y="6363"/>
                  </a:lnTo>
                  <a:lnTo>
                    <a:pt x="1266" y="6345"/>
                  </a:lnTo>
                  <a:lnTo>
                    <a:pt x="1275" y="6329"/>
                  </a:lnTo>
                  <a:lnTo>
                    <a:pt x="1283" y="6314"/>
                  </a:lnTo>
                  <a:lnTo>
                    <a:pt x="1292" y="6299"/>
                  </a:lnTo>
                  <a:lnTo>
                    <a:pt x="1310" y="6275"/>
                  </a:lnTo>
                  <a:lnTo>
                    <a:pt x="1327" y="6254"/>
                  </a:lnTo>
                  <a:lnTo>
                    <a:pt x="1345" y="6237"/>
                  </a:lnTo>
                  <a:lnTo>
                    <a:pt x="1361" y="6224"/>
                  </a:lnTo>
                  <a:lnTo>
                    <a:pt x="1376" y="6212"/>
                  </a:lnTo>
                  <a:lnTo>
                    <a:pt x="1391" y="6205"/>
                  </a:lnTo>
                  <a:lnTo>
                    <a:pt x="1404" y="6199"/>
                  </a:lnTo>
                  <a:lnTo>
                    <a:pt x="1416" y="6195"/>
                  </a:lnTo>
                  <a:lnTo>
                    <a:pt x="1426" y="6193"/>
                  </a:lnTo>
                  <a:lnTo>
                    <a:pt x="1435" y="6192"/>
                  </a:lnTo>
                  <a:lnTo>
                    <a:pt x="1441" y="6192"/>
                  </a:lnTo>
                  <a:lnTo>
                    <a:pt x="1446" y="6192"/>
                  </a:lnTo>
                  <a:lnTo>
                    <a:pt x="1446" y="6192"/>
                  </a:lnTo>
                  <a:lnTo>
                    <a:pt x="1442" y="6188"/>
                  </a:lnTo>
                  <a:lnTo>
                    <a:pt x="1437" y="6183"/>
                  </a:lnTo>
                  <a:lnTo>
                    <a:pt x="1432" y="6175"/>
                  </a:lnTo>
                  <a:lnTo>
                    <a:pt x="1425" y="6166"/>
                  </a:lnTo>
                  <a:lnTo>
                    <a:pt x="1420" y="6155"/>
                  </a:lnTo>
                  <a:lnTo>
                    <a:pt x="1414" y="6142"/>
                  </a:lnTo>
                  <a:lnTo>
                    <a:pt x="1409" y="6125"/>
                  </a:lnTo>
                  <a:lnTo>
                    <a:pt x="1406" y="6108"/>
                  </a:lnTo>
                  <a:lnTo>
                    <a:pt x="1404" y="6088"/>
                  </a:lnTo>
                  <a:lnTo>
                    <a:pt x="1404" y="6065"/>
                  </a:lnTo>
                  <a:lnTo>
                    <a:pt x="1405" y="6053"/>
                  </a:lnTo>
                  <a:lnTo>
                    <a:pt x="1407" y="6041"/>
                  </a:lnTo>
                  <a:lnTo>
                    <a:pt x="1409" y="6027"/>
                  </a:lnTo>
                  <a:lnTo>
                    <a:pt x="1413" y="6013"/>
                  </a:lnTo>
                  <a:lnTo>
                    <a:pt x="1417" y="5999"/>
                  </a:lnTo>
                  <a:lnTo>
                    <a:pt x="1422" y="5983"/>
                  </a:lnTo>
                  <a:lnTo>
                    <a:pt x="1428" y="5968"/>
                  </a:lnTo>
                  <a:lnTo>
                    <a:pt x="1436" y="5952"/>
                  </a:lnTo>
                  <a:lnTo>
                    <a:pt x="1444" y="5934"/>
                  </a:lnTo>
                  <a:lnTo>
                    <a:pt x="1453" y="5917"/>
                  </a:lnTo>
                  <a:lnTo>
                    <a:pt x="1453" y="5917"/>
                  </a:lnTo>
                  <a:lnTo>
                    <a:pt x="1473" y="5880"/>
                  </a:lnTo>
                  <a:lnTo>
                    <a:pt x="1490" y="5844"/>
                  </a:lnTo>
                  <a:lnTo>
                    <a:pt x="1505" y="5811"/>
                  </a:lnTo>
                  <a:lnTo>
                    <a:pt x="1516" y="5780"/>
                  </a:lnTo>
                  <a:lnTo>
                    <a:pt x="1527" y="5749"/>
                  </a:lnTo>
                  <a:lnTo>
                    <a:pt x="1535" y="5719"/>
                  </a:lnTo>
                  <a:lnTo>
                    <a:pt x="1541" y="5691"/>
                  </a:lnTo>
                  <a:lnTo>
                    <a:pt x="1546" y="5663"/>
                  </a:lnTo>
                  <a:lnTo>
                    <a:pt x="1546" y="5663"/>
                  </a:lnTo>
                  <a:lnTo>
                    <a:pt x="1547" y="5654"/>
                  </a:lnTo>
                  <a:lnTo>
                    <a:pt x="1546" y="5645"/>
                  </a:lnTo>
                  <a:lnTo>
                    <a:pt x="1545" y="5636"/>
                  </a:lnTo>
                  <a:lnTo>
                    <a:pt x="1542" y="5626"/>
                  </a:lnTo>
                  <a:lnTo>
                    <a:pt x="1538" y="5617"/>
                  </a:lnTo>
                  <a:lnTo>
                    <a:pt x="1534" y="5609"/>
                  </a:lnTo>
                  <a:lnTo>
                    <a:pt x="1529" y="5600"/>
                  </a:lnTo>
                  <a:lnTo>
                    <a:pt x="1523" y="5592"/>
                  </a:lnTo>
                  <a:lnTo>
                    <a:pt x="1515" y="5585"/>
                  </a:lnTo>
                  <a:lnTo>
                    <a:pt x="1508" y="5577"/>
                  </a:lnTo>
                  <a:lnTo>
                    <a:pt x="1500" y="5571"/>
                  </a:lnTo>
                  <a:lnTo>
                    <a:pt x="1492" y="5566"/>
                  </a:lnTo>
                  <a:lnTo>
                    <a:pt x="1484" y="5561"/>
                  </a:lnTo>
                  <a:lnTo>
                    <a:pt x="1474" y="5558"/>
                  </a:lnTo>
                  <a:lnTo>
                    <a:pt x="1465" y="5556"/>
                  </a:lnTo>
                  <a:lnTo>
                    <a:pt x="1455" y="5554"/>
                  </a:lnTo>
                  <a:lnTo>
                    <a:pt x="1455" y="5554"/>
                  </a:lnTo>
                  <a:lnTo>
                    <a:pt x="1445" y="5554"/>
                  </a:lnTo>
                  <a:lnTo>
                    <a:pt x="1436" y="5555"/>
                  </a:lnTo>
                  <a:lnTo>
                    <a:pt x="1425" y="5557"/>
                  </a:lnTo>
                  <a:lnTo>
                    <a:pt x="1416" y="5560"/>
                  </a:lnTo>
                  <a:lnTo>
                    <a:pt x="1407" y="5564"/>
                  </a:lnTo>
                  <a:lnTo>
                    <a:pt x="1399" y="5568"/>
                  </a:lnTo>
                  <a:lnTo>
                    <a:pt x="1391" y="5574"/>
                  </a:lnTo>
                  <a:lnTo>
                    <a:pt x="1382" y="5579"/>
                  </a:lnTo>
                  <a:lnTo>
                    <a:pt x="1375" y="5587"/>
                  </a:lnTo>
                  <a:lnTo>
                    <a:pt x="1369" y="5593"/>
                  </a:lnTo>
                  <a:lnTo>
                    <a:pt x="1363" y="5600"/>
                  </a:lnTo>
                  <a:lnTo>
                    <a:pt x="1358" y="5608"/>
                  </a:lnTo>
                  <a:lnTo>
                    <a:pt x="1354" y="5616"/>
                  </a:lnTo>
                  <a:lnTo>
                    <a:pt x="1350" y="5624"/>
                  </a:lnTo>
                  <a:lnTo>
                    <a:pt x="1348" y="5633"/>
                  </a:lnTo>
                  <a:lnTo>
                    <a:pt x="1347" y="5641"/>
                  </a:lnTo>
                  <a:lnTo>
                    <a:pt x="1347" y="5641"/>
                  </a:lnTo>
                  <a:lnTo>
                    <a:pt x="1346" y="5661"/>
                  </a:lnTo>
                  <a:lnTo>
                    <a:pt x="1347" y="5680"/>
                  </a:lnTo>
                  <a:lnTo>
                    <a:pt x="1351" y="5695"/>
                  </a:lnTo>
                  <a:lnTo>
                    <a:pt x="1356" y="5707"/>
                  </a:lnTo>
                  <a:lnTo>
                    <a:pt x="1362" y="5717"/>
                  </a:lnTo>
                  <a:lnTo>
                    <a:pt x="1369" y="5727"/>
                  </a:lnTo>
                  <a:lnTo>
                    <a:pt x="1377" y="5734"/>
                  </a:lnTo>
                  <a:lnTo>
                    <a:pt x="1386" y="5739"/>
                  </a:lnTo>
                  <a:lnTo>
                    <a:pt x="1394" y="5743"/>
                  </a:lnTo>
                  <a:lnTo>
                    <a:pt x="1402" y="5747"/>
                  </a:lnTo>
                  <a:lnTo>
                    <a:pt x="1416" y="5752"/>
                  </a:lnTo>
                  <a:lnTo>
                    <a:pt x="1422" y="5754"/>
                  </a:lnTo>
                  <a:lnTo>
                    <a:pt x="1425" y="5756"/>
                  </a:lnTo>
                  <a:lnTo>
                    <a:pt x="1428" y="5759"/>
                  </a:lnTo>
                  <a:lnTo>
                    <a:pt x="1428" y="5762"/>
                  </a:lnTo>
                  <a:lnTo>
                    <a:pt x="1428" y="5762"/>
                  </a:lnTo>
                  <a:lnTo>
                    <a:pt x="1417" y="5798"/>
                  </a:lnTo>
                  <a:lnTo>
                    <a:pt x="1405" y="5831"/>
                  </a:lnTo>
                  <a:lnTo>
                    <a:pt x="1392" y="5861"/>
                  </a:lnTo>
                  <a:lnTo>
                    <a:pt x="1378" y="5887"/>
                  </a:lnTo>
                  <a:lnTo>
                    <a:pt x="1365" y="5912"/>
                  </a:lnTo>
                  <a:lnTo>
                    <a:pt x="1352" y="5933"/>
                  </a:lnTo>
                  <a:lnTo>
                    <a:pt x="1337" y="5953"/>
                  </a:lnTo>
                  <a:lnTo>
                    <a:pt x="1323" y="5969"/>
                  </a:lnTo>
                  <a:lnTo>
                    <a:pt x="1323" y="5969"/>
                  </a:lnTo>
                  <a:lnTo>
                    <a:pt x="1296" y="5953"/>
                  </a:lnTo>
                  <a:lnTo>
                    <a:pt x="1263" y="5933"/>
                  </a:lnTo>
                  <a:lnTo>
                    <a:pt x="1263" y="5933"/>
                  </a:lnTo>
                  <a:lnTo>
                    <a:pt x="1186" y="5891"/>
                  </a:lnTo>
                  <a:lnTo>
                    <a:pt x="1111" y="5850"/>
                  </a:lnTo>
                  <a:lnTo>
                    <a:pt x="1038" y="5811"/>
                  </a:lnTo>
                  <a:lnTo>
                    <a:pt x="1001" y="5793"/>
                  </a:lnTo>
                  <a:lnTo>
                    <a:pt x="964" y="5776"/>
                  </a:lnTo>
                  <a:lnTo>
                    <a:pt x="927" y="5758"/>
                  </a:lnTo>
                  <a:lnTo>
                    <a:pt x="889" y="5743"/>
                  </a:lnTo>
                  <a:lnTo>
                    <a:pt x="850" y="5727"/>
                  </a:lnTo>
                  <a:lnTo>
                    <a:pt x="810" y="5712"/>
                  </a:lnTo>
                  <a:lnTo>
                    <a:pt x="769" y="5698"/>
                  </a:lnTo>
                  <a:lnTo>
                    <a:pt x="727" y="5686"/>
                  </a:lnTo>
                  <a:lnTo>
                    <a:pt x="683" y="5673"/>
                  </a:lnTo>
                  <a:lnTo>
                    <a:pt x="638" y="5662"/>
                  </a:lnTo>
                  <a:lnTo>
                    <a:pt x="638" y="5662"/>
                  </a:lnTo>
                  <a:lnTo>
                    <a:pt x="655" y="5629"/>
                  </a:lnTo>
                  <a:lnTo>
                    <a:pt x="655" y="5629"/>
                  </a:lnTo>
                  <a:lnTo>
                    <a:pt x="681" y="5585"/>
                  </a:lnTo>
                  <a:lnTo>
                    <a:pt x="699" y="5553"/>
                  </a:lnTo>
                  <a:lnTo>
                    <a:pt x="706" y="5542"/>
                  </a:lnTo>
                  <a:lnTo>
                    <a:pt x="710" y="5532"/>
                  </a:lnTo>
                  <a:lnTo>
                    <a:pt x="712" y="5526"/>
                  </a:lnTo>
                  <a:lnTo>
                    <a:pt x="711" y="5524"/>
                  </a:lnTo>
                  <a:lnTo>
                    <a:pt x="710" y="5522"/>
                  </a:lnTo>
                  <a:lnTo>
                    <a:pt x="710" y="5522"/>
                  </a:lnTo>
                  <a:lnTo>
                    <a:pt x="709" y="5522"/>
                  </a:lnTo>
                  <a:lnTo>
                    <a:pt x="708" y="5522"/>
                  </a:lnTo>
                  <a:lnTo>
                    <a:pt x="702" y="5523"/>
                  </a:lnTo>
                  <a:lnTo>
                    <a:pt x="688" y="5532"/>
                  </a:lnTo>
                  <a:lnTo>
                    <a:pt x="664" y="5548"/>
                  </a:lnTo>
                  <a:lnTo>
                    <a:pt x="647" y="5557"/>
                  </a:lnTo>
                  <a:lnTo>
                    <a:pt x="628" y="5568"/>
                  </a:lnTo>
                  <a:lnTo>
                    <a:pt x="628" y="5568"/>
                  </a:lnTo>
                  <a:lnTo>
                    <a:pt x="606" y="5579"/>
                  </a:lnTo>
                  <a:lnTo>
                    <a:pt x="588" y="5589"/>
                  </a:lnTo>
                  <a:lnTo>
                    <a:pt x="573" y="5595"/>
                  </a:lnTo>
                  <a:lnTo>
                    <a:pt x="558" y="5600"/>
                  </a:lnTo>
                  <a:lnTo>
                    <a:pt x="545" y="5604"/>
                  </a:lnTo>
                  <a:lnTo>
                    <a:pt x="532" y="5607"/>
                  </a:lnTo>
                  <a:lnTo>
                    <a:pt x="504" y="5611"/>
                  </a:lnTo>
                  <a:lnTo>
                    <a:pt x="504" y="5611"/>
                  </a:lnTo>
                  <a:lnTo>
                    <a:pt x="495" y="5611"/>
                  </a:lnTo>
                  <a:lnTo>
                    <a:pt x="486" y="5610"/>
                  </a:lnTo>
                  <a:lnTo>
                    <a:pt x="468" y="5607"/>
                  </a:lnTo>
                  <a:lnTo>
                    <a:pt x="453" y="5603"/>
                  </a:lnTo>
                  <a:lnTo>
                    <a:pt x="446" y="5603"/>
                  </a:lnTo>
                  <a:lnTo>
                    <a:pt x="441" y="5604"/>
                  </a:lnTo>
                  <a:lnTo>
                    <a:pt x="441" y="5604"/>
                  </a:lnTo>
                  <a:lnTo>
                    <a:pt x="435" y="5607"/>
                  </a:lnTo>
                  <a:lnTo>
                    <a:pt x="428" y="5613"/>
                  </a:lnTo>
                  <a:lnTo>
                    <a:pt x="423" y="5620"/>
                  </a:lnTo>
                  <a:lnTo>
                    <a:pt x="418" y="5629"/>
                  </a:lnTo>
                  <a:lnTo>
                    <a:pt x="413" y="5642"/>
                  </a:lnTo>
                  <a:lnTo>
                    <a:pt x="408" y="5656"/>
                  </a:lnTo>
                  <a:lnTo>
                    <a:pt x="395" y="5693"/>
                  </a:lnTo>
                  <a:lnTo>
                    <a:pt x="395" y="5693"/>
                  </a:lnTo>
                  <a:lnTo>
                    <a:pt x="370" y="5764"/>
                  </a:lnTo>
                  <a:lnTo>
                    <a:pt x="363" y="5783"/>
                  </a:lnTo>
                  <a:lnTo>
                    <a:pt x="363" y="5783"/>
                  </a:lnTo>
                  <a:lnTo>
                    <a:pt x="355" y="5801"/>
                  </a:lnTo>
                  <a:lnTo>
                    <a:pt x="348" y="5815"/>
                  </a:lnTo>
                  <a:lnTo>
                    <a:pt x="335" y="5834"/>
                  </a:lnTo>
                  <a:lnTo>
                    <a:pt x="331" y="5842"/>
                  </a:lnTo>
                  <a:lnTo>
                    <a:pt x="327" y="5849"/>
                  </a:lnTo>
                  <a:lnTo>
                    <a:pt x="324" y="5857"/>
                  </a:lnTo>
                  <a:lnTo>
                    <a:pt x="322" y="5867"/>
                  </a:lnTo>
                  <a:close/>
                  <a:moveTo>
                    <a:pt x="390" y="969"/>
                  </a:moveTo>
                  <a:lnTo>
                    <a:pt x="390" y="969"/>
                  </a:lnTo>
                  <a:lnTo>
                    <a:pt x="419" y="968"/>
                  </a:lnTo>
                  <a:lnTo>
                    <a:pt x="451" y="965"/>
                  </a:lnTo>
                  <a:lnTo>
                    <a:pt x="483" y="962"/>
                  </a:lnTo>
                  <a:lnTo>
                    <a:pt x="513" y="958"/>
                  </a:lnTo>
                  <a:lnTo>
                    <a:pt x="563" y="952"/>
                  </a:lnTo>
                  <a:lnTo>
                    <a:pt x="583" y="948"/>
                  </a:lnTo>
                  <a:lnTo>
                    <a:pt x="580" y="644"/>
                  </a:lnTo>
                  <a:lnTo>
                    <a:pt x="580" y="644"/>
                  </a:lnTo>
                  <a:lnTo>
                    <a:pt x="531" y="637"/>
                  </a:lnTo>
                  <a:lnTo>
                    <a:pt x="429" y="621"/>
                  </a:lnTo>
                  <a:lnTo>
                    <a:pt x="429" y="621"/>
                  </a:lnTo>
                  <a:lnTo>
                    <a:pt x="416" y="620"/>
                  </a:lnTo>
                  <a:lnTo>
                    <a:pt x="404" y="619"/>
                  </a:lnTo>
                  <a:lnTo>
                    <a:pt x="392" y="619"/>
                  </a:lnTo>
                  <a:lnTo>
                    <a:pt x="381" y="620"/>
                  </a:lnTo>
                  <a:lnTo>
                    <a:pt x="371" y="622"/>
                  </a:lnTo>
                  <a:lnTo>
                    <a:pt x="362" y="625"/>
                  </a:lnTo>
                  <a:lnTo>
                    <a:pt x="353" y="628"/>
                  </a:lnTo>
                  <a:lnTo>
                    <a:pt x="346" y="632"/>
                  </a:lnTo>
                  <a:lnTo>
                    <a:pt x="338" y="636"/>
                  </a:lnTo>
                  <a:lnTo>
                    <a:pt x="331" y="641"/>
                  </a:lnTo>
                  <a:lnTo>
                    <a:pt x="325" y="646"/>
                  </a:lnTo>
                  <a:lnTo>
                    <a:pt x="320" y="651"/>
                  </a:lnTo>
                  <a:lnTo>
                    <a:pt x="311" y="664"/>
                  </a:lnTo>
                  <a:lnTo>
                    <a:pt x="304" y="676"/>
                  </a:lnTo>
                  <a:lnTo>
                    <a:pt x="298" y="689"/>
                  </a:lnTo>
                  <a:lnTo>
                    <a:pt x="293" y="702"/>
                  </a:lnTo>
                  <a:lnTo>
                    <a:pt x="290" y="715"/>
                  </a:lnTo>
                  <a:lnTo>
                    <a:pt x="288" y="725"/>
                  </a:lnTo>
                  <a:lnTo>
                    <a:pt x="287" y="742"/>
                  </a:lnTo>
                  <a:lnTo>
                    <a:pt x="287" y="748"/>
                  </a:lnTo>
                  <a:lnTo>
                    <a:pt x="291" y="832"/>
                  </a:lnTo>
                  <a:lnTo>
                    <a:pt x="291" y="832"/>
                  </a:lnTo>
                  <a:lnTo>
                    <a:pt x="291" y="838"/>
                  </a:lnTo>
                  <a:lnTo>
                    <a:pt x="293" y="854"/>
                  </a:lnTo>
                  <a:lnTo>
                    <a:pt x="298" y="875"/>
                  </a:lnTo>
                  <a:lnTo>
                    <a:pt x="302" y="887"/>
                  </a:lnTo>
                  <a:lnTo>
                    <a:pt x="306" y="901"/>
                  </a:lnTo>
                  <a:lnTo>
                    <a:pt x="311" y="913"/>
                  </a:lnTo>
                  <a:lnTo>
                    <a:pt x="318" y="925"/>
                  </a:lnTo>
                  <a:lnTo>
                    <a:pt x="326" y="938"/>
                  </a:lnTo>
                  <a:lnTo>
                    <a:pt x="335" y="948"/>
                  </a:lnTo>
                  <a:lnTo>
                    <a:pt x="340" y="952"/>
                  </a:lnTo>
                  <a:lnTo>
                    <a:pt x="347" y="956"/>
                  </a:lnTo>
                  <a:lnTo>
                    <a:pt x="353" y="960"/>
                  </a:lnTo>
                  <a:lnTo>
                    <a:pt x="359" y="963"/>
                  </a:lnTo>
                  <a:lnTo>
                    <a:pt x="366" y="965"/>
                  </a:lnTo>
                  <a:lnTo>
                    <a:pt x="373" y="967"/>
                  </a:lnTo>
                  <a:lnTo>
                    <a:pt x="381" y="968"/>
                  </a:lnTo>
                  <a:lnTo>
                    <a:pt x="390" y="969"/>
                  </a:lnTo>
                  <a:close/>
                  <a:moveTo>
                    <a:pt x="1101" y="856"/>
                  </a:moveTo>
                  <a:lnTo>
                    <a:pt x="1101" y="856"/>
                  </a:lnTo>
                  <a:lnTo>
                    <a:pt x="1103" y="835"/>
                  </a:lnTo>
                  <a:lnTo>
                    <a:pt x="1103" y="813"/>
                  </a:lnTo>
                  <a:lnTo>
                    <a:pt x="1103" y="770"/>
                  </a:lnTo>
                  <a:lnTo>
                    <a:pt x="1103" y="770"/>
                  </a:lnTo>
                  <a:lnTo>
                    <a:pt x="1102" y="609"/>
                  </a:lnTo>
                  <a:lnTo>
                    <a:pt x="1102" y="609"/>
                  </a:lnTo>
                  <a:lnTo>
                    <a:pt x="1102" y="599"/>
                  </a:lnTo>
                  <a:lnTo>
                    <a:pt x="1101" y="589"/>
                  </a:lnTo>
                  <a:lnTo>
                    <a:pt x="1100" y="578"/>
                  </a:lnTo>
                  <a:lnTo>
                    <a:pt x="1097" y="565"/>
                  </a:lnTo>
                  <a:lnTo>
                    <a:pt x="1094" y="555"/>
                  </a:lnTo>
                  <a:lnTo>
                    <a:pt x="1092" y="551"/>
                  </a:lnTo>
                  <a:lnTo>
                    <a:pt x="1089" y="548"/>
                  </a:lnTo>
                  <a:lnTo>
                    <a:pt x="1086" y="546"/>
                  </a:lnTo>
                  <a:lnTo>
                    <a:pt x="1082" y="545"/>
                  </a:lnTo>
                  <a:lnTo>
                    <a:pt x="1082" y="545"/>
                  </a:lnTo>
                  <a:lnTo>
                    <a:pt x="1049" y="545"/>
                  </a:lnTo>
                  <a:lnTo>
                    <a:pt x="1031" y="546"/>
                  </a:lnTo>
                  <a:lnTo>
                    <a:pt x="1020" y="547"/>
                  </a:lnTo>
                  <a:lnTo>
                    <a:pt x="1020" y="547"/>
                  </a:lnTo>
                  <a:lnTo>
                    <a:pt x="1017" y="552"/>
                  </a:lnTo>
                  <a:lnTo>
                    <a:pt x="1015" y="559"/>
                  </a:lnTo>
                  <a:lnTo>
                    <a:pt x="1009" y="578"/>
                  </a:lnTo>
                  <a:lnTo>
                    <a:pt x="1003" y="597"/>
                  </a:lnTo>
                  <a:lnTo>
                    <a:pt x="1000" y="604"/>
                  </a:lnTo>
                  <a:lnTo>
                    <a:pt x="998" y="609"/>
                  </a:lnTo>
                  <a:lnTo>
                    <a:pt x="978" y="547"/>
                  </a:lnTo>
                  <a:lnTo>
                    <a:pt x="978" y="547"/>
                  </a:lnTo>
                  <a:lnTo>
                    <a:pt x="962" y="546"/>
                  </a:lnTo>
                  <a:lnTo>
                    <a:pt x="939" y="546"/>
                  </a:lnTo>
                  <a:lnTo>
                    <a:pt x="914" y="547"/>
                  </a:lnTo>
                  <a:lnTo>
                    <a:pt x="900" y="549"/>
                  </a:lnTo>
                  <a:lnTo>
                    <a:pt x="900" y="549"/>
                  </a:lnTo>
                  <a:lnTo>
                    <a:pt x="895" y="561"/>
                  </a:lnTo>
                  <a:lnTo>
                    <a:pt x="889" y="579"/>
                  </a:lnTo>
                  <a:lnTo>
                    <a:pt x="882" y="597"/>
                  </a:lnTo>
                  <a:lnTo>
                    <a:pt x="877" y="609"/>
                  </a:lnTo>
                  <a:lnTo>
                    <a:pt x="858" y="550"/>
                  </a:lnTo>
                  <a:lnTo>
                    <a:pt x="858" y="550"/>
                  </a:lnTo>
                  <a:lnTo>
                    <a:pt x="845" y="549"/>
                  </a:lnTo>
                  <a:lnTo>
                    <a:pt x="821" y="549"/>
                  </a:lnTo>
                  <a:lnTo>
                    <a:pt x="797" y="550"/>
                  </a:lnTo>
                  <a:lnTo>
                    <a:pt x="788" y="551"/>
                  </a:lnTo>
                  <a:lnTo>
                    <a:pt x="784" y="551"/>
                  </a:lnTo>
                  <a:lnTo>
                    <a:pt x="784" y="551"/>
                  </a:lnTo>
                  <a:lnTo>
                    <a:pt x="780" y="556"/>
                  </a:lnTo>
                  <a:lnTo>
                    <a:pt x="777" y="563"/>
                  </a:lnTo>
                  <a:lnTo>
                    <a:pt x="770" y="581"/>
                  </a:lnTo>
                  <a:lnTo>
                    <a:pt x="763" y="598"/>
                  </a:lnTo>
                  <a:lnTo>
                    <a:pt x="758" y="609"/>
                  </a:lnTo>
                  <a:lnTo>
                    <a:pt x="739" y="551"/>
                  </a:lnTo>
                  <a:lnTo>
                    <a:pt x="739" y="551"/>
                  </a:lnTo>
                  <a:lnTo>
                    <a:pt x="722" y="551"/>
                  </a:lnTo>
                  <a:lnTo>
                    <a:pt x="691" y="551"/>
                  </a:lnTo>
                  <a:lnTo>
                    <a:pt x="691" y="551"/>
                  </a:lnTo>
                  <a:lnTo>
                    <a:pt x="686" y="552"/>
                  </a:lnTo>
                  <a:lnTo>
                    <a:pt x="682" y="553"/>
                  </a:lnTo>
                  <a:lnTo>
                    <a:pt x="678" y="555"/>
                  </a:lnTo>
                  <a:lnTo>
                    <a:pt x="674" y="557"/>
                  </a:lnTo>
                  <a:lnTo>
                    <a:pt x="668" y="564"/>
                  </a:lnTo>
                  <a:lnTo>
                    <a:pt x="663" y="573"/>
                  </a:lnTo>
                  <a:lnTo>
                    <a:pt x="658" y="581"/>
                  </a:lnTo>
                  <a:lnTo>
                    <a:pt x="655" y="591"/>
                  </a:lnTo>
                  <a:lnTo>
                    <a:pt x="654" y="600"/>
                  </a:lnTo>
                  <a:lnTo>
                    <a:pt x="653" y="608"/>
                  </a:lnTo>
                  <a:lnTo>
                    <a:pt x="653" y="608"/>
                  </a:lnTo>
                  <a:lnTo>
                    <a:pt x="654" y="686"/>
                  </a:lnTo>
                  <a:lnTo>
                    <a:pt x="655" y="765"/>
                  </a:lnTo>
                  <a:lnTo>
                    <a:pt x="655" y="765"/>
                  </a:lnTo>
                  <a:lnTo>
                    <a:pt x="658" y="869"/>
                  </a:lnTo>
                  <a:lnTo>
                    <a:pt x="661" y="947"/>
                  </a:lnTo>
                  <a:lnTo>
                    <a:pt x="661" y="947"/>
                  </a:lnTo>
                  <a:lnTo>
                    <a:pt x="680" y="946"/>
                  </a:lnTo>
                  <a:lnTo>
                    <a:pt x="690" y="944"/>
                  </a:lnTo>
                  <a:lnTo>
                    <a:pt x="698" y="943"/>
                  </a:lnTo>
                  <a:lnTo>
                    <a:pt x="707" y="941"/>
                  </a:lnTo>
                  <a:lnTo>
                    <a:pt x="715" y="938"/>
                  </a:lnTo>
                  <a:lnTo>
                    <a:pt x="721" y="933"/>
                  </a:lnTo>
                  <a:lnTo>
                    <a:pt x="727" y="929"/>
                  </a:lnTo>
                  <a:lnTo>
                    <a:pt x="727" y="929"/>
                  </a:lnTo>
                  <a:lnTo>
                    <a:pt x="732" y="924"/>
                  </a:lnTo>
                  <a:lnTo>
                    <a:pt x="736" y="919"/>
                  </a:lnTo>
                  <a:lnTo>
                    <a:pt x="743" y="908"/>
                  </a:lnTo>
                  <a:lnTo>
                    <a:pt x="748" y="897"/>
                  </a:lnTo>
                  <a:lnTo>
                    <a:pt x="753" y="886"/>
                  </a:lnTo>
                  <a:lnTo>
                    <a:pt x="756" y="876"/>
                  </a:lnTo>
                  <a:lnTo>
                    <a:pt x="757" y="869"/>
                  </a:lnTo>
                  <a:lnTo>
                    <a:pt x="758" y="862"/>
                  </a:lnTo>
                  <a:lnTo>
                    <a:pt x="758" y="862"/>
                  </a:lnTo>
                  <a:lnTo>
                    <a:pt x="758" y="882"/>
                  </a:lnTo>
                  <a:lnTo>
                    <a:pt x="758" y="912"/>
                  </a:lnTo>
                  <a:lnTo>
                    <a:pt x="759" y="942"/>
                  </a:lnTo>
                  <a:lnTo>
                    <a:pt x="761" y="965"/>
                  </a:lnTo>
                  <a:lnTo>
                    <a:pt x="761" y="965"/>
                  </a:lnTo>
                  <a:lnTo>
                    <a:pt x="761" y="966"/>
                  </a:lnTo>
                  <a:lnTo>
                    <a:pt x="763" y="967"/>
                  </a:lnTo>
                  <a:lnTo>
                    <a:pt x="769" y="969"/>
                  </a:lnTo>
                  <a:lnTo>
                    <a:pt x="778" y="970"/>
                  </a:lnTo>
                  <a:lnTo>
                    <a:pt x="789" y="970"/>
                  </a:lnTo>
                  <a:lnTo>
                    <a:pt x="803" y="968"/>
                  </a:lnTo>
                  <a:lnTo>
                    <a:pt x="816" y="963"/>
                  </a:lnTo>
                  <a:lnTo>
                    <a:pt x="822" y="960"/>
                  </a:lnTo>
                  <a:lnTo>
                    <a:pt x="829" y="957"/>
                  </a:lnTo>
                  <a:lnTo>
                    <a:pt x="835" y="952"/>
                  </a:lnTo>
                  <a:lnTo>
                    <a:pt x="842" y="947"/>
                  </a:lnTo>
                  <a:lnTo>
                    <a:pt x="842" y="947"/>
                  </a:lnTo>
                  <a:lnTo>
                    <a:pt x="850" y="937"/>
                  </a:lnTo>
                  <a:lnTo>
                    <a:pt x="857" y="925"/>
                  </a:lnTo>
                  <a:lnTo>
                    <a:pt x="862" y="913"/>
                  </a:lnTo>
                  <a:lnTo>
                    <a:pt x="866" y="901"/>
                  </a:lnTo>
                  <a:lnTo>
                    <a:pt x="873" y="878"/>
                  </a:lnTo>
                  <a:lnTo>
                    <a:pt x="877" y="862"/>
                  </a:lnTo>
                  <a:lnTo>
                    <a:pt x="877" y="862"/>
                  </a:lnTo>
                  <a:lnTo>
                    <a:pt x="877" y="893"/>
                  </a:lnTo>
                  <a:lnTo>
                    <a:pt x="878" y="926"/>
                  </a:lnTo>
                  <a:lnTo>
                    <a:pt x="880" y="953"/>
                  </a:lnTo>
                  <a:lnTo>
                    <a:pt x="881" y="962"/>
                  </a:lnTo>
                  <a:lnTo>
                    <a:pt x="882" y="964"/>
                  </a:lnTo>
                  <a:lnTo>
                    <a:pt x="883" y="965"/>
                  </a:lnTo>
                  <a:lnTo>
                    <a:pt x="883" y="965"/>
                  </a:lnTo>
                  <a:lnTo>
                    <a:pt x="890" y="966"/>
                  </a:lnTo>
                  <a:lnTo>
                    <a:pt x="898" y="966"/>
                  </a:lnTo>
                  <a:lnTo>
                    <a:pt x="908" y="965"/>
                  </a:lnTo>
                  <a:lnTo>
                    <a:pt x="919" y="963"/>
                  </a:lnTo>
                  <a:lnTo>
                    <a:pt x="930" y="960"/>
                  </a:lnTo>
                  <a:lnTo>
                    <a:pt x="942" y="956"/>
                  </a:lnTo>
                  <a:lnTo>
                    <a:pt x="953" y="950"/>
                  </a:lnTo>
                  <a:lnTo>
                    <a:pt x="958" y="946"/>
                  </a:lnTo>
                  <a:lnTo>
                    <a:pt x="962" y="942"/>
                  </a:lnTo>
                  <a:lnTo>
                    <a:pt x="962" y="942"/>
                  </a:lnTo>
                  <a:lnTo>
                    <a:pt x="970" y="932"/>
                  </a:lnTo>
                  <a:lnTo>
                    <a:pt x="978" y="922"/>
                  </a:lnTo>
                  <a:lnTo>
                    <a:pt x="984" y="912"/>
                  </a:lnTo>
                  <a:lnTo>
                    <a:pt x="989" y="901"/>
                  </a:lnTo>
                  <a:lnTo>
                    <a:pt x="992" y="890"/>
                  </a:lnTo>
                  <a:lnTo>
                    <a:pt x="995" y="879"/>
                  </a:lnTo>
                  <a:lnTo>
                    <a:pt x="998" y="862"/>
                  </a:lnTo>
                  <a:lnTo>
                    <a:pt x="998" y="862"/>
                  </a:lnTo>
                  <a:lnTo>
                    <a:pt x="998" y="891"/>
                  </a:lnTo>
                  <a:lnTo>
                    <a:pt x="999" y="915"/>
                  </a:lnTo>
                  <a:lnTo>
                    <a:pt x="1001" y="936"/>
                  </a:lnTo>
                  <a:lnTo>
                    <a:pt x="1001" y="936"/>
                  </a:lnTo>
                  <a:lnTo>
                    <a:pt x="1015" y="935"/>
                  </a:lnTo>
                  <a:lnTo>
                    <a:pt x="1024" y="933"/>
                  </a:lnTo>
                  <a:lnTo>
                    <a:pt x="1032" y="931"/>
                  </a:lnTo>
                  <a:lnTo>
                    <a:pt x="1032" y="931"/>
                  </a:lnTo>
                  <a:lnTo>
                    <a:pt x="1046" y="925"/>
                  </a:lnTo>
                  <a:lnTo>
                    <a:pt x="1057" y="920"/>
                  </a:lnTo>
                  <a:lnTo>
                    <a:pt x="1068" y="913"/>
                  </a:lnTo>
                  <a:lnTo>
                    <a:pt x="1068" y="913"/>
                  </a:lnTo>
                  <a:lnTo>
                    <a:pt x="1078" y="905"/>
                  </a:lnTo>
                  <a:lnTo>
                    <a:pt x="1083" y="900"/>
                  </a:lnTo>
                  <a:lnTo>
                    <a:pt x="1088" y="894"/>
                  </a:lnTo>
                  <a:lnTo>
                    <a:pt x="1092" y="887"/>
                  </a:lnTo>
                  <a:lnTo>
                    <a:pt x="1096" y="878"/>
                  </a:lnTo>
                  <a:lnTo>
                    <a:pt x="1099" y="868"/>
                  </a:lnTo>
                  <a:lnTo>
                    <a:pt x="1101" y="856"/>
                  </a:lnTo>
                  <a:close/>
                  <a:moveTo>
                    <a:pt x="1266" y="1010"/>
                  </a:moveTo>
                  <a:lnTo>
                    <a:pt x="1266" y="916"/>
                  </a:lnTo>
                  <a:lnTo>
                    <a:pt x="1266" y="916"/>
                  </a:lnTo>
                  <a:lnTo>
                    <a:pt x="1261" y="910"/>
                  </a:lnTo>
                  <a:lnTo>
                    <a:pt x="1255" y="902"/>
                  </a:lnTo>
                  <a:lnTo>
                    <a:pt x="1247" y="891"/>
                  </a:lnTo>
                  <a:lnTo>
                    <a:pt x="1240" y="875"/>
                  </a:lnTo>
                  <a:lnTo>
                    <a:pt x="1237" y="866"/>
                  </a:lnTo>
                  <a:lnTo>
                    <a:pt x="1234" y="856"/>
                  </a:lnTo>
                  <a:lnTo>
                    <a:pt x="1232" y="845"/>
                  </a:lnTo>
                  <a:lnTo>
                    <a:pt x="1229" y="831"/>
                  </a:lnTo>
                  <a:lnTo>
                    <a:pt x="1228" y="818"/>
                  </a:lnTo>
                  <a:lnTo>
                    <a:pt x="1227" y="803"/>
                  </a:lnTo>
                  <a:lnTo>
                    <a:pt x="1227" y="803"/>
                  </a:lnTo>
                  <a:lnTo>
                    <a:pt x="1227" y="792"/>
                  </a:lnTo>
                  <a:lnTo>
                    <a:pt x="1228" y="782"/>
                  </a:lnTo>
                  <a:lnTo>
                    <a:pt x="1229" y="772"/>
                  </a:lnTo>
                  <a:lnTo>
                    <a:pt x="1232" y="762"/>
                  </a:lnTo>
                  <a:lnTo>
                    <a:pt x="1238" y="743"/>
                  </a:lnTo>
                  <a:lnTo>
                    <a:pt x="1244" y="727"/>
                  </a:lnTo>
                  <a:lnTo>
                    <a:pt x="1252" y="714"/>
                  </a:lnTo>
                  <a:lnTo>
                    <a:pt x="1258" y="702"/>
                  </a:lnTo>
                  <a:lnTo>
                    <a:pt x="1264" y="693"/>
                  </a:lnTo>
                  <a:lnTo>
                    <a:pt x="1263" y="603"/>
                  </a:lnTo>
                  <a:lnTo>
                    <a:pt x="1263" y="603"/>
                  </a:lnTo>
                  <a:lnTo>
                    <a:pt x="1254" y="596"/>
                  </a:lnTo>
                  <a:lnTo>
                    <a:pt x="1230" y="581"/>
                  </a:lnTo>
                  <a:lnTo>
                    <a:pt x="1216" y="573"/>
                  </a:lnTo>
                  <a:lnTo>
                    <a:pt x="1201" y="565"/>
                  </a:lnTo>
                  <a:lnTo>
                    <a:pt x="1194" y="562"/>
                  </a:lnTo>
                  <a:lnTo>
                    <a:pt x="1188" y="561"/>
                  </a:lnTo>
                  <a:lnTo>
                    <a:pt x="1182" y="560"/>
                  </a:lnTo>
                  <a:lnTo>
                    <a:pt x="1176" y="560"/>
                  </a:lnTo>
                  <a:lnTo>
                    <a:pt x="1177" y="887"/>
                  </a:lnTo>
                  <a:lnTo>
                    <a:pt x="1177" y="887"/>
                  </a:lnTo>
                  <a:lnTo>
                    <a:pt x="1177" y="899"/>
                  </a:lnTo>
                  <a:lnTo>
                    <a:pt x="1174" y="909"/>
                  </a:lnTo>
                  <a:lnTo>
                    <a:pt x="1170" y="920"/>
                  </a:lnTo>
                  <a:lnTo>
                    <a:pt x="1164" y="930"/>
                  </a:lnTo>
                  <a:lnTo>
                    <a:pt x="1156" y="942"/>
                  </a:lnTo>
                  <a:lnTo>
                    <a:pt x="1148" y="952"/>
                  </a:lnTo>
                  <a:lnTo>
                    <a:pt x="1138" y="962"/>
                  </a:lnTo>
                  <a:lnTo>
                    <a:pt x="1128" y="971"/>
                  </a:lnTo>
                  <a:lnTo>
                    <a:pt x="1117" y="981"/>
                  </a:lnTo>
                  <a:lnTo>
                    <a:pt x="1104" y="989"/>
                  </a:lnTo>
                  <a:lnTo>
                    <a:pt x="1092" y="997"/>
                  </a:lnTo>
                  <a:lnTo>
                    <a:pt x="1079" y="1003"/>
                  </a:lnTo>
                  <a:lnTo>
                    <a:pt x="1065" y="1009"/>
                  </a:lnTo>
                  <a:lnTo>
                    <a:pt x="1052" y="1014"/>
                  </a:lnTo>
                  <a:lnTo>
                    <a:pt x="1039" y="1018"/>
                  </a:lnTo>
                  <a:lnTo>
                    <a:pt x="1026" y="1021"/>
                  </a:lnTo>
                  <a:lnTo>
                    <a:pt x="1026" y="1021"/>
                  </a:lnTo>
                  <a:lnTo>
                    <a:pt x="996" y="1027"/>
                  </a:lnTo>
                  <a:lnTo>
                    <a:pt x="967" y="1031"/>
                  </a:lnTo>
                  <a:lnTo>
                    <a:pt x="939" y="1034"/>
                  </a:lnTo>
                  <a:lnTo>
                    <a:pt x="911" y="1037"/>
                  </a:lnTo>
                  <a:lnTo>
                    <a:pt x="858" y="1040"/>
                  </a:lnTo>
                  <a:lnTo>
                    <a:pt x="810" y="1042"/>
                  </a:lnTo>
                  <a:lnTo>
                    <a:pt x="770" y="1042"/>
                  </a:lnTo>
                  <a:lnTo>
                    <a:pt x="739" y="1042"/>
                  </a:lnTo>
                  <a:lnTo>
                    <a:pt x="712" y="1041"/>
                  </a:lnTo>
                  <a:lnTo>
                    <a:pt x="712" y="1041"/>
                  </a:lnTo>
                  <a:lnTo>
                    <a:pt x="713" y="1048"/>
                  </a:lnTo>
                  <a:lnTo>
                    <a:pt x="716" y="1068"/>
                  </a:lnTo>
                  <a:lnTo>
                    <a:pt x="722" y="1095"/>
                  </a:lnTo>
                  <a:lnTo>
                    <a:pt x="725" y="1110"/>
                  </a:lnTo>
                  <a:lnTo>
                    <a:pt x="730" y="1126"/>
                  </a:lnTo>
                  <a:lnTo>
                    <a:pt x="730" y="1126"/>
                  </a:lnTo>
                  <a:lnTo>
                    <a:pt x="735" y="1136"/>
                  </a:lnTo>
                  <a:lnTo>
                    <a:pt x="741" y="1146"/>
                  </a:lnTo>
                  <a:lnTo>
                    <a:pt x="748" y="1155"/>
                  </a:lnTo>
                  <a:lnTo>
                    <a:pt x="756" y="1164"/>
                  </a:lnTo>
                  <a:lnTo>
                    <a:pt x="769" y="1176"/>
                  </a:lnTo>
                  <a:lnTo>
                    <a:pt x="774" y="1180"/>
                  </a:lnTo>
                  <a:lnTo>
                    <a:pt x="1163" y="1180"/>
                  </a:lnTo>
                  <a:lnTo>
                    <a:pt x="1266" y="1010"/>
                  </a:lnTo>
                  <a:close/>
                  <a:moveTo>
                    <a:pt x="773" y="1398"/>
                  </a:moveTo>
                  <a:lnTo>
                    <a:pt x="1164" y="1398"/>
                  </a:lnTo>
                  <a:lnTo>
                    <a:pt x="1164" y="1398"/>
                  </a:lnTo>
                  <a:lnTo>
                    <a:pt x="1175" y="1365"/>
                  </a:lnTo>
                  <a:lnTo>
                    <a:pt x="1183" y="1339"/>
                  </a:lnTo>
                  <a:lnTo>
                    <a:pt x="1186" y="1328"/>
                  </a:lnTo>
                  <a:lnTo>
                    <a:pt x="1188" y="1319"/>
                  </a:lnTo>
                  <a:lnTo>
                    <a:pt x="1170" y="1256"/>
                  </a:lnTo>
                  <a:lnTo>
                    <a:pt x="775" y="1256"/>
                  </a:lnTo>
                  <a:lnTo>
                    <a:pt x="753" y="1321"/>
                  </a:lnTo>
                  <a:lnTo>
                    <a:pt x="773" y="1398"/>
                  </a:lnTo>
                  <a:close/>
                  <a:moveTo>
                    <a:pt x="1164" y="1471"/>
                  </a:moveTo>
                  <a:lnTo>
                    <a:pt x="782" y="1471"/>
                  </a:lnTo>
                  <a:lnTo>
                    <a:pt x="780" y="1976"/>
                  </a:lnTo>
                  <a:lnTo>
                    <a:pt x="1111" y="1985"/>
                  </a:lnTo>
                  <a:lnTo>
                    <a:pt x="1216" y="1902"/>
                  </a:lnTo>
                  <a:lnTo>
                    <a:pt x="1164" y="1471"/>
                  </a:lnTo>
                  <a:close/>
                  <a:moveTo>
                    <a:pt x="1343" y="2103"/>
                  </a:moveTo>
                  <a:lnTo>
                    <a:pt x="1343" y="2103"/>
                  </a:lnTo>
                  <a:lnTo>
                    <a:pt x="1309" y="2079"/>
                  </a:lnTo>
                  <a:lnTo>
                    <a:pt x="1284" y="2061"/>
                  </a:lnTo>
                  <a:lnTo>
                    <a:pt x="1276" y="2054"/>
                  </a:lnTo>
                  <a:lnTo>
                    <a:pt x="1271" y="2049"/>
                  </a:lnTo>
                  <a:lnTo>
                    <a:pt x="1271" y="2049"/>
                  </a:lnTo>
                  <a:lnTo>
                    <a:pt x="1269" y="2043"/>
                  </a:lnTo>
                  <a:lnTo>
                    <a:pt x="1267" y="2033"/>
                  </a:lnTo>
                  <a:lnTo>
                    <a:pt x="1263" y="2004"/>
                  </a:lnTo>
                  <a:lnTo>
                    <a:pt x="1260" y="1964"/>
                  </a:lnTo>
                  <a:lnTo>
                    <a:pt x="1138" y="2062"/>
                  </a:lnTo>
                  <a:lnTo>
                    <a:pt x="765" y="2061"/>
                  </a:lnTo>
                  <a:lnTo>
                    <a:pt x="765" y="2061"/>
                  </a:lnTo>
                  <a:lnTo>
                    <a:pt x="765" y="2062"/>
                  </a:lnTo>
                  <a:lnTo>
                    <a:pt x="764" y="2064"/>
                  </a:lnTo>
                  <a:lnTo>
                    <a:pt x="762" y="2072"/>
                  </a:lnTo>
                  <a:lnTo>
                    <a:pt x="760" y="2103"/>
                  </a:lnTo>
                  <a:lnTo>
                    <a:pt x="759" y="2147"/>
                  </a:lnTo>
                  <a:lnTo>
                    <a:pt x="758" y="2197"/>
                  </a:lnTo>
                  <a:lnTo>
                    <a:pt x="757" y="2291"/>
                  </a:lnTo>
                  <a:lnTo>
                    <a:pt x="757" y="2333"/>
                  </a:lnTo>
                  <a:lnTo>
                    <a:pt x="757" y="2333"/>
                  </a:lnTo>
                  <a:lnTo>
                    <a:pt x="786" y="2359"/>
                  </a:lnTo>
                  <a:lnTo>
                    <a:pt x="852" y="2412"/>
                  </a:lnTo>
                  <a:lnTo>
                    <a:pt x="888" y="2441"/>
                  </a:lnTo>
                  <a:lnTo>
                    <a:pt x="919" y="2465"/>
                  </a:lnTo>
                  <a:lnTo>
                    <a:pt x="943" y="2481"/>
                  </a:lnTo>
                  <a:lnTo>
                    <a:pt x="950" y="2486"/>
                  </a:lnTo>
                  <a:lnTo>
                    <a:pt x="952" y="2487"/>
                  </a:lnTo>
                  <a:lnTo>
                    <a:pt x="954" y="2487"/>
                  </a:lnTo>
                  <a:lnTo>
                    <a:pt x="1205" y="2170"/>
                  </a:lnTo>
                  <a:lnTo>
                    <a:pt x="1343" y="2103"/>
                  </a:lnTo>
                  <a:close/>
                  <a:moveTo>
                    <a:pt x="1259" y="2225"/>
                  </a:moveTo>
                  <a:lnTo>
                    <a:pt x="1033" y="2515"/>
                  </a:lnTo>
                  <a:lnTo>
                    <a:pt x="1402" y="2669"/>
                  </a:lnTo>
                  <a:lnTo>
                    <a:pt x="1402" y="2669"/>
                  </a:lnTo>
                  <a:lnTo>
                    <a:pt x="1442" y="2647"/>
                  </a:lnTo>
                  <a:lnTo>
                    <a:pt x="1485" y="2624"/>
                  </a:lnTo>
                  <a:lnTo>
                    <a:pt x="1528" y="2599"/>
                  </a:lnTo>
                  <a:lnTo>
                    <a:pt x="1571" y="2573"/>
                  </a:lnTo>
                  <a:lnTo>
                    <a:pt x="1656" y="2521"/>
                  </a:lnTo>
                  <a:lnTo>
                    <a:pt x="1736" y="2471"/>
                  </a:lnTo>
                  <a:lnTo>
                    <a:pt x="1806" y="2426"/>
                  </a:lnTo>
                  <a:lnTo>
                    <a:pt x="1862" y="2389"/>
                  </a:lnTo>
                  <a:lnTo>
                    <a:pt x="1912" y="2356"/>
                  </a:lnTo>
                  <a:lnTo>
                    <a:pt x="1392" y="2160"/>
                  </a:lnTo>
                  <a:lnTo>
                    <a:pt x="1259" y="2225"/>
                  </a:lnTo>
                  <a:close/>
                  <a:moveTo>
                    <a:pt x="1462" y="703"/>
                  </a:moveTo>
                  <a:lnTo>
                    <a:pt x="1462" y="703"/>
                  </a:lnTo>
                  <a:lnTo>
                    <a:pt x="1461" y="553"/>
                  </a:lnTo>
                  <a:lnTo>
                    <a:pt x="1461" y="448"/>
                  </a:lnTo>
                  <a:lnTo>
                    <a:pt x="1462" y="411"/>
                  </a:lnTo>
                  <a:lnTo>
                    <a:pt x="1463" y="399"/>
                  </a:lnTo>
                  <a:lnTo>
                    <a:pt x="1464" y="394"/>
                  </a:lnTo>
                  <a:lnTo>
                    <a:pt x="1464" y="394"/>
                  </a:lnTo>
                  <a:lnTo>
                    <a:pt x="1469" y="386"/>
                  </a:lnTo>
                  <a:lnTo>
                    <a:pt x="1474" y="379"/>
                  </a:lnTo>
                  <a:lnTo>
                    <a:pt x="1480" y="368"/>
                  </a:lnTo>
                  <a:lnTo>
                    <a:pt x="1480" y="368"/>
                  </a:lnTo>
                  <a:lnTo>
                    <a:pt x="1483" y="360"/>
                  </a:lnTo>
                  <a:lnTo>
                    <a:pt x="1484" y="351"/>
                  </a:lnTo>
                  <a:lnTo>
                    <a:pt x="1484" y="343"/>
                  </a:lnTo>
                  <a:lnTo>
                    <a:pt x="1483" y="333"/>
                  </a:lnTo>
                  <a:lnTo>
                    <a:pt x="1481" y="320"/>
                  </a:lnTo>
                  <a:lnTo>
                    <a:pt x="1480" y="315"/>
                  </a:lnTo>
                  <a:lnTo>
                    <a:pt x="1298" y="315"/>
                  </a:lnTo>
                  <a:lnTo>
                    <a:pt x="1298" y="315"/>
                  </a:lnTo>
                  <a:lnTo>
                    <a:pt x="1297" y="319"/>
                  </a:lnTo>
                  <a:lnTo>
                    <a:pt x="1296" y="323"/>
                  </a:lnTo>
                  <a:lnTo>
                    <a:pt x="1296" y="335"/>
                  </a:lnTo>
                  <a:lnTo>
                    <a:pt x="1297" y="348"/>
                  </a:lnTo>
                  <a:lnTo>
                    <a:pt x="1299" y="358"/>
                  </a:lnTo>
                  <a:lnTo>
                    <a:pt x="1299" y="358"/>
                  </a:lnTo>
                  <a:lnTo>
                    <a:pt x="1303" y="369"/>
                  </a:lnTo>
                  <a:lnTo>
                    <a:pt x="1309" y="380"/>
                  </a:lnTo>
                  <a:lnTo>
                    <a:pt x="1316" y="391"/>
                  </a:lnTo>
                  <a:lnTo>
                    <a:pt x="1320" y="395"/>
                  </a:lnTo>
                  <a:lnTo>
                    <a:pt x="1325" y="398"/>
                  </a:lnTo>
                  <a:lnTo>
                    <a:pt x="1325" y="703"/>
                  </a:lnTo>
                  <a:lnTo>
                    <a:pt x="1325" y="703"/>
                  </a:lnTo>
                  <a:lnTo>
                    <a:pt x="1321" y="710"/>
                  </a:lnTo>
                  <a:lnTo>
                    <a:pt x="1316" y="717"/>
                  </a:lnTo>
                  <a:lnTo>
                    <a:pt x="1311" y="727"/>
                  </a:lnTo>
                  <a:lnTo>
                    <a:pt x="1306" y="741"/>
                  </a:lnTo>
                  <a:lnTo>
                    <a:pt x="1301" y="758"/>
                  </a:lnTo>
                  <a:lnTo>
                    <a:pt x="1296" y="778"/>
                  </a:lnTo>
                  <a:lnTo>
                    <a:pt x="1292" y="802"/>
                  </a:lnTo>
                  <a:lnTo>
                    <a:pt x="1292" y="802"/>
                  </a:lnTo>
                  <a:lnTo>
                    <a:pt x="1292" y="813"/>
                  </a:lnTo>
                  <a:lnTo>
                    <a:pt x="1292" y="823"/>
                  </a:lnTo>
                  <a:lnTo>
                    <a:pt x="1293" y="833"/>
                  </a:lnTo>
                  <a:lnTo>
                    <a:pt x="1296" y="844"/>
                  </a:lnTo>
                  <a:lnTo>
                    <a:pt x="1302" y="861"/>
                  </a:lnTo>
                  <a:lnTo>
                    <a:pt x="1308" y="877"/>
                  </a:lnTo>
                  <a:lnTo>
                    <a:pt x="1315" y="891"/>
                  </a:lnTo>
                  <a:lnTo>
                    <a:pt x="1321" y="900"/>
                  </a:lnTo>
                  <a:lnTo>
                    <a:pt x="1327" y="909"/>
                  </a:lnTo>
                  <a:lnTo>
                    <a:pt x="1323" y="1165"/>
                  </a:lnTo>
                  <a:lnTo>
                    <a:pt x="1323" y="1165"/>
                  </a:lnTo>
                  <a:lnTo>
                    <a:pt x="1321" y="1167"/>
                  </a:lnTo>
                  <a:lnTo>
                    <a:pt x="1315" y="1174"/>
                  </a:lnTo>
                  <a:lnTo>
                    <a:pt x="1312" y="1179"/>
                  </a:lnTo>
                  <a:lnTo>
                    <a:pt x="1310" y="1186"/>
                  </a:lnTo>
                  <a:lnTo>
                    <a:pt x="1307" y="1194"/>
                  </a:lnTo>
                  <a:lnTo>
                    <a:pt x="1306" y="1203"/>
                  </a:lnTo>
                  <a:lnTo>
                    <a:pt x="1306" y="1203"/>
                  </a:lnTo>
                  <a:lnTo>
                    <a:pt x="1306" y="1213"/>
                  </a:lnTo>
                  <a:lnTo>
                    <a:pt x="1306" y="1221"/>
                  </a:lnTo>
                  <a:lnTo>
                    <a:pt x="1307" y="1234"/>
                  </a:lnTo>
                  <a:lnTo>
                    <a:pt x="1309" y="1241"/>
                  </a:lnTo>
                  <a:lnTo>
                    <a:pt x="1310" y="1243"/>
                  </a:lnTo>
                  <a:lnTo>
                    <a:pt x="1480" y="1243"/>
                  </a:lnTo>
                  <a:lnTo>
                    <a:pt x="1480" y="1243"/>
                  </a:lnTo>
                  <a:lnTo>
                    <a:pt x="1482" y="1235"/>
                  </a:lnTo>
                  <a:lnTo>
                    <a:pt x="1483" y="1221"/>
                  </a:lnTo>
                  <a:lnTo>
                    <a:pt x="1482" y="1204"/>
                  </a:lnTo>
                  <a:lnTo>
                    <a:pt x="1482" y="1196"/>
                  </a:lnTo>
                  <a:lnTo>
                    <a:pt x="1480" y="1188"/>
                  </a:lnTo>
                  <a:lnTo>
                    <a:pt x="1480" y="1188"/>
                  </a:lnTo>
                  <a:lnTo>
                    <a:pt x="1477" y="1179"/>
                  </a:lnTo>
                  <a:lnTo>
                    <a:pt x="1471" y="1172"/>
                  </a:lnTo>
                  <a:lnTo>
                    <a:pt x="1466" y="1166"/>
                  </a:lnTo>
                  <a:lnTo>
                    <a:pt x="1461" y="1161"/>
                  </a:lnTo>
                  <a:lnTo>
                    <a:pt x="1460" y="909"/>
                  </a:lnTo>
                  <a:lnTo>
                    <a:pt x="1460" y="909"/>
                  </a:lnTo>
                  <a:lnTo>
                    <a:pt x="1473" y="888"/>
                  </a:lnTo>
                  <a:lnTo>
                    <a:pt x="1482" y="876"/>
                  </a:lnTo>
                  <a:lnTo>
                    <a:pt x="1488" y="865"/>
                  </a:lnTo>
                  <a:lnTo>
                    <a:pt x="1494" y="852"/>
                  </a:lnTo>
                  <a:lnTo>
                    <a:pt x="1499" y="837"/>
                  </a:lnTo>
                  <a:lnTo>
                    <a:pt x="1502" y="822"/>
                  </a:lnTo>
                  <a:lnTo>
                    <a:pt x="1503" y="814"/>
                  </a:lnTo>
                  <a:lnTo>
                    <a:pt x="1503" y="806"/>
                  </a:lnTo>
                  <a:lnTo>
                    <a:pt x="1503" y="806"/>
                  </a:lnTo>
                  <a:lnTo>
                    <a:pt x="1503" y="797"/>
                  </a:lnTo>
                  <a:lnTo>
                    <a:pt x="1502" y="788"/>
                  </a:lnTo>
                  <a:lnTo>
                    <a:pt x="1498" y="773"/>
                  </a:lnTo>
                  <a:lnTo>
                    <a:pt x="1493" y="758"/>
                  </a:lnTo>
                  <a:lnTo>
                    <a:pt x="1487" y="743"/>
                  </a:lnTo>
                  <a:lnTo>
                    <a:pt x="1481" y="731"/>
                  </a:lnTo>
                  <a:lnTo>
                    <a:pt x="1473" y="720"/>
                  </a:lnTo>
                  <a:lnTo>
                    <a:pt x="1462" y="703"/>
                  </a:lnTo>
                  <a:close/>
                  <a:moveTo>
                    <a:pt x="1843" y="953"/>
                  </a:moveTo>
                  <a:lnTo>
                    <a:pt x="2130" y="663"/>
                  </a:lnTo>
                  <a:lnTo>
                    <a:pt x="2130" y="663"/>
                  </a:lnTo>
                  <a:lnTo>
                    <a:pt x="1946" y="660"/>
                  </a:lnTo>
                  <a:lnTo>
                    <a:pt x="1837" y="659"/>
                  </a:lnTo>
                  <a:lnTo>
                    <a:pt x="1715" y="658"/>
                  </a:lnTo>
                  <a:lnTo>
                    <a:pt x="1715" y="658"/>
                  </a:lnTo>
                  <a:lnTo>
                    <a:pt x="1708" y="657"/>
                  </a:lnTo>
                  <a:lnTo>
                    <a:pt x="1698" y="655"/>
                  </a:lnTo>
                  <a:lnTo>
                    <a:pt x="1687" y="651"/>
                  </a:lnTo>
                  <a:lnTo>
                    <a:pt x="1676" y="646"/>
                  </a:lnTo>
                  <a:lnTo>
                    <a:pt x="1650" y="634"/>
                  </a:lnTo>
                  <a:lnTo>
                    <a:pt x="1623" y="620"/>
                  </a:lnTo>
                  <a:lnTo>
                    <a:pt x="1597" y="606"/>
                  </a:lnTo>
                  <a:lnTo>
                    <a:pt x="1576" y="596"/>
                  </a:lnTo>
                  <a:lnTo>
                    <a:pt x="1566" y="592"/>
                  </a:lnTo>
                  <a:lnTo>
                    <a:pt x="1558" y="591"/>
                  </a:lnTo>
                  <a:lnTo>
                    <a:pt x="1553" y="590"/>
                  </a:lnTo>
                  <a:lnTo>
                    <a:pt x="1551" y="591"/>
                  </a:lnTo>
                  <a:lnTo>
                    <a:pt x="1550" y="592"/>
                  </a:lnTo>
                  <a:lnTo>
                    <a:pt x="1550" y="592"/>
                  </a:lnTo>
                  <a:lnTo>
                    <a:pt x="1535" y="628"/>
                  </a:lnTo>
                  <a:lnTo>
                    <a:pt x="1514" y="681"/>
                  </a:lnTo>
                  <a:lnTo>
                    <a:pt x="1514" y="681"/>
                  </a:lnTo>
                  <a:lnTo>
                    <a:pt x="1523" y="691"/>
                  </a:lnTo>
                  <a:lnTo>
                    <a:pt x="1532" y="703"/>
                  </a:lnTo>
                  <a:lnTo>
                    <a:pt x="1542" y="719"/>
                  </a:lnTo>
                  <a:lnTo>
                    <a:pt x="1551" y="737"/>
                  </a:lnTo>
                  <a:lnTo>
                    <a:pt x="1556" y="747"/>
                  </a:lnTo>
                  <a:lnTo>
                    <a:pt x="1560" y="759"/>
                  </a:lnTo>
                  <a:lnTo>
                    <a:pt x="1563" y="770"/>
                  </a:lnTo>
                  <a:lnTo>
                    <a:pt x="1565" y="781"/>
                  </a:lnTo>
                  <a:lnTo>
                    <a:pt x="1568" y="793"/>
                  </a:lnTo>
                  <a:lnTo>
                    <a:pt x="1568" y="806"/>
                  </a:lnTo>
                  <a:lnTo>
                    <a:pt x="1568" y="806"/>
                  </a:lnTo>
                  <a:lnTo>
                    <a:pt x="1566" y="825"/>
                  </a:lnTo>
                  <a:lnTo>
                    <a:pt x="1564" y="838"/>
                  </a:lnTo>
                  <a:lnTo>
                    <a:pt x="1561" y="855"/>
                  </a:lnTo>
                  <a:lnTo>
                    <a:pt x="1558" y="864"/>
                  </a:lnTo>
                  <a:lnTo>
                    <a:pt x="1555" y="873"/>
                  </a:lnTo>
                  <a:lnTo>
                    <a:pt x="1551" y="883"/>
                  </a:lnTo>
                  <a:lnTo>
                    <a:pt x="1545" y="894"/>
                  </a:lnTo>
                  <a:lnTo>
                    <a:pt x="1539" y="903"/>
                  </a:lnTo>
                  <a:lnTo>
                    <a:pt x="1532" y="914"/>
                  </a:lnTo>
                  <a:lnTo>
                    <a:pt x="1524" y="924"/>
                  </a:lnTo>
                  <a:lnTo>
                    <a:pt x="1513" y="935"/>
                  </a:lnTo>
                  <a:lnTo>
                    <a:pt x="1513" y="935"/>
                  </a:lnTo>
                  <a:lnTo>
                    <a:pt x="1536" y="981"/>
                  </a:lnTo>
                  <a:lnTo>
                    <a:pt x="1553" y="1013"/>
                  </a:lnTo>
                  <a:lnTo>
                    <a:pt x="1560" y="1025"/>
                  </a:lnTo>
                  <a:lnTo>
                    <a:pt x="1565" y="1032"/>
                  </a:lnTo>
                  <a:lnTo>
                    <a:pt x="1565" y="1032"/>
                  </a:lnTo>
                  <a:lnTo>
                    <a:pt x="1580" y="1023"/>
                  </a:lnTo>
                  <a:lnTo>
                    <a:pt x="1597" y="1013"/>
                  </a:lnTo>
                  <a:lnTo>
                    <a:pt x="1618" y="1002"/>
                  </a:lnTo>
                  <a:lnTo>
                    <a:pt x="1642" y="990"/>
                  </a:lnTo>
                  <a:lnTo>
                    <a:pt x="1669" y="978"/>
                  </a:lnTo>
                  <a:lnTo>
                    <a:pt x="1696" y="968"/>
                  </a:lnTo>
                  <a:lnTo>
                    <a:pt x="1711" y="964"/>
                  </a:lnTo>
                  <a:lnTo>
                    <a:pt x="1724" y="961"/>
                  </a:lnTo>
                  <a:lnTo>
                    <a:pt x="1724" y="961"/>
                  </a:lnTo>
                  <a:lnTo>
                    <a:pt x="1737" y="959"/>
                  </a:lnTo>
                  <a:lnTo>
                    <a:pt x="1761" y="957"/>
                  </a:lnTo>
                  <a:lnTo>
                    <a:pt x="1843" y="953"/>
                  </a:lnTo>
                  <a:close/>
                  <a:moveTo>
                    <a:pt x="3120" y="962"/>
                  </a:moveTo>
                  <a:lnTo>
                    <a:pt x="3486" y="484"/>
                  </a:lnTo>
                  <a:lnTo>
                    <a:pt x="3486" y="484"/>
                  </a:lnTo>
                  <a:lnTo>
                    <a:pt x="3479" y="482"/>
                  </a:lnTo>
                  <a:lnTo>
                    <a:pt x="3469" y="481"/>
                  </a:lnTo>
                  <a:lnTo>
                    <a:pt x="3458" y="480"/>
                  </a:lnTo>
                  <a:lnTo>
                    <a:pt x="3445" y="480"/>
                  </a:lnTo>
                  <a:lnTo>
                    <a:pt x="3428" y="483"/>
                  </a:lnTo>
                  <a:lnTo>
                    <a:pt x="3420" y="485"/>
                  </a:lnTo>
                  <a:lnTo>
                    <a:pt x="3412" y="488"/>
                  </a:lnTo>
                  <a:lnTo>
                    <a:pt x="3403" y="492"/>
                  </a:lnTo>
                  <a:lnTo>
                    <a:pt x="3394" y="496"/>
                  </a:lnTo>
                  <a:lnTo>
                    <a:pt x="3394" y="496"/>
                  </a:lnTo>
                  <a:lnTo>
                    <a:pt x="3385" y="502"/>
                  </a:lnTo>
                  <a:lnTo>
                    <a:pt x="3376" y="508"/>
                  </a:lnTo>
                  <a:lnTo>
                    <a:pt x="3369" y="515"/>
                  </a:lnTo>
                  <a:lnTo>
                    <a:pt x="3363" y="523"/>
                  </a:lnTo>
                  <a:lnTo>
                    <a:pt x="3358" y="532"/>
                  </a:lnTo>
                  <a:lnTo>
                    <a:pt x="3353" y="540"/>
                  </a:lnTo>
                  <a:lnTo>
                    <a:pt x="3349" y="548"/>
                  </a:lnTo>
                  <a:lnTo>
                    <a:pt x="3346" y="557"/>
                  </a:lnTo>
                  <a:lnTo>
                    <a:pt x="3341" y="574"/>
                  </a:lnTo>
                  <a:lnTo>
                    <a:pt x="3337" y="589"/>
                  </a:lnTo>
                  <a:lnTo>
                    <a:pt x="3336" y="600"/>
                  </a:lnTo>
                  <a:lnTo>
                    <a:pt x="3337" y="605"/>
                  </a:lnTo>
                  <a:lnTo>
                    <a:pt x="3338" y="608"/>
                  </a:lnTo>
                  <a:lnTo>
                    <a:pt x="3338" y="608"/>
                  </a:lnTo>
                  <a:lnTo>
                    <a:pt x="3334" y="599"/>
                  </a:lnTo>
                  <a:lnTo>
                    <a:pt x="3330" y="592"/>
                  </a:lnTo>
                  <a:lnTo>
                    <a:pt x="3325" y="585"/>
                  </a:lnTo>
                  <a:lnTo>
                    <a:pt x="3320" y="579"/>
                  </a:lnTo>
                  <a:lnTo>
                    <a:pt x="3315" y="574"/>
                  </a:lnTo>
                  <a:lnTo>
                    <a:pt x="3310" y="568"/>
                  </a:lnTo>
                  <a:lnTo>
                    <a:pt x="3304" y="564"/>
                  </a:lnTo>
                  <a:lnTo>
                    <a:pt x="3299" y="561"/>
                  </a:lnTo>
                  <a:lnTo>
                    <a:pt x="3286" y="556"/>
                  </a:lnTo>
                  <a:lnTo>
                    <a:pt x="3273" y="554"/>
                  </a:lnTo>
                  <a:lnTo>
                    <a:pt x="3261" y="553"/>
                  </a:lnTo>
                  <a:lnTo>
                    <a:pt x="3249" y="554"/>
                  </a:lnTo>
                  <a:lnTo>
                    <a:pt x="3236" y="556"/>
                  </a:lnTo>
                  <a:lnTo>
                    <a:pt x="3225" y="558"/>
                  </a:lnTo>
                  <a:lnTo>
                    <a:pt x="3214" y="562"/>
                  </a:lnTo>
                  <a:lnTo>
                    <a:pt x="3206" y="565"/>
                  </a:lnTo>
                  <a:lnTo>
                    <a:pt x="3192" y="572"/>
                  </a:lnTo>
                  <a:lnTo>
                    <a:pt x="3187" y="574"/>
                  </a:lnTo>
                  <a:lnTo>
                    <a:pt x="3187" y="574"/>
                  </a:lnTo>
                  <a:lnTo>
                    <a:pt x="3199" y="594"/>
                  </a:lnTo>
                  <a:lnTo>
                    <a:pt x="3209" y="613"/>
                  </a:lnTo>
                  <a:lnTo>
                    <a:pt x="3215" y="632"/>
                  </a:lnTo>
                  <a:lnTo>
                    <a:pt x="3219" y="647"/>
                  </a:lnTo>
                  <a:lnTo>
                    <a:pt x="3220" y="663"/>
                  </a:lnTo>
                  <a:lnTo>
                    <a:pt x="3220" y="675"/>
                  </a:lnTo>
                  <a:lnTo>
                    <a:pt x="3218" y="687"/>
                  </a:lnTo>
                  <a:lnTo>
                    <a:pt x="3214" y="696"/>
                  </a:lnTo>
                  <a:lnTo>
                    <a:pt x="3209" y="705"/>
                  </a:lnTo>
                  <a:lnTo>
                    <a:pt x="3203" y="712"/>
                  </a:lnTo>
                  <a:lnTo>
                    <a:pt x="3194" y="718"/>
                  </a:lnTo>
                  <a:lnTo>
                    <a:pt x="3186" y="722"/>
                  </a:lnTo>
                  <a:lnTo>
                    <a:pt x="3178" y="724"/>
                  </a:lnTo>
                  <a:lnTo>
                    <a:pt x="3169" y="725"/>
                  </a:lnTo>
                  <a:lnTo>
                    <a:pt x="3160" y="725"/>
                  </a:lnTo>
                  <a:lnTo>
                    <a:pt x="3150" y="724"/>
                  </a:lnTo>
                  <a:lnTo>
                    <a:pt x="3150" y="724"/>
                  </a:lnTo>
                  <a:lnTo>
                    <a:pt x="3138" y="720"/>
                  </a:lnTo>
                  <a:lnTo>
                    <a:pt x="3129" y="715"/>
                  </a:lnTo>
                  <a:lnTo>
                    <a:pt x="3121" y="709"/>
                  </a:lnTo>
                  <a:lnTo>
                    <a:pt x="3114" y="702"/>
                  </a:lnTo>
                  <a:lnTo>
                    <a:pt x="3108" y="695"/>
                  </a:lnTo>
                  <a:lnTo>
                    <a:pt x="3104" y="688"/>
                  </a:lnTo>
                  <a:lnTo>
                    <a:pt x="3100" y="680"/>
                  </a:lnTo>
                  <a:lnTo>
                    <a:pt x="3098" y="673"/>
                  </a:lnTo>
                  <a:lnTo>
                    <a:pt x="3095" y="658"/>
                  </a:lnTo>
                  <a:lnTo>
                    <a:pt x="3095" y="646"/>
                  </a:lnTo>
                  <a:lnTo>
                    <a:pt x="3095" y="638"/>
                  </a:lnTo>
                  <a:lnTo>
                    <a:pt x="3095" y="635"/>
                  </a:lnTo>
                  <a:lnTo>
                    <a:pt x="3095" y="635"/>
                  </a:lnTo>
                  <a:lnTo>
                    <a:pt x="3092" y="637"/>
                  </a:lnTo>
                  <a:lnTo>
                    <a:pt x="3084" y="643"/>
                  </a:lnTo>
                  <a:lnTo>
                    <a:pt x="3072" y="650"/>
                  </a:lnTo>
                  <a:lnTo>
                    <a:pt x="3064" y="653"/>
                  </a:lnTo>
                  <a:lnTo>
                    <a:pt x="3056" y="656"/>
                  </a:lnTo>
                  <a:lnTo>
                    <a:pt x="3047" y="658"/>
                  </a:lnTo>
                  <a:lnTo>
                    <a:pt x="3038" y="659"/>
                  </a:lnTo>
                  <a:lnTo>
                    <a:pt x="3028" y="659"/>
                  </a:lnTo>
                  <a:lnTo>
                    <a:pt x="3018" y="658"/>
                  </a:lnTo>
                  <a:lnTo>
                    <a:pt x="3008" y="655"/>
                  </a:lnTo>
                  <a:lnTo>
                    <a:pt x="2999" y="650"/>
                  </a:lnTo>
                  <a:lnTo>
                    <a:pt x="2989" y="643"/>
                  </a:lnTo>
                  <a:lnTo>
                    <a:pt x="2980" y="634"/>
                  </a:lnTo>
                  <a:lnTo>
                    <a:pt x="2980" y="634"/>
                  </a:lnTo>
                  <a:lnTo>
                    <a:pt x="2973" y="625"/>
                  </a:lnTo>
                  <a:lnTo>
                    <a:pt x="2969" y="616"/>
                  </a:lnTo>
                  <a:lnTo>
                    <a:pt x="2967" y="607"/>
                  </a:lnTo>
                  <a:lnTo>
                    <a:pt x="2968" y="598"/>
                  </a:lnTo>
                  <a:lnTo>
                    <a:pt x="2969" y="589"/>
                  </a:lnTo>
                  <a:lnTo>
                    <a:pt x="2973" y="581"/>
                  </a:lnTo>
                  <a:lnTo>
                    <a:pt x="2980" y="572"/>
                  </a:lnTo>
                  <a:lnTo>
                    <a:pt x="2987" y="564"/>
                  </a:lnTo>
                  <a:lnTo>
                    <a:pt x="2996" y="557"/>
                  </a:lnTo>
                  <a:lnTo>
                    <a:pt x="3006" y="550"/>
                  </a:lnTo>
                  <a:lnTo>
                    <a:pt x="3019" y="544"/>
                  </a:lnTo>
                  <a:lnTo>
                    <a:pt x="3033" y="540"/>
                  </a:lnTo>
                  <a:lnTo>
                    <a:pt x="3048" y="536"/>
                  </a:lnTo>
                  <a:lnTo>
                    <a:pt x="3065" y="533"/>
                  </a:lnTo>
                  <a:lnTo>
                    <a:pt x="3083" y="532"/>
                  </a:lnTo>
                  <a:lnTo>
                    <a:pt x="3102" y="531"/>
                  </a:lnTo>
                  <a:lnTo>
                    <a:pt x="3102" y="531"/>
                  </a:lnTo>
                  <a:lnTo>
                    <a:pt x="3103" y="520"/>
                  </a:lnTo>
                  <a:lnTo>
                    <a:pt x="3102" y="509"/>
                  </a:lnTo>
                  <a:lnTo>
                    <a:pt x="3099" y="494"/>
                  </a:lnTo>
                  <a:lnTo>
                    <a:pt x="3096" y="486"/>
                  </a:lnTo>
                  <a:lnTo>
                    <a:pt x="3093" y="477"/>
                  </a:lnTo>
                  <a:lnTo>
                    <a:pt x="3089" y="469"/>
                  </a:lnTo>
                  <a:lnTo>
                    <a:pt x="3084" y="460"/>
                  </a:lnTo>
                  <a:lnTo>
                    <a:pt x="3078" y="451"/>
                  </a:lnTo>
                  <a:lnTo>
                    <a:pt x="3071" y="443"/>
                  </a:lnTo>
                  <a:lnTo>
                    <a:pt x="3061" y="435"/>
                  </a:lnTo>
                  <a:lnTo>
                    <a:pt x="3051" y="426"/>
                  </a:lnTo>
                  <a:lnTo>
                    <a:pt x="3051" y="426"/>
                  </a:lnTo>
                  <a:lnTo>
                    <a:pt x="3043" y="421"/>
                  </a:lnTo>
                  <a:lnTo>
                    <a:pt x="3034" y="417"/>
                  </a:lnTo>
                  <a:lnTo>
                    <a:pt x="3024" y="415"/>
                  </a:lnTo>
                  <a:lnTo>
                    <a:pt x="3014" y="413"/>
                  </a:lnTo>
                  <a:lnTo>
                    <a:pt x="3004" y="412"/>
                  </a:lnTo>
                  <a:lnTo>
                    <a:pt x="2995" y="412"/>
                  </a:lnTo>
                  <a:lnTo>
                    <a:pt x="2977" y="414"/>
                  </a:lnTo>
                  <a:lnTo>
                    <a:pt x="2960" y="418"/>
                  </a:lnTo>
                  <a:lnTo>
                    <a:pt x="2947" y="421"/>
                  </a:lnTo>
                  <a:lnTo>
                    <a:pt x="2936" y="425"/>
                  </a:lnTo>
                  <a:lnTo>
                    <a:pt x="2936" y="425"/>
                  </a:lnTo>
                  <a:lnTo>
                    <a:pt x="2943" y="421"/>
                  </a:lnTo>
                  <a:lnTo>
                    <a:pt x="2951" y="415"/>
                  </a:lnTo>
                  <a:lnTo>
                    <a:pt x="2960" y="408"/>
                  </a:lnTo>
                  <a:lnTo>
                    <a:pt x="2970" y="397"/>
                  </a:lnTo>
                  <a:lnTo>
                    <a:pt x="2980" y="384"/>
                  </a:lnTo>
                  <a:lnTo>
                    <a:pt x="2984" y="376"/>
                  </a:lnTo>
                  <a:lnTo>
                    <a:pt x="2988" y="369"/>
                  </a:lnTo>
                  <a:lnTo>
                    <a:pt x="2991" y="360"/>
                  </a:lnTo>
                  <a:lnTo>
                    <a:pt x="2993" y="351"/>
                  </a:lnTo>
                  <a:lnTo>
                    <a:pt x="2993" y="351"/>
                  </a:lnTo>
                  <a:lnTo>
                    <a:pt x="2995" y="336"/>
                  </a:lnTo>
                  <a:lnTo>
                    <a:pt x="2994" y="320"/>
                  </a:lnTo>
                  <a:lnTo>
                    <a:pt x="2992" y="303"/>
                  </a:lnTo>
                  <a:lnTo>
                    <a:pt x="2988" y="285"/>
                  </a:lnTo>
                  <a:lnTo>
                    <a:pt x="2981" y="267"/>
                  </a:lnTo>
                  <a:lnTo>
                    <a:pt x="2972" y="249"/>
                  </a:lnTo>
                  <a:lnTo>
                    <a:pt x="2961" y="232"/>
                  </a:lnTo>
                  <a:lnTo>
                    <a:pt x="2955" y="223"/>
                  </a:lnTo>
                  <a:lnTo>
                    <a:pt x="2948" y="216"/>
                  </a:lnTo>
                  <a:lnTo>
                    <a:pt x="2947" y="214"/>
                  </a:lnTo>
                  <a:lnTo>
                    <a:pt x="2944" y="214"/>
                  </a:lnTo>
                  <a:lnTo>
                    <a:pt x="2944" y="214"/>
                  </a:lnTo>
                  <a:lnTo>
                    <a:pt x="2934" y="214"/>
                  </a:lnTo>
                  <a:lnTo>
                    <a:pt x="2923" y="215"/>
                  </a:lnTo>
                  <a:lnTo>
                    <a:pt x="2903" y="219"/>
                  </a:lnTo>
                  <a:lnTo>
                    <a:pt x="2885" y="224"/>
                  </a:lnTo>
                  <a:lnTo>
                    <a:pt x="2866" y="232"/>
                  </a:lnTo>
                  <a:lnTo>
                    <a:pt x="2851" y="240"/>
                  </a:lnTo>
                  <a:lnTo>
                    <a:pt x="2836" y="250"/>
                  </a:lnTo>
                  <a:lnTo>
                    <a:pt x="2824" y="261"/>
                  </a:lnTo>
                  <a:lnTo>
                    <a:pt x="2814" y="272"/>
                  </a:lnTo>
                  <a:lnTo>
                    <a:pt x="2814" y="272"/>
                  </a:lnTo>
                  <a:lnTo>
                    <a:pt x="2809" y="280"/>
                  </a:lnTo>
                  <a:lnTo>
                    <a:pt x="2805" y="288"/>
                  </a:lnTo>
                  <a:lnTo>
                    <a:pt x="2802" y="297"/>
                  </a:lnTo>
                  <a:lnTo>
                    <a:pt x="2799" y="305"/>
                  </a:lnTo>
                  <a:lnTo>
                    <a:pt x="2796" y="320"/>
                  </a:lnTo>
                  <a:lnTo>
                    <a:pt x="2795" y="334"/>
                  </a:lnTo>
                  <a:lnTo>
                    <a:pt x="2795" y="347"/>
                  </a:lnTo>
                  <a:lnTo>
                    <a:pt x="2796" y="357"/>
                  </a:lnTo>
                  <a:lnTo>
                    <a:pt x="2798" y="365"/>
                  </a:lnTo>
                  <a:lnTo>
                    <a:pt x="2798" y="365"/>
                  </a:lnTo>
                  <a:lnTo>
                    <a:pt x="2792" y="354"/>
                  </a:lnTo>
                  <a:lnTo>
                    <a:pt x="2787" y="341"/>
                  </a:lnTo>
                  <a:lnTo>
                    <a:pt x="2778" y="327"/>
                  </a:lnTo>
                  <a:lnTo>
                    <a:pt x="2767" y="313"/>
                  </a:lnTo>
                  <a:lnTo>
                    <a:pt x="2761" y="306"/>
                  </a:lnTo>
                  <a:lnTo>
                    <a:pt x="2754" y="299"/>
                  </a:lnTo>
                  <a:lnTo>
                    <a:pt x="2746" y="292"/>
                  </a:lnTo>
                  <a:lnTo>
                    <a:pt x="2737" y="287"/>
                  </a:lnTo>
                  <a:lnTo>
                    <a:pt x="2729" y="283"/>
                  </a:lnTo>
                  <a:lnTo>
                    <a:pt x="2719" y="281"/>
                  </a:lnTo>
                  <a:lnTo>
                    <a:pt x="2719" y="281"/>
                  </a:lnTo>
                  <a:lnTo>
                    <a:pt x="2707" y="278"/>
                  </a:lnTo>
                  <a:lnTo>
                    <a:pt x="2694" y="278"/>
                  </a:lnTo>
                  <a:lnTo>
                    <a:pt x="2683" y="278"/>
                  </a:lnTo>
                  <a:lnTo>
                    <a:pt x="2672" y="279"/>
                  </a:lnTo>
                  <a:lnTo>
                    <a:pt x="2663" y="281"/>
                  </a:lnTo>
                  <a:lnTo>
                    <a:pt x="2653" y="284"/>
                  </a:lnTo>
                  <a:lnTo>
                    <a:pt x="2644" y="287"/>
                  </a:lnTo>
                  <a:lnTo>
                    <a:pt x="2637" y="291"/>
                  </a:lnTo>
                  <a:lnTo>
                    <a:pt x="2624" y="300"/>
                  </a:lnTo>
                  <a:lnTo>
                    <a:pt x="2615" y="307"/>
                  </a:lnTo>
                  <a:lnTo>
                    <a:pt x="2607" y="314"/>
                  </a:lnTo>
                  <a:lnTo>
                    <a:pt x="2607" y="314"/>
                  </a:lnTo>
                  <a:lnTo>
                    <a:pt x="2621" y="328"/>
                  </a:lnTo>
                  <a:lnTo>
                    <a:pt x="2632" y="343"/>
                  </a:lnTo>
                  <a:lnTo>
                    <a:pt x="2641" y="357"/>
                  </a:lnTo>
                  <a:lnTo>
                    <a:pt x="2648" y="371"/>
                  </a:lnTo>
                  <a:lnTo>
                    <a:pt x="2654" y="384"/>
                  </a:lnTo>
                  <a:lnTo>
                    <a:pt x="2659" y="398"/>
                  </a:lnTo>
                  <a:lnTo>
                    <a:pt x="2661" y="410"/>
                  </a:lnTo>
                  <a:lnTo>
                    <a:pt x="2662" y="421"/>
                  </a:lnTo>
                  <a:lnTo>
                    <a:pt x="2661" y="432"/>
                  </a:lnTo>
                  <a:lnTo>
                    <a:pt x="2659" y="442"/>
                  </a:lnTo>
                  <a:lnTo>
                    <a:pt x="2654" y="451"/>
                  </a:lnTo>
                  <a:lnTo>
                    <a:pt x="2649" y="458"/>
                  </a:lnTo>
                  <a:lnTo>
                    <a:pt x="2642" y="464"/>
                  </a:lnTo>
                  <a:lnTo>
                    <a:pt x="2635" y="469"/>
                  </a:lnTo>
                  <a:lnTo>
                    <a:pt x="2626" y="472"/>
                  </a:lnTo>
                  <a:lnTo>
                    <a:pt x="2616" y="473"/>
                  </a:lnTo>
                  <a:lnTo>
                    <a:pt x="2616" y="473"/>
                  </a:lnTo>
                  <a:lnTo>
                    <a:pt x="2601" y="473"/>
                  </a:lnTo>
                  <a:lnTo>
                    <a:pt x="2590" y="471"/>
                  </a:lnTo>
                  <a:lnTo>
                    <a:pt x="2580" y="467"/>
                  </a:lnTo>
                  <a:lnTo>
                    <a:pt x="2571" y="462"/>
                  </a:lnTo>
                  <a:lnTo>
                    <a:pt x="2562" y="456"/>
                  </a:lnTo>
                  <a:lnTo>
                    <a:pt x="2556" y="449"/>
                  </a:lnTo>
                  <a:lnTo>
                    <a:pt x="2551" y="441"/>
                  </a:lnTo>
                  <a:lnTo>
                    <a:pt x="2547" y="432"/>
                  </a:lnTo>
                  <a:lnTo>
                    <a:pt x="2543" y="424"/>
                  </a:lnTo>
                  <a:lnTo>
                    <a:pt x="2541" y="417"/>
                  </a:lnTo>
                  <a:lnTo>
                    <a:pt x="2538" y="403"/>
                  </a:lnTo>
                  <a:lnTo>
                    <a:pt x="2536" y="393"/>
                  </a:lnTo>
                  <a:lnTo>
                    <a:pt x="2536" y="390"/>
                  </a:lnTo>
                  <a:lnTo>
                    <a:pt x="2536" y="390"/>
                  </a:lnTo>
                  <a:lnTo>
                    <a:pt x="2534" y="392"/>
                  </a:lnTo>
                  <a:lnTo>
                    <a:pt x="2528" y="398"/>
                  </a:lnTo>
                  <a:lnTo>
                    <a:pt x="2518" y="405"/>
                  </a:lnTo>
                  <a:lnTo>
                    <a:pt x="2506" y="413"/>
                  </a:lnTo>
                  <a:lnTo>
                    <a:pt x="2499" y="416"/>
                  </a:lnTo>
                  <a:lnTo>
                    <a:pt x="2491" y="419"/>
                  </a:lnTo>
                  <a:lnTo>
                    <a:pt x="2483" y="420"/>
                  </a:lnTo>
                  <a:lnTo>
                    <a:pt x="2473" y="421"/>
                  </a:lnTo>
                  <a:lnTo>
                    <a:pt x="2464" y="421"/>
                  </a:lnTo>
                  <a:lnTo>
                    <a:pt x="2454" y="419"/>
                  </a:lnTo>
                  <a:lnTo>
                    <a:pt x="2444" y="415"/>
                  </a:lnTo>
                  <a:lnTo>
                    <a:pt x="2434" y="409"/>
                  </a:lnTo>
                  <a:lnTo>
                    <a:pt x="2434" y="409"/>
                  </a:lnTo>
                  <a:lnTo>
                    <a:pt x="2426" y="404"/>
                  </a:lnTo>
                  <a:lnTo>
                    <a:pt x="2419" y="397"/>
                  </a:lnTo>
                  <a:lnTo>
                    <a:pt x="2414" y="390"/>
                  </a:lnTo>
                  <a:lnTo>
                    <a:pt x="2410" y="381"/>
                  </a:lnTo>
                  <a:lnTo>
                    <a:pt x="2408" y="372"/>
                  </a:lnTo>
                  <a:lnTo>
                    <a:pt x="2407" y="363"/>
                  </a:lnTo>
                  <a:lnTo>
                    <a:pt x="2407" y="354"/>
                  </a:lnTo>
                  <a:lnTo>
                    <a:pt x="2410" y="345"/>
                  </a:lnTo>
                  <a:lnTo>
                    <a:pt x="2415" y="334"/>
                  </a:lnTo>
                  <a:lnTo>
                    <a:pt x="2421" y="325"/>
                  </a:lnTo>
                  <a:lnTo>
                    <a:pt x="2432" y="316"/>
                  </a:lnTo>
                  <a:lnTo>
                    <a:pt x="2443" y="308"/>
                  </a:lnTo>
                  <a:lnTo>
                    <a:pt x="2457" y="300"/>
                  </a:lnTo>
                  <a:lnTo>
                    <a:pt x="2474" y="292"/>
                  </a:lnTo>
                  <a:lnTo>
                    <a:pt x="2495" y="286"/>
                  </a:lnTo>
                  <a:lnTo>
                    <a:pt x="2518" y="280"/>
                  </a:lnTo>
                  <a:lnTo>
                    <a:pt x="2518" y="280"/>
                  </a:lnTo>
                  <a:lnTo>
                    <a:pt x="2517" y="275"/>
                  </a:lnTo>
                  <a:lnTo>
                    <a:pt x="2512" y="262"/>
                  </a:lnTo>
                  <a:lnTo>
                    <a:pt x="2509" y="253"/>
                  </a:lnTo>
                  <a:lnTo>
                    <a:pt x="2504" y="242"/>
                  </a:lnTo>
                  <a:lnTo>
                    <a:pt x="2499" y="232"/>
                  </a:lnTo>
                  <a:lnTo>
                    <a:pt x="2492" y="222"/>
                  </a:lnTo>
                  <a:lnTo>
                    <a:pt x="2484" y="213"/>
                  </a:lnTo>
                  <a:lnTo>
                    <a:pt x="2474" y="203"/>
                  </a:lnTo>
                  <a:lnTo>
                    <a:pt x="2464" y="196"/>
                  </a:lnTo>
                  <a:lnTo>
                    <a:pt x="2452" y="190"/>
                  </a:lnTo>
                  <a:lnTo>
                    <a:pt x="2446" y="188"/>
                  </a:lnTo>
                  <a:lnTo>
                    <a:pt x="2440" y="187"/>
                  </a:lnTo>
                  <a:lnTo>
                    <a:pt x="2433" y="186"/>
                  </a:lnTo>
                  <a:lnTo>
                    <a:pt x="2424" y="185"/>
                  </a:lnTo>
                  <a:lnTo>
                    <a:pt x="2417" y="186"/>
                  </a:lnTo>
                  <a:lnTo>
                    <a:pt x="2408" y="187"/>
                  </a:lnTo>
                  <a:lnTo>
                    <a:pt x="2400" y="190"/>
                  </a:lnTo>
                  <a:lnTo>
                    <a:pt x="2391" y="193"/>
                  </a:lnTo>
                  <a:lnTo>
                    <a:pt x="2391" y="193"/>
                  </a:lnTo>
                  <a:lnTo>
                    <a:pt x="2394" y="191"/>
                  </a:lnTo>
                  <a:lnTo>
                    <a:pt x="2398" y="188"/>
                  </a:lnTo>
                  <a:lnTo>
                    <a:pt x="2406" y="180"/>
                  </a:lnTo>
                  <a:lnTo>
                    <a:pt x="2415" y="168"/>
                  </a:lnTo>
                  <a:lnTo>
                    <a:pt x="2423" y="153"/>
                  </a:lnTo>
                  <a:lnTo>
                    <a:pt x="2427" y="144"/>
                  </a:lnTo>
                  <a:lnTo>
                    <a:pt x="2432" y="136"/>
                  </a:lnTo>
                  <a:lnTo>
                    <a:pt x="2435" y="127"/>
                  </a:lnTo>
                  <a:lnTo>
                    <a:pt x="2437" y="117"/>
                  </a:lnTo>
                  <a:lnTo>
                    <a:pt x="2438" y="106"/>
                  </a:lnTo>
                  <a:lnTo>
                    <a:pt x="2439" y="97"/>
                  </a:lnTo>
                  <a:lnTo>
                    <a:pt x="2438" y="86"/>
                  </a:lnTo>
                  <a:lnTo>
                    <a:pt x="2436" y="76"/>
                  </a:lnTo>
                  <a:lnTo>
                    <a:pt x="2436" y="76"/>
                  </a:lnTo>
                  <a:lnTo>
                    <a:pt x="2434" y="66"/>
                  </a:lnTo>
                  <a:lnTo>
                    <a:pt x="2429" y="57"/>
                  </a:lnTo>
                  <a:lnTo>
                    <a:pt x="2426" y="49"/>
                  </a:lnTo>
                  <a:lnTo>
                    <a:pt x="2422" y="41"/>
                  </a:lnTo>
                  <a:lnTo>
                    <a:pt x="2413" y="28"/>
                  </a:lnTo>
                  <a:lnTo>
                    <a:pt x="2404" y="17"/>
                  </a:lnTo>
                  <a:lnTo>
                    <a:pt x="2396" y="9"/>
                  </a:lnTo>
                  <a:lnTo>
                    <a:pt x="2389" y="4"/>
                  </a:lnTo>
                  <a:lnTo>
                    <a:pt x="2382" y="0"/>
                  </a:lnTo>
                  <a:lnTo>
                    <a:pt x="2279" y="593"/>
                  </a:lnTo>
                  <a:lnTo>
                    <a:pt x="2548" y="712"/>
                  </a:lnTo>
                  <a:lnTo>
                    <a:pt x="2548" y="712"/>
                  </a:lnTo>
                  <a:lnTo>
                    <a:pt x="2572" y="693"/>
                  </a:lnTo>
                  <a:lnTo>
                    <a:pt x="2594" y="677"/>
                  </a:lnTo>
                  <a:lnTo>
                    <a:pt x="2615" y="665"/>
                  </a:lnTo>
                  <a:lnTo>
                    <a:pt x="2633" y="656"/>
                  </a:lnTo>
                  <a:lnTo>
                    <a:pt x="2633" y="656"/>
                  </a:lnTo>
                  <a:lnTo>
                    <a:pt x="2646" y="650"/>
                  </a:lnTo>
                  <a:lnTo>
                    <a:pt x="2661" y="646"/>
                  </a:lnTo>
                  <a:lnTo>
                    <a:pt x="2675" y="642"/>
                  </a:lnTo>
                  <a:lnTo>
                    <a:pt x="2688" y="639"/>
                  </a:lnTo>
                  <a:lnTo>
                    <a:pt x="2702" y="637"/>
                  </a:lnTo>
                  <a:lnTo>
                    <a:pt x="2716" y="636"/>
                  </a:lnTo>
                  <a:lnTo>
                    <a:pt x="2729" y="635"/>
                  </a:lnTo>
                  <a:lnTo>
                    <a:pt x="2743" y="635"/>
                  </a:lnTo>
                  <a:lnTo>
                    <a:pt x="2757" y="636"/>
                  </a:lnTo>
                  <a:lnTo>
                    <a:pt x="2770" y="638"/>
                  </a:lnTo>
                  <a:lnTo>
                    <a:pt x="2783" y="640"/>
                  </a:lnTo>
                  <a:lnTo>
                    <a:pt x="2796" y="643"/>
                  </a:lnTo>
                  <a:lnTo>
                    <a:pt x="2821" y="650"/>
                  </a:lnTo>
                  <a:lnTo>
                    <a:pt x="2845" y="658"/>
                  </a:lnTo>
                  <a:lnTo>
                    <a:pt x="2845" y="658"/>
                  </a:lnTo>
                  <a:lnTo>
                    <a:pt x="2861" y="667"/>
                  </a:lnTo>
                  <a:lnTo>
                    <a:pt x="2875" y="675"/>
                  </a:lnTo>
                  <a:lnTo>
                    <a:pt x="2889" y="683"/>
                  </a:lnTo>
                  <a:lnTo>
                    <a:pt x="2900" y="691"/>
                  </a:lnTo>
                  <a:lnTo>
                    <a:pt x="2910" y="699"/>
                  </a:lnTo>
                  <a:lnTo>
                    <a:pt x="2918" y="709"/>
                  </a:lnTo>
                  <a:lnTo>
                    <a:pt x="2925" y="717"/>
                  </a:lnTo>
                  <a:lnTo>
                    <a:pt x="2932" y="726"/>
                  </a:lnTo>
                  <a:lnTo>
                    <a:pt x="2937" y="735"/>
                  </a:lnTo>
                  <a:lnTo>
                    <a:pt x="2941" y="743"/>
                  </a:lnTo>
                  <a:lnTo>
                    <a:pt x="2944" y="753"/>
                  </a:lnTo>
                  <a:lnTo>
                    <a:pt x="2947" y="761"/>
                  </a:lnTo>
                  <a:lnTo>
                    <a:pt x="2950" y="778"/>
                  </a:lnTo>
                  <a:lnTo>
                    <a:pt x="2952" y="793"/>
                  </a:lnTo>
                  <a:lnTo>
                    <a:pt x="2952" y="793"/>
                  </a:lnTo>
                  <a:lnTo>
                    <a:pt x="2951" y="804"/>
                  </a:lnTo>
                  <a:lnTo>
                    <a:pt x="2949" y="815"/>
                  </a:lnTo>
                  <a:lnTo>
                    <a:pt x="2946" y="827"/>
                  </a:lnTo>
                  <a:lnTo>
                    <a:pt x="2942" y="839"/>
                  </a:lnTo>
                  <a:lnTo>
                    <a:pt x="2933" y="863"/>
                  </a:lnTo>
                  <a:lnTo>
                    <a:pt x="2925" y="877"/>
                  </a:lnTo>
                  <a:lnTo>
                    <a:pt x="3120" y="962"/>
                  </a:lnTo>
                  <a:close/>
                  <a:moveTo>
                    <a:pt x="4480" y="887"/>
                  </a:moveTo>
                  <a:lnTo>
                    <a:pt x="4715" y="773"/>
                  </a:lnTo>
                  <a:lnTo>
                    <a:pt x="4477" y="674"/>
                  </a:lnTo>
                  <a:lnTo>
                    <a:pt x="4477" y="674"/>
                  </a:lnTo>
                  <a:lnTo>
                    <a:pt x="4404" y="675"/>
                  </a:lnTo>
                  <a:lnTo>
                    <a:pt x="4312" y="676"/>
                  </a:lnTo>
                  <a:lnTo>
                    <a:pt x="4201" y="675"/>
                  </a:lnTo>
                  <a:lnTo>
                    <a:pt x="4076" y="673"/>
                  </a:lnTo>
                  <a:lnTo>
                    <a:pt x="3783" y="667"/>
                  </a:lnTo>
                  <a:lnTo>
                    <a:pt x="3449" y="660"/>
                  </a:lnTo>
                  <a:lnTo>
                    <a:pt x="3252" y="916"/>
                  </a:lnTo>
                  <a:lnTo>
                    <a:pt x="3252" y="916"/>
                  </a:lnTo>
                  <a:lnTo>
                    <a:pt x="3986" y="900"/>
                  </a:lnTo>
                  <a:lnTo>
                    <a:pt x="4276" y="894"/>
                  </a:lnTo>
                  <a:lnTo>
                    <a:pt x="4480" y="887"/>
                  </a:lnTo>
                  <a:close/>
                  <a:moveTo>
                    <a:pt x="4171" y="2139"/>
                  </a:moveTo>
                  <a:lnTo>
                    <a:pt x="4171" y="2139"/>
                  </a:lnTo>
                  <a:lnTo>
                    <a:pt x="4105" y="2106"/>
                  </a:lnTo>
                  <a:lnTo>
                    <a:pt x="4042" y="2073"/>
                  </a:lnTo>
                  <a:lnTo>
                    <a:pt x="3983" y="2042"/>
                  </a:lnTo>
                  <a:lnTo>
                    <a:pt x="3954" y="2025"/>
                  </a:lnTo>
                  <a:lnTo>
                    <a:pt x="3926" y="2008"/>
                  </a:lnTo>
                  <a:lnTo>
                    <a:pt x="3900" y="1991"/>
                  </a:lnTo>
                  <a:lnTo>
                    <a:pt x="3875" y="1973"/>
                  </a:lnTo>
                  <a:lnTo>
                    <a:pt x="3852" y="1954"/>
                  </a:lnTo>
                  <a:lnTo>
                    <a:pt x="3829" y="1934"/>
                  </a:lnTo>
                  <a:lnTo>
                    <a:pt x="3809" y="1914"/>
                  </a:lnTo>
                  <a:lnTo>
                    <a:pt x="3789" y="1893"/>
                  </a:lnTo>
                  <a:lnTo>
                    <a:pt x="3772" y="1869"/>
                  </a:lnTo>
                  <a:lnTo>
                    <a:pt x="3756" y="1845"/>
                  </a:lnTo>
                  <a:lnTo>
                    <a:pt x="3756" y="1845"/>
                  </a:lnTo>
                  <a:lnTo>
                    <a:pt x="3750" y="1832"/>
                  </a:lnTo>
                  <a:lnTo>
                    <a:pt x="3743" y="1819"/>
                  </a:lnTo>
                  <a:lnTo>
                    <a:pt x="3738" y="1805"/>
                  </a:lnTo>
                  <a:lnTo>
                    <a:pt x="3733" y="1790"/>
                  </a:lnTo>
                  <a:lnTo>
                    <a:pt x="3729" y="1775"/>
                  </a:lnTo>
                  <a:lnTo>
                    <a:pt x="3726" y="1760"/>
                  </a:lnTo>
                  <a:lnTo>
                    <a:pt x="3723" y="1743"/>
                  </a:lnTo>
                  <a:lnTo>
                    <a:pt x="3721" y="1727"/>
                  </a:lnTo>
                  <a:lnTo>
                    <a:pt x="3720" y="1711"/>
                  </a:lnTo>
                  <a:lnTo>
                    <a:pt x="3719" y="1693"/>
                  </a:lnTo>
                  <a:lnTo>
                    <a:pt x="3719" y="1677"/>
                  </a:lnTo>
                  <a:lnTo>
                    <a:pt x="3720" y="1659"/>
                  </a:lnTo>
                  <a:lnTo>
                    <a:pt x="3721" y="1641"/>
                  </a:lnTo>
                  <a:lnTo>
                    <a:pt x="3724" y="1624"/>
                  </a:lnTo>
                  <a:lnTo>
                    <a:pt x="3726" y="1606"/>
                  </a:lnTo>
                  <a:lnTo>
                    <a:pt x="3730" y="1589"/>
                  </a:lnTo>
                  <a:lnTo>
                    <a:pt x="3734" y="1571"/>
                  </a:lnTo>
                  <a:lnTo>
                    <a:pt x="3740" y="1554"/>
                  </a:lnTo>
                  <a:lnTo>
                    <a:pt x="3745" y="1537"/>
                  </a:lnTo>
                  <a:lnTo>
                    <a:pt x="3753" y="1519"/>
                  </a:lnTo>
                  <a:lnTo>
                    <a:pt x="3761" y="1503"/>
                  </a:lnTo>
                  <a:lnTo>
                    <a:pt x="3769" y="1487"/>
                  </a:lnTo>
                  <a:lnTo>
                    <a:pt x="3778" y="1470"/>
                  </a:lnTo>
                  <a:lnTo>
                    <a:pt x="3788" y="1454"/>
                  </a:lnTo>
                  <a:lnTo>
                    <a:pt x="3800" y="1439"/>
                  </a:lnTo>
                  <a:lnTo>
                    <a:pt x="3812" y="1424"/>
                  </a:lnTo>
                  <a:lnTo>
                    <a:pt x="3824" y="1410"/>
                  </a:lnTo>
                  <a:lnTo>
                    <a:pt x="3839" y="1396"/>
                  </a:lnTo>
                  <a:lnTo>
                    <a:pt x="3853" y="1382"/>
                  </a:lnTo>
                  <a:lnTo>
                    <a:pt x="3868" y="1370"/>
                  </a:lnTo>
                  <a:lnTo>
                    <a:pt x="3885" y="1358"/>
                  </a:lnTo>
                  <a:lnTo>
                    <a:pt x="3902" y="1347"/>
                  </a:lnTo>
                  <a:lnTo>
                    <a:pt x="3902" y="1347"/>
                  </a:lnTo>
                  <a:lnTo>
                    <a:pt x="3910" y="1355"/>
                  </a:lnTo>
                  <a:lnTo>
                    <a:pt x="3917" y="1363"/>
                  </a:lnTo>
                  <a:lnTo>
                    <a:pt x="3922" y="1370"/>
                  </a:lnTo>
                  <a:lnTo>
                    <a:pt x="3927" y="1378"/>
                  </a:lnTo>
                  <a:lnTo>
                    <a:pt x="3936" y="1394"/>
                  </a:lnTo>
                  <a:lnTo>
                    <a:pt x="3941" y="1408"/>
                  </a:lnTo>
                  <a:lnTo>
                    <a:pt x="3944" y="1420"/>
                  </a:lnTo>
                  <a:lnTo>
                    <a:pt x="3946" y="1429"/>
                  </a:lnTo>
                  <a:lnTo>
                    <a:pt x="3946" y="1438"/>
                  </a:lnTo>
                  <a:lnTo>
                    <a:pt x="3946" y="1438"/>
                  </a:lnTo>
                  <a:lnTo>
                    <a:pt x="3966" y="1438"/>
                  </a:lnTo>
                  <a:lnTo>
                    <a:pt x="3991" y="1438"/>
                  </a:lnTo>
                  <a:lnTo>
                    <a:pt x="4044" y="1434"/>
                  </a:lnTo>
                  <a:lnTo>
                    <a:pt x="4098" y="1432"/>
                  </a:lnTo>
                  <a:lnTo>
                    <a:pt x="4123" y="1431"/>
                  </a:lnTo>
                  <a:lnTo>
                    <a:pt x="4143" y="1431"/>
                  </a:lnTo>
                  <a:lnTo>
                    <a:pt x="4143" y="1431"/>
                  </a:lnTo>
                  <a:lnTo>
                    <a:pt x="4144" y="1417"/>
                  </a:lnTo>
                  <a:lnTo>
                    <a:pt x="4144" y="1400"/>
                  </a:lnTo>
                  <a:lnTo>
                    <a:pt x="4143" y="1382"/>
                  </a:lnTo>
                  <a:lnTo>
                    <a:pt x="4141" y="1364"/>
                  </a:lnTo>
                  <a:lnTo>
                    <a:pt x="4138" y="1344"/>
                  </a:lnTo>
                  <a:lnTo>
                    <a:pt x="4133" y="1325"/>
                  </a:lnTo>
                  <a:lnTo>
                    <a:pt x="4126" y="1307"/>
                  </a:lnTo>
                  <a:lnTo>
                    <a:pt x="4121" y="1297"/>
                  </a:lnTo>
                  <a:lnTo>
                    <a:pt x="4116" y="1288"/>
                  </a:lnTo>
                  <a:lnTo>
                    <a:pt x="4116" y="1288"/>
                  </a:lnTo>
                  <a:lnTo>
                    <a:pt x="4134" y="1302"/>
                  </a:lnTo>
                  <a:lnTo>
                    <a:pt x="4150" y="1315"/>
                  </a:lnTo>
                  <a:lnTo>
                    <a:pt x="4165" y="1328"/>
                  </a:lnTo>
                  <a:lnTo>
                    <a:pt x="4172" y="1335"/>
                  </a:lnTo>
                  <a:lnTo>
                    <a:pt x="4178" y="1343"/>
                  </a:lnTo>
                  <a:lnTo>
                    <a:pt x="4184" y="1352"/>
                  </a:lnTo>
                  <a:lnTo>
                    <a:pt x="4189" y="1361"/>
                  </a:lnTo>
                  <a:lnTo>
                    <a:pt x="4194" y="1370"/>
                  </a:lnTo>
                  <a:lnTo>
                    <a:pt x="4198" y="1380"/>
                  </a:lnTo>
                  <a:lnTo>
                    <a:pt x="4203" y="1392"/>
                  </a:lnTo>
                  <a:lnTo>
                    <a:pt x="4206" y="1404"/>
                  </a:lnTo>
                  <a:lnTo>
                    <a:pt x="4209" y="1417"/>
                  </a:lnTo>
                  <a:lnTo>
                    <a:pt x="4212" y="1431"/>
                  </a:lnTo>
                  <a:lnTo>
                    <a:pt x="4212" y="1431"/>
                  </a:lnTo>
                  <a:lnTo>
                    <a:pt x="4390" y="1438"/>
                  </a:lnTo>
                  <a:lnTo>
                    <a:pt x="4390" y="1438"/>
                  </a:lnTo>
                  <a:lnTo>
                    <a:pt x="4390" y="1421"/>
                  </a:lnTo>
                  <a:lnTo>
                    <a:pt x="4389" y="1406"/>
                  </a:lnTo>
                  <a:lnTo>
                    <a:pt x="4386" y="1391"/>
                  </a:lnTo>
                  <a:lnTo>
                    <a:pt x="4381" y="1376"/>
                  </a:lnTo>
                  <a:lnTo>
                    <a:pt x="4376" y="1363"/>
                  </a:lnTo>
                  <a:lnTo>
                    <a:pt x="4370" y="1350"/>
                  </a:lnTo>
                  <a:lnTo>
                    <a:pt x="4362" y="1338"/>
                  </a:lnTo>
                  <a:lnTo>
                    <a:pt x="4353" y="1326"/>
                  </a:lnTo>
                  <a:lnTo>
                    <a:pt x="4353" y="1326"/>
                  </a:lnTo>
                  <a:lnTo>
                    <a:pt x="4370" y="1334"/>
                  </a:lnTo>
                  <a:lnTo>
                    <a:pt x="4388" y="1342"/>
                  </a:lnTo>
                  <a:lnTo>
                    <a:pt x="4403" y="1352"/>
                  </a:lnTo>
                  <a:lnTo>
                    <a:pt x="4418" y="1361"/>
                  </a:lnTo>
                  <a:lnTo>
                    <a:pt x="4433" y="1371"/>
                  </a:lnTo>
                  <a:lnTo>
                    <a:pt x="4447" y="1381"/>
                  </a:lnTo>
                  <a:lnTo>
                    <a:pt x="4459" y="1392"/>
                  </a:lnTo>
                  <a:lnTo>
                    <a:pt x="4471" y="1403"/>
                  </a:lnTo>
                  <a:lnTo>
                    <a:pt x="4483" y="1414"/>
                  </a:lnTo>
                  <a:lnTo>
                    <a:pt x="4494" y="1426"/>
                  </a:lnTo>
                  <a:lnTo>
                    <a:pt x="4504" y="1439"/>
                  </a:lnTo>
                  <a:lnTo>
                    <a:pt x="4513" y="1451"/>
                  </a:lnTo>
                  <a:lnTo>
                    <a:pt x="4522" y="1463"/>
                  </a:lnTo>
                  <a:lnTo>
                    <a:pt x="4530" y="1475"/>
                  </a:lnTo>
                  <a:lnTo>
                    <a:pt x="4544" y="1501"/>
                  </a:lnTo>
                  <a:lnTo>
                    <a:pt x="4556" y="1526"/>
                  </a:lnTo>
                  <a:lnTo>
                    <a:pt x="4567" y="1551"/>
                  </a:lnTo>
                  <a:lnTo>
                    <a:pt x="4574" y="1577"/>
                  </a:lnTo>
                  <a:lnTo>
                    <a:pt x="4580" y="1600"/>
                  </a:lnTo>
                  <a:lnTo>
                    <a:pt x="4584" y="1624"/>
                  </a:lnTo>
                  <a:lnTo>
                    <a:pt x="4587" y="1646"/>
                  </a:lnTo>
                  <a:lnTo>
                    <a:pt x="4588" y="1667"/>
                  </a:lnTo>
                  <a:lnTo>
                    <a:pt x="4588" y="1685"/>
                  </a:lnTo>
                  <a:lnTo>
                    <a:pt x="4588" y="1685"/>
                  </a:lnTo>
                  <a:lnTo>
                    <a:pt x="4588" y="1711"/>
                  </a:lnTo>
                  <a:lnTo>
                    <a:pt x="4587" y="1737"/>
                  </a:lnTo>
                  <a:lnTo>
                    <a:pt x="4583" y="1762"/>
                  </a:lnTo>
                  <a:lnTo>
                    <a:pt x="4578" y="1787"/>
                  </a:lnTo>
                  <a:lnTo>
                    <a:pt x="4571" y="1811"/>
                  </a:lnTo>
                  <a:lnTo>
                    <a:pt x="4562" y="1834"/>
                  </a:lnTo>
                  <a:lnTo>
                    <a:pt x="4553" y="1857"/>
                  </a:lnTo>
                  <a:lnTo>
                    <a:pt x="4542" y="1878"/>
                  </a:lnTo>
                  <a:lnTo>
                    <a:pt x="4530" y="1900"/>
                  </a:lnTo>
                  <a:lnTo>
                    <a:pt x="4515" y="1919"/>
                  </a:lnTo>
                  <a:lnTo>
                    <a:pt x="4501" y="1939"/>
                  </a:lnTo>
                  <a:lnTo>
                    <a:pt x="4485" y="1956"/>
                  </a:lnTo>
                  <a:lnTo>
                    <a:pt x="4468" y="1972"/>
                  </a:lnTo>
                  <a:lnTo>
                    <a:pt x="4450" y="1988"/>
                  </a:lnTo>
                  <a:lnTo>
                    <a:pt x="4432" y="2002"/>
                  </a:lnTo>
                  <a:lnTo>
                    <a:pt x="4412" y="2015"/>
                  </a:lnTo>
                  <a:lnTo>
                    <a:pt x="4412" y="2015"/>
                  </a:lnTo>
                  <a:lnTo>
                    <a:pt x="4377" y="2036"/>
                  </a:lnTo>
                  <a:lnTo>
                    <a:pt x="4345" y="2054"/>
                  </a:lnTo>
                  <a:lnTo>
                    <a:pt x="4313" y="2071"/>
                  </a:lnTo>
                  <a:lnTo>
                    <a:pt x="4282" y="2087"/>
                  </a:lnTo>
                  <a:lnTo>
                    <a:pt x="4225" y="2114"/>
                  </a:lnTo>
                  <a:lnTo>
                    <a:pt x="4171" y="2139"/>
                  </a:lnTo>
                  <a:close/>
                  <a:moveTo>
                    <a:pt x="3989" y="3389"/>
                  </a:moveTo>
                  <a:lnTo>
                    <a:pt x="3989" y="3389"/>
                  </a:lnTo>
                  <a:lnTo>
                    <a:pt x="3970" y="3382"/>
                  </a:lnTo>
                  <a:lnTo>
                    <a:pt x="3970" y="3382"/>
                  </a:lnTo>
                  <a:lnTo>
                    <a:pt x="3967" y="3380"/>
                  </a:lnTo>
                  <a:lnTo>
                    <a:pt x="3967" y="3380"/>
                  </a:lnTo>
                  <a:lnTo>
                    <a:pt x="3989" y="3389"/>
                  </a:lnTo>
                  <a:close/>
                  <a:moveTo>
                    <a:pt x="2262" y="1056"/>
                  </a:moveTo>
                  <a:lnTo>
                    <a:pt x="2262" y="1056"/>
                  </a:lnTo>
                  <a:lnTo>
                    <a:pt x="2262" y="1057"/>
                  </a:lnTo>
                  <a:lnTo>
                    <a:pt x="2261" y="1059"/>
                  </a:lnTo>
                  <a:lnTo>
                    <a:pt x="2257" y="1061"/>
                  </a:lnTo>
                  <a:lnTo>
                    <a:pt x="2251" y="1064"/>
                  </a:lnTo>
                  <a:lnTo>
                    <a:pt x="2241" y="1066"/>
                  </a:lnTo>
                  <a:lnTo>
                    <a:pt x="2219" y="1072"/>
                  </a:lnTo>
                  <a:lnTo>
                    <a:pt x="2191" y="1077"/>
                  </a:lnTo>
                  <a:lnTo>
                    <a:pt x="2164" y="1081"/>
                  </a:lnTo>
                  <a:lnTo>
                    <a:pt x="2138" y="1083"/>
                  </a:lnTo>
                  <a:lnTo>
                    <a:pt x="2120" y="1083"/>
                  </a:lnTo>
                  <a:lnTo>
                    <a:pt x="2113" y="1082"/>
                  </a:lnTo>
                  <a:lnTo>
                    <a:pt x="2109" y="1081"/>
                  </a:lnTo>
                  <a:lnTo>
                    <a:pt x="2109" y="1081"/>
                  </a:lnTo>
                  <a:lnTo>
                    <a:pt x="2106" y="1079"/>
                  </a:lnTo>
                  <a:lnTo>
                    <a:pt x="2104" y="1075"/>
                  </a:lnTo>
                  <a:lnTo>
                    <a:pt x="2101" y="1064"/>
                  </a:lnTo>
                  <a:lnTo>
                    <a:pt x="2098" y="1052"/>
                  </a:lnTo>
                  <a:lnTo>
                    <a:pt x="2096" y="1038"/>
                  </a:lnTo>
                  <a:lnTo>
                    <a:pt x="2096" y="1023"/>
                  </a:lnTo>
                  <a:lnTo>
                    <a:pt x="2096" y="1010"/>
                  </a:lnTo>
                  <a:lnTo>
                    <a:pt x="2097" y="1000"/>
                  </a:lnTo>
                  <a:lnTo>
                    <a:pt x="2098" y="995"/>
                  </a:lnTo>
                  <a:lnTo>
                    <a:pt x="2100" y="992"/>
                  </a:lnTo>
                  <a:lnTo>
                    <a:pt x="2100" y="992"/>
                  </a:lnTo>
                  <a:lnTo>
                    <a:pt x="2101" y="991"/>
                  </a:lnTo>
                  <a:lnTo>
                    <a:pt x="2103" y="989"/>
                  </a:lnTo>
                  <a:lnTo>
                    <a:pt x="2109" y="988"/>
                  </a:lnTo>
                  <a:lnTo>
                    <a:pt x="2118" y="987"/>
                  </a:lnTo>
                  <a:lnTo>
                    <a:pt x="2128" y="987"/>
                  </a:lnTo>
                  <a:lnTo>
                    <a:pt x="2139" y="988"/>
                  </a:lnTo>
                  <a:lnTo>
                    <a:pt x="2151" y="990"/>
                  </a:lnTo>
                  <a:lnTo>
                    <a:pt x="2165" y="993"/>
                  </a:lnTo>
                  <a:lnTo>
                    <a:pt x="2179" y="997"/>
                  </a:lnTo>
                  <a:lnTo>
                    <a:pt x="2192" y="1002"/>
                  </a:lnTo>
                  <a:lnTo>
                    <a:pt x="2206" y="1007"/>
                  </a:lnTo>
                  <a:lnTo>
                    <a:pt x="2219" y="1014"/>
                  </a:lnTo>
                  <a:lnTo>
                    <a:pt x="2231" y="1021"/>
                  </a:lnTo>
                  <a:lnTo>
                    <a:pt x="2241" y="1029"/>
                  </a:lnTo>
                  <a:lnTo>
                    <a:pt x="2251" y="1038"/>
                  </a:lnTo>
                  <a:lnTo>
                    <a:pt x="2258" y="1047"/>
                  </a:lnTo>
                  <a:lnTo>
                    <a:pt x="2260" y="1051"/>
                  </a:lnTo>
                  <a:lnTo>
                    <a:pt x="2262" y="1056"/>
                  </a:lnTo>
                  <a:close/>
                  <a:moveTo>
                    <a:pt x="4842" y="2915"/>
                  </a:moveTo>
                  <a:lnTo>
                    <a:pt x="4842" y="2915"/>
                  </a:lnTo>
                  <a:lnTo>
                    <a:pt x="4862" y="2919"/>
                  </a:lnTo>
                  <a:lnTo>
                    <a:pt x="4881" y="2921"/>
                  </a:lnTo>
                  <a:lnTo>
                    <a:pt x="4900" y="2922"/>
                  </a:lnTo>
                  <a:lnTo>
                    <a:pt x="4916" y="2921"/>
                  </a:lnTo>
                  <a:lnTo>
                    <a:pt x="4932" y="2919"/>
                  </a:lnTo>
                  <a:lnTo>
                    <a:pt x="4946" y="2916"/>
                  </a:lnTo>
                  <a:lnTo>
                    <a:pt x="4958" y="2911"/>
                  </a:lnTo>
                  <a:lnTo>
                    <a:pt x="4969" y="2905"/>
                  </a:lnTo>
                  <a:lnTo>
                    <a:pt x="4969" y="2905"/>
                  </a:lnTo>
                  <a:lnTo>
                    <a:pt x="4967" y="2879"/>
                  </a:lnTo>
                  <a:lnTo>
                    <a:pt x="4960" y="2819"/>
                  </a:lnTo>
                  <a:lnTo>
                    <a:pt x="4951" y="2746"/>
                  </a:lnTo>
                  <a:lnTo>
                    <a:pt x="4946" y="2714"/>
                  </a:lnTo>
                  <a:lnTo>
                    <a:pt x="4940" y="2686"/>
                  </a:lnTo>
                  <a:lnTo>
                    <a:pt x="4940" y="2686"/>
                  </a:lnTo>
                  <a:lnTo>
                    <a:pt x="4922" y="2689"/>
                  </a:lnTo>
                  <a:lnTo>
                    <a:pt x="4902" y="2692"/>
                  </a:lnTo>
                  <a:lnTo>
                    <a:pt x="4891" y="2692"/>
                  </a:lnTo>
                  <a:lnTo>
                    <a:pt x="4879" y="2692"/>
                  </a:lnTo>
                  <a:lnTo>
                    <a:pt x="4867" y="2691"/>
                  </a:lnTo>
                  <a:lnTo>
                    <a:pt x="4855" y="2689"/>
                  </a:lnTo>
                  <a:lnTo>
                    <a:pt x="4843" y="2686"/>
                  </a:lnTo>
                  <a:lnTo>
                    <a:pt x="4830" y="2682"/>
                  </a:lnTo>
                  <a:lnTo>
                    <a:pt x="4818" y="2677"/>
                  </a:lnTo>
                  <a:lnTo>
                    <a:pt x="4806" y="2670"/>
                  </a:lnTo>
                  <a:lnTo>
                    <a:pt x="4794" y="2660"/>
                  </a:lnTo>
                  <a:lnTo>
                    <a:pt x="4782" y="2650"/>
                  </a:lnTo>
                  <a:lnTo>
                    <a:pt x="4771" y="2638"/>
                  </a:lnTo>
                  <a:lnTo>
                    <a:pt x="4761" y="2624"/>
                  </a:lnTo>
                  <a:lnTo>
                    <a:pt x="4761" y="2624"/>
                  </a:lnTo>
                  <a:lnTo>
                    <a:pt x="4743" y="2595"/>
                  </a:lnTo>
                  <a:lnTo>
                    <a:pt x="4724" y="2567"/>
                  </a:lnTo>
                  <a:lnTo>
                    <a:pt x="4724" y="2567"/>
                  </a:lnTo>
                  <a:lnTo>
                    <a:pt x="4703" y="2539"/>
                  </a:lnTo>
                  <a:lnTo>
                    <a:pt x="4680" y="2511"/>
                  </a:lnTo>
                  <a:lnTo>
                    <a:pt x="4658" y="2485"/>
                  </a:lnTo>
                  <a:lnTo>
                    <a:pt x="4634" y="2459"/>
                  </a:lnTo>
                  <a:lnTo>
                    <a:pt x="4611" y="2435"/>
                  </a:lnTo>
                  <a:lnTo>
                    <a:pt x="4586" y="2412"/>
                  </a:lnTo>
                  <a:lnTo>
                    <a:pt x="4562" y="2389"/>
                  </a:lnTo>
                  <a:lnTo>
                    <a:pt x="4538" y="2369"/>
                  </a:lnTo>
                  <a:lnTo>
                    <a:pt x="4513" y="2349"/>
                  </a:lnTo>
                  <a:lnTo>
                    <a:pt x="4489" y="2329"/>
                  </a:lnTo>
                  <a:lnTo>
                    <a:pt x="4463" y="2311"/>
                  </a:lnTo>
                  <a:lnTo>
                    <a:pt x="4439" y="2292"/>
                  </a:lnTo>
                  <a:lnTo>
                    <a:pt x="4413" y="2276"/>
                  </a:lnTo>
                  <a:lnTo>
                    <a:pt x="4389" y="2260"/>
                  </a:lnTo>
                  <a:lnTo>
                    <a:pt x="4337" y="2228"/>
                  </a:lnTo>
                  <a:lnTo>
                    <a:pt x="4337" y="2228"/>
                  </a:lnTo>
                  <a:lnTo>
                    <a:pt x="4381" y="2205"/>
                  </a:lnTo>
                  <a:lnTo>
                    <a:pt x="4422" y="2183"/>
                  </a:lnTo>
                  <a:lnTo>
                    <a:pt x="4459" y="2160"/>
                  </a:lnTo>
                  <a:lnTo>
                    <a:pt x="4492" y="2139"/>
                  </a:lnTo>
                  <a:lnTo>
                    <a:pt x="4523" y="2117"/>
                  </a:lnTo>
                  <a:lnTo>
                    <a:pt x="4549" y="2096"/>
                  </a:lnTo>
                  <a:lnTo>
                    <a:pt x="4574" y="2076"/>
                  </a:lnTo>
                  <a:lnTo>
                    <a:pt x="4595" y="2055"/>
                  </a:lnTo>
                  <a:lnTo>
                    <a:pt x="4615" y="2036"/>
                  </a:lnTo>
                  <a:lnTo>
                    <a:pt x="4632" y="2017"/>
                  </a:lnTo>
                  <a:lnTo>
                    <a:pt x="4647" y="1999"/>
                  </a:lnTo>
                  <a:lnTo>
                    <a:pt x="4661" y="1981"/>
                  </a:lnTo>
                  <a:lnTo>
                    <a:pt x="4673" y="1965"/>
                  </a:lnTo>
                  <a:lnTo>
                    <a:pt x="4683" y="1950"/>
                  </a:lnTo>
                  <a:lnTo>
                    <a:pt x="4700" y="1922"/>
                  </a:lnTo>
                  <a:lnTo>
                    <a:pt x="4700" y="1922"/>
                  </a:lnTo>
                  <a:lnTo>
                    <a:pt x="4708" y="1910"/>
                  </a:lnTo>
                  <a:lnTo>
                    <a:pt x="4714" y="1896"/>
                  </a:lnTo>
                  <a:lnTo>
                    <a:pt x="4721" y="1880"/>
                  </a:lnTo>
                  <a:lnTo>
                    <a:pt x="4727" y="1864"/>
                  </a:lnTo>
                  <a:lnTo>
                    <a:pt x="4733" y="1845"/>
                  </a:lnTo>
                  <a:lnTo>
                    <a:pt x="4739" y="1826"/>
                  </a:lnTo>
                  <a:lnTo>
                    <a:pt x="4743" y="1806"/>
                  </a:lnTo>
                  <a:lnTo>
                    <a:pt x="4749" y="1785"/>
                  </a:lnTo>
                  <a:lnTo>
                    <a:pt x="4753" y="1763"/>
                  </a:lnTo>
                  <a:lnTo>
                    <a:pt x="4756" y="1740"/>
                  </a:lnTo>
                  <a:lnTo>
                    <a:pt x="4758" y="1716"/>
                  </a:lnTo>
                  <a:lnTo>
                    <a:pt x="4759" y="1692"/>
                  </a:lnTo>
                  <a:lnTo>
                    <a:pt x="4760" y="1667"/>
                  </a:lnTo>
                  <a:lnTo>
                    <a:pt x="4759" y="1642"/>
                  </a:lnTo>
                  <a:lnTo>
                    <a:pt x="4758" y="1616"/>
                  </a:lnTo>
                  <a:lnTo>
                    <a:pt x="4755" y="1590"/>
                  </a:lnTo>
                  <a:lnTo>
                    <a:pt x="4751" y="1564"/>
                  </a:lnTo>
                  <a:lnTo>
                    <a:pt x="4745" y="1538"/>
                  </a:lnTo>
                  <a:lnTo>
                    <a:pt x="4738" y="1511"/>
                  </a:lnTo>
                  <a:lnTo>
                    <a:pt x="4730" y="1486"/>
                  </a:lnTo>
                  <a:lnTo>
                    <a:pt x="4720" y="1459"/>
                  </a:lnTo>
                  <a:lnTo>
                    <a:pt x="4709" y="1433"/>
                  </a:lnTo>
                  <a:lnTo>
                    <a:pt x="4695" y="1408"/>
                  </a:lnTo>
                  <a:lnTo>
                    <a:pt x="4681" y="1383"/>
                  </a:lnTo>
                  <a:lnTo>
                    <a:pt x="4665" y="1359"/>
                  </a:lnTo>
                  <a:lnTo>
                    <a:pt x="4646" y="1334"/>
                  </a:lnTo>
                  <a:lnTo>
                    <a:pt x="4625" y="1311"/>
                  </a:lnTo>
                  <a:lnTo>
                    <a:pt x="4602" y="1288"/>
                  </a:lnTo>
                  <a:lnTo>
                    <a:pt x="4578" y="1267"/>
                  </a:lnTo>
                  <a:lnTo>
                    <a:pt x="4551" y="1246"/>
                  </a:lnTo>
                  <a:lnTo>
                    <a:pt x="4522" y="1227"/>
                  </a:lnTo>
                  <a:lnTo>
                    <a:pt x="4490" y="1207"/>
                  </a:lnTo>
                  <a:lnTo>
                    <a:pt x="4490" y="1207"/>
                  </a:lnTo>
                  <a:lnTo>
                    <a:pt x="4466" y="1195"/>
                  </a:lnTo>
                  <a:lnTo>
                    <a:pt x="4443" y="1184"/>
                  </a:lnTo>
                  <a:lnTo>
                    <a:pt x="4419" y="1174"/>
                  </a:lnTo>
                  <a:lnTo>
                    <a:pt x="4396" y="1165"/>
                  </a:lnTo>
                  <a:lnTo>
                    <a:pt x="4372" y="1156"/>
                  </a:lnTo>
                  <a:lnTo>
                    <a:pt x="4348" y="1149"/>
                  </a:lnTo>
                  <a:lnTo>
                    <a:pt x="4325" y="1143"/>
                  </a:lnTo>
                  <a:lnTo>
                    <a:pt x="4302" y="1138"/>
                  </a:lnTo>
                  <a:lnTo>
                    <a:pt x="4278" y="1133"/>
                  </a:lnTo>
                  <a:lnTo>
                    <a:pt x="4256" y="1130"/>
                  </a:lnTo>
                  <a:lnTo>
                    <a:pt x="4233" y="1127"/>
                  </a:lnTo>
                  <a:lnTo>
                    <a:pt x="4211" y="1125"/>
                  </a:lnTo>
                  <a:lnTo>
                    <a:pt x="4188" y="1123"/>
                  </a:lnTo>
                  <a:lnTo>
                    <a:pt x="4167" y="1123"/>
                  </a:lnTo>
                  <a:lnTo>
                    <a:pt x="4145" y="1123"/>
                  </a:lnTo>
                  <a:lnTo>
                    <a:pt x="4124" y="1123"/>
                  </a:lnTo>
                  <a:lnTo>
                    <a:pt x="4083" y="1126"/>
                  </a:lnTo>
                  <a:lnTo>
                    <a:pt x="4044" y="1130"/>
                  </a:lnTo>
                  <a:lnTo>
                    <a:pt x="4007" y="1136"/>
                  </a:lnTo>
                  <a:lnTo>
                    <a:pt x="3973" y="1144"/>
                  </a:lnTo>
                  <a:lnTo>
                    <a:pt x="3941" y="1152"/>
                  </a:lnTo>
                  <a:lnTo>
                    <a:pt x="3912" y="1161"/>
                  </a:lnTo>
                  <a:lnTo>
                    <a:pt x="3887" y="1172"/>
                  </a:lnTo>
                  <a:lnTo>
                    <a:pt x="3864" y="1181"/>
                  </a:lnTo>
                  <a:lnTo>
                    <a:pt x="3864" y="1181"/>
                  </a:lnTo>
                  <a:lnTo>
                    <a:pt x="3844" y="1191"/>
                  </a:lnTo>
                  <a:lnTo>
                    <a:pt x="3824" y="1201"/>
                  </a:lnTo>
                  <a:lnTo>
                    <a:pt x="3806" y="1213"/>
                  </a:lnTo>
                  <a:lnTo>
                    <a:pt x="3787" y="1224"/>
                  </a:lnTo>
                  <a:lnTo>
                    <a:pt x="3769" y="1237"/>
                  </a:lnTo>
                  <a:lnTo>
                    <a:pt x="3752" y="1249"/>
                  </a:lnTo>
                  <a:lnTo>
                    <a:pt x="3735" y="1264"/>
                  </a:lnTo>
                  <a:lnTo>
                    <a:pt x="3719" y="1278"/>
                  </a:lnTo>
                  <a:lnTo>
                    <a:pt x="3703" y="1293"/>
                  </a:lnTo>
                  <a:lnTo>
                    <a:pt x="3687" y="1309"/>
                  </a:lnTo>
                  <a:lnTo>
                    <a:pt x="3673" y="1325"/>
                  </a:lnTo>
                  <a:lnTo>
                    <a:pt x="3659" y="1341"/>
                  </a:lnTo>
                  <a:lnTo>
                    <a:pt x="3645" y="1359"/>
                  </a:lnTo>
                  <a:lnTo>
                    <a:pt x="3633" y="1377"/>
                  </a:lnTo>
                  <a:lnTo>
                    <a:pt x="3621" y="1396"/>
                  </a:lnTo>
                  <a:lnTo>
                    <a:pt x="3609" y="1415"/>
                  </a:lnTo>
                  <a:lnTo>
                    <a:pt x="3599" y="1434"/>
                  </a:lnTo>
                  <a:lnTo>
                    <a:pt x="3589" y="1455"/>
                  </a:lnTo>
                  <a:lnTo>
                    <a:pt x="3581" y="1475"/>
                  </a:lnTo>
                  <a:lnTo>
                    <a:pt x="3573" y="1497"/>
                  </a:lnTo>
                  <a:lnTo>
                    <a:pt x="3565" y="1518"/>
                  </a:lnTo>
                  <a:lnTo>
                    <a:pt x="3559" y="1541"/>
                  </a:lnTo>
                  <a:lnTo>
                    <a:pt x="3554" y="1563"/>
                  </a:lnTo>
                  <a:lnTo>
                    <a:pt x="3550" y="1586"/>
                  </a:lnTo>
                  <a:lnTo>
                    <a:pt x="3547" y="1609"/>
                  </a:lnTo>
                  <a:lnTo>
                    <a:pt x="3545" y="1634"/>
                  </a:lnTo>
                  <a:lnTo>
                    <a:pt x="3544" y="1658"/>
                  </a:lnTo>
                  <a:lnTo>
                    <a:pt x="3543" y="1683"/>
                  </a:lnTo>
                  <a:lnTo>
                    <a:pt x="3544" y="1708"/>
                  </a:lnTo>
                  <a:lnTo>
                    <a:pt x="3546" y="1734"/>
                  </a:lnTo>
                  <a:lnTo>
                    <a:pt x="3550" y="1760"/>
                  </a:lnTo>
                  <a:lnTo>
                    <a:pt x="3554" y="1786"/>
                  </a:lnTo>
                  <a:lnTo>
                    <a:pt x="3554" y="1786"/>
                  </a:lnTo>
                  <a:lnTo>
                    <a:pt x="3559" y="1810"/>
                  </a:lnTo>
                  <a:lnTo>
                    <a:pt x="3564" y="1831"/>
                  </a:lnTo>
                  <a:lnTo>
                    <a:pt x="3571" y="1853"/>
                  </a:lnTo>
                  <a:lnTo>
                    <a:pt x="3577" y="1873"/>
                  </a:lnTo>
                  <a:lnTo>
                    <a:pt x="3585" y="1893"/>
                  </a:lnTo>
                  <a:lnTo>
                    <a:pt x="3592" y="1911"/>
                  </a:lnTo>
                  <a:lnTo>
                    <a:pt x="3601" y="1929"/>
                  </a:lnTo>
                  <a:lnTo>
                    <a:pt x="3610" y="1947"/>
                  </a:lnTo>
                  <a:lnTo>
                    <a:pt x="3620" y="1963"/>
                  </a:lnTo>
                  <a:lnTo>
                    <a:pt x="3631" y="1978"/>
                  </a:lnTo>
                  <a:lnTo>
                    <a:pt x="3641" y="1994"/>
                  </a:lnTo>
                  <a:lnTo>
                    <a:pt x="3652" y="2009"/>
                  </a:lnTo>
                  <a:lnTo>
                    <a:pt x="3665" y="2023"/>
                  </a:lnTo>
                  <a:lnTo>
                    <a:pt x="3677" y="2037"/>
                  </a:lnTo>
                  <a:lnTo>
                    <a:pt x="3690" y="2050"/>
                  </a:lnTo>
                  <a:lnTo>
                    <a:pt x="3704" y="2062"/>
                  </a:lnTo>
                  <a:lnTo>
                    <a:pt x="3732" y="2087"/>
                  </a:lnTo>
                  <a:lnTo>
                    <a:pt x="3763" y="2109"/>
                  </a:lnTo>
                  <a:lnTo>
                    <a:pt x="3795" y="2131"/>
                  </a:lnTo>
                  <a:lnTo>
                    <a:pt x="3828" y="2151"/>
                  </a:lnTo>
                  <a:lnTo>
                    <a:pt x="3863" y="2172"/>
                  </a:lnTo>
                  <a:lnTo>
                    <a:pt x="3899" y="2191"/>
                  </a:lnTo>
                  <a:lnTo>
                    <a:pt x="3976" y="2229"/>
                  </a:lnTo>
                  <a:lnTo>
                    <a:pt x="3976" y="2229"/>
                  </a:lnTo>
                  <a:lnTo>
                    <a:pt x="3945" y="2246"/>
                  </a:lnTo>
                  <a:lnTo>
                    <a:pt x="3916" y="2263"/>
                  </a:lnTo>
                  <a:lnTo>
                    <a:pt x="3890" y="2280"/>
                  </a:lnTo>
                  <a:lnTo>
                    <a:pt x="3864" y="2298"/>
                  </a:lnTo>
                  <a:lnTo>
                    <a:pt x="3840" y="2318"/>
                  </a:lnTo>
                  <a:lnTo>
                    <a:pt x="3817" y="2337"/>
                  </a:lnTo>
                  <a:lnTo>
                    <a:pt x="3797" y="2358"/>
                  </a:lnTo>
                  <a:lnTo>
                    <a:pt x="3778" y="2379"/>
                  </a:lnTo>
                  <a:lnTo>
                    <a:pt x="3761" y="2403"/>
                  </a:lnTo>
                  <a:lnTo>
                    <a:pt x="3754" y="2415"/>
                  </a:lnTo>
                  <a:lnTo>
                    <a:pt x="3746" y="2427"/>
                  </a:lnTo>
                  <a:lnTo>
                    <a:pt x="3739" y="2440"/>
                  </a:lnTo>
                  <a:lnTo>
                    <a:pt x="3733" y="2453"/>
                  </a:lnTo>
                  <a:lnTo>
                    <a:pt x="3728" y="2466"/>
                  </a:lnTo>
                  <a:lnTo>
                    <a:pt x="3723" y="2480"/>
                  </a:lnTo>
                  <a:lnTo>
                    <a:pt x="3718" y="2495"/>
                  </a:lnTo>
                  <a:lnTo>
                    <a:pt x="3714" y="2510"/>
                  </a:lnTo>
                  <a:lnTo>
                    <a:pt x="3711" y="2525"/>
                  </a:lnTo>
                  <a:lnTo>
                    <a:pt x="3708" y="2541"/>
                  </a:lnTo>
                  <a:lnTo>
                    <a:pt x="3706" y="2557"/>
                  </a:lnTo>
                  <a:lnTo>
                    <a:pt x="3705" y="2574"/>
                  </a:lnTo>
                  <a:lnTo>
                    <a:pt x="3704" y="2592"/>
                  </a:lnTo>
                  <a:lnTo>
                    <a:pt x="3703" y="2609"/>
                  </a:lnTo>
                  <a:lnTo>
                    <a:pt x="3703" y="2609"/>
                  </a:lnTo>
                  <a:lnTo>
                    <a:pt x="3704" y="2632"/>
                  </a:lnTo>
                  <a:lnTo>
                    <a:pt x="3707" y="2655"/>
                  </a:lnTo>
                  <a:lnTo>
                    <a:pt x="3711" y="2678"/>
                  </a:lnTo>
                  <a:lnTo>
                    <a:pt x="3716" y="2701"/>
                  </a:lnTo>
                  <a:lnTo>
                    <a:pt x="3729" y="2749"/>
                  </a:lnTo>
                  <a:lnTo>
                    <a:pt x="3736" y="2775"/>
                  </a:lnTo>
                  <a:lnTo>
                    <a:pt x="3742" y="2801"/>
                  </a:lnTo>
                  <a:lnTo>
                    <a:pt x="3749" y="2830"/>
                  </a:lnTo>
                  <a:lnTo>
                    <a:pt x="3753" y="2859"/>
                  </a:lnTo>
                  <a:lnTo>
                    <a:pt x="3757" y="2889"/>
                  </a:lnTo>
                  <a:lnTo>
                    <a:pt x="3758" y="2922"/>
                  </a:lnTo>
                  <a:lnTo>
                    <a:pt x="3758" y="2957"/>
                  </a:lnTo>
                  <a:lnTo>
                    <a:pt x="3757" y="2975"/>
                  </a:lnTo>
                  <a:lnTo>
                    <a:pt x="3755" y="2994"/>
                  </a:lnTo>
                  <a:lnTo>
                    <a:pt x="3753" y="3012"/>
                  </a:lnTo>
                  <a:lnTo>
                    <a:pt x="3750" y="3033"/>
                  </a:lnTo>
                  <a:lnTo>
                    <a:pt x="3745" y="3053"/>
                  </a:lnTo>
                  <a:lnTo>
                    <a:pt x="3741" y="3073"/>
                  </a:lnTo>
                  <a:lnTo>
                    <a:pt x="3741" y="3073"/>
                  </a:lnTo>
                  <a:lnTo>
                    <a:pt x="3741" y="3075"/>
                  </a:lnTo>
                  <a:lnTo>
                    <a:pt x="3741" y="3076"/>
                  </a:lnTo>
                  <a:lnTo>
                    <a:pt x="3743" y="3076"/>
                  </a:lnTo>
                  <a:lnTo>
                    <a:pt x="3745" y="3078"/>
                  </a:lnTo>
                  <a:lnTo>
                    <a:pt x="3753" y="3075"/>
                  </a:lnTo>
                  <a:lnTo>
                    <a:pt x="3762" y="3073"/>
                  </a:lnTo>
                  <a:lnTo>
                    <a:pt x="3785" y="3063"/>
                  </a:lnTo>
                  <a:lnTo>
                    <a:pt x="3814" y="3051"/>
                  </a:lnTo>
                  <a:lnTo>
                    <a:pt x="3842" y="3036"/>
                  </a:lnTo>
                  <a:lnTo>
                    <a:pt x="3867" y="3022"/>
                  </a:lnTo>
                  <a:lnTo>
                    <a:pt x="3886" y="3011"/>
                  </a:lnTo>
                  <a:lnTo>
                    <a:pt x="3891" y="3007"/>
                  </a:lnTo>
                  <a:lnTo>
                    <a:pt x="3894" y="3005"/>
                  </a:lnTo>
                  <a:lnTo>
                    <a:pt x="3894" y="3005"/>
                  </a:lnTo>
                  <a:lnTo>
                    <a:pt x="3903" y="2981"/>
                  </a:lnTo>
                  <a:lnTo>
                    <a:pt x="3910" y="2958"/>
                  </a:lnTo>
                  <a:lnTo>
                    <a:pt x="3916" y="2934"/>
                  </a:lnTo>
                  <a:lnTo>
                    <a:pt x="3921" y="2910"/>
                  </a:lnTo>
                  <a:lnTo>
                    <a:pt x="3925" y="2886"/>
                  </a:lnTo>
                  <a:lnTo>
                    <a:pt x="3928" y="2863"/>
                  </a:lnTo>
                  <a:lnTo>
                    <a:pt x="3930" y="2840"/>
                  </a:lnTo>
                  <a:lnTo>
                    <a:pt x="3932" y="2818"/>
                  </a:lnTo>
                  <a:lnTo>
                    <a:pt x="3932" y="2779"/>
                  </a:lnTo>
                  <a:lnTo>
                    <a:pt x="3931" y="2748"/>
                  </a:lnTo>
                  <a:lnTo>
                    <a:pt x="3928" y="2721"/>
                  </a:lnTo>
                  <a:lnTo>
                    <a:pt x="3928" y="2721"/>
                  </a:lnTo>
                  <a:lnTo>
                    <a:pt x="3939" y="2730"/>
                  </a:lnTo>
                  <a:lnTo>
                    <a:pt x="3947" y="2741"/>
                  </a:lnTo>
                  <a:lnTo>
                    <a:pt x="3954" y="2753"/>
                  </a:lnTo>
                  <a:lnTo>
                    <a:pt x="3960" y="2767"/>
                  </a:lnTo>
                  <a:lnTo>
                    <a:pt x="3964" y="2782"/>
                  </a:lnTo>
                  <a:lnTo>
                    <a:pt x="3968" y="2797"/>
                  </a:lnTo>
                  <a:lnTo>
                    <a:pt x="3971" y="2814"/>
                  </a:lnTo>
                  <a:lnTo>
                    <a:pt x="3973" y="2830"/>
                  </a:lnTo>
                  <a:lnTo>
                    <a:pt x="3975" y="2847"/>
                  </a:lnTo>
                  <a:lnTo>
                    <a:pt x="3976" y="2865"/>
                  </a:lnTo>
                  <a:lnTo>
                    <a:pt x="3976" y="2881"/>
                  </a:lnTo>
                  <a:lnTo>
                    <a:pt x="3975" y="2899"/>
                  </a:lnTo>
                  <a:lnTo>
                    <a:pt x="3971" y="2930"/>
                  </a:lnTo>
                  <a:lnTo>
                    <a:pt x="3965" y="2959"/>
                  </a:lnTo>
                  <a:lnTo>
                    <a:pt x="3965" y="2959"/>
                  </a:lnTo>
                  <a:lnTo>
                    <a:pt x="3982" y="2950"/>
                  </a:lnTo>
                  <a:lnTo>
                    <a:pt x="3998" y="2938"/>
                  </a:lnTo>
                  <a:lnTo>
                    <a:pt x="4016" y="2925"/>
                  </a:lnTo>
                  <a:lnTo>
                    <a:pt x="4036" y="2911"/>
                  </a:lnTo>
                  <a:lnTo>
                    <a:pt x="4053" y="2896"/>
                  </a:lnTo>
                  <a:lnTo>
                    <a:pt x="4061" y="2888"/>
                  </a:lnTo>
                  <a:lnTo>
                    <a:pt x="4068" y="2881"/>
                  </a:lnTo>
                  <a:lnTo>
                    <a:pt x="4072" y="2874"/>
                  </a:lnTo>
                  <a:lnTo>
                    <a:pt x="4075" y="2868"/>
                  </a:lnTo>
                  <a:lnTo>
                    <a:pt x="4075" y="2868"/>
                  </a:lnTo>
                  <a:lnTo>
                    <a:pt x="4083" y="2838"/>
                  </a:lnTo>
                  <a:lnTo>
                    <a:pt x="4090" y="2810"/>
                  </a:lnTo>
                  <a:lnTo>
                    <a:pt x="4094" y="2783"/>
                  </a:lnTo>
                  <a:lnTo>
                    <a:pt x="4096" y="2757"/>
                  </a:lnTo>
                  <a:lnTo>
                    <a:pt x="4096" y="2733"/>
                  </a:lnTo>
                  <a:lnTo>
                    <a:pt x="4095" y="2709"/>
                  </a:lnTo>
                  <a:lnTo>
                    <a:pt x="4093" y="2687"/>
                  </a:lnTo>
                  <a:lnTo>
                    <a:pt x="4090" y="2665"/>
                  </a:lnTo>
                  <a:lnTo>
                    <a:pt x="4085" y="2645"/>
                  </a:lnTo>
                  <a:lnTo>
                    <a:pt x="4080" y="2626"/>
                  </a:lnTo>
                  <a:lnTo>
                    <a:pt x="4075" y="2607"/>
                  </a:lnTo>
                  <a:lnTo>
                    <a:pt x="4069" y="2590"/>
                  </a:lnTo>
                  <a:lnTo>
                    <a:pt x="4055" y="2556"/>
                  </a:lnTo>
                  <a:lnTo>
                    <a:pt x="4043" y="2524"/>
                  </a:lnTo>
                  <a:lnTo>
                    <a:pt x="4043" y="2524"/>
                  </a:lnTo>
                  <a:lnTo>
                    <a:pt x="4038" y="2509"/>
                  </a:lnTo>
                  <a:lnTo>
                    <a:pt x="4035" y="2494"/>
                  </a:lnTo>
                  <a:lnTo>
                    <a:pt x="4034" y="2479"/>
                  </a:lnTo>
                  <a:lnTo>
                    <a:pt x="4035" y="2464"/>
                  </a:lnTo>
                  <a:lnTo>
                    <a:pt x="4037" y="2450"/>
                  </a:lnTo>
                  <a:lnTo>
                    <a:pt x="4041" y="2435"/>
                  </a:lnTo>
                  <a:lnTo>
                    <a:pt x="4046" y="2421"/>
                  </a:lnTo>
                  <a:lnTo>
                    <a:pt x="4053" y="2408"/>
                  </a:lnTo>
                  <a:lnTo>
                    <a:pt x="4061" y="2395"/>
                  </a:lnTo>
                  <a:lnTo>
                    <a:pt x="4071" y="2381"/>
                  </a:lnTo>
                  <a:lnTo>
                    <a:pt x="4081" y="2369"/>
                  </a:lnTo>
                  <a:lnTo>
                    <a:pt x="4092" y="2358"/>
                  </a:lnTo>
                  <a:lnTo>
                    <a:pt x="4103" y="2346"/>
                  </a:lnTo>
                  <a:lnTo>
                    <a:pt x="4117" y="2335"/>
                  </a:lnTo>
                  <a:lnTo>
                    <a:pt x="4130" y="2326"/>
                  </a:lnTo>
                  <a:lnTo>
                    <a:pt x="4145" y="2317"/>
                  </a:lnTo>
                  <a:lnTo>
                    <a:pt x="4145" y="2317"/>
                  </a:lnTo>
                  <a:lnTo>
                    <a:pt x="4180" y="2336"/>
                  </a:lnTo>
                  <a:lnTo>
                    <a:pt x="4215" y="2357"/>
                  </a:lnTo>
                  <a:lnTo>
                    <a:pt x="4251" y="2378"/>
                  </a:lnTo>
                  <a:lnTo>
                    <a:pt x="4286" y="2402"/>
                  </a:lnTo>
                  <a:lnTo>
                    <a:pt x="4286" y="2402"/>
                  </a:lnTo>
                  <a:lnTo>
                    <a:pt x="4307" y="2416"/>
                  </a:lnTo>
                  <a:lnTo>
                    <a:pt x="4341" y="2441"/>
                  </a:lnTo>
                  <a:lnTo>
                    <a:pt x="4361" y="2456"/>
                  </a:lnTo>
                  <a:lnTo>
                    <a:pt x="4382" y="2474"/>
                  </a:lnTo>
                  <a:lnTo>
                    <a:pt x="4405" y="2494"/>
                  </a:lnTo>
                  <a:lnTo>
                    <a:pt x="4430" y="2515"/>
                  </a:lnTo>
                  <a:lnTo>
                    <a:pt x="4453" y="2539"/>
                  </a:lnTo>
                  <a:lnTo>
                    <a:pt x="4478" y="2563"/>
                  </a:lnTo>
                  <a:lnTo>
                    <a:pt x="4501" y="2590"/>
                  </a:lnTo>
                  <a:lnTo>
                    <a:pt x="4524" y="2618"/>
                  </a:lnTo>
                  <a:lnTo>
                    <a:pt x="4545" y="2647"/>
                  </a:lnTo>
                  <a:lnTo>
                    <a:pt x="4564" y="2678"/>
                  </a:lnTo>
                  <a:lnTo>
                    <a:pt x="4574" y="2693"/>
                  </a:lnTo>
                  <a:lnTo>
                    <a:pt x="4582" y="2709"/>
                  </a:lnTo>
                  <a:lnTo>
                    <a:pt x="4590" y="2726"/>
                  </a:lnTo>
                  <a:lnTo>
                    <a:pt x="4596" y="2742"/>
                  </a:lnTo>
                  <a:lnTo>
                    <a:pt x="4596" y="2742"/>
                  </a:lnTo>
                  <a:lnTo>
                    <a:pt x="4606" y="2768"/>
                  </a:lnTo>
                  <a:lnTo>
                    <a:pt x="4616" y="2792"/>
                  </a:lnTo>
                  <a:lnTo>
                    <a:pt x="4624" y="2817"/>
                  </a:lnTo>
                  <a:lnTo>
                    <a:pt x="4630" y="2840"/>
                  </a:lnTo>
                  <a:lnTo>
                    <a:pt x="4636" y="2864"/>
                  </a:lnTo>
                  <a:lnTo>
                    <a:pt x="4641" y="2886"/>
                  </a:lnTo>
                  <a:lnTo>
                    <a:pt x="4645" y="2908"/>
                  </a:lnTo>
                  <a:lnTo>
                    <a:pt x="4649" y="2928"/>
                  </a:lnTo>
                  <a:lnTo>
                    <a:pt x="4651" y="2949"/>
                  </a:lnTo>
                  <a:lnTo>
                    <a:pt x="4653" y="2968"/>
                  </a:lnTo>
                  <a:lnTo>
                    <a:pt x="4654" y="2987"/>
                  </a:lnTo>
                  <a:lnTo>
                    <a:pt x="4655" y="3005"/>
                  </a:lnTo>
                  <a:lnTo>
                    <a:pt x="4654" y="3039"/>
                  </a:lnTo>
                  <a:lnTo>
                    <a:pt x="4652" y="3070"/>
                  </a:lnTo>
                  <a:lnTo>
                    <a:pt x="4648" y="3099"/>
                  </a:lnTo>
                  <a:lnTo>
                    <a:pt x="4642" y="3126"/>
                  </a:lnTo>
                  <a:lnTo>
                    <a:pt x="4635" y="3149"/>
                  </a:lnTo>
                  <a:lnTo>
                    <a:pt x="4628" y="3171"/>
                  </a:lnTo>
                  <a:lnTo>
                    <a:pt x="4620" y="3189"/>
                  </a:lnTo>
                  <a:lnTo>
                    <a:pt x="4612" y="3206"/>
                  </a:lnTo>
                  <a:lnTo>
                    <a:pt x="4603" y="3221"/>
                  </a:lnTo>
                  <a:lnTo>
                    <a:pt x="4596" y="3232"/>
                  </a:lnTo>
                  <a:lnTo>
                    <a:pt x="4596" y="3232"/>
                  </a:lnTo>
                  <a:lnTo>
                    <a:pt x="4582" y="3252"/>
                  </a:lnTo>
                  <a:lnTo>
                    <a:pt x="4568" y="3273"/>
                  </a:lnTo>
                  <a:lnTo>
                    <a:pt x="4553" y="3291"/>
                  </a:lnTo>
                  <a:lnTo>
                    <a:pt x="4538" y="3310"/>
                  </a:lnTo>
                  <a:lnTo>
                    <a:pt x="4522" y="3327"/>
                  </a:lnTo>
                  <a:lnTo>
                    <a:pt x="4505" y="3343"/>
                  </a:lnTo>
                  <a:lnTo>
                    <a:pt x="4487" y="3359"/>
                  </a:lnTo>
                  <a:lnTo>
                    <a:pt x="4469" y="3373"/>
                  </a:lnTo>
                  <a:lnTo>
                    <a:pt x="4450" y="3386"/>
                  </a:lnTo>
                  <a:lnTo>
                    <a:pt x="4430" y="3398"/>
                  </a:lnTo>
                  <a:lnTo>
                    <a:pt x="4409" y="3409"/>
                  </a:lnTo>
                  <a:lnTo>
                    <a:pt x="4388" y="3418"/>
                  </a:lnTo>
                  <a:lnTo>
                    <a:pt x="4364" y="3426"/>
                  </a:lnTo>
                  <a:lnTo>
                    <a:pt x="4341" y="3433"/>
                  </a:lnTo>
                  <a:lnTo>
                    <a:pt x="4316" y="3438"/>
                  </a:lnTo>
                  <a:lnTo>
                    <a:pt x="4290" y="3441"/>
                  </a:lnTo>
                  <a:lnTo>
                    <a:pt x="4290" y="3441"/>
                  </a:lnTo>
                  <a:lnTo>
                    <a:pt x="4283" y="3440"/>
                  </a:lnTo>
                  <a:lnTo>
                    <a:pt x="4275" y="3440"/>
                  </a:lnTo>
                  <a:lnTo>
                    <a:pt x="4275" y="3440"/>
                  </a:lnTo>
                  <a:lnTo>
                    <a:pt x="4242" y="3441"/>
                  </a:lnTo>
                  <a:lnTo>
                    <a:pt x="4213" y="3441"/>
                  </a:lnTo>
                  <a:lnTo>
                    <a:pt x="4185" y="3440"/>
                  </a:lnTo>
                  <a:lnTo>
                    <a:pt x="4159" y="3437"/>
                  </a:lnTo>
                  <a:lnTo>
                    <a:pt x="4159" y="3437"/>
                  </a:lnTo>
                  <a:lnTo>
                    <a:pt x="4131" y="3432"/>
                  </a:lnTo>
                  <a:lnTo>
                    <a:pt x="4103" y="3427"/>
                  </a:lnTo>
                  <a:lnTo>
                    <a:pt x="4077" y="3420"/>
                  </a:lnTo>
                  <a:lnTo>
                    <a:pt x="4052" y="3413"/>
                  </a:lnTo>
                  <a:lnTo>
                    <a:pt x="4052" y="3413"/>
                  </a:lnTo>
                  <a:lnTo>
                    <a:pt x="4009" y="3398"/>
                  </a:lnTo>
                  <a:lnTo>
                    <a:pt x="3965" y="3379"/>
                  </a:lnTo>
                  <a:lnTo>
                    <a:pt x="3965" y="3379"/>
                  </a:lnTo>
                  <a:lnTo>
                    <a:pt x="3925" y="3359"/>
                  </a:lnTo>
                  <a:lnTo>
                    <a:pt x="3874" y="3331"/>
                  </a:lnTo>
                  <a:lnTo>
                    <a:pt x="3846" y="3314"/>
                  </a:lnTo>
                  <a:lnTo>
                    <a:pt x="3815" y="3294"/>
                  </a:lnTo>
                  <a:lnTo>
                    <a:pt x="3782" y="3274"/>
                  </a:lnTo>
                  <a:lnTo>
                    <a:pt x="3748" y="3250"/>
                  </a:lnTo>
                  <a:lnTo>
                    <a:pt x="3712" y="3226"/>
                  </a:lnTo>
                  <a:lnTo>
                    <a:pt x="3676" y="3198"/>
                  </a:lnTo>
                  <a:lnTo>
                    <a:pt x="3638" y="3170"/>
                  </a:lnTo>
                  <a:lnTo>
                    <a:pt x="3601" y="3139"/>
                  </a:lnTo>
                  <a:lnTo>
                    <a:pt x="3563" y="3106"/>
                  </a:lnTo>
                  <a:lnTo>
                    <a:pt x="3526" y="3071"/>
                  </a:lnTo>
                  <a:lnTo>
                    <a:pt x="3488" y="3035"/>
                  </a:lnTo>
                  <a:lnTo>
                    <a:pt x="3451" y="2997"/>
                  </a:lnTo>
                  <a:lnTo>
                    <a:pt x="3451" y="2997"/>
                  </a:lnTo>
                  <a:lnTo>
                    <a:pt x="3394" y="2933"/>
                  </a:lnTo>
                  <a:lnTo>
                    <a:pt x="3342" y="2874"/>
                  </a:lnTo>
                  <a:lnTo>
                    <a:pt x="3295" y="2819"/>
                  </a:lnTo>
                  <a:lnTo>
                    <a:pt x="3253" y="2769"/>
                  </a:lnTo>
                  <a:lnTo>
                    <a:pt x="3215" y="2722"/>
                  </a:lnTo>
                  <a:lnTo>
                    <a:pt x="3180" y="2679"/>
                  </a:lnTo>
                  <a:lnTo>
                    <a:pt x="3120" y="2602"/>
                  </a:lnTo>
                  <a:lnTo>
                    <a:pt x="3120" y="2602"/>
                  </a:lnTo>
                  <a:lnTo>
                    <a:pt x="3138" y="2609"/>
                  </a:lnTo>
                  <a:lnTo>
                    <a:pt x="3156" y="2615"/>
                  </a:lnTo>
                  <a:lnTo>
                    <a:pt x="3175" y="2620"/>
                  </a:lnTo>
                  <a:lnTo>
                    <a:pt x="3193" y="2625"/>
                  </a:lnTo>
                  <a:lnTo>
                    <a:pt x="3211" y="2628"/>
                  </a:lnTo>
                  <a:lnTo>
                    <a:pt x="3229" y="2630"/>
                  </a:lnTo>
                  <a:lnTo>
                    <a:pt x="3262" y="2633"/>
                  </a:lnTo>
                  <a:lnTo>
                    <a:pt x="3289" y="2633"/>
                  </a:lnTo>
                  <a:lnTo>
                    <a:pt x="3312" y="2632"/>
                  </a:lnTo>
                  <a:lnTo>
                    <a:pt x="3332" y="2630"/>
                  </a:lnTo>
                  <a:lnTo>
                    <a:pt x="3332" y="2630"/>
                  </a:lnTo>
                  <a:lnTo>
                    <a:pt x="3336" y="2580"/>
                  </a:lnTo>
                  <a:lnTo>
                    <a:pt x="3338" y="2535"/>
                  </a:lnTo>
                  <a:lnTo>
                    <a:pt x="3340" y="2495"/>
                  </a:lnTo>
                  <a:lnTo>
                    <a:pt x="3346" y="2360"/>
                  </a:lnTo>
                  <a:lnTo>
                    <a:pt x="3346" y="2360"/>
                  </a:lnTo>
                  <a:lnTo>
                    <a:pt x="3349" y="2323"/>
                  </a:lnTo>
                  <a:lnTo>
                    <a:pt x="3351" y="2288"/>
                  </a:lnTo>
                  <a:lnTo>
                    <a:pt x="3352" y="2251"/>
                  </a:lnTo>
                  <a:lnTo>
                    <a:pt x="3352" y="2251"/>
                  </a:lnTo>
                  <a:lnTo>
                    <a:pt x="3340" y="2250"/>
                  </a:lnTo>
                  <a:lnTo>
                    <a:pt x="3307" y="2246"/>
                  </a:lnTo>
                  <a:lnTo>
                    <a:pt x="3285" y="2243"/>
                  </a:lnTo>
                  <a:lnTo>
                    <a:pt x="3260" y="2238"/>
                  </a:lnTo>
                  <a:lnTo>
                    <a:pt x="3233" y="2233"/>
                  </a:lnTo>
                  <a:lnTo>
                    <a:pt x="3206" y="2226"/>
                  </a:lnTo>
                  <a:lnTo>
                    <a:pt x="3176" y="2217"/>
                  </a:lnTo>
                  <a:lnTo>
                    <a:pt x="3147" y="2206"/>
                  </a:lnTo>
                  <a:lnTo>
                    <a:pt x="3120" y="2194"/>
                  </a:lnTo>
                  <a:lnTo>
                    <a:pt x="3106" y="2188"/>
                  </a:lnTo>
                  <a:lnTo>
                    <a:pt x="3093" y="2181"/>
                  </a:lnTo>
                  <a:lnTo>
                    <a:pt x="3081" y="2173"/>
                  </a:lnTo>
                  <a:lnTo>
                    <a:pt x="3070" y="2164"/>
                  </a:lnTo>
                  <a:lnTo>
                    <a:pt x="3058" y="2155"/>
                  </a:lnTo>
                  <a:lnTo>
                    <a:pt x="3049" y="2146"/>
                  </a:lnTo>
                  <a:lnTo>
                    <a:pt x="3040" y="2136"/>
                  </a:lnTo>
                  <a:lnTo>
                    <a:pt x="3032" y="2125"/>
                  </a:lnTo>
                  <a:lnTo>
                    <a:pt x="3025" y="2113"/>
                  </a:lnTo>
                  <a:lnTo>
                    <a:pt x="3019" y="2101"/>
                  </a:lnTo>
                  <a:lnTo>
                    <a:pt x="3019" y="2101"/>
                  </a:lnTo>
                  <a:lnTo>
                    <a:pt x="3030" y="2107"/>
                  </a:lnTo>
                  <a:lnTo>
                    <a:pt x="3042" y="2112"/>
                  </a:lnTo>
                  <a:lnTo>
                    <a:pt x="3059" y="2119"/>
                  </a:lnTo>
                  <a:lnTo>
                    <a:pt x="3081" y="2127"/>
                  </a:lnTo>
                  <a:lnTo>
                    <a:pt x="3106" y="2134"/>
                  </a:lnTo>
                  <a:lnTo>
                    <a:pt x="3136" y="2139"/>
                  </a:lnTo>
                  <a:lnTo>
                    <a:pt x="3152" y="2141"/>
                  </a:lnTo>
                  <a:lnTo>
                    <a:pt x="3169" y="2142"/>
                  </a:lnTo>
                  <a:lnTo>
                    <a:pt x="3169" y="2142"/>
                  </a:lnTo>
                  <a:lnTo>
                    <a:pt x="3201" y="2143"/>
                  </a:lnTo>
                  <a:lnTo>
                    <a:pt x="3234" y="2143"/>
                  </a:lnTo>
                  <a:lnTo>
                    <a:pt x="3266" y="2141"/>
                  </a:lnTo>
                  <a:lnTo>
                    <a:pt x="3295" y="2139"/>
                  </a:lnTo>
                  <a:lnTo>
                    <a:pt x="3340" y="2133"/>
                  </a:lnTo>
                  <a:lnTo>
                    <a:pt x="3357" y="2131"/>
                  </a:lnTo>
                  <a:lnTo>
                    <a:pt x="3357" y="2131"/>
                  </a:lnTo>
                  <a:lnTo>
                    <a:pt x="3359" y="2125"/>
                  </a:lnTo>
                  <a:lnTo>
                    <a:pt x="3361" y="2113"/>
                  </a:lnTo>
                  <a:lnTo>
                    <a:pt x="3364" y="2083"/>
                  </a:lnTo>
                  <a:lnTo>
                    <a:pt x="3367" y="2043"/>
                  </a:lnTo>
                  <a:lnTo>
                    <a:pt x="3369" y="1999"/>
                  </a:lnTo>
                  <a:lnTo>
                    <a:pt x="3373" y="1919"/>
                  </a:lnTo>
                  <a:lnTo>
                    <a:pt x="3375" y="1884"/>
                  </a:lnTo>
                  <a:lnTo>
                    <a:pt x="3375" y="1884"/>
                  </a:lnTo>
                  <a:lnTo>
                    <a:pt x="3376" y="1856"/>
                  </a:lnTo>
                  <a:lnTo>
                    <a:pt x="3377" y="1816"/>
                  </a:lnTo>
                  <a:lnTo>
                    <a:pt x="3377" y="1767"/>
                  </a:lnTo>
                  <a:lnTo>
                    <a:pt x="3377" y="1767"/>
                  </a:lnTo>
                  <a:lnTo>
                    <a:pt x="3369" y="1769"/>
                  </a:lnTo>
                  <a:lnTo>
                    <a:pt x="3359" y="1770"/>
                  </a:lnTo>
                  <a:lnTo>
                    <a:pt x="3338" y="1772"/>
                  </a:lnTo>
                  <a:lnTo>
                    <a:pt x="3315" y="1771"/>
                  </a:lnTo>
                  <a:lnTo>
                    <a:pt x="3290" y="1769"/>
                  </a:lnTo>
                  <a:lnTo>
                    <a:pt x="3264" y="1766"/>
                  </a:lnTo>
                  <a:lnTo>
                    <a:pt x="3236" y="1762"/>
                  </a:lnTo>
                  <a:lnTo>
                    <a:pt x="3208" y="1756"/>
                  </a:lnTo>
                  <a:lnTo>
                    <a:pt x="3178" y="1748"/>
                  </a:lnTo>
                  <a:lnTo>
                    <a:pt x="3178" y="1748"/>
                  </a:lnTo>
                  <a:lnTo>
                    <a:pt x="3158" y="1742"/>
                  </a:lnTo>
                  <a:lnTo>
                    <a:pt x="3135" y="1733"/>
                  </a:lnTo>
                  <a:lnTo>
                    <a:pt x="3112" y="1721"/>
                  </a:lnTo>
                  <a:lnTo>
                    <a:pt x="3088" y="1706"/>
                  </a:lnTo>
                  <a:lnTo>
                    <a:pt x="3064" y="1690"/>
                  </a:lnTo>
                  <a:lnTo>
                    <a:pt x="3053" y="1681"/>
                  </a:lnTo>
                  <a:lnTo>
                    <a:pt x="3043" y="1672"/>
                  </a:lnTo>
                  <a:lnTo>
                    <a:pt x="3034" y="1661"/>
                  </a:lnTo>
                  <a:lnTo>
                    <a:pt x="3025" y="1652"/>
                  </a:lnTo>
                  <a:lnTo>
                    <a:pt x="3017" y="1642"/>
                  </a:lnTo>
                  <a:lnTo>
                    <a:pt x="3010" y="1631"/>
                  </a:lnTo>
                  <a:lnTo>
                    <a:pt x="3010" y="1631"/>
                  </a:lnTo>
                  <a:lnTo>
                    <a:pt x="3022" y="1636"/>
                  </a:lnTo>
                  <a:lnTo>
                    <a:pt x="3035" y="1640"/>
                  </a:lnTo>
                  <a:lnTo>
                    <a:pt x="3052" y="1646"/>
                  </a:lnTo>
                  <a:lnTo>
                    <a:pt x="3075" y="1652"/>
                  </a:lnTo>
                  <a:lnTo>
                    <a:pt x="3101" y="1658"/>
                  </a:lnTo>
                  <a:lnTo>
                    <a:pt x="3132" y="1665"/>
                  </a:lnTo>
                  <a:lnTo>
                    <a:pt x="3167" y="1670"/>
                  </a:lnTo>
                  <a:lnTo>
                    <a:pt x="3167" y="1670"/>
                  </a:lnTo>
                  <a:lnTo>
                    <a:pt x="3187" y="1672"/>
                  </a:lnTo>
                  <a:lnTo>
                    <a:pt x="3207" y="1673"/>
                  </a:lnTo>
                  <a:lnTo>
                    <a:pt x="3226" y="1674"/>
                  </a:lnTo>
                  <a:lnTo>
                    <a:pt x="3245" y="1674"/>
                  </a:lnTo>
                  <a:lnTo>
                    <a:pt x="3283" y="1672"/>
                  </a:lnTo>
                  <a:lnTo>
                    <a:pt x="3317" y="1669"/>
                  </a:lnTo>
                  <a:lnTo>
                    <a:pt x="3346" y="1663"/>
                  </a:lnTo>
                  <a:lnTo>
                    <a:pt x="3369" y="1658"/>
                  </a:lnTo>
                  <a:lnTo>
                    <a:pt x="3377" y="1655"/>
                  </a:lnTo>
                  <a:lnTo>
                    <a:pt x="3383" y="1653"/>
                  </a:lnTo>
                  <a:lnTo>
                    <a:pt x="3388" y="1650"/>
                  </a:lnTo>
                  <a:lnTo>
                    <a:pt x="3390" y="1647"/>
                  </a:lnTo>
                  <a:lnTo>
                    <a:pt x="3390" y="1647"/>
                  </a:lnTo>
                  <a:lnTo>
                    <a:pt x="3392" y="1621"/>
                  </a:lnTo>
                  <a:lnTo>
                    <a:pt x="3393" y="1587"/>
                  </a:lnTo>
                  <a:lnTo>
                    <a:pt x="3394" y="1510"/>
                  </a:lnTo>
                  <a:lnTo>
                    <a:pt x="3394" y="1412"/>
                  </a:lnTo>
                  <a:lnTo>
                    <a:pt x="3394" y="1412"/>
                  </a:lnTo>
                  <a:lnTo>
                    <a:pt x="3399" y="1348"/>
                  </a:lnTo>
                  <a:lnTo>
                    <a:pt x="3400" y="1304"/>
                  </a:lnTo>
                  <a:lnTo>
                    <a:pt x="3400" y="1289"/>
                  </a:lnTo>
                  <a:lnTo>
                    <a:pt x="3399" y="1285"/>
                  </a:lnTo>
                  <a:lnTo>
                    <a:pt x="3398" y="1284"/>
                  </a:lnTo>
                  <a:lnTo>
                    <a:pt x="3398" y="1284"/>
                  </a:lnTo>
                  <a:lnTo>
                    <a:pt x="3392" y="1284"/>
                  </a:lnTo>
                  <a:lnTo>
                    <a:pt x="3381" y="1285"/>
                  </a:lnTo>
                  <a:lnTo>
                    <a:pt x="3368" y="1285"/>
                  </a:lnTo>
                  <a:lnTo>
                    <a:pt x="3354" y="1284"/>
                  </a:lnTo>
                  <a:lnTo>
                    <a:pt x="3336" y="1282"/>
                  </a:lnTo>
                  <a:lnTo>
                    <a:pt x="3317" y="1279"/>
                  </a:lnTo>
                  <a:lnTo>
                    <a:pt x="3297" y="1274"/>
                  </a:lnTo>
                  <a:lnTo>
                    <a:pt x="3274" y="1269"/>
                  </a:lnTo>
                  <a:lnTo>
                    <a:pt x="3251" y="1261"/>
                  </a:lnTo>
                  <a:lnTo>
                    <a:pt x="3226" y="1251"/>
                  </a:lnTo>
                  <a:lnTo>
                    <a:pt x="3200" y="1240"/>
                  </a:lnTo>
                  <a:lnTo>
                    <a:pt x="3175" y="1226"/>
                  </a:lnTo>
                  <a:lnTo>
                    <a:pt x="3149" y="1210"/>
                  </a:lnTo>
                  <a:lnTo>
                    <a:pt x="3123" y="1191"/>
                  </a:lnTo>
                  <a:lnTo>
                    <a:pt x="3110" y="1181"/>
                  </a:lnTo>
                  <a:lnTo>
                    <a:pt x="3097" y="1170"/>
                  </a:lnTo>
                  <a:lnTo>
                    <a:pt x="3085" y="1157"/>
                  </a:lnTo>
                  <a:lnTo>
                    <a:pt x="3073" y="1145"/>
                  </a:lnTo>
                  <a:lnTo>
                    <a:pt x="3073" y="1145"/>
                  </a:lnTo>
                  <a:lnTo>
                    <a:pt x="3071" y="1143"/>
                  </a:lnTo>
                  <a:lnTo>
                    <a:pt x="3065" y="1138"/>
                  </a:lnTo>
                  <a:lnTo>
                    <a:pt x="3059" y="1129"/>
                  </a:lnTo>
                  <a:lnTo>
                    <a:pt x="3056" y="1123"/>
                  </a:lnTo>
                  <a:lnTo>
                    <a:pt x="3053" y="1116"/>
                  </a:lnTo>
                  <a:lnTo>
                    <a:pt x="3051" y="1109"/>
                  </a:lnTo>
                  <a:lnTo>
                    <a:pt x="3050" y="1101"/>
                  </a:lnTo>
                  <a:lnTo>
                    <a:pt x="3049" y="1092"/>
                  </a:lnTo>
                  <a:lnTo>
                    <a:pt x="3050" y="1082"/>
                  </a:lnTo>
                  <a:lnTo>
                    <a:pt x="3053" y="1072"/>
                  </a:lnTo>
                  <a:lnTo>
                    <a:pt x="3056" y="1060"/>
                  </a:lnTo>
                  <a:lnTo>
                    <a:pt x="3062" y="1048"/>
                  </a:lnTo>
                  <a:lnTo>
                    <a:pt x="3071" y="1035"/>
                  </a:lnTo>
                  <a:lnTo>
                    <a:pt x="3071" y="1035"/>
                  </a:lnTo>
                  <a:lnTo>
                    <a:pt x="2806" y="916"/>
                  </a:lnTo>
                  <a:lnTo>
                    <a:pt x="2806" y="916"/>
                  </a:lnTo>
                  <a:lnTo>
                    <a:pt x="2815" y="907"/>
                  </a:lnTo>
                  <a:lnTo>
                    <a:pt x="2824" y="896"/>
                  </a:lnTo>
                  <a:lnTo>
                    <a:pt x="2834" y="881"/>
                  </a:lnTo>
                  <a:lnTo>
                    <a:pt x="2845" y="865"/>
                  </a:lnTo>
                  <a:lnTo>
                    <a:pt x="2850" y="856"/>
                  </a:lnTo>
                  <a:lnTo>
                    <a:pt x="2854" y="847"/>
                  </a:lnTo>
                  <a:lnTo>
                    <a:pt x="2858" y="836"/>
                  </a:lnTo>
                  <a:lnTo>
                    <a:pt x="2861" y="826"/>
                  </a:lnTo>
                  <a:lnTo>
                    <a:pt x="2863" y="816"/>
                  </a:lnTo>
                  <a:lnTo>
                    <a:pt x="2863" y="806"/>
                  </a:lnTo>
                  <a:lnTo>
                    <a:pt x="2863" y="806"/>
                  </a:lnTo>
                  <a:lnTo>
                    <a:pt x="2863" y="794"/>
                  </a:lnTo>
                  <a:lnTo>
                    <a:pt x="2860" y="784"/>
                  </a:lnTo>
                  <a:lnTo>
                    <a:pt x="2855" y="774"/>
                  </a:lnTo>
                  <a:lnTo>
                    <a:pt x="2849" y="765"/>
                  </a:lnTo>
                  <a:lnTo>
                    <a:pt x="2841" y="756"/>
                  </a:lnTo>
                  <a:lnTo>
                    <a:pt x="2830" y="748"/>
                  </a:lnTo>
                  <a:lnTo>
                    <a:pt x="2820" y="741"/>
                  </a:lnTo>
                  <a:lnTo>
                    <a:pt x="2808" y="735"/>
                  </a:lnTo>
                  <a:lnTo>
                    <a:pt x="2795" y="730"/>
                  </a:lnTo>
                  <a:lnTo>
                    <a:pt x="2781" y="726"/>
                  </a:lnTo>
                  <a:lnTo>
                    <a:pt x="2767" y="722"/>
                  </a:lnTo>
                  <a:lnTo>
                    <a:pt x="2753" y="720"/>
                  </a:lnTo>
                  <a:lnTo>
                    <a:pt x="2738" y="718"/>
                  </a:lnTo>
                  <a:lnTo>
                    <a:pt x="2723" y="718"/>
                  </a:lnTo>
                  <a:lnTo>
                    <a:pt x="2709" y="719"/>
                  </a:lnTo>
                  <a:lnTo>
                    <a:pt x="2694" y="721"/>
                  </a:lnTo>
                  <a:lnTo>
                    <a:pt x="2694" y="721"/>
                  </a:lnTo>
                  <a:lnTo>
                    <a:pt x="2681" y="724"/>
                  </a:lnTo>
                  <a:lnTo>
                    <a:pt x="2669" y="728"/>
                  </a:lnTo>
                  <a:lnTo>
                    <a:pt x="2656" y="733"/>
                  </a:lnTo>
                  <a:lnTo>
                    <a:pt x="2644" y="739"/>
                  </a:lnTo>
                  <a:lnTo>
                    <a:pt x="2634" y="746"/>
                  </a:lnTo>
                  <a:lnTo>
                    <a:pt x="2623" y="754"/>
                  </a:lnTo>
                  <a:lnTo>
                    <a:pt x="2604" y="769"/>
                  </a:lnTo>
                  <a:lnTo>
                    <a:pt x="2589" y="784"/>
                  </a:lnTo>
                  <a:lnTo>
                    <a:pt x="2578" y="796"/>
                  </a:lnTo>
                  <a:lnTo>
                    <a:pt x="2569" y="809"/>
                  </a:lnTo>
                  <a:lnTo>
                    <a:pt x="2238" y="662"/>
                  </a:lnTo>
                  <a:lnTo>
                    <a:pt x="1977" y="925"/>
                  </a:lnTo>
                  <a:lnTo>
                    <a:pt x="1977" y="925"/>
                  </a:lnTo>
                  <a:lnTo>
                    <a:pt x="1972" y="930"/>
                  </a:lnTo>
                  <a:lnTo>
                    <a:pt x="1966" y="942"/>
                  </a:lnTo>
                  <a:lnTo>
                    <a:pt x="1963" y="949"/>
                  </a:lnTo>
                  <a:lnTo>
                    <a:pt x="1961" y="957"/>
                  </a:lnTo>
                  <a:lnTo>
                    <a:pt x="1960" y="966"/>
                  </a:lnTo>
                  <a:lnTo>
                    <a:pt x="1960" y="975"/>
                  </a:lnTo>
                  <a:lnTo>
                    <a:pt x="1964" y="999"/>
                  </a:lnTo>
                  <a:lnTo>
                    <a:pt x="1964" y="999"/>
                  </a:lnTo>
                  <a:lnTo>
                    <a:pt x="1964" y="1005"/>
                  </a:lnTo>
                  <a:lnTo>
                    <a:pt x="1963" y="1011"/>
                  </a:lnTo>
                  <a:lnTo>
                    <a:pt x="1962" y="1016"/>
                  </a:lnTo>
                  <a:lnTo>
                    <a:pt x="1961" y="1020"/>
                  </a:lnTo>
                  <a:lnTo>
                    <a:pt x="1957" y="1028"/>
                  </a:lnTo>
                  <a:lnTo>
                    <a:pt x="1955" y="1032"/>
                  </a:lnTo>
                  <a:lnTo>
                    <a:pt x="1955" y="1032"/>
                  </a:lnTo>
                  <a:lnTo>
                    <a:pt x="1936" y="1054"/>
                  </a:lnTo>
                  <a:lnTo>
                    <a:pt x="1916" y="1078"/>
                  </a:lnTo>
                  <a:lnTo>
                    <a:pt x="1896" y="1100"/>
                  </a:lnTo>
                  <a:lnTo>
                    <a:pt x="1876" y="1123"/>
                  </a:lnTo>
                  <a:lnTo>
                    <a:pt x="1876" y="1123"/>
                  </a:lnTo>
                  <a:lnTo>
                    <a:pt x="1847" y="1161"/>
                  </a:lnTo>
                  <a:lnTo>
                    <a:pt x="1836" y="1177"/>
                  </a:lnTo>
                  <a:lnTo>
                    <a:pt x="1828" y="1189"/>
                  </a:lnTo>
                  <a:lnTo>
                    <a:pt x="1828" y="1189"/>
                  </a:lnTo>
                  <a:lnTo>
                    <a:pt x="1819" y="1204"/>
                  </a:lnTo>
                  <a:lnTo>
                    <a:pt x="1811" y="1220"/>
                  </a:lnTo>
                  <a:lnTo>
                    <a:pt x="1799" y="1245"/>
                  </a:lnTo>
                  <a:lnTo>
                    <a:pt x="1789" y="1269"/>
                  </a:lnTo>
                  <a:lnTo>
                    <a:pt x="1781" y="1290"/>
                  </a:lnTo>
                  <a:lnTo>
                    <a:pt x="1781" y="1290"/>
                  </a:lnTo>
                  <a:lnTo>
                    <a:pt x="1780" y="1293"/>
                  </a:lnTo>
                  <a:lnTo>
                    <a:pt x="1778" y="1304"/>
                  </a:lnTo>
                  <a:lnTo>
                    <a:pt x="1778" y="1311"/>
                  </a:lnTo>
                  <a:lnTo>
                    <a:pt x="1777" y="1319"/>
                  </a:lnTo>
                  <a:lnTo>
                    <a:pt x="1778" y="1328"/>
                  </a:lnTo>
                  <a:lnTo>
                    <a:pt x="1780" y="1339"/>
                  </a:lnTo>
                  <a:lnTo>
                    <a:pt x="1784" y="1352"/>
                  </a:lnTo>
                  <a:lnTo>
                    <a:pt x="1789" y="1365"/>
                  </a:lnTo>
                  <a:lnTo>
                    <a:pt x="1797" y="1378"/>
                  </a:lnTo>
                  <a:lnTo>
                    <a:pt x="1807" y="1394"/>
                  </a:lnTo>
                  <a:lnTo>
                    <a:pt x="1819" y="1410"/>
                  </a:lnTo>
                  <a:lnTo>
                    <a:pt x="1833" y="1426"/>
                  </a:lnTo>
                  <a:lnTo>
                    <a:pt x="1852" y="1444"/>
                  </a:lnTo>
                  <a:lnTo>
                    <a:pt x="1874" y="1462"/>
                  </a:lnTo>
                  <a:lnTo>
                    <a:pt x="1881" y="1468"/>
                  </a:lnTo>
                  <a:lnTo>
                    <a:pt x="1881" y="1468"/>
                  </a:lnTo>
                  <a:lnTo>
                    <a:pt x="1894" y="1451"/>
                  </a:lnTo>
                  <a:lnTo>
                    <a:pt x="1905" y="1462"/>
                  </a:lnTo>
                  <a:lnTo>
                    <a:pt x="1905" y="1462"/>
                  </a:lnTo>
                  <a:lnTo>
                    <a:pt x="1914" y="1471"/>
                  </a:lnTo>
                  <a:lnTo>
                    <a:pt x="1926" y="1482"/>
                  </a:lnTo>
                  <a:lnTo>
                    <a:pt x="1941" y="1494"/>
                  </a:lnTo>
                  <a:lnTo>
                    <a:pt x="1957" y="1504"/>
                  </a:lnTo>
                  <a:lnTo>
                    <a:pt x="1957" y="1504"/>
                  </a:lnTo>
                  <a:lnTo>
                    <a:pt x="1959" y="1497"/>
                  </a:lnTo>
                  <a:lnTo>
                    <a:pt x="1964" y="1477"/>
                  </a:lnTo>
                  <a:lnTo>
                    <a:pt x="1969" y="1464"/>
                  </a:lnTo>
                  <a:lnTo>
                    <a:pt x="1975" y="1451"/>
                  </a:lnTo>
                  <a:lnTo>
                    <a:pt x="1983" y="1437"/>
                  </a:lnTo>
                  <a:lnTo>
                    <a:pt x="1991" y="1422"/>
                  </a:lnTo>
                  <a:lnTo>
                    <a:pt x="1991" y="1422"/>
                  </a:lnTo>
                  <a:lnTo>
                    <a:pt x="2000" y="1410"/>
                  </a:lnTo>
                  <a:lnTo>
                    <a:pt x="2011" y="1398"/>
                  </a:lnTo>
                  <a:lnTo>
                    <a:pt x="2025" y="1384"/>
                  </a:lnTo>
                  <a:lnTo>
                    <a:pt x="2038" y="1371"/>
                  </a:lnTo>
                  <a:lnTo>
                    <a:pt x="2052" y="1359"/>
                  </a:lnTo>
                  <a:lnTo>
                    <a:pt x="2065" y="1348"/>
                  </a:lnTo>
                  <a:lnTo>
                    <a:pt x="2080" y="1337"/>
                  </a:lnTo>
                  <a:lnTo>
                    <a:pt x="2092" y="1329"/>
                  </a:lnTo>
                  <a:lnTo>
                    <a:pt x="2092" y="1329"/>
                  </a:lnTo>
                  <a:lnTo>
                    <a:pt x="2107" y="1320"/>
                  </a:lnTo>
                  <a:lnTo>
                    <a:pt x="2123" y="1312"/>
                  </a:lnTo>
                  <a:lnTo>
                    <a:pt x="2138" y="1305"/>
                  </a:lnTo>
                  <a:lnTo>
                    <a:pt x="2154" y="1298"/>
                  </a:lnTo>
                  <a:lnTo>
                    <a:pt x="2170" y="1294"/>
                  </a:lnTo>
                  <a:lnTo>
                    <a:pt x="2186" y="1291"/>
                  </a:lnTo>
                  <a:lnTo>
                    <a:pt x="2202" y="1288"/>
                  </a:lnTo>
                  <a:lnTo>
                    <a:pt x="2220" y="1287"/>
                  </a:lnTo>
                  <a:lnTo>
                    <a:pt x="2220" y="1287"/>
                  </a:lnTo>
                  <a:lnTo>
                    <a:pt x="2234" y="1288"/>
                  </a:lnTo>
                  <a:lnTo>
                    <a:pt x="2247" y="1289"/>
                  </a:lnTo>
                  <a:lnTo>
                    <a:pt x="2261" y="1292"/>
                  </a:lnTo>
                  <a:lnTo>
                    <a:pt x="2272" y="1297"/>
                  </a:lnTo>
                  <a:lnTo>
                    <a:pt x="2283" y="1304"/>
                  </a:lnTo>
                  <a:lnTo>
                    <a:pt x="2295" y="1311"/>
                  </a:lnTo>
                  <a:lnTo>
                    <a:pt x="2305" y="1320"/>
                  </a:lnTo>
                  <a:lnTo>
                    <a:pt x="2316" y="1330"/>
                  </a:lnTo>
                  <a:lnTo>
                    <a:pt x="2316" y="1330"/>
                  </a:lnTo>
                  <a:lnTo>
                    <a:pt x="2323" y="1338"/>
                  </a:lnTo>
                  <a:lnTo>
                    <a:pt x="2330" y="1349"/>
                  </a:lnTo>
                  <a:lnTo>
                    <a:pt x="2336" y="1360"/>
                  </a:lnTo>
                  <a:lnTo>
                    <a:pt x="2342" y="1372"/>
                  </a:lnTo>
                  <a:lnTo>
                    <a:pt x="2347" y="1384"/>
                  </a:lnTo>
                  <a:lnTo>
                    <a:pt x="2351" y="1398"/>
                  </a:lnTo>
                  <a:lnTo>
                    <a:pt x="2355" y="1412"/>
                  </a:lnTo>
                  <a:lnTo>
                    <a:pt x="2358" y="1426"/>
                  </a:lnTo>
                  <a:lnTo>
                    <a:pt x="2360" y="1440"/>
                  </a:lnTo>
                  <a:lnTo>
                    <a:pt x="2362" y="1454"/>
                  </a:lnTo>
                  <a:lnTo>
                    <a:pt x="2363" y="1467"/>
                  </a:lnTo>
                  <a:lnTo>
                    <a:pt x="2364" y="1480"/>
                  </a:lnTo>
                  <a:lnTo>
                    <a:pt x="2364" y="1493"/>
                  </a:lnTo>
                  <a:lnTo>
                    <a:pt x="2363" y="1504"/>
                  </a:lnTo>
                  <a:lnTo>
                    <a:pt x="2361" y="1514"/>
                  </a:lnTo>
                  <a:lnTo>
                    <a:pt x="2359" y="1523"/>
                  </a:lnTo>
                  <a:lnTo>
                    <a:pt x="2359" y="1523"/>
                  </a:lnTo>
                  <a:lnTo>
                    <a:pt x="2330" y="1505"/>
                  </a:lnTo>
                  <a:lnTo>
                    <a:pt x="2330" y="1505"/>
                  </a:lnTo>
                  <a:lnTo>
                    <a:pt x="2309" y="1494"/>
                  </a:lnTo>
                  <a:lnTo>
                    <a:pt x="2281" y="1484"/>
                  </a:lnTo>
                  <a:lnTo>
                    <a:pt x="2266" y="1477"/>
                  </a:lnTo>
                  <a:lnTo>
                    <a:pt x="2251" y="1473"/>
                  </a:lnTo>
                  <a:lnTo>
                    <a:pt x="2233" y="1469"/>
                  </a:lnTo>
                  <a:lnTo>
                    <a:pt x="2215" y="1465"/>
                  </a:lnTo>
                  <a:lnTo>
                    <a:pt x="2195" y="1463"/>
                  </a:lnTo>
                  <a:lnTo>
                    <a:pt x="2175" y="1462"/>
                  </a:lnTo>
                  <a:lnTo>
                    <a:pt x="2154" y="1462"/>
                  </a:lnTo>
                  <a:lnTo>
                    <a:pt x="2132" y="1464"/>
                  </a:lnTo>
                  <a:lnTo>
                    <a:pt x="2109" y="1467"/>
                  </a:lnTo>
                  <a:lnTo>
                    <a:pt x="2086" y="1472"/>
                  </a:lnTo>
                  <a:lnTo>
                    <a:pt x="2062" y="1480"/>
                  </a:lnTo>
                  <a:lnTo>
                    <a:pt x="2037" y="1491"/>
                  </a:lnTo>
                  <a:lnTo>
                    <a:pt x="2037" y="1491"/>
                  </a:lnTo>
                  <a:lnTo>
                    <a:pt x="1995" y="1509"/>
                  </a:lnTo>
                  <a:lnTo>
                    <a:pt x="1967" y="1521"/>
                  </a:lnTo>
                  <a:lnTo>
                    <a:pt x="1936" y="1534"/>
                  </a:lnTo>
                  <a:lnTo>
                    <a:pt x="1900" y="1548"/>
                  </a:lnTo>
                  <a:lnTo>
                    <a:pt x="1860" y="1562"/>
                  </a:lnTo>
                  <a:lnTo>
                    <a:pt x="1814" y="1578"/>
                  </a:lnTo>
                  <a:lnTo>
                    <a:pt x="1764" y="1593"/>
                  </a:lnTo>
                  <a:lnTo>
                    <a:pt x="1764" y="1593"/>
                  </a:lnTo>
                  <a:lnTo>
                    <a:pt x="1737" y="1600"/>
                  </a:lnTo>
                  <a:lnTo>
                    <a:pt x="1725" y="1602"/>
                  </a:lnTo>
                  <a:lnTo>
                    <a:pt x="1713" y="1603"/>
                  </a:lnTo>
                  <a:lnTo>
                    <a:pt x="1701" y="1603"/>
                  </a:lnTo>
                  <a:lnTo>
                    <a:pt x="1691" y="1603"/>
                  </a:lnTo>
                  <a:lnTo>
                    <a:pt x="1681" y="1602"/>
                  </a:lnTo>
                  <a:lnTo>
                    <a:pt x="1672" y="1600"/>
                  </a:lnTo>
                  <a:lnTo>
                    <a:pt x="1664" y="1597"/>
                  </a:lnTo>
                  <a:lnTo>
                    <a:pt x="1655" y="1592"/>
                  </a:lnTo>
                  <a:lnTo>
                    <a:pt x="1649" y="1587"/>
                  </a:lnTo>
                  <a:lnTo>
                    <a:pt x="1642" y="1581"/>
                  </a:lnTo>
                  <a:lnTo>
                    <a:pt x="1637" y="1574"/>
                  </a:lnTo>
                  <a:lnTo>
                    <a:pt x="1633" y="1564"/>
                  </a:lnTo>
                  <a:lnTo>
                    <a:pt x="1629" y="1554"/>
                  </a:lnTo>
                  <a:lnTo>
                    <a:pt x="1626" y="1543"/>
                  </a:lnTo>
                  <a:lnTo>
                    <a:pt x="1626" y="1543"/>
                  </a:lnTo>
                  <a:lnTo>
                    <a:pt x="1624" y="1533"/>
                  </a:lnTo>
                  <a:lnTo>
                    <a:pt x="1623" y="1522"/>
                  </a:lnTo>
                  <a:lnTo>
                    <a:pt x="1623" y="1513"/>
                  </a:lnTo>
                  <a:lnTo>
                    <a:pt x="1623" y="1504"/>
                  </a:lnTo>
                  <a:lnTo>
                    <a:pt x="1625" y="1488"/>
                  </a:lnTo>
                  <a:lnTo>
                    <a:pt x="1629" y="1473"/>
                  </a:lnTo>
                  <a:lnTo>
                    <a:pt x="1633" y="1462"/>
                  </a:lnTo>
                  <a:lnTo>
                    <a:pt x="1636" y="1454"/>
                  </a:lnTo>
                  <a:lnTo>
                    <a:pt x="1640" y="1446"/>
                  </a:lnTo>
                  <a:lnTo>
                    <a:pt x="1640" y="1446"/>
                  </a:lnTo>
                  <a:lnTo>
                    <a:pt x="1636" y="1447"/>
                  </a:lnTo>
                  <a:lnTo>
                    <a:pt x="1626" y="1450"/>
                  </a:lnTo>
                  <a:lnTo>
                    <a:pt x="1610" y="1456"/>
                  </a:lnTo>
                  <a:lnTo>
                    <a:pt x="1601" y="1459"/>
                  </a:lnTo>
                  <a:lnTo>
                    <a:pt x="1592" y="1464"/>
                  </a:lnTo>
                  <a:lnTo>
                    <a:pt x="1582" y="1470"/>
                  </a:lnTo>
                  <a:lnTo>
                    <a:pt x="1573" y="1476"/>
                  </a:lnTo>
                  <a:lnTo>
                    <a:pt x="1563" y="1485"/>
                  </a:lnTo>
                  <a:lnTo>
                    <a:pt x="1554" y="1494"/>
                  </a:lnTo>
                  <a:lnTo>
                    <a:pt x="1546" y="1504"/>
                  </a:lnTo>
                  <a:lnTo>
                    <a:pt x="1539" y="1515"/>
                  </a:lnTo>
                  <a:lnTo>
                    <a:pt x="1533" y="1529"/>
                  </a:lnTo>
                  <a:lnTo>
                    <a:pt x="1528" y="1543"/>
                  </a:lnTo>
                  <a:lnTo>
                    <a:pt x="1528" y="1543"/>
                  </a:lnTo>
                  <a:lnTo>
                    <a:pt x="1525" y="1558"/>
                  </a:lnTo>
                  <a:lnTo>
                    <a:pt x="1523" y="1574"/>
                  </a:lnTo>
                  <a:lnTo>
                    <a:pt x="1523" y="1589"/>
                  </a:lnTo>
                  <a:lnTo>
                    <a:pt x="1523" y="1603"/>
                  </a:lnTo>
                  <a:lnTo>
                    <a:pt x="1524" y="1616"/>
                  </a:lnTo>
                  <a:lnTo>
                    <a:pt x="1527" y="1631"/>
                  </a:lnTo>
                  <a:lnTo>
                    <a:pt x="1531" y="1643"/>
                  </a:lnTo>
                  <a:lnTo>
                    <a:pt x="1536" y="1655"/>
                  </a:lnTo>
                  <a:lnTo>
                    <a:pt x="1542" y="1668"/>
                  </a:lnTo>
                  <a:lnTo>
                    <a:pt x="1549" y="1678"/>
                  </a:lnTo>
                  <a:lnTo>
                    <a:pt x="1557" y="1688"/>
                  </a:lnTo>
                  <a:lnTo>
                    <a:pt x="1568" y="1696"/>
                  </a:lnTo>
                  <a:lnTo>
                    <a:pt x="1578" y="1704"/>
                  </a:lnTo>
                  <a:lnTo>
                    <a:pt x="1590" y="1711"/>
                  </a:lnTo>
                  <a:lnTo>
                    <a:pt x="1602" y="1717"/>
                  </a:lnTo>
                  <a:lnTo>
                    <a:pt x="1617" y="1721"/>
                  </a:lnTo>
                  <a:lnTo>
                    <a:pt x="1617" y="1721"/>
                  </a:lnTo>
                  <a:lnTo>
                    <a:pt x="1630" y="1724"/>
                  </a:lnTo>
                  <a:lnTo>
                    <a:pt x="1644" y="1725"/>
                  </a:lnTo>
                  <a:lnTo>
                    <a:pt x="1660" y="1724"/>
                  </a:lnTo>
                  <a:lnTo>
                    <a:pt x="1676" y="1722"/>
                  </a:lnTo>
                  <a:lnTo>
                    <a:pt x="1692" y="1720"/>
                  </a:lnTo>
                  <a:lnTo>
                    <a:pt x="1710" y="1716"/>
                  </a:lnTo>
                  <a:lnTo>
                    <a:pt x="1727" y="1711"/>
                  </a:lnTo>
                  <a:lnTo>
                    <a:pt x="1744" y="1705"/>
                  </a:lnTo>
                  <a:lnTo>
                    <a:pt x="1779" y="1691"/>
                  </a:lnTo>
                  <a:lnTo>
                    <a:pt x="1815" y="1676"/>
                  </a:lnTo>
                  <a:lnTo>
                    <a:pt x="1849" y="1659"/>
                  </a:lnTo>
                  <a:lnTo>
                    <a:pt x="1880" y="1643"/>
                  </a:lnTo>
                  <a:lnTo>
                    <a:pt x="1880" y="1643"/>
                  </a:lnTo>
                  <a:lnTo>
                    <a:pt x="1942" y="1611"/>
                  </a:lnTo>
                  <a:lnTo>
                    <a:pt x="1979" y="1593"/>
                  </a:lnTo>
                  <a:lnTo>
                    <a:pt x="2013" y="1577"/>
                  </a:lnTo>
                  <a:lnTo>
                    <a:pt x="2013" y="1577"/>
                  </a:lnTo>
                  <a:lnTo>
                    <a:pt x="2041" y="1565"/>
                  </a:lnTo>
                  <a:lnTo>
                    <a:pt x="2054" y="1561"/>
                  </a:lnTo>
                  <a:lnTo>
                    <a:pt x="2068" y="1557"/>
                  </a:lnTo>
                  <a:lnTo>
                    <a:pt x="2081" y="1554"/>
                  </a:lnTo>
                  <a:lnTo>
                    <a:pt x="2093" y="1552"/>
                  </a:lnTo>
                  <a:lnTo>
                    <a:pt x="2105" y="1550"/>
                  </a:lnTo>
                  <a:lnTo>
                    <a:pt x="2119" y="1550"/>
                  </a:lnTo>
                  <a:lnTo>
                    <a:pt x="2131" y="1550"/>
                  </a:lnTo>
                  <a:lnTo>
                    <a:pt x="2143" y="1551"/>
                  </a:lnTo>
                  <a:lnTo>
                    <a:pt x="2156" y="1553"/>
                  </a:lnTo>
                  <a:lnTo>
                    <a:pt x="2170" y="1555"/>
                  </a:lnTo>
                  <a:lnTo>
                    <a:pt x="2183" y="1559"/>
                  </a:lnTo>
                  <a:lnTo>
                    <a:pt x="2196" y="1563"/>
                  </a:lnTo>
                  <a:lnTo>
                    <a:pt x="2211" y="1569"/>
                  </a:lnTo>
                  <a:lnTo>
                    <a:pt x="2226" y="1576"/>
                  </a:lnTo>
                  <a:lnTo>
                    <a:pt x="2226" y="1576"/>
                  </a:lnTo>
                  <a:lnTo>
                    <a:pt x="2246" y="1586"/>
                  </a:lnTo>
                  <a:lnTo>
                    <a:pt x="2265" y="1596"/>
                  </a:lnTo>
                  <a:lnTo>
                    <a:pt x="2281" y="1607"/>
                  </a:lnTo>
                  <a:lnTo>
                    <a:pt x="2295" y="1616"/>
                  </a:lnTo>
                  <a:lnTo>
                    <a:pt x="2305" y="1626"/>
                  </a:lnTo>
                  <a:lnTo>
                    <a:pt x="2312" y="1633"/>
                  </a:lnTo>
                  <a:lnTo>
                    <a:pt x="2319" y="1639"/>
                  </a:lnTo>
                  <a:lnTo>
                    <a:pt x="2319" y="1639"/>
                  </a:lnTo>
                  <a:lnTo>
                    <a:pt x="2317" y="1642"/>
                  </a:lnTo>
                  <a:lnTo>
                    <a:pt x="2313" y="1649"/>
                  </a:lnTo>
                  <a:lnTo>
                    <a:pt x="2305" y="1660"/>
                  </a:lnTo>
                  <a:lnTo>
                    <a:pt x="2300" y="1667"/>
                  </a:lnTo>
                  <a:lnTo>
                    <a:pt x="2293" y="1674"/>
                  </a:lnTo>
                  <a:lnTo>
                    <a:pt x="2285" y="1680"/>
                  </a:lnTo>
                  <a:lnTo>
                    <a:pt x="2276" y="1687"/>
                  </a:lnTo>
                  <a:lnTo>
                    <a:pt x="2267" y="1693"/>
                  </a:lnTo>
                  <a:lnTo>
                    <a:pt x="2255" y="1698"/>
                  </a:lnTo>
                  <a:lnTo>
                    <a:pt x="2242" y="1703"/>
                  </a:lnTo>
                  <a:lnTo>
                    <a:pt x="2228" y="1707"/>
                  </a:lnTo>
                  <a:lnTo>
                    <a:pt x="2212" y="1711"/>
                  </a:lnTo>
                  <a:lnTo>
                    <a:pt x="2194" y="1712"/>
                  </a:lnTo>
                  <a:lnTo>
                    <a:pt x="2194" y="1712"/>
                  </a:lnTo>
                  <a:lnTo>
                    <a:pt x="2180" y="1713"/>
                  </a:lnTo>
                  <a:lnTo>
                    <a:pt x="2166" y="1712"/>
                  </a:lnTo>
                  <a:lnTo>
                    <a:pt x="2152" y="1710"/>
                  </a:lnTo>
                  <a:lnTo>
                    <a:pt x="2139" y="1706"/>
                  </a:lnTo>
                  <a:lnTo>
                    <a:pt x="2127" y="1703"/>
                  </a:lnTo>
                  <a:lnTo>
                    <a:pt x="2115" y="1699"/>
                  </a:lnTo>
                  <a:lnTo>
                    <a:pt x="2103" y="1695"/>
                  </a:lnTo>
                  <a:lnTo>
                    <a:pt x="2092" y="1689"/>
                  </a:lnTo>
                  <a:lnTo>
                    <a:pt x="2082" y="1684"/>
                  </a:lnTo>
                  <a:lnTo>
                    <a:pt x="2073" y="1678"/>
                  </a:lnTo>
                  <a:lnTo>
                    <a:pt x="2064" y="1672"/>
                  </a:lnTo>
                  <a:lnTo>
                    <a:pt x="2056" y="1665"/>
                  </a:lnTo>
                  <a:lnTo>
                    <a:pt x="2048" y="1657"/>
                  </a:lnTo>
                  <a:lnTo>
                    <a:pt x="2042" y="1650"/>
                  </a:lnTo>
                  <a:lnTo>
                    <a:pt x="2036" y="1643"/>
                  </a:lnTo>
                  <a:lnTo>
                    <a:pt x="2031" y="1636"/>
                  </a:lnTo>
                  <a:lnTo>
                    <a:pt x="2031" y="1636"/>
                  </a:lnTo>
                  <a:lnTo>
                    <a:pt x="2022" y="1658"/>
                  </a:lnTo>
                  <a:lnTo>
                    <a:pt x="2013" y="1676"/>
                  </a:lnTo>
                  <a:lnTo>
                    <a:pt x="2007" y="1689"/>
                  </a:lnTo>
                  <a:lnTo>
                    <a:pt x="2007" y="1689"/>
                  </a:lnTo>
                  <a:lnTo>
                    <a:pt x="2003" y="1697"/>
                  </a:lnTo>
                  <a:lnTo>
                    <a:pt x="2000" y="1704"/>
                  </a:lnTo>
                  <a:lnTo>
                    <a:pt x="1998" y="1713"/>
                  </a:lnTo>
                  <a:lnTo>
                    <a:pt x="1997" y="1719"/>
                  </a:lnTo>
                  <a:lnTo>
                    <a:pt x="1997" y="1726"/>
                  </a:lnTo>
                  <a:lnTo>
                    <a:pt x="1997" y="1732"/>
                  </a:lnTo>
                  <a:lnTo>
                    <a:pt x="1999" y="1744"/>
                  </a:lnTo>
                  <a:lnTo>
                    <a:pt x="2001" y="1756"/>
                  </a:lnTo>
                  <a:lnTo>
                    <a:pt x="2003" y="1766"/>
                  </a:lnTo>
                  <a:lnTo>
                    <a:pt x="2004" y="1777"/>
                  </a:lnTo>
                  <a:lnTo>
                    <a:pt x="2003" y="1783"/>
                  </a:lnTo>
                  <a:lnTo>
                    <a:pt x="2001" y="1788"/>
                  </a:lnTo>
                  <a:lnTo>
                    <a:pt x="2001" y="1788"/>
                  </a:lnTo>
                  <a:lnTo>
                    <a:pt x="1999" y="1794"/>
                  </a:lnTo>
                  <a:lnTo>
                    <a:pt x="1995" y="1800"/>
                  </a:lnTo>
                  <a:lnTo>
                    <a:pt x="1986" y="1813"/>
                  </a:lnTo>
                  <a:lnTo>
                    <a:pt x="1973" y="1825"/>
                  </a:lnTo>
                  <a:lnTo>
                    <a:pt x="1960" y="1837"/>
                  </a:lnTo>
                  <a:lnTo>
                    <a:pt x="1945" y="1849"/>
                  </a:lnTo>
                  <a:lnTo>
                    <a:pt x="1931" y="1860"/>
                  </a:lnTo>
                  <a:lnTo>
                    <a:pt x="1904" y="1878"/>
                  </a:lnTo>
                  <a:lnTo>
                    <a:pt x="1904" y="1878"/>
                  </a:lnTo>
                  <a:lnTo>
                    <a:pt x="1886" y="1889"/>
                  </a:lnTo>
                  <a:lnTo>
                    <a:pt x="1864" y="1901"/>
                  </a:lnTo>
                  <a:lnTo>
                    <a:pt x="1842" y="1911"/>
                  </a:lnTo>
                  <a:lnTo>
                    <a:pt x="1819" y="1919"/>
                  </a:lnTo>
                  <a:lnTo>
                    <a:pt x="1798" y="1926"/>
                  </a:lnTo>
                  <a:lnTo>
                    <a:pt x="1779" y="1932"/>
                  </a:lnTo>
                  <a:lnTo>
                    <a:pt x="1754" y="1940"/>
                  </a:lnTo>
                  <a:lnTo>
                    <a:pt x="1754" y="1940"/>
                  </a:lnTo>
                  <a:lnTo>
                    <a:pt x="1779" y="1998"/>
                  </a:lnTo>
                  <a:lnTo>
                    <a:pt x="1811" y="2066"/>
                  </a:lnTo>
                  <a:lnTo>
                    <a:pt x="1811" y="2066"/>
                  </a:lnTo>
                  <a:lnTo>
                    <a:pt x="1833" y="2111"/>
                  </a:lnTo>
                  <a:lnTo>
                    <a:pt x="1862" y="2166"/>
                  </a:lnTo>
                  <a:lnTo>
                    <a:pt x="1877" y="2193"/>
                  </a:lnTo>
                  <a:lnTo>
                    <a:pt x="1893" y="2219"/>
                  </a:lnTo>
                  <a:lnTo>
                    <a:pt x="1909" y="2240"/>
                  </a:lnTo>
                  <a:lnTo>
                    <a:pt x="1916" y="2250"/>
                  </a:lnTo>
                  <a:lnTo>
                    <a:pt x="1924" y="2259"/>
                  </a:lnTo>
                  <a:lnTo>
                    <a:pt x="1924" y="2259"/>
                  </a:lnTo>
                  <a:lnTo>
                    <a:pt x="1940" y="2254"/>
                  </a:lnTo>
                  <a:lnTo>
                    <a:pt x="1957" y="2249"/>
                  </a:lnTo>
                  <a:lnTo>
                    <a:pt x="1980" y="2243"/>
                  </a:lnTo>
                  <a:lnTo>
                    <a:pt x="2004" y="2235"/>
                  </a:lnTo>
                  <a:lnTo>
                    <a:pt x="2031" y="2225"/>
                  </a:lnTo>
                  <a:lnTo>
                    <a:pt x="2057" y="2213"/>
                  </a:lnTo>
                  <a:lnTo>
                    <a:pt x="2071" y="2206"/>
                  </a:lnTo>
                  <a:lnTo>
                    <a:pt x="2083" y="2199"/>
                  </a:lnTo>
                  <a:lnTo>
                    <a:pt x="2083" y="2199"/>
                  </a:lnTo>
                  <a:lnTo>
                    <a:pt x="2105" y="2186"/>
                  </a:lnTo>
                  <a:lnTo>
                    <a:pt x="2126" y="2172"/>
                  </a:lnTo>
                  <a:lnTo>
                    <a:pt x="2145" y="2157"/>
                  </a:lnTo>
                  <a:lnTo>
                    <a:pt x="2162" y="2142"/>
                  </a:lnTo>
                  <a:lnTo>
                    <a:pt x="2177" y="2128"/>
                  </a:lnTo>
                  <a:lnTo>
                    <a:pt x="2189" y="2113"/>
                  </a:lnTo>
                  <a:lnTo>
                    <a:pt x="2199" y="2099"/>
                  </a:lnTo>
                  <a:lnTo>
                    <a:pt x="2207" y="2086"/>
                  </a:lnTo>
                  <a:lnTo>
                    <a:pt x="2207" y="2086"/>
                  </a:lnTo>
                  <a:lnTo>
                    <a:pt x="2190" y="2122"/>
                  </a:lnTo>
                  <a:lnTo>
                    <a:pt x="2175" y="2155"/>
                  </a:lnTo>
                  <a:lnTo>
                    <a:pt x="2161" y="2185"/>
                  </a:lnTo>
                  <a:lnTo>
                    <a:pt x="2146" y="2213"/>
                  </a:lnTo>
                  <a:lnTo>
                    <a:pt x="2132" y="2238"/>
                  </a:lnTo>
                  <a:lnTo>
                    <a:pt x="2119" y="2261"/>
                  </a:lnTo>
                  <a:lnTo>
                    <a:pt x="2105" y="2281"/>
                  </a:lnTo>
                  <a:lnTo>
                    <a:pt x="2092" y="2299"/>
                  </a:lnTo>
                  <a:lnTo>
                    <a:pt x="2080" y="2317"/>
                  </a:lnTo>
                  <a:lnTo>
                    <a:pt x="2068" y="2331"/>
                  </a:lnTo>
                  <a:lnTo>
                    <a:pt x="2055" y="2344"/>
                  </a:lnTo>
                  <a:lnTo>
                    <a:pt x="2044" y="2356"/>
                  </a:lnTo>
                  <a:lnTo>
                    <a:pt x="2033" y="2367"/>
                  </a:lnTo>
                  <a:lnTo>
                    <a:pt x="2022" y="2376"/>
                  </a:lnTo>
                  <a:lnTo>
                    <a:pt x="2011" y="2383"/>
                  </a:lnTo>
                  <a:lnTo>
                    <a:pt x="2000" y="2391"/>
                  </a:lnTo>
                  <a:lnTo>
                    <a:pt x="2000" y="2391"/>
                  </a:lnTo>
                  <a:lnTo>
                    <a:pt x="1907" y="2452"/>
                  </a:lnTo>
                  <a:lnTo>
                    <a:pt x="1797" y="2524"/>
                  </a:lnTo>
                  <a:lnTo>
                    <a:pt x="1735" y="2563"/>
                  </a:lnTo>
                  <a:lnTo>
                    <a:pt x="1671" y="2602"/>
                  </a:lnTo>
                  <a:lnTo>
                    <a:pt x="1602" y="2642"/>
                  </a:lnTo>
                  <a:lnTo>
                    <a:pt x="1532" y="2682"/>
                  </a:lnTo>
                  <a:lnTo>
                    <a:pt x="1459" y="2720"/>
                  </a:lnTo>
                  <a:lnTo>
                    <a:pt x="1422" y="2739"/>
                  </a:lnTo>
                  <a:lnTo>
                    <a:pt x="1384" y="2756"/>
                  </a:lnTo>
                  <a:lnTo>
                    <a:pt x="1347" y="2774"/>
                  </a:lnTo>
                  <a:lnTo>
                    <a:pt x="1308" y="2791"/>
                  </a:lnTo>
                  <a:lnTo>
                    <a:pt x="1269" y="2808"/>
                  </a:lnTo>
                  <a:lnTo>
                    <a:pt x="1230" y="2823"/>
                  </a:lnTo>
                  <a:lnTo>
                    <a:pt x="1190" y="2837"/>
                  </a:lnTo>
                  <a:lnTo>
                    <a:pt x="1151" y="2851"/>
                  </a:lnTo>
                  <a:lnTo>
                    <a:pt x="1111" y="2864"/>
                  </a:lnTo>
                  <a:lnTo>
                    <a:pt x="1072" y="2875"/>
                  </a:lnTo>
                  <a:lnTo>
                    <a:pt x="1032" y="2885"/>
                  </a:lnTo>
                  <a:lnTo>
                    <a:pt x="992" y="2893"/>
                  </a:lnTo>
                  <a:lnTo>
                    <a:pt x="952" y="2902"/>
                  </a:lnTo>
                  <a:lnTo>
                    <a:pt x="913" y="2908"/>
                  </a:lnTo>
                  <a:lnTo>
                    <a:pt x="913" y="2908"/>
                  </a:lnTo>
                  <a:lnTo>
                    <a:pt x="901" y="2908"/>
                  </a:lnTo>
                  <a:lnTo>
                    <a:pt x="889" y="2907"/>
                  </a:lnTo>
                  <a:lnTo>
                    <a:pt x="876" y="2904"/>
                  </a:lnTo>
                  <a:lnTo>
                    <a:pt x="863" y="2901"/>
                  </a:lnTo>
                  <a:lnTo>
                    <a:pt x="850" y="2898"/>
                  </a:lnTo>
                  <a:lnTo>
                    <a:pt x="836" y="2892"/>
                  </a:lnTo>
                  <a:lnTo>
                    <a:pt x="809" y="2880"/>
                  </a:lnTo>
                  <a:lnTo>
                    <a:pt x="781" y="2866"/>
                  </a:lnTo>
                  <a:lnTo>
                    <a:pt x="754" y="2850"/>
                  </a:lnTo>
                  <a:lnTo>
                    <a:pt x="726" y="2832"/>
                  </a:lnTo>
                  <a:lnTo>
                    <a:pt x="698" y="2813"/>
                  </a:lnTo>
                  <a:lnTo>
                    <a:pt x="672" y="2792"/>
                  </a:lnTo>
                  <a:lnTo>
                    <a:pt x="646" y="2772"/>
                  </a:lnTo>
                  <a:lnTo>
                    <a:pt x="623" y="2751"/>
                  </a:lnTo>
                  <a:lnTo>
                    <a:pt x="600" y="2731"/>
                  </a:lnTo>
                  <a:lnTo>
                    <a:pt x="581" y="2711"/>
                  </a:lnTo>
                  <a:lnTo>
                    <a:pt x="563" y="2694"/>
                  </a:lnTo>
                  <a:lnTo>
                    <a:pt x="548" y="2679"/>
                  </a:lnTo>
                  <a:lnTo>
                    <a:pt x="537" y="2665"/>
                  </a:lnTo>
                  <a:lnTo>
                    <a:pt x="537" y="2665"/>
                  </a:lnTo>
                  <a:lnTo>
                    <a:pt x="533" y="2661"/>
                  </a:lnTo>
                  <a:lnTo>
                    <a:pt x="530" y="2657"/>
                  </a:lnTo>
                  <a:lnTo>
                    <a:pt x="520" y="2652"/>
                  </a:lnTo>
                  <a:lnTo>
                    <a:pt x="512" y="2650"/>
                  </a:lnTo>
                  <a:lnTo>
                    <a:pt x="502" y="2649"/>
                  </a:lnTo>
                  <a:lnTo>
                    <a:pt x="493" y="2649"/>
                  </a:lnTo>
                  <a:lnTo>
                    <a:pt x="483" y="2651"/>
                  </a:lnTo>
                  <a:lnTo>
                    <a:pt x="473" y="2654"/>
                  </a:lnTo>
                  <a:lnTo>
                    <a:pt x="464" y="2658"/>
                  </a:lnTo>
                  <a:lnTo>
                    <a:pt x="447" y="2666"/>
                  </a:lnTo>
                  <a:lnTo>
                    <a:pt x="433" y="2676"/>
                  </a:lnTo>
                  <a:lnTo>
                    <a:pt x="419" y="2686"/>
                  </a:lnTo>
                  <a:lnTo>
                    <a:pt x="419" y="2686"/>
                  </a:lnTo>
                  <a:lnTo>
                    <a:pt x="412" y="2685"/>
                  </a:lnTo>
                  <a:lnTo>
                    <a:pt x="393" y="2683"/>
                  </a:lnTo>
                  <a:lnTo>
                    <a:pt x="379" y="2683"/>
                  </a:lnTo>
                  <a:lnTo>
                    <a:pt x="364" y="2683"/>
                  </a:lnTo>
                  <a:lnTo>
                    <a:pt x="348" y="2684"/>
                  </a:lnTo>
                  <a:lnTo>
                    <a:pt x="329" y="2686"/>
                  </a:lnTo>
                  <a:lnTo>
                    <a:pt x="310" y="2689"/>
                  </a:lnTo>
                  <a:lnTo>
                    <a:pt x="290" y="2694"/>
                  </a:lnTo>
                  <a:lnTo>
                    <a:pt x="271" y="2700"/>
                  </a:lnTo>
                  <a:lnTo>
                    <a:pt x="252" y="2709"/>
                  </a:lnTo>
                  <a:lnTo>
                    <a:pt x="242" y="2715"/>
                  </a:lnTo>
                  <a:lnTo>
                    <a:pt x="233" y="2720"/>
                  </a:lnTo>
                  <a:lnTo>
                    <a:pt x="224" y="2726"/>
                  </a:lnTo>
                  <a:lnTo>
                    <a:pt x="216" y="2733"/>
                  </a:lnTo>
                  <a:lnTo>
                    <a:pt x="207" y="2741"/>
                  </a:lnTo>
                  <a:lnTo>
                    <a:pt x="199" y="2749"/>
                  </a:lnTo>
                  <a:lnTo>
                    <a:pt x="191" y="2759"/>
                  </a:lnTo>
                  <a:lnTo>
                    <a:pt x="184" y="2768"/>
                  </a:lnTo>
                  <a:lnTo>
                    <a:pt x="184" y="2768"/>
                  </a:lnTo>
                  <a:lnTo>
                    <a:pt x="183" y="2771"/>
                  </a:lnTo>
                  <a:lnTo>
                    <a:pt x="185" y="2773"/>
                  </a:lnTo>
                  <a:lnTo>
                    <a:pt x="188" y="2774"/>
                  </a:lnTo>
                  <a:lnTo>
                    <a:pt x="193" y="2774"/>
                  </a:lnTo>
                  <a:lnTo>
                    <a:pt x="210" y="2772"/>
                  </a:lnTo>
                  <a:lnTo>
                    <a:pt x="230" y="2770"/>
                  </a:lnTo>
                  <a:lnTo>
                    <a:pt x="255" y="2768"/>
                  </a:lnTo>
                  <a:lnTo>
                    <a:pt x="280" y="2767"/>
                  </a:lnTo>
                  <a:lnTo>
                    <a:pt x="293" y="2768"/>
                  </a:lnTo>
                  <a:lnTo>
                    <a:pt x="307" y="2769"/>
                  </a:lnTo>
                  <a:lnTo>
                    <a:pt x="319" y="2771"/>
                  </a:lnTo>
                  <a:lnTo>
                    <a:pt x="331" y="2774"/>
                  </a:lnTo>
                  <a:lnTo>
                    <a:pt x="331" y="2774"/>
                  </a:lnTo>
                  <a:lnTo>
                    <a:pt x="338" y="2777"/>
                  </a:lnTo>
                  <a:lnTo>
                    <a:pt x="343" y="2780"/>
                  </a:lnTo>
                  <a:lnTo>
                    <a:pt x="346" y="2783"/>
                  </a:lnTo>
                  <a:lnTo>
                    <a:pt x="347" y="2786"/>
                  </a:lnTo>
                  <a:lnTo>
                    <a:pt x="347" y="2789"/>
                  </a:lnTo>
                  <a:lnTo>
                    <a:pt x="345" y="2793"/>
                  </a:lnTo>
                  <a:lnTo>
                    <a:pt x="339" y="2801"/>
                  </a:lnTo>
                  <a:lnTo>
                    <a:pt x="332" y="2811"/>
                  </a:lnTo>
                  <a:lnTo>
                    <a:pt x="325" y="2822"/>
                  </a:lnTo>
                  <a:lnTo>
                    <a:pt x="321" y="2828"/>
                  </a:lnTo>
                  <a:lnTo>
                    <a:pt x="319" y="2834"/>
                  </a:lnTo>
                  <a:lnTo>
                    <a:pt x="317" y="2840"/>
                  </a:lnTo>
                  <a:lnTo>
                    <a:pt x="317" y="2847"/>
                  </a:lnTo>
                  <a:lnTo>
                    <a:pt x="317" y="2847"/>
                  </a:lnTo>
                  <a:lnTo>
                    <a:pt x="317" y="2853"/>
                  </a:lnTo>
                  <a:lnTo>
                    <a:pt x="319" y="2859"/>
                  </a:lnTo>
                  <a:lnTo>
                    <a:pt x="321" y="2864"/>
                  </a:lnTo>
                  <a:lnTo>
                    <a:pt x="324" y="2869"/>
                  </a:lnTo>
                  <a:lnTo>
                    <a:pt x="328" y="2874"/>
                  </a:lnTo>
                  <a:lnTo>
                    <a:pt x="333" y="2879"/>
                  </a:lnTo>
                  <a:lnTo>
                    <a:pt x="346" y="2889"/>
                  </a:lnTo>
                  <a:lnTo>
                    <a:pt x="361" y="2899"/>
                  </a:lnTo>
                  <a:lnTo>
                    <a:pt x="377" y="2908"/>
                  </a:lnTo>
                  <a:lnTo>
                    <a:pt x="397" y="2917"/>
                  </a:lnTo>
                  <a:lnTo>
                    <a:pt x="416" y="2925"/>
                  </a:lnTo>
                  <a:lnTo>
                    <a:pt x="458" y="2941"/>
                  </a:lnTo>
                  <a:lnTo>
                    <a:pt x="500" y="2955"/>
                  </a:lnTo>
                  <a:lnTo>
                    <a:pt x="571" y="2976"/>
                  </a:lnTo>
                  <a:lnTo>
                    <a:pt x="571" y="2976"/>
                  </a:lnTo>
                  <a:lnTo>
                    <a:pt x="579" y="2980"/>
                  </a:lnTo>
                  <a:lnTo>
                    <a:pt x="585" y="2984"/>
                  </a:lnTo>
                  <a:lnTo>
                    <a:pt x="588" y="2990"/>
                  </a:lnTo>
                  <a:lnTo>
                    <a:pt x="590" y="2995"/>
                  </a:lnTo>
                  <a:lnTo>
                    <a:pt x="590" y="2999"/>
                  </a:lnTo>
                  <a:lnTo>
                    <a:pt x="588" y="3003"/>
                  </a:lnTo>
                  <a:lnTo>
                    <a:pt x="585" y="3005"/>
                  </a:lnTo>
                  <a:lnTo>
                    <a:pt x="581" y="3006"/>
                  </a:lnTo>
                  <a:lnTo>
                    <a:pt x="581" y="3006"/>
                  </a:lnTo>
                  <a:lnTo>
                    <a:pt x="556" y="3005"/>
                  </a:lnTo>
                  <a:lnTo>
                    <a:pt x="532" y="3002"/>
                  </a:lnTo>
                  <a:lnTo>
                    <a:pt x="509" y="2999"/>
                  </a:lnTo>
                  <a:lnTo>
                    <a:pt x="488" y="2994"/>
                  </a:lnTo>
                  <a:lnTo>
                    <a:pt x="467" y="2989"/>
                  </a:lnTo>
                  <a:lnTo>
                    <a:pt x="448" y="2982"/>
                  </a:lnTo>
                  <a:lnTo>
                    <a:pt x="429" y="2976"/>
                  </a:lnTo>
                  <a:lnTo>
                    <a:pt x="412" y="2970"/>
                  </a:lnTo>
                  <a:lnTo>
                    <a:pt x="380" y="2957"/>
                  </a:lnTo>
                  <a:lnTo>
                    <a:pt x="352" y="2945"/>
                  </a:lnTo>
                  <a:lnTo>
                    <a:pt x="327" y="2933"/>
                  </a:lnTo>
                  <a:lnTo>
                    <a:pt x="316" y="2929"/>
                  </a:lnTo>
                  <a:lnTo>
                    <a:pt x="305" y="2925"/>
                  </a:lnTo>
                  <a:lnTo>
                    <a:pt x="305" y="2925"/>
                  </a:lnTo>
                  <a:lnTo>
                    <a:pt x="286" y="2920"/>
                  </a:lnTo>
                  <a:lnTo>
                    <a:pt x="268" y="2916"/>
                  </a:lnTo>
                  <a:lnTo>
                    <a:pt x="253" y="2913"/>
                  </a:lnTo>
                  <a:lnTo>
                    <a:pt x="237" y="2911"/>
                  </a:lnTo>
                  <a:lnTo>
                    <a:pt x="224" y="2910"/>
                  </a:lnTo>
                  <a:lnTo>
                    <a:pt x="213" y="2911"/>
                  </a:lnTo>
                  <a:lnTo>
                    <a:pt x="202" y="2912"/>
                  </a:lnTo>
                  <a:lnTo>
                    <a:pt x="192" y="2914"/>
                  </a:lnTo>
                  <a:lnTo>
                    <a:pt x="185" y="2918"/>
                  </a:lnTo>
                  <a:lnTo>
                    <a:pt x="178" y="2922"/>
                  </a:lnTo>
                  <a:lnTo>
                    <a:pt x="172" y="2927"/>
                  </a:lnTo>
                  <a:lnTo>
                    <a:pt x="167" y="2933"/>
                  </a:lnTo>
                  <a:lnTo>
                    <a:pt x="163" y="2939"/>
                  </a:lnTo>
                  <a:lnTo>
                    <a:pt x="160" y="2948"/>
                  </a:lnTo>
                  <a:lnTo>
                    <a:pt x="156" y="2956"/>
                  </a:lnTo>
                  <a:lnTo>
                    <a:pt x="155" y="2965"/>
                  </a:lnTo>
                  <a:lnTo>
                    <a:pt x="155" y="2965"/>
                  </a:lnTo>
                  <a:lnTo>
                    <a:pt x="154" y="2968"/>
                  </a:lnTo>
                  <a:lnTo>
                    <a:pt x="152" y="2971"/>
                  </a:lnTo>
                  <a:lnTo>
                    <a:pt x="150" y="2974"/>
                  </a:lnTo>
                  <a:lnTo>
                    <a:pt x="147" y="2976"/>
                  </a:lnTo>
                  <a:lnTo>
                    <a:pt x="140" y="2980"/>
                  </a:lnTo>
                  <a:lnTo>
                    <a:pt x="132" y="2985"/>
                  </a:lnTo>
                  <a:lnTo>
                    <a:pt x="109" y="2995"/>
                  </a:lnTo>
                  <a:lnTo>
                    <a:pt x="97" y="3001"/>
                  </a:lnTo>
                  <a:lnTo>
                    <a:pt x="84" y="3009"/>
                  </a:lnTo>
                  <a:lnTo>
                    <a:pt x="71" y="3019"/>
                  </a:lnTo>
                  <a:lnTo>
                    <a:pt x="57" y="3033"/>
                  </a:lnTo>
                  <a:lnTo>
                    <a:pt x="51" y="3040"/>
                  </a:lnTo>
                  <a:lnTo>
                    <a:pt x="45" y="3048"/>
                  </a:lnTo>
                  <a:lnTo>
                    <a:pt x="39" y="3058"/>
                  </a:lnTo>
                  <a:lnTo>
                    <a:pt x="33" y="3068"/>
                  </a:lnTo>
                  <a:lnTo>
                    <a:pt x="28" y="3080"/>
                  </a:lnTo>
                  <a:lnTo>
                    <a:pt x="22" y="3092"/>
                  </a:lnTo>
                  <a:lnTo>
                    <a:pt x="17" y="3106"/>
                  </a:lnTo>
                  <a:lnTo>
                    <a:pt x="13" y="3120"/>
                  </a:lnTo>
                  <a:lnTo>
                    <a:pt x="9" y="3137"/>
                  </a:lnTo>
                  <a:lnTo>
                    <a:pt x="6" y="3154"/>
                  </a:lnTo>
                  <a:lnTo>
                    <a:pt x="3" y="3174"/>
                  </a:lnTo>
                  <a:lnTo>
                    <a:pt x="0" y="3194"/>
                  </a:lnTo>
                  <a:lnTo>
                    <a:pt x="0" y="3194"/>
                  </a:lnTo>
                  <a:lnTo>
                    <a:pt x="1" y="3195"/>
                  </a:lnTo>
                  <a:lnTo>
                    <a:pt x="2" y="3196"/>
                  </a:lnTo>
                  <a:lnTo>
                    <a:pt x="6" y="3194"/>
                  </a:lnTo>
                  <a:lnTo>
                    <a:pt x="12" y="3189"/>
                  </a:lnTo>
                  <a:lnTo>
                    <a:pt x="20" y="3181"/>
                  </a:lnTo>
                  <a:lnTo>
                    <a:pt x="43" y="3158"/>
                  </a:lnTo>
                  <a:lnTo>
                    <a:pt x="69" y="3134"/>
                  </a:lnTo>
                  <a:lnTo>
                    <a:pt x="82" y="3121"/>
                  </a:lnTo>
                  <a:lnTo>
                    <a:pt x="95" y="3110"/>
                  </a:lnTo>
                  <a:lnTo>
                    <a:pt x="107" y="3101"/>
                  </a:lnTo>
                  <a:lnTo>
                    <a:pt x="119" y="3094"/>
                  </a:lnTo>
                  <a:lnTo>
                    <a:pt x="124" y="3091"/>
                  </a:lnTo>
                  <a:lnTo>
                    <a:pt x="129" y="3090"/>
                  </a:lnTo>
                  <a:lnTo>
                    <a:pt x="133" y="3089"/>
                  </a:lnTo>
                  <a:lnTo>
                    <a:pt x="137" y="3089"/>
                  </a:lnTo>
                  <a:lnTo>
                    <a:pt x="140" y="3091"/>
                  </a:lnTo>
                  <a:lnTo>
                    <a:pt x="143" y="3093"/>
                  </a:lnTo>
                  <a:lnTo>
                    <a:pt x="144" y="3097"/>
                  </a:lnTo>
                  <a:lnTo>
                    <a:pt x="146" y="3101"/>
                  </a:lnTo>
                  <a:lnTo>
                    <a:pt x="146" y="3101"/>
                  </a:lnTo>
                  <a:lnTo>
                    <a:pt x="149" y="3117"/>
                  </a:lnTo>
                  <a:lnTo>
                    <a:pt x="154" y="3132"/>
                  </a:lnTo>
                  <a:lnTo>
                    <a:pt x="162" y="3145"/>
                  </a:lnTo>
                  <a:lnTo>
                    <a:pt x="170" y="3155"/>
                  </a:lnTo>
                  <a:lnTo>
                    <a:pt x="179" y="3165"/>
                  </a:lnTo>
                  <a:lnTo>
                    <a:pt x="189" y="3173"/>
                  </a:lnTo>
                  <a:lnTo>
                    <a:pt x="200" y="3180"/>
                  </a:lnTo>
                  <a:lnTo>
                    <a:pt x="214" y="3185"/>
                  </a:lnTo>
                  <a:lnTo>
                    <a:pt x="227" y="3189"/>
                  </a:lnTo>
                  <a:lnTo>
                    <a:pt x="241" y="3191"/>
                  </a:lnTo>
                  <a:lnTo>
                    <a:pt x="256" y="3193"/>
                  </a:lnTo>
                  <a:lnTo>
                    <a:pt x="271" y="3194"/>
                  </a:lnTo>
                  <a:lnTo>
                    <a:pt x="287" y="3195"/>
                  </a:lnTo>
                  <a:lnTo>
                    <a:pt x="304" y="3194"/>
                  </a:lnTo>
                  <a:lnTo>
                    <a:pt x="337" y="3192"/>
                  </a:lnTo>
                  <a:lnTo>
                    <a:pt x="371" y="3188"/>
                  </a:lnTo>
                  <a:lnTo>
                    <a:pt x="405" y="3183"/>
                  </a:lnTo>
                  <a:lnTo>
                    <a:pt x="438" y="3178"/>
                  </a:lnTo>
                  <a:lnTo>
                    <a:pt x="468" y="3174"/>
                  </a:lnTo>
                  <a:lnTo>
                    <a:pt x="496" y="3172"/>
                  </a:lnTo>
                  <a:lnTo>
                    <a:pt x="509" y="3171"/>
                  </a:lnTo>
                  <a:lnTo>
                    <a:pt x="520" y="3171"/>
                  </a:lnTo>
                  <a:lnTo>
                    <a:pt x="531" y="3172"/>
                  </a:lnTo>
                  <a:lnTo>
                    <a:pt x="541" y="3174"/>
                  </a:lnTo>
                  <a:lnTo>
                    <a:pt x="549" y="3177"/>
                  </a:lnTo>
                  <a:lnTo>
                    <a:pt x="555" y="3181"/>
                  </a:lnTo>
                  <a:lnTo>
                    <a:pt x="555" y="3181"/>
                  </a:lnTo>
                  <a:lnTo>
                    <a:pt x="558" y="3184"/>
                  </a:lnTo>
                  <a:lnTo>
                    <a:pt x="559" y="3186"/>
                  </a:lnTo>
                  <a:lnTo>
                    <a:pt x="557" y="3189"/>
                  </a:lnTo>
                  <a:lnTo>
                    <a:pt x="554" y="3191"/>
                  </a:lnTo>
                  <a:lnTo>
                    <a:pt x="549" y="3194"/>
                  </a:lnTo>
                  <a:lnTo>
                    <a:pt x="542" y="3196"/>
                  </a:lnTo>
                  <a:lnTo>
                    <a:pt x="525" y="3200"/>
                  </a:lnTo>
                  <a:lnTo>
                    <a:pt x="475" y="3209"/>
                  </a:lnTo>
                  <a:lnTo>
                    <a:pt x="447" y="3215"/>
                  </a:lnTo>
                  <a:lnTo>
                    <a:pt x="417" y="3221"/>
                  </a:lnTo>
                  <a:lnTo>
                    <a:pt x="388" y="3228"/>
                  </a:lnTo>
                  <a:lnTo>
                    <a:pt x="359" y="3236"/>
                  </a:lnTo>
                  <a:lnTo>
                    <a:pt x="346" y="3240"/>
                  </a:lnTo>
                  <a:lnTo>
                    <a:pt x="333" y="3245"/>
                  </a:lnTo>
                  <a:lnTo>
                    <a:pt x="322" y="3250"/>
                  </a:lnTo>
                  <a:lnTo>
                    <a:pt x="312" y="3256"/>
                  </a:lnTo>
                  <a:lnTo>
                    <a:pt x="303" y="3263"/>
                  </a:lnTo>
                  <a:lnTo>
                    <a:pt x="294" y="3269"/>
                  </a:lnTo>
                  <a:lnTo>
                    <a:pt x="288" y="3276"/>
                  </a:lnTo>
                  <a:lnTo>
                    <a:pt x="284" y="3284"/>
                  </a:lnTo>
                  <a:lnTo>
                    <a:pt x="282" y="3292"/>
                  </a:lnTo>
                  <a:lnTo>
                    <a:pt x="281" y="3300"/>
                  </a:lnTo>
                  <a:lnTo>
                    <a:pt x="283" y="3311"/>
                  </a:lnTo>
                  <a:lnTo>
                    <a:pt x="287" y="3321"/>
                  </a:lnTo>
                  <a:lnTo>
                    <a:pt x="287" y="3321"/>
                  </a:lnTo>
                  <a:lnTo>
                    <a:pt x="287" y="3322"/>
                  </a:lnTo>
                  <a:lnTo>
                    <a:pt x="286" y="3325"/>
                  </a:lnTo>
                  <a:lnTo>
                    <a:pt x="283" y="3331"/>
                  </a:lnTo>
                  <a:lnTo>
                    <a:pt x="268" y="3348"/>
                  </a:lnTo>
                  <a:lnTo>
                    <a:pt x="258" y="3361"/>
                  </a:lnTo>
                  <a:lnTo>
                    <a:pt x="247" y="3374"/>
                  </a:lnTo>
                  <a:lnTo>
                    <a:pt x="237" y="3389"/>
                  </a:lnTo>
                  <a:lnTo>
                    <a:pt x="228" y="3406"/>
                  </a:lnTo>
                  <a:lnTo>
                    <a:pt x="220" y="3423"/>
                  </a:lnTo>
                  <a:lnTo>
                    <a:pt x="217" y="3432"/>
                  </a:lnTo>
                  <a:lnTo>
                    <a:pt x="214" y="3443"/>
                  </a:lnTo>
                  <a:lnTo>
                    <a:pt x="213" y="3452"/>
                  </a:lnTo>
                  <a:lnTo>
                    <a:pt x="212" y="3463"/>
                  </a:lnTo>
                  <a:lnTo>
                    <a:pt x="212" y="3473"/>
                  </a:lnTo>
                  <a:lnTo>
                    <a:pt x="213" y="3483"/>
                  </a:lnTo>
                  <a:lnTo>
                    <a:pt x="215" y="3495"/>
                  </a:lnTo>
                  <a:lnTo>
                    <a:pt x="219" y="3506"/>
                  </a:lnTo>
                  <a:lnTo>
                    <a:pt x="223" y="3518"/>
                  </a:lnTo>
                  <a:lnTo>
                    <a:pt x="229" y="3529"/>
                  </a:lnTo>
                  <a:lnTo>
                    <a:pt x="237" y="3542"/>
                  </a:lnTo>
                  <a:lnTo>
                    <a:pt x="246" y="3554"/>
                  </a:lnTo>
                  <a:lnTo>
                    <a:pt x="257" y="3566"/>
                  </a:lnTo>
                  <a:lnTo>
                    <a:pt x="270" y="3579"/>
                  </a:lnTo>
                  <a:lnTo>
                    <a:pt x="270" y="3579"/>
                  </a:lnTo>
                  <a:lnTo>
                    <a:pt x="270" y="3572"/>
                  </a:lnTo>
                  <a:lnTo>
                    <a:pt x="272" y="3555"/>
                  </a:lnTo>
                  <a:lnTo>
                    <a:pt x="277" y="3530"/>
                  </a:lnTo>
                  <a:lnTo>
                    <a:pt x="281" y="3517"/>
                  </a:lnTo>
                  <a:lnTo>
                    <a:pt x="285" y="3503"/>
                  </a:lnTo>
                  <a:lnTo>
                    <a:pt x="291" y="3490"/>
                  </a:lnTo>
                  <a:lnTo>
                    <a:pt x="298" y="3476"/>
                  </a:lnTo>
                  <a:lnTo>
                    <a:pt x="306" y="3463"/>
                  </a:lnTo>
                  <a:lnTo>
                    <a:pt x="315" y="3453"/>
                  </a:lnTo>
                  <a:lnTo>
                    <a:pt x="321" y="3448"/>
                  </a:lnTo>
                  <a:lnTo>
                    <a:pt x="326" y="3444"/>
                  </a:lnTo>
                  <a:lnTo>
                    <a:pt x="332" y="3439"/>
                  </a:lnTo>
                  <a:lnTo>
                    <a:pt x="339" y="3436"/>
                  </a:lnTo>
                  <a:lnTo>
                    <a:pt x="346" y="3434"/>
                  </a:lnTo>
                  <a:lnTo>
                    <a:pt x="354" y="3432"/>
                  </a:lnTo>
                  <a:lnTo>
                    <a:pt x="361" y="3432"/>
                  </a:lnTo>
                  <a:lnTo>
                    <a:pt x="369" y="3432"/>
                  </a:lnTo>
                  <a:lnTo>
                    <a:pt x="369" y="3432"/>
                  </a:lnTo>
                  <a:lnTo>
                    <a:pt x="383" y="3433"/>
                  </a:lnTo>
                  <a:lnTo>
                    <a:pt x="396" y="3436"/>
                  </a:lnTo>
                  <a:lnTo>
                    <a:pt x="408" y="3440"/>
                  </a:lnTo>
                  <a:lnTo>
                    <a:pt x="420" y="3445"/>
                  </a:lnTo>
                  <a:lnTo>
                    <a:pt x="443" y="3455"/>
                  </a:lnTo>
                  <a:lnTo>
                    <a:pt x="454" y="3459"/>
                  </a:lnTo>
                  <a:lnTo>
                    <a:pt x="465" y="3463"/>
                  </a:lnTo>
                  <a:lnTo>
                    <a:pt x="476" y="3466"/>
                  </a:lnTo>
                  <a:lnTo>
                    <a:pt x="489" y="3468"/>
                  </a:lnTo>
                  <a:lnTo>
                    <a:pt x="501" y="3469"/>
                  </a:lnTo>
                  <a:lnTo>
                    <a:pt x="514" y="3467"/>
                  </a:lnTo>
                  <a:lnTo>
                    <a:pt x="528" y="3464"/>
                  </a:lnTo>
                  <a:lnTo>
                    <a:pt x="542" y="3458"/>
                  </a:lnTo>
                  <a:lnTo>
                    <a:pt x="558" y="3450"/>
                  </a:lnTo>
                  <a:lnTo>
                    <a:pt x="575" y="3437"/>
                  </a:lnTo>
                  <a:lnTo>
                    <a:pt x="575" y="3437"/>
                  </a:lnTo>
                  <a:lnTo>
                    <a:pt x="588" y="3428"/>
                  </a:lnTo>
                  <a:lnTo>
                    <a:pt x="600" y="3417"/>
                  </a:lnTo>
                  <a:lnTo>
                    <a:pt x="614" y="3405"/>
                  </a:lnTo>
                  <a:lnTo>
                    <a:pt x="630" y="3392"/>
                  </a:lnTo>
                  <a:lnTo>
                    <a:pt x="651" y="3380"/>
                  </a:lnTo>
                  <a:lnTo>
                    <a:pt x="664" y="3373"/>
                  </a:lnTo>
                  <a:lnTo>
                    <a:pt x="678" y="3367"/>
                  </a:lnTo>
                  <a:lnTo>
                    <a:pt x="693" y="3360"/>
                  </a:lnTo>
                  <a:lnTo>
                    <a:pt x="712" y="3354"/>
                  </a:lnTo>
                  <a:lnTo>
                    <a:pt x="732" y="3346"/>
                  </a:lnTo>
                  <a:lnTo>
                    <a:pt x="754" y="3339"/>
                  </a:lnTo>
                  <a:lnTo>
                    <a:pt x="754" y="3339"/>
                  </a:lnTo>
                  <a:lnTo>
                    <a:pt x="756" y="3339"/>
                  </a:lnTo>
                  <a:lnTo>
                    <a:pt x="757" y="3340"/>
                  </a:lnTo>
                  <a:lnTo>
                    <a:pt x="760" y="3345"/>
                  </a:lnTo>
                  <a:lnTo>
                    <a:pt x="762" y="3354"/>
                  </a:lnTo>
                  <a:lnTo>
                    <a:pt x="765" y="3363"/>
                  </a:lnTo>
                  <a:lnTo>
                    <a:pt x="768" y="3375"/>
                  </a:lnTo>
                  <a:lnTo>
                    <a:pt x="772" y="3387"/>
                  </a:lnTo>
                  <a:lnTo>
                    <a:pt x="777" y="3400"/>
                  </a:lnTo>
                  <a:lnTo>
                    <a:pt x="783" y="3412"/>
                  </a:lnTo>
                  <a:lnTo>
                    <a:pt x="783" y="3412"/>
                  </a:lnTo>
                  <a:lnTo>
                    <a:pt x="786" y="3415"/>
                  </a:lnTo>
                  <a:lnTo>
                    <a:pt x="789" y="3417"/>
                  </a:lnTo>
                  <a:lnTo>
                    <a:pt x="797" y="3422"/>
                  </a:lnTo>
                  <a:lnTo>
                    <a:pt x="805" y="3425"/>
                  </a:lnTo>
                  <a:lnTo>
                    <a:pt x="813" y="3429"/>
                  </a:lnTo>
                  <a:lnTo>
                    <a:pt x="821" y="3432"/>
                  </a:lnTo>
                  <a:lnTo>
                    <a:pt x="827" y="3435"/>
                  </a:lnTo>
                  <a:lnTo>
                    <a:pt x="830" y="3437"/>
                  </a:lnTo>
                  <a:lnTo>
                    <a:pt x="831" y="3439"/>
                  </a:lnTo>
                  <a:lnTo>
                    <a:pt x="833" y="3443"/>
                  </a:lnTo>
                  <a:lnTo>
                    <a:pt x="833" y="3446"/>
                  </a:lnTo>
                  <a:lnTo>
                    <a:pt x="833" y="3446"/>
                  </a:lnTo>
                  <a:lnTo>
                    <a:pt x="832" y="3456"/>
                  </a:lnTo>
                  <a:lnTo>
                    <a:pt x="830" y="3467"/>
                  </a:lnTo>
                  <a:lnTo>
                    <a:pt x="826" y="3477"/>
                  </a:lnTo>
                  <a:lnTo>
                    <a:pt x="822" y="3486"/>
                  </a:lnTo>
                  <a:lnTo>
                    <a:pt x="817" y="3496"/>
                  </a:lnTo>
                  <a:lnTo>
                    <a:pt x="811" y="3505"/>
                  </a:lnTo>
                  <a:lnTo>
                    <a:pt x="798" y="3521"/>
                  </a:lnTo>
                  <a:lnTo>
                    <a:pt x="784" y="3535"/>
                  </a:lnTo>
                  <a:lnTo>
                    <a:pt x="773" y="3546"/>
                  </a:lnTo>
                  <a:lnTo>
                    <a:pt x="765" y="3552"/>
                  </a:lnTo>
                  <a:lnTo>
                    <a:pt x="763" y="3555"/>
                  </a:lnTo>
                  <a:lnTo>
                    <a:pt x="763" y="3555"/>
                  </a:lnTo>
                  <a:lnTo>
                    <a:pt x="767" y="3558"/>
                  </a:lnTo>
                  <a:lnTo>
                    <a:pt x="778" y="3561"/>
                  </a:lnTo>
                  <a:lnTo>
                    <a:pt x="785" y="3562"/>
                  </a:lnTo>
                  <a:lnTo>
                    <a:pt x="794" y="3563"/>
                  </a:lnTo>
                  <a:lnTo>
                    <a:pt x="804" y="3563"/>
                  </a:lnTo>
                  <a:lnTo>
                    <a:pt x="815" y="3561"/>
                  </a:lnTo>
                  <a:lnTo>
                    <a:pt x="826" y="3558"/>
                  </a:lnTo>
                  <a:lnTo>
                    <a:pt x="839" y="3553"/>
                  </a:lnTo>
                  <a:lnTo>
                    <a:pt x="852" y="3546"/>
                  </a:lnTo>
                  <a:lnTo>
                    <a:pt x="865" y="3536"/>
                  </a:lnTo>
                  <a:lnTo>
                    <a:pt x="879" y="3522"/>
                  </a:lnTo>
                  <a:lnTo>
                    <a:pt x="894" y="3506"/>
                  </a:lnTo>
                  <a:lnTo>
                    <a:pt x="907" y="3486"/>
                  </a:lnTo>
                  <a:lnTo>
                    <a:pt x="921" y="3463"/>
                  </a:lnTo>
                  <a:lnTo>
                    <a:pt x="921" y="3463"/>
                  </a:lnTo>
                  <a:lnTo>
                    <a:pt x="924" y="3459"/>
                  </a:lnTo>
                  <a:lnTo>
                    <a:pt x="927" y="3455"/>
                  </a:lnTo>
                  <a:lnTo>
                    <a:pt x="930" y="3453"/>
                  </a:lnTo>
                  <a:lnTo>
                    <a:pt x="935" y="3451"/>
                  </a:lnTo>
                  <a:lnTo>
                    <a:pt x="939" y="3450"/>
                  </a:lnTo>
                  <a:lnTo>
                    <a:pt x="943" y="3450"/>
                  </a:lnTo>
                  <a:lnTo>
                    <a:pt x="951" y="3450"/>
                  </a:lnTo>
                  <a:lnTo>
                    <a:pt x="970" y="3452"/>
                  </a:lnTo>
                  <a:lnTo>
                    <a:pt x="982" y="3452"/>
                  </a:lnTo>
                  <a:lnTo>
                    <a:pt x="987" y="3451"/>
                  </a:lnTo>
                  <a:lnTo>
                    <a:pt x="992" y="3450"/>
                  </a:lnTo>
                  <a:lnTo>
                    <a:pt x="992" y="3450"/>
                  </a:lnTo>
                  <a:lnTo>
                    <a:pt x="1010" y="3444"/>
                  </a:lnTo>
                  <a:lnTo>
                    <a:pt x="1017" y="3439"/>
                  </a:lnTo>
                  <a:lnTo>
                    <a:pt x="1024" y="3435"/>
                  </a:lnTo>
                  <a:lnTo>
                    <a:pt x="1029" y="3432"/>
                  </a:lnTo>
                  <a:lnTo>
                    <a:pt x="1033" y="3428"/>
                  </a:lnTo>
                  <a:lnTo>
                    <a:pt x="1036" y="3424"/>
                  </a:lnTo>
                  <a:lnTo>
                    <a:pt x="1039" y="3419"/>
                  </a:lnTo>
                  <a:lnTo>
                    <a:pt x="1041" y="3415"/>
                  </a:lnTo>
                  <a:lnTo>
                    <a:pt x="1042" y="3410"/>
                  </a:lnTo>
                  <a:lnTo>
                    <a:pt x="1043" y="3401"/>
                  </a:lnTo>
                  <a:lnTo>
                    <a:pt x="1042" y="3390"/>
                  </a:lnTo>
                  <a:lnTo>
                    <a:pt x="1040" y="3380"/>
                  </a:lnTo>
                  <a:lnTo>
                    <a:pt x="1035" y="3358"/>
                  </a:lnTo>
                  <a:lnTo>
                    <a:pt x="1034" y="3347"/>
                  </a:lnTo>
                  <a:lnTo>
                    <a:pt x="1033" y="3335"/>
                  </a:lnTo>
                  <a:lnTo>
                    <a:pt x="1034" y="3324"/>
                  </a:lnTo>
                  <a:lnTo>
                    <a:pt x="1036" y="3319"/>
                  </a:lnTo>
                  <a:lnTo>
                    <a:pt x="1038" y="3313"/>
                  </a:lnTo>
                  <a:lnTo>
                    <a:pt x="1040" y="3308"/>
                  </a:lnTo>
                  <a:lnTo>
                    <a:pt x="1044" y="3302"/>
                  </a:lnTo>
                  <a:lnTo>
                    <a:pt x="1048" y="3296"/>
                  </a:lnTo>
                  <a:lnTo>
                    <a:pt x="1054" y="3291"/>
                  </a:lnTo>
                  <a:lnTo>
                    <a:pt x="1054" y="3291"/>
                  </a:lnTo>
                  <a:lnTo>
                    <a:pt x="1069" y="3278"/>
                  </a:lnTo>
                  <a:lnTo>
                    <a:pt x="1084" y="3265"/>
                  </a:lnTo>
                  <a:lnTo>
                    <a:pt x="1099" y="3253"/>
                  </a:lnTo>
                  <a:lnTo>
                    <a:pt x="1115" y="3241"/>
                  </a:lnTo>
                  <a:lnTo>
                    <a:pt x="1146" y="3221"/>
                  </a:lnTo>
                  <a:lnTo>
                    <a:pt x="1178" y="3202"/>
                  </a:lnTo>
                  <a:lnTo>
                    <a:pt x="1210" y="3186"/>
                  </a:lnTo>
                  <a:lnTo>
                    <a:pt x="1241" y="3171"/>
                  </a:lnTo>
                  <a:lnTo>
                    <a:pt x="1273" y="3156"/>
                  </a:lnTo>
                  <a:lnTo>
                    <a:pt x="1304" y="3144"/>
                  </a:lnTo>
                  <a:lnTo>
                    <a:pt x="1304" y="3144"/>
                  </a:lnTo>
                  <a:lnTo>
                    <a:pt x="1303" y="3148"/>
                  </a:lnTo>
                  <a:lnTo>
                    <a:pt x="1299" y="3160"/>
                  </a:lnTo>
                  <a:lnTo>
                    <a:pt x="1294" y="3180"/>
                  </a:lnTo>
                  <a:lnTo>
                    <a:pt x="1291" y="3203"/>
                  </a:lnTo>
                  <a:lnTo>
                    <a:pt x="1290" y="3218"/>
                  </a:lnTo>
                  <a:lnTo>
                    <a:pt x="1290" y="3232"/>
                  </a:lnTo>
                  <a:lnTo>
                    <a:pt x="1291" y="3247"/>
                  </a:lnTo>
                  <a:lnTo>
                    <a:pt x="1292" y="3264"/>
                  </a:lnTo>
                  <a:lnTo>
                    <a:pt x="1296" y="3280"/>
                  </a:lnTo>
                  <a:lnTo>
                    <a:pt x="1301" y="3296"/>
                  </a:lnTo>
                  <a:lnTo>
                    <a:pt x="1306" y="3314"/>
                  </a:lnTo>
                  <a:lnTo>
                    <a:pt x="1314" y="3331"/>
                  </a:lnTo>
                  <a:lnTo>
                    <a:pt x="1640" y="3247"/>
                  </a:lnTo>
                  <a:lnTo>
                    <a:pt x="1640" y="3247"/>
                  </a:lnTo>
                  <a:lnTo>
                    <a:pt x="1634" y="3231"/>
                  </a:lnTo>
                  <a:lnTo>
                    <a:pt x="1631" y="3215"/>
                  </a:lnTo>
                  <a:lnTo>
                    <a:pt x="1629" y="3197"/>
                  </a:lnTo>
                  <a:lnTo>
                    <a:pt x="1629" y="3180"/>
                  </a:lnTo>
                  <a:lnTo>
                    <a:pt x="1631" y="3162"/>
                  </a:lnTo>
                  <a:lnTo>
                    <a:pt x="1634" y="3145"/>
                  </a:lnTo>
                  <a:lnTo>
                    <a:pt x="1638" y="3128"/>
                  </a:lnTo>
                  <a:lnTo>
                    <a:pt x="1644" y="3109"/>
                  </a:lnTo>
                  <a:lnTo>
                    <a:pt x="1651" y="3092"/>
                  </a:lnTo>
                  <a:lnTo>
                    <a:pt x="1660" y="3073"/>
                  </a:lnTo>
                  <a:lnTo>
                    <a:pt x="1669" y="3056"/>
                  </a:lnTo>
                  <a:lnTo>
                    <a:pt x="1679" y="3039"/>
                  </a:lnTo>
                  <a:lnTo>
                    <a:pt x="1689" y="3021"/>
                  </a:lnTo>
                  <a:lnTo>
                    <a:pt x="1701" y="3004"/>
                  </a:lnTo>
                  <a:lnTo>
                    <a:pt x="1725" y="2972"/>
                  </a:lnTo>
                  <a:lnTo>
                    <a:pt x="1725" y="2972"/>
                  </a:lnTo>
                  <a:lnTo>
                    <a:pt x="1726" y="2971"/>
                  </a:lnTo>
                  <a:lnTo>
                    <a:pt x="1727" y="2971"/>
                  </a:lnTo>
                  <a:lnTo>
                    <a:pt x="1728" y="2975"/>
                  </a:lnTo>
                  <a:lnTo>
                    <a:pt x="1725" y="2997"/>
                  </a:lnTo>
                  <a:lnTo>
                    <a:pt x="1721" y="3030"/>
                  </a:lnTo>
                  <a:lnTo>
                    <a:pt x="1715" y="3072"/>
                  </a:lnTo>
                  <a:lnTo>
                    <a:pt x="1713" y="3095"/>
                  </a:lnTo>
                  <a:lnTo>
                    <a:pt x="1711" y="3118"/>
                  </a:lnTo>
                  <a:lnTo>
                    <a:pt x="1711" y="3140"/>
                  </a:lnTo>
                  <a:lnTo>
                    <a:pt x="1711" y="3161"/>
                  </a:lnTo>
                  <a:lnTo>
                    <a:pt x="1713" y="3181"/>
                  </a:lnTo>
                  <a:lnTo>
                    <a:pt x="1716" y="3198"/>
                  </a:lnTo>
                  <a:lnTo>
                    <a:pt x="1719" y="3206"/>
                  </a:lnTo>
                  <a:lnTo>
                    <a:pt x="1722" y="3213"/>
                  </a:lnTo>
                  <a:lnTo>
                    <a:pt x="1726" y="3219"/>
                  </a:lnTo>
                  <a:lnTo>
                    <a:pt x="1730" y="3224"/>
                  </a:lnTo>
                  <a:lnTo>
                    <a:pt x="2050" y="3141"/>
                  </a:lnTo>
                  <a:lnTo>
                    <a:pt x="2050" y="3141"/>
                  </a:lnTo>
                  <a:lnTo>
                    <a:pt x="2046" y="3131"/>
                  </a:lnTo>
                  <a:lnTo>
                    <a:pt x="2043" y="3119"/>
                  </a:lnTo>
                  <a:lnTo>
                    <a:pt x="2041" y="3108"/>
                  </a:lnTo>
                  <a:lnTo>
                    <a:pt x="2039" y="3096"/>
                  </a:lnTo>
                  <a:lnTo>
                    <a:pt x="2038" y="3084"/>
                  </a:lnTo>
                  <a:lnTo>
                    <a:pt x="2038" y="3071"/>
                  </a:lnTo>
                  <a:lnTo>
                    <a:pt x="2039" y="3045"/>
                  </a:lnTo>
                  <a:lnTo>
                    <a:pt x="2043" y="3018"/>
                  </a:lnTo>
                  <a:lnTo>
                    <a:pt x="2048" y="2992"/>
                  </a:lnTo>
                  <a:lnTo>
                    <a:pt x="2055" y="2965"/>
                  </a:lnTo>
                  <a:lnTo>
                    <a:pt x="2064" y="2941"/>
                  </a:lnTo>
                  <a:lnTo>
                    <a:pt x="2064" y="2941"/>
                  </a:lnTo>
                  <a:lnTo>
                    <a:pt x="2072" y="2968"/>
                  </a:lnTo>
                  <a:lnTo>
                    <a:pt x="2079" y="2997"/>
                  </a:lnTo>
                  <a:lnTo>
                    <a:pt x="2088" y="3024"/>
                  </a:lnTo>
                  <a:lnTo>
                    <a:pt x="2098" y="3052"/>
                  </a:lnTo>
                  <a:lnTo>
                    <a:pt x="2108" y="3079"/>
                  </a:lnTo>
                  <a:lnTo>
                    <a:pt x="2121" y="3105"/>
                  </a:lnTo>
                  <a:lnTo>
                    <a:pt x="2135" y="3131"/>
                  </a:lnTo>
                  <a:lnTo>
                    <a:pt x="2149" y="3156"/>
                  </a:lnTo>
                  <a:lnTo>
                    <a:pt x="2166" y="3181"/>
                  </a:lnTo>
                  <a:lnTo>
                    <a:pt x="2183" y="3203"/>
                  </a:lnTo>
                  <a:lnTo>
                    <a:pt x="2201" y="3225"/>
                  </a:lnTo>
                  <a:lnTo>
                    <a:pt x="2222" y="3245"/>
                  </a:lnTo>
                  <a:lnTo>
                    <a:pt x="2244" y="3265"/>
                  </a:lnTo>
                  <a:lnTo>
                    <a:pt x="2268" y="3281"/>
                  </a:lnTo>
                  <a:lnTo>
                    <a:pt x="2280" y="3289"/>
                  </a:lnTo>
                  <a:lnTo>
                    <a:pt x="2292" y="3296"/>
                  </a:lnTo>
                  <a:lnTo>
                    <a:pt x="2306" y="3303"/>
                  </a:lnTo>
                  <a:lnTo>
                    <a:pt x="2320" y="3310"/>
                  </a:lnTo>
                  <a:lnTo>
                    <a:pt x="2320" y="3310"/>
                  </a:lnTo>
                  <a:lnTo>
                    <a:pt x="2365" y="3329"/>
                  </a:lnTo>
                  <a:lnTo>
                    <a:pt x="2410" y="3347"/>
                  </a:lnTo>
                  <a:lnTo>
                    <a:pt x="2454" y="3364"/>
                  </a:lnTo>
                  <a:lnTo>
                    <a:pt x="2499" y="3380"/>
                  </a:lnTo>
                  <a:lnTo>
                    <a:pt x="2544" y="3395"/>
                  </a:lnTo>
                  <a:lnTo>
                    <a:pt x="2589" y="3411"/>
                  </a:lnTo>
                  <a:lnTo>
                    <a:pt x="2683" y="3440"/>
                  </a:lnTo>
                  <a:lnTo>
                    <a:pt x="2782" y="3469"/>
                  </a:lnTo>
                  <a:lnTo>
                    <a:pt x="2889" y="3500"/>
                  </a:lnTo>
                  <a:lnTo>
                    <a:pt x="3005" y="3534"/>
                  </a:lnTo>
                  <a:lnTo>
                    <a:pt x="3133" y="3570"/>
                  </a:lnTo>
                  <a:lnTo>
                    <a:pt x="3133" y="3570"/>
                  </a:lnTo>
                  <a:lnTo>
                    <a:pt x="3205" y="3593"/>
                  </a:lnTo>
                  <a:lnTo>
                    <a:pt x="3273" y="3616"/>
                  </a:lnTo>
                  <a:lnTo>
                    <a:pt x="3305" y="3628"/>
                  </a:lnTo>
                  <a:lnTo>
                    <a:pt x="3333" y="3639"/>
                  </a:lnTo>
                  <a:lnTo>
                    <a:pt x="3358" y="3649"/>
                  </a:lnTo>
                  <a:lnTo>
                    <a:pt x="3377" y="3658"/>
                  </a:lnTo>
                  <a:lnTo>
                    <a:pt x="3377" y="3658"/>
                  </a:lnTo>
                  <a:lnTo>
                    <a:pt x="3383" y="3661"/>
                  </a:lnTo>
                  <a:lnTo>
                    <a:pt x="3389" y="3665"/>
                  </a:lnTo>
                  <a:lnTo>
                    <a:pt x="3393" y="3668"/>
                  </a:lnTo>
                  <a:lnTo>
                    <a:pt x="3397" y="3673"/>
                  </a:lnTo>
                  <a:lnTo>
                    <a:pt x="3399" y="3677"/>
                  </a:lnTo>
                  <a:lnTo>
                    <a:pt x="3401" y="3682"/>
                  </a:lnTo>
                  <a:lnTo>
                    <a:pt x="3402" y="3686"/>
                  </a:lnTo>
                  <a:lnTo>
                    <a:pt x="3402" y="3690"/>
                  </a:lnTo>
                  <a:lnTo>
                    <a:pt x="3401" y="3699"/>
                  </a:lnTo>
                  <a:lnTo>
                    <a:pt x="3397" y="3708"/>
                  </a:lnTo>
                  <a:lnTo>
                    <a:pt x="3392" y="3717"/>
                  </a:lnTo>
                  <a:lnTo>
                    <a:pt x="3386" y="3726"/>
                  </a:lnTo>
                  <a:lnTo>
                    <a:pt x="3378" y="3734"/>
                  </a:lnTo>
                  <a:lnTo>
                    <a:pt x="3371" y="3742"/>
                  </a:lnTo>
                  <a:lnTo>
                    <a:pt x="3357" y="3754"/>
                  </a:lnTo>
                  <a:lnTo>
                    <a:pt x="3346" y="3764"/>
                  </a:lnTo>
                  <a:lnTo>
                    <a:pt x="3341" y="3767"/>
                  </a:lnTo>
                  <a:lnTo>
                    <a:pt x="3341" y="3767"/>
                  </a:lnTo>
                  <a:lnTo>
                    <a:pt x="3355" y="3775"/>
                  </a:lnTo>
                  <a:lnTo>
                    <a:pt x="3371" y="3783"/>
                  </a:lnTo>
                  <a:lnTo>
                    <a:pt x="3411" y="3801"/>
                  </a:lnTo>
                  <a:lnTo>
                    <a:pt x="3435" y="3814"/>
                  </a:lnTo>
                  <a:lnTo>
                    <a:pt x="3461" y="3829"/>
                  </a:lnTo>
                  <a:lnTo>
                    <a:pt x="3492" y="3848"/>
                  </a:lnTo>
                  <a:lnTo>
                    <a:pt x="3527" y="3873"/>
                  </a:lnTo>
                  <a:lnTo>
                    <a:pt x="3527" y="3873"/>
                  </a:lnTo>
                  <a:lnTo>
                    <a:pt x="3545" y="3888"/>
                  </a:lnTo>
                  <a:lnTo>
                    <a:pt x="3563" y="3906"/>
                  </a:lnTo>
                  <a:lnTo>
                    <a:pt x="3580" y="3925"/>
                  </a:lnTo>
                  <a:lnTo>
                    <a:pt x="3595" y="3946"/>
                  </a:lnTo>
                  <a:lnTo>
                    <a:pt x="3608" y="3967"/>
                  </a:lnTo>
                  <a:lnTo>
                    <a:pt x="3622" y="3991"/>
                  </a:lnTo>
                  <a:lnTo>
                    <a:pt x="3634" y="4014"/>
                  </a:lnTo>
                  <a:lnTo>
                    <a:pt x="3645" y="4040"/>
                  </a:lnTo>
                  <a:lnTo>
                    <a:pt x="3655" y="4066"/>
                  </a:lnTo>
                  <a:lnTo>
                    <a:pt x="3665" y="4094"/>
                  </a:lnTo>
                  <a:lnTo>
                    <a:pt x="3674" y="4122"/>
                  </a:lnTo>
                  <a:lnTo>
                    <a:pt x="3682" y="4151"/>
                  </a:lnTo>
                  <a:lnTo>
                    <a:pt x="3698" y="4211"/>
                  </a:lnTo>
                  <a:lnTo>
                    <a:pt x="3714" y="4274"/>
                  </a:lnTo>
                  <a:lnTo>
                    <a:pt x="3714" y="4274"/>
                  </a:lnTo>
                  <a:lnTo>
                    <a:pt x="3725" y="4324"/>
                  </a:lnTo>
                  <a:lnTo>
                    <a:pt x="3734" y="4377"/>
                  </a:lnTo>
                  <a:lnTo>
                    <a:pt x="3742" y="4430"/>
                  </a:lnTo>
                  <a:lnTo>
                    <a:pt x="3744" y="4457"/>
                  </a:lnTo>
                  <a:lnTo>
                    <a:pt x="3746" y="4481"/>
                  </a:lnTo>
                  <a:lnTo>
                    <a:pt x="3748" y="4506"/>
                  </a:lnTo>
                  <a:lnTo>
                    <a:pt x="3749" y="4529"/>
                  </a:lnTo>
                  <a:lnTo>
                    <a:pt x="3748" y="4551"/>
                  </a:lnTo>
                  <a:lnTo>
                    <a:pt x="3745" y="4571"/>
                  </a:lnTo>
                  <a:lnTo>
                    <a:pt x="3742" y="4590"/>
                  </a:lnTo>
                  <a:lnTo>
                    <a:pt x="3737" y="4606"/>
                  </a:lnTo>
                  <a:lnTo>
                    <a:pt x="3731" y="4619"/>
                  </a:lnTo>
                  <a:lnTo>
                    <a:pt x="3728" y="4625"/>
                  </a:lnTo>
                  <a:lnTo>
                    <a:pt x="3724" y="4631"/>
                  </a:lnTo>
                  <a:lnTo>
                    <a:pt x="3724" y="4631"/>
                  </a:lnTo>
                  <a:lnTo>
                    <a:pt x="3715" y="4641"/>
                  </a:lnTo>
                  <a:lnTo>
                    <a:pt x="3705" y="4651"/>
                  </a:lnTo>
                  <a:lnTo>
                    <a:pt x="3691" y="4660"/>
                  </a:lnTo>
                  <a:lnTo>
                    <a:pt x="3683" y="4665"/>
                  </a:lnTo>
                  <a:lnTo>
                    <a:pt x="3673" y="4670"/>
                  </a:lnTo>
                  <a:lnTo>
                    <a:pt x="3663" y="4676"/>
                  </a:lnTo>
                  <a:lnTo>
                    <a:pt x="3650" y="4681"/>
                  </a:lnTo>
                  <a:lnTo>
                    <a:pt x="3621" y="4690"/>
                  </a:lnTo>
                  <a:lnTo>
                    <a:pt x="3582" y="4700"/>
                  </a:lnTo>
                  <a:lnTo>
                    <a:pt x="3535" y="4710"/>
                  </a:lnTo>
                  <a:lnTo>
                    <a:pt x="3560" y="4833"/>
                  </a:lnTo>
                  <a:lnTo>
                    <a:pt x="3560" y="4833"/>
                  </a:lnTo>
                  <a:lnTo>
                    <a:pt x="3579" y="4834"/>
                  </a:lnTo>
                  <a:lnTo>
                    <a:pt x="3597" y="4834"/>
                  </a:lnTo>
                  <a:lnTo>
                    <a:pt x="3615" y="4833"/>
                  </a:lnTo>
                  <a:lnTo>
                    <a:pt x="3631" y="4831"/>
                  </a:lnTo>
                  <a:lnTo>
                    <a:pt x="3646" y="4829"/>
                  </a:lnTo>
                  <a:lnTo>
                    <a:pt x="3662" y="4826"/>
                  </a:lnTo>
                  <a:lnTo>
                    <a:pt x="3688" y="4819"/>
                  </a:lnTo>
                  <a:lnTo>
                    <a:pt x="3711" y="4812"/>
                  </a:lnTo>
                  <a:lnTo>
                    <a:pt x="3728" y="4805"/>
                  </a:lnTo>
                  <a:lnTo>
                    <a:pt x="3742" y="4799"/>
                  </a:lnTo>
                  <a:lnTo>
                    <a:pt x="3742" y="4799"/>
                  </a:lnTo>
                  <a:lnTo>
                    <a:pt x="3736" y="4805"/>
                  </a:lnTo>
                  <a:lnTo>
                    <a:pt x="3730" y="4813"/>
                  </a:lnTo>
                  <a:lnTo>
                    <a:pt x="3722" y="4823"/>
                  </a:lnTo>
                  <a:lnTo>
                    <a:pt x="3722" y="4823"/>
                  </a:lnTo>
                  <a:lnTo>
                    <a:pt x="3711" y="4839"/>
                  </a:lnTo>
                  <a:lnTo>
                    <a:pt x="3700" y="4856"/>
                  </a:lnTo>
                  <a:lnTo>
                    <a:pt x="3692" y="4871"/>
                  </a:lnTo>
                  <a:lnTo>
                    <a:pt x="3685" y="4886"/>
                  </a:lnTo>
                  <a:lnTo>
                    <a:pt x="3680" y="4902"/>
                  </a:lnTo>
                  <a:lnTo>
                    <a:pt x="3675" y="4919"/>
                  </a:lnTo>
                  <a:lnTo>
                    <a:pt x="3672" y="4936"/>
                  </a:lnTo>
                  <a:lnTo>
                    <a:pt x="3669" y="4957"/>
                  </a:lnTo>
                  <a:lnTo>
                    <a:pt x="3799" y="5041"/>
                  </a:lnTo>
                  <a:lnTo>
                    <a:pt x="3799" y="5041"/>
                  </a:lnTo>
                  <a:lnTo>
                    <a:pt x="3812" y="5000"/>
                  </a:lnTo>
                  <a:lnTo>
                    <a:pt x="3826" y="4960"/>
                  </a:lnTo>
                  <a:lnTo>
                    <a:pt x="3841" y="4924"/>
                  </a:lnTo>
                  <a:lnTo>
                    <a:pt x="3855" y="4891"/>
                  </a:lnTo>
                  <a:lnTo>
                    <a:pt x="3870" y="4864"/>
                  </a:lnTo>
                  <a:lnTo>
                    <a:pt x="3877" y="4851"/>
                  </a:lnTo>
                  <a:lnTo>
                    <a:pt x="3885" y="4841"/>
                  </a:lnTo>
                  <a:lnTo>
                    <a:pt x="3892" y="4832"/>
                  </a:lnTo>
                  <a:lnTo>
                    <a:pt x="3899" y="4825"/>
                  </a:lnTo>
                  <a:lnTo>
                    <a:pt x="3906" y="4820"/>
                  </a:lnTo>
                  <a:lnTo>
                    <a:pt x="3913" y="4816"/>
                  </a:lnTo>
                  <a:lnTo>
                    <a:pt x="3913" y="4816"/>
                  </a:lnTo>
                  <a:lnTo>
                    <a:pt x="3919" y="4814"/>
                  </a:lnTo>
                  <a:lnTo>
                    <a:pt x="3926" y="4814"/>
                  </a:lnTo>
                  <a:lnTo>
                    <a:pt x="3935" y="4814"/>
                  </a:lnTo>
                  <a:lnTo>
                    <a:pt x="3944" y="4815"/>
                  </a:lnTo>
                  <a:lnTo>
                    <a:pt x="3954" y="4817"/>
                  </a:lnTo>
                  <a:lnTo>
                    <a:pt x="3965" y="4819"/>
                  </a:lnTo>
                  <a:lnTo>
                    <a:pt x="3990" y="4828"/>
                  </a:lnTo>
                  <a:lnTo>
                    <a:pt x="4017" y="4839"/>
                  </a:lnTo>
                  <a:lnTo>
                    <a:pt x="4047" y="4854"/>
                  </a:lnTo>
                  <a:lnTo>
                    <a:pt x="4078" y="4874"/>
                  </a:lnTo>
                  <a:lnTo>
                    <a:pt x="4110" y="4895"/>
                  </a:lnTo>
                  <a:lnTo>
                    <a:pt x="4127" y="4908"/>
                  </a:lnTo>
                  <a:lnTo>
                    <a:pt x="4143" y="4921"/>
                  </a:lnTo>
                  <a:lnTo>
                    <a:pt x="4160" y="4935"/>
                  </a:lnTo>
                  <a:lnTo>
                    <a:pt x="4176" y="4950"/>
                  </a:lnTo>
                  <a:lnTo>
                    <a:pt x="4192" y="4965"/>
                  </a:lnTo>
                  <a:lnTo>
                    <a:pt x="4208" y="4981"/>
                  </a:lnTo>
                  <a:lnTo>
                    <a:pt x="4224" y="4999"/>
                  </a:lnTo>
                  <a:lnTo>
                    <a:pt x="4239" y="5017"/>
                  </a:lnTo>
                  <a:lnTo>
                    <a:pt x="4254" y="5035"/>
                  </a:lnTo>
                  <a:lnTo>
                    <a:pt x="4268" y="5055"/>
                  </a:lnTo>
                  <a:lnTo>
                    <a:pt x="4282" y="5075"/>
                  </a:lnTo>
                  <a:lnTo>
                    <a:pt x="4296" y="5097"/>
                  </a:lnTo>
                  <a:lnTo>
                    <a:pt x="4308" y="5118"/>
                  </a:lnTo>
                  <a:lnTo>
                    <a:pt x="4320" y="5141"/>
                  </a:lnTo>
                  <a:lnTo>
                    <a:pt x="4331" y="5164"/>
                  </a:lnTo>
                  <a:lnTo>
                    <a:pt x="4342" y="5189"/>
                  </a:lnTo>
                  <a:lnTo>
                    <a:pt x="4342" y="5189"/>
                  </a:lnTo>
                  <a:lnTo>
                    <a:pt x="4347" y="5203"/>
                  </a:lnTo>
                  <a:lnTo>
                    <a:pt x="4352" y="5220"/>
                  </a:lnTo>
                  <a:lnTo>
                    <a:pt x="4356" y="5236"/>
                  </a:lnTo>
                  <a:lnTo>
                    <a:pt x="4360" y="5253"/>
                  </a:lnTo>
                  <a:lnTo>
                    <a:pt x="4363" y="5272"/>
                  </a:lnTo>
                  <a:lnTo>
                    <a:pt x="4366" y="5290"/>
                  </a:lnTo>
                  <a:lnTo>
                    <a:pt x="4370" y="5329"/>
                  </a:lnTo>
                  <a:lnTo>
                    <a:pt x="4372" y="5368"/>
                  </a:lnTo>
                  <a:lnTo>
                    <a:pt x="4371" y="5409"/>
                  </a:lnTo>
                  <a:lnTo>
                    <a:pt x="4370" y="5429"/>
                  </a:lnTo>
                  <a:lnTo>
                    <a:pt x="4369" y="5449"/>
                  </a:lnTo>
                  <a:lnTo>
                    <a:pt x="4366" y="5469"/>
                  </a:lnTo>
                  <a:lnTo>
                    <a:pt x="4363" y="5488"/>
                  </a:lnTo>
                  <a:lnTo>
                    <a:pt x="4360" y="5508"/>
                  </a:lnTo>
                  <a:lnTo>
                    <a:pt x="4356" y="5526"/>
                  </a:lnTo>
                  <a:lnTo>
                    <a:pt x="4351" y="5545"/>
                  </a:lnTo>
                  <a:lnTo>
                    <a:pt x="4345" y="5562"/>
                  </a:lnTo>
                  <a:lnTo>
                    <a:pt x="4339" y="5579"/>
                  </a:lnTo>
                  <a:lnTo>
                    <a:pt x="4332" y="5595"/>
                  </a:lnTo>
                  <a:lnTo>
                    <a:pt x="4324" y="5610"/>
                  </a:lnTo>
                  <a:lnTo>
                    <a:pt x="4316" y="5624"/>
                  </a:lnTo>
                  <a:lnTo>
                    <a:pt x="4307" y="5638"/>
                  </a:lnTo>
                  <a:lnTo>
                    <a:pt x="4298" y="5650"/>
                  </a:lnTo>
                  <a:lnTo>
                    <a:pt x="4287" y="5661"/>
                  </a:lnTo>
                  <a:lnTo>
                    <a:pt x="4276" y="5670"/>
                  </a:lnTo>
                  <a:lnTo>
                    <a:pt x="4264" y="5679"/>
                  </a:lnTo>
                  <a:lnTo>
                    <a:pt x="4252" y="5686"/>
                  </a:lnTo>
                  <a:lnTo>
                    <a:pt x="4238" y="5691"/>
                  </a:lnTo>
                  <a:lnTo>
                    <a:pt x="4224" y="5694"/>
                  </a:lnTo>
                  <a:lnTo>
                    <a:pt x="4224" y="5694"/>
                  </a:lnTo>
                  <a:lnTo>
                    <a:pt x="4216" y="5695"/>
                  </a:lnTo>
                  <a:lnTo>
                    <a:pt x="4208" y="5695"/>
                  </a:lnTo>
                  <a:lnTo>
                    <a:pt x="4198" y="5694"/>
                  </a:lnTo>
                  <a:lnTo>
                    <a:pt x="4188" y="5692"/>
                  </a:lnTo>
                  <a:lnTo>
                    <a:pt x="4168" y="5687"/>
                  </a:lnTo>
                  <a:lnTo>
                    <a:pt x="4145" y="5679"/>
                  </a:lnTo>
                  <a:lnTo>
                    <a:pt x="4123" y="5668"/>
                  </a:lnTo>
                  <a:lnTo>
                    <a:pt x="4099" y="5657"/>
                  </a:lnTo>
                  <a:lnTo>
                    <a:pt x="4051" y="5635"/>
                  </a:lnTo>
                  <a:lnTo>
                    <a:pt x="4028" y="5623"/>
                  </a:lnTo>
                  <a:lnTo>
                    <a:pt x="4005" y="5614"/>
                  </a:lnTo>
                  <a:lnTo>
                    <a:pt x="3984" y="5607"/>
                  </a:lnTo>
                  <a:lnTo>
                    <a:pt x="3964" y="5602"/>
                  </a:lnTo>
                  <a:lnTo>
                    <a:pt x="3955" y="5601"/>
                  </a:lnTo>
                  <a:lnTo>
                    <a:pt x="3947" y="5600"/>
                  </a:lnTo>
                  <a:lnTo>
                    <a:pt x="3939" y="5601"/>
                  </a:lnTo>
                  <a:lnTo>
                    <a:pt x="3932" y="5602"/>
                  </a:lnTo>
                  <a:lnTo>
                    <a:pt x="3924" y="5605"/>
                  </a:lnTo>
                  <a:lnTo>
                    <a:pt x="3919" y="5609"/>
                  </a:lnTo>
                  <a:lnTo>
                    <a:pt x="3914" y="5614"/>
                  </a:lnTo>
                  <a:lnTo>
                    <a:pt x="3909" y="5620"/>
                  </a:lnTo>
                  <a:lnTo>
                    <a:pt x="3909" y="5620"/>
                  </a:lnTo>
                  <a:lnTo>
                    <a:pt x="3905" y="5627"/>
                  </a:lnTo>
                  <a:lnTo>
                    <a:pt x="3900" y="5635"/>
                  </a:lnTo>
                  <a:lnTo>
                    <a:pt x="3893" y="5641"/>
                  </a:lnTo>
                  <a:lnTo>
                    <a:pt x="3886" y="5647"/>
                  </a:lnTo>
                  <a:lnTo>
                    <a:pt x="3869" y="5658"/>
                  </a:lnTo>
                  <a:lnTo>
                    <a:pt x="3851" y="5668"/>
                  </a:lnTo>
                  <a:lnTo>
                    <a:pt x="3810" y="5690"/>
                  </a:lnTo>
                  <a:lnTo>
                    <a:pt x="3789" y="5701"/>
                  </a:lnTo>
                  <a:lnTo>
                    <a:pt x="3770" y="5714"/>
                  </a:lnTo>
                  <a:lnTo>
                    <a:pt x="3761" y="5720"/>
                  </a:lnTo>
                  <a:lnTo>
                    <a:pt x="3752" y="5729"/>
                  </a:lnTo>
                  <a:lnTo>
                    <a:pt x="3743" y="5736"/>
                  </a:lnTo>
                  <a:lnTo>
                    <a:pt x="3735" y="5745"/>
                  </a:lnTo>
                  <a:lnTo>
                    <a:pt x="3728" y="5754"/>
                  </a:lnTo>
                  <a:lnTo>
                    <a:pt x="3722" y="5764"/>
                  </a:lnTo>
                  <a:lnTo>
                    <a:pt x="3717" y="5775"/>
                  </a:lnTo>
                  <a:lnTo>
                    <a:pt x="3713" y="5787"/>
                  </a:lnTo>
                  <a:lnTo>
                    <a:pt x="3710" y="5799"/>
                  </a:lnTo>
                  <a:lnTo>
                    <a:pt x="3708" y="5813"/>
                  </a:lnTo>
                  <a:lnTo>
                    <a:pt x="3707" y="5827"/>
                  </a:lnTo>
                  <a:lnTo>
                    <a:pt x="3707" y="5843"/>
                  </a:lnTo>
                  <a:lnTo>
                    <a:pt x="3709" y="5860"/>
                  </a:lnTo>
                  <a:lnTo>
                    <a:pt x="3713" y="5877"/>
                  </a:lnTo>
                  <a:lnTo>
                    <a:pt x="3718" y="5896"/>
                  </a:lnTo>
                  <a:lnTo>
                    <a:pt x="3724" y="5917"/>
                  </a:lnTo>
                  <a:lnTo>
                    <a:pt x="3724" y="5917"/>
                  </a:lnTo>
                  <a:lnTo>
                    <a:pt x="3741" y="5896"/>
                  </a:lnTo>
                  <a:lnTo>
                    <a:pt x="3759" y="5875"/>
                  </a:lnTo>
                  <a:lnTo>
                    <a:pt x="3776" y="5856"/>
                  </a:lnTo>
                  <a:lnTo>
                    <a:pt x="3794" y="5840"/>
                  </a:lnTo>
                  <a:lnTo>
                    <a:pt x="3802" y="5833"/>
                  </a:lnTo>
                  <a:lnTo>
                    <a:pt x="3811" y="5827"/>
                  </a:lnTo>
                  <a:lnTo>
                    <a:pt x="3819" y="5821"/>
                  </a:lnTo>
                  <a:lnTo>
                    <a:pt x="3827" y="5817"/>
                  </a:lnTo>
                  <a:lnTo>
                    <a:pt x="3835" y="5815"/>
                  </a:lnTo>
                  <a:lnTo>
                    <a:pt x="3843" y="5813"/>
                  </a:lnTo>
                  <a:lnTo>
                    <a:pt x="3850" y="5813"/>
                  </a:lnTo>
                  <a:lnTo>
                    <a:pt x="3857" y="5815"/>
                  </a:lnTo>
                  <a:lnTo>
                    <a:pt x="3857" y="5815"/>
                  </a:lnTo>
                  <a:lnTo>
                    <a:pt x="3861" y="5817"/>
                  </a:lnTo>
                  <a:lnTo>
                    <a:pt x="3864" y="5819"/>
                  </a:lnTo>
                  <a:lnTo>
                    <a:pt x="3870" y="5825"/>
                  </a:lnTo>
                  <a:lnTo>
                    <a:pt x="3875" y="5833"/>
                  </a:lnTo>
                  <a:lnTo>
                    <a:pt x="3879" y="5841"/>
                  </a:lnTo>
                  <a:lnTo>
                    <a:pt x="3888" y="5862"/>
                  </a:lnTo>
                  <a:lnTo>
                    <a:pt x="3894" y="5872"/>
                  </a:lnTo>
                  <a:lnTo>
                    <a:pt x="3901" y="5882"/>
                  </a:lnTo>
                  <a:lnTo>
                    <a:pt x="3901" y="5882"/>
                  </a:lnTo>
                  <a:lnTo>
                    <a:pt x="3904" y="5885"/>
                  </a:lnTo>
                  <a:lnTo>
                    <a:pt x="3908" y="5887"/>
                  </a:lnTo>
                  <a:lnTo>
                    <a:pt x="3913" y="5889"/>
                  </a:lnTo>
                  <a:lnTo>
                    <a:pt x="3919" y="5890"/>
                  </a:lnTo>
                  <a:lnTo>
                    <a:pt x="3934" y="5892"/>
                  </a:lnTo>
                  <a:lnTo>
                    <a:pt x="3950" y="5892"/>
                  </a:lnTo>
                  <a:lnTo>
                    <a:pt x="3968" y="5891"/>
                  </a:lnTo>
                  <a:lnTo>
                    <a:pt x="3989" y="5889"/>
                  </a:lnTo>
                  <a:lnTo>
                    <a:pt x="4032" y="5885"/>
                  </a:lnTo>
                  <a:lnTo>
                    <a:pt x="4074" y="5881"/>
                  </a:lnTo>
                  <a:lnTo>
                    <a:pt x="4093" y="5879"/>
                  </a:lnTo>
                  <a:lnTo>
                    <a:pt x="4110" y="5879"/>
                  </a:lnTo>
                  <a:lnTo>
                    <a:pt x="4126" y="5879"/>
                  </a:lnTo>
                  <a:lnTo>
                    <a:pt x="4137" y="5881"/>
                  </a:lnTo>
                  <a:lnTo>
                    <a:pt x="4142" y="5883"/>
                  </a:lnTo>
                  <a:lnTo>
                    <a:pt x="4146" y="5885"/>
                  </a:lnTo>
                  <a:lnTo>
                    <a:pt x="4148" y="5887"/>
                  </a:lnTo>
                  <a:lnTo>
                    <a:pt x="4150" y="5890"/>
                  </a:lnTo>
                  <a:lnTo>
                    <a:pt x="4150" y="5890"/>
                  </a:lnTo>
                  <a:lnTo>
                    <a:pt x="4151" y="5893"/>
                  </a:lnTo>
                  <a:lnTo>
                    <a:pt x="4150" y="5896"/>
                  </a:lnTo>
                  <a:lnTo>
                    <a:pt x="4149" y="5898"/>
                  </a:lnTo>
                  <a:lnTo>
                    <a:pt x="4148" y="5900"/>
                  </a:lnTo>
                  <a:lnTo>
                    <a:pt x="4143" y="5904"/>
                  </a:lnTo>
                  <a:lnTo>
                    <a:pt x="4136" y="5905"/>
                  </a:lnTo>
                  <a:lnTo>
                    <a:pt x="4118" y="5908"/>
                  </a:lnTo>
                  <a:lnTo>
                    <a:pt x="4100" y="5910"/>
                  </a:lnTo>
                  <a:lnTo>
                    <a:pt x="4100" y="5910"/>
                  </a:lnTo>
                  <a:lnTo>
                    <a:pt x="4021" y="5924"/>
                  </a:lnTo>
                  <a:lnTo>
                    <a:pt x="3981" y="5931"/>
                  </a:lnTo>
                  <a:lnTo>
                    <a:pt x="3943" y="5939"/>
                  </a:lnTo>
                  <a:lnTo>
                    <a:pt x="3925" y="5944"/>
                  </a:lnTo>
                  <a:lnTo>
                    <a:pt x="3909" y="5950"/>
                  </a:lnTo>
                  <a:lnTo>
                    <a:pt x="3894" y="5956"/>
                  </a:lnTo>
                  <a:lnTo>
                    <a:pt x="3881" y="5962"/>
                  </a:lnTo>
                  <a:lnTo>
                    <a:pt x="3869" y="5968"/>
                  </a:lnTo>
                  <a:lnTo>
                    <a:pt x="3860" y="5976"/>
                  </a:lnTo>
                  <a:lnTo>
                    <a:pt x="3853" y="5984"/>
                  </a:lnTo>
                  <a:lnTo>
                    <a:pt x="3850" y="5988"/>
                  </a:lnTo>
                  <a:lnTo>
                    <a:pt x="3848" y="5993"/>
                  </a:lnTo>
                  <a:lnTo>
                    <a:pt x="3848" y="5993"/>
                  </a:lnTo>
                  <a:lnTo>
                    <a:pt x="3846" y="6000"/>
                  </a:lnTo>
                  <a:lnTo>
                    <a:pt x="3846" y="6004"/>
                  </a:lnTo>
                  <a:lnTo>
                    <a:pt x="3847" y="6014"/>
                  </a:lnTo>
                  <a:lnTo>
                    <a:pt x="3847" y="6019"/>
                  </a:lnTo>
                  <a:lnTo>
                    <a:pt x="3846" y="6025"/>
                  </a:lnTo>
                  <a:lnTo>
                    <a:pt x="3845" y="6033"/>
                  </a:lnTo>
                  <a:lnTo>
                    <a:pt x="3842" y="6044"/>
                  </a:lnTo>
                  <a:lnTo>
                    <a:pt x="3842" y="6044"/>
                  </a:lnTo>
                  <a:lnTo>
                    <a:pt x="3837" y="6055"/>
                  </a:lnTo>
                  <a:lnTo>
                    <a:pt x="3831" y="6064"/>
                  </a:lnTo>
                  <a:lnTo>
                    <a:pt x="3823" y="6072"/>
                  </a:lnTo>
                  <a:lnTo>
                    <a:pt x="3815" y="6080"/>
                  </a:lnTo>
                  <a:lnTo>
                    <a:pt x="3796" y="6096"/>
                  </a:lnTo>
                  <a:lnTo>
                    <a:pt x="3786" y="6104"/>
                  </a:lnTo>
                  <a:lnTo>
                    <a:pt x="3776" y="6113"/>
                  </a:lnTo>
                  <a:lnTo>
                    <a:pt x="3767" y="6122"/>
                  </a:lnTo>
                  <a:lnTo>
                    <a:pt x="3758" y="6134"/>
                  </a:lnTo>
                  <a:lnTo>
                    <a:pt x="3750" y="6147"/>
                  </a:lnTo>
                  <a:lnTo>
                    <a:pt x="3742" y="6161"/>
                  </a:lnTo>
                  <a:lnTo>
                    <a:pt x="3736" y="6179"/>
                  </a:lnTo>
                  <a:lnTo>
                    <a:pt x="3732" y="6198"/>
                  </a:lnTo>
                  <a:lnTo>
                    <a:pt x="3730" y="6220"/>
                  </a:lnTo>
                  <a:lnTo>
                    <a:pt x="3730" y="6246"/>
                  </a:lnTo>
                  <a:lnTo>
                    <a:pt x="3730" y="6246"/>
                  </a:lnTo>
                  <a:lnTo>
                    <a:pt x="3732" y="6259"/>
                  </a:lnTo>
                  <a:lnTo>
                    <a:pt x="3735" y="6272"/>
                  </a:lnTo>
                  <a:lnTo>
                    <a:pt x="3739" y="6284"/>
                  </a:lnTo>
                  <a:lnTo>
                    <a:pt x="3744" y="6296"/>
                  </a:lnTo>
                  <a:lnTo>
                    <a:pt x="3751" y="6306"/>
                  </a:lnTo>
                  <a:lnTo>
                    <a:pt x="3757" y="6318"/>
                  </a:lnTo>
                  <a:lnTo>
                    <a:pt x="3763" y="6327"/>
                  </a:lnTo>
                  <a:lnTo>
                    <a:pt x="3770" y="6336"/>
                  </a:lnTo>
                  <a:lnTo>
                    <a:pt x="3784" y="6351"/>
                  </a:lnTo>
                  <a:lnTo>
                    <a:pt x="3797" y="6363"/>
                  </a:lnTo>
                  <a:lnTo>
                    <a:pt x="3807" y="6370"/>
                  </a:lnTo>
                  <a:lnTo>
                    <a:pt x="3810" y="6372"/>
                  </a:lnTo>
                  <a:lnTo>
                    <a:pt x="3813" y="6373"/>
                  </a:lnTo>
                  <a:lnTo>
                    <a:pt x="3813" y="6373"/>
                  </a:lnTo>
                  <a:lnTo>
                    <a:pt x="3814" y="6372"/>
                  </a:lnTo>
                  <a:lnTo>
                    <a:pt x="3815" y="6371"/>
                  </a:lnTo>
                  <a:lnTo>
                    <a:pt x="3816" y="6366"/>
                  </a:lnTo>
                  <a:lnTo>
                    <a:pt x="3818" y="6358"/>
                  </a:lnTo>
                  <a:lnTo>
                    <a:pt x="3818" y="6348"/>
                  </a:lnTo>
                  <a:lnTo>
                    <a:pt x="3820" y="6324"/>
                  </a:lnTo>
                  <a:lnTo>
                    <a:pt x="3823" y="6295"/>
                  </a:lnTo>
                  <a:lnTo>
                    <a:pt x="3825" y="6281"/>
                  </a:lnTo>
                  <a:lnTo>
                    <a:pt x="3828" y="6265"/>
                  </a:lnTo>
                  <a:lnTo>
                    <a:pt x="3831" y="6252"/>
                  </a:lnTo>
                  <a:lnTo>
                    <a:pt x="3836" y="6239"/>
                  </a:lnTo>
                  <a:lnTo>
                    <a:pt x="3843" y="6228"/>
                  </a:lnTo>
                  <a:lnTo>
                    <a:pt x="3847" y="6224"/>
                  </a:lnTo>
                  <a:lnTo>
                    <a:pt x="3851" y="6218"/>
                  </a:lnTo>
                  <a:lnTo>
                    <a:pt x="3855" y="6215"/>
                  </a:lnTo>
                  <a:lnTo>
                    <a:pt x="3860" y="6212"/>
                  </a:lnTo>
                  <a:lnTo>
                    <a:pt x="3865" y="6209"/>
                  </a:lnTo>
                  <a:lnTo>
                    <a:pt x="3871" y="6208"/>
                  </a:lnTo>
                  <a:lnTo>
                    <a:pt x="3871" y="6208"/>
                  </a:lnTo>
                  <a:lnTo>
                    <a:pt x="3877" y="6207"/>
                  </a:lnTo>
                  <a:lnTo>
                    <a:pt x="3882" y="6208"/>
                  </a:lnTo>
                  <a:lnTo>
                    <a:pt x="3888" y="6210"/>
                  </a:lnTo>
                  <a:lnTo>
                    <a:pt x="3892" y="6214"/>
                  </a:lnTo>
                  <a:lnTo>
                    <a:pt x="3902" y="6223"/>
                  </a:lnTo>
                  <a:lnTo>
                    <a:pt x="3911" y="6233"/>
                  </a:lnTo>
                  <a:lnTo>
                    <a:pt x="3921" y="6243"/>
                  </a:lnTo>
                  <a:lnTo>
                    <a:pt x="3926" y="6248"/>
                  </a:lnTo>
                  <a:lnTo>
                    <a:pt x="3933" y="6252"/>
                  </a:lnTo>
                  <a:lnTo>
                    <a:pt x="3940" y="6256"/>
                  </a:lnTo>
                  <a:lnTo>
                    <a:pt x="3946" y="6259"/>
                  </a:lnTo>
                  <a:lnTo>
                    <a:pt x="3954" y="6260"/>
                  </a:lnTo>
                  <a:lnTo>
                    <a:pt x="3962" y="6261"/>
                  </a:lnTo>
                  <a:lnTo>
                    <a:pt x="3962" y="6261"/>
                  </a:lnTo>
                  <a:lnTo>
                    <a:pt x="3970" y="6260"/>
                  </a:lnTo>
                  <a:lnTo>
                    <a:pt x="3979" y="6257"/>
                  </a:lnTo>
                  <a:lnTo>
                    <a:pt x="3987" y="6254"/>
                  </a:lnTo>
                  <a:lnTo>
                    <a:pt x="3996" y="6250"/>
                  </a:lnTo>
                  <a:lnTo>
                    <a:pt x="4005" y="6244"/>
                  </a:lnTo>
                  <a:lnTo>
                    <a:pt x="4014" y="6238"/>
                  </a:lnTo>
                  <a:lnTo>
                    <a:pt x="4035" y="6221"/>
                  </a:lnTo>
                  <a:lnTo>
                    <a:pt x="4055" y="6204"/>
                  </a:lnTo>
                  <a:lnTo>
                    <a:pt x="4077" y="6184"/>
                  </a:lnTo>
                  <a:lnTo>
                    <a:pt x="4122" y="6141"/>
                  </a:lnTo>
                  <a:lnTo>
                    <a:pt x="4144" y="6119"/>
                  </a:lnTo>
                  <a:lnTo>
                    <a:pt x="4166" y="6099"/>
                  </a:lnTo>
                  <a:lnTo>
                    <a:pt x="4187" y="6079"/>
                  </a:lnTo>
                  <a:lnTo>
                    <a:pt x="4208" y="6064"/>
                  </a:lnTo>
                  <a:lnTo>
                    <a:pt x="4227" y="6051"/>
                  </a:lnTo>
                  <a:lnTo>
                    <a:pt x="4236" y="6046"/>
                  </a:lnTo>
                  <a:lnTo>
                    <a:pt x="4245" y="6042"/>
                  </a:lnTo>
                  <a:lnTo>
                    <a:pt x="4254" y="6038"/>
                  </a:lnTo>
                  <a:lnTo>
                    <a:pt x="4262" y="6036"/>
                  </a:lnTo>
                  <a:lnTo>
                    <a:pt x="4270" y="6036"/>
                  </a:lnTo>
                  <a:lnTo>
                    <a:pt x="4277" y="6037"/>
                  </a:lnTo>
                  <a:lnTo>
                    <a:pt x="4277" y="6037"/>
                  </a:lnTo>
                  <a:lnTo>
                    <a:pt x="4278" y="6038"/>
                  </a:lnTo>
                  <a:lnTo>
                    <a:pt x="4279" y="6041"/>
                  </a:lnTo>
                  <a:lnTo>
                    <a:pt x="4278" y="6044"/>
                  </a:lnTo>
                  <a:lnTo>
                    <a:pt x="4277" y="6046"/>
                  </a:lnTo>
                  <a:lnTo>
                    <a:pt x="4272" y="6053"/>
                  </a:lnTo>
                  <a:lnTo>
                    <a:pt x="4264" y="6061"/>
                  </a:lnTo>
                  <a:lnTo>
                    <a:pt x="4241" y="6082"/>
                  </a:lnTo>
                  <a:lnTo>
                    <a:pt x="4212" y="6109"/>
                  </a:lnTo>
                  <a:lnTo>
                    <a:pt x="4181" y="6139"/>
                  </a:lnTo>
                  <a:lnTo>
                    <a:pt x="4167" y="6154"/>
                  </a:lnTo>
                  <a:lnTo>
                    <a:pt x="4152" y="6170"/>
                  </a:lnTo>
                  <a:lnTo>
                    <a:pt x="4140" y="6187"/>
                  </a:lnTo>
                  <a:lnTo>
                    <a:pt x="4129" y="6204"/>
                  </a:lnTo>
                  <a:lnTo>
                    <a:pt x="4121" y="6220"/>
                  </a:lnTo>
                  <a:lnTo>
                    <a:pt x="4118" y="6229"/>
                  </a:lnTo>
                  <a:lnTo>
                    <a:pt x="4116" y="6238"/>
                  </a:lnTo>
                  <a:lnTo>
                    <a:pt x="4116" y="6238"/>
                  </a:lnTo>
                  <a:lnTo>
                    <a:pt x="4114" y="6250"/>
                  </a:lnTo>
                  <a:lnTo>
                    <a:pt x="4114" y="6261"/>
                  </a:lnTo>
                  <a:lnTo>
                    <a:pt x="4115" y="6273"/>
                  </a:lnTo>
                  <a:lnTo>
                    <a:pt x="4119" y="6282"/>
                  </a:lnTo>
                  <a:lnTo>
                    <a:pt x="4123" y="6290"/>
                  </a:lnTo>
                  <a:lnTo>
                    <a:pt x="4129" y="6298"/>
                  </a:lnTo>
                  <a:lnTo>
                    <a:pt x="4135" y="6305"/>
                  </a:lnTo>
                  <a:lnTo>
                    <a:pt x="4142" y="6311"/>
                  </a:lnTo>
                  <a:lnTo>
                    <a:pt x="4157" y="6325"/>
                  </a:lnTo>
                  <a:lnTo>
                    <a:pt x="4163" y="6331"/>
                  </a:lnTo>
                  <a:lnTo>
                    <a:pt x="4169" y="6338"/>
                  </a:lnTo>
                  <a:lnTo>
                    <a:pt x="4175" y="6345"/>
                  </a:lnTo>
                  <a:lnTo>
                    <a:pt x="4179" y="6352"/>
                  </a:lnTo>
                  <a:lnTo>
                    <a:pt x="4182" y="6361"/>
                  </a:lnTo>
                  <a:lnTo>
                    <a:pt x="4183" y="6370"/>
                  </a:lnTo>
                  <a:lnTo>
                    <a:pt x="4183" y="6370"/>
                  </a:lnTo>
                  <a:lnTo>
                    <a:pt x="4184" y="6380"/>
                  </a:lnTo>
                  <a:lnTo>
                    <a:pt x="4186" y="6391"/>
                  </a:lnTo>
                  <a:lnTo>
                    <a:pt x="4189" y="6400"/>
                  </a:lnTo>
                  <a:lnTo>
                    <a:pt x="4193" y="6411"/>
                  </a:lnTo>
                  <a:lnTo>
                    <a:pt x="4198" y="6420"/>
                  </a:lnTo>
                  <a:lnTo>
                    <a:pt x="4205" y="6429"/>
                  </a:lnTo>
                  <a:lnTo>
                    <a:pt x="4212" y="6437"/>
                  </a:lnTo>
                  <a:lnTo>
                    <a:pt x="4220" y="6445"/>
                  </a:lnTo>
                  <a:lnTo>
                    <a:pt x="4228" y="6454"/>
                  </a:lnTo>
                  <a:lnTo>
                    <a:pt x="4237" y="6461"/>
                  </a:lnTo>
                  <a:lnTo>
                    <a:pt x="4257" y="6474"/>
                  </a:lnTo>
                  <a:lnTo>
                    <a:pt x="4278" y="6486"/>
                  </a:lnTo>
                  <a:lnTo>
                    <a:pt x="4300" y="6497"/>
                  </a:lnTo>
                  <a:lnTo>
                    <a:pt x="4322" y="6506"/>
                  </a:lnTo>
                  <a:lnTo>
                    <a:pt x="4344" y="6514"/>
                  </a:lnTo>
                  <a:lnTo>
                    <a:pt x="4364" y="6519"/>
                  </a:lnTo>
                  <a:lnTo>
                    <a:pt x="4382" y="6524"/>
                  </a:lnTo>
                  <a:lnTo>
                    <a:pt x="4399" y="6526"/>
                  </a:lnTo>
                  <a:lnTo>
                    <a:pt x="4412" y="6527"/>
                  </a:lnTo>
                  <a:lnTo>
                    <a:pt x="4421" y="6527"/>
                  </a:lnTo>
                  <a:lnTo>
                    <a:pt x="4424" y="6526"/>
                  </a:lnTo>
                  <a:lnTo>
                    <a:pt x="4426" y="6525"/>
                  </a:lnTo>
                  <a:lnTo>
                    <a:pt x="4426" y="6525"/>
                  </a:lnTo>
                  <a:lnTo>
                    <a:pt x="4427" y="6523"/>
                  </a:lnTo>
                  <a:lnTo>
                    <a:pt x="4427" y="6521"/>
                  </a:lnTo>
                  <a:lnTo>
                    <a:pt x="4425" y="6515"/>
                  </a:lnTo>
                  <a:lnTo>
                    <a:pt x="4420" y="6508"/>
                  </a:lnTo>
                  <a:lnTo>
                    <a:pt x="4412" y="6498"/>
                  </a:lnTo>
                  <a:lnTo>
                    <a:pt x="4393" y="6475"/>
                  </a:lnTo>
                  <a:lnTo>
                    <a:pt x="4369" y="6448"/>
                  </a:lnTo>
                  <a:lnTo>
                    <a:pt x="4358" y="6435"/>
                  </a:lnTo>
                  <a:lnTo>
                    <a:pt x="4348" y="6421"/>
                  </a:lnTo>
                  <a:lnTo>
                    <a:pt x="4339" y="6407"/>
                  </a:lnTo>
                  <a:lnTo>
                    <a:pt x="4330" y="6393"/>
                  </a:lnTo>
                  <a:lnTo>
                    <a:pt x="4325" y="6380"/>
                  </a:lnTo>
                  <a:lnTo>
                    <a:pt x="4324" y="6374"/>
                  </a:lnTo>
                  <a:lnTo>
                    <a:pt x="4323" y="6368"/>
                  </a:lnTo>
                  <a:lnTo>
                    <a:pt x="4323" y="6362"/>
                  </a:lnTo>
                  <a:lnTo>
                    <a:pt x="4324" y="6356"/>
                  </a:lnTo>
                  <a:lnTo>
                    <a:pt x="4326" y="6351"/>
                  </a:lnTo>
                  <a:lnTo>
                    <a:pt x="4329" y="6346"/>
                  </a:lnTo>
                  <a:lnTo>
                    <a:pt x="4329" y="6346"/>
                  </a:lnTo>
                  <a:lnTo>
                    <a:pt x="4333" y="6342"/>
                  </a:lnTo>
                  <a:lnTo>
                    <a:pt x="4337" y="6339"/>
                  </a:lnTo>
                  <a:lnTo>
                    <a:pt x="4343" y="6338"/>
                  </a:lnTo>
                  <a:lnTo>
                    <a:pt x="4347" y="6337"/>
                  </a:lnTo>
                  <a:lnTo>
                    <a:pt x="4352" y="6337"/>
                  </a:lnTo>
                  <a:lnTo>
                    <a:pt x="4358" y="6338"/>
                  </a:lnTo>
                  <a:lnTo>
                    <a:pt x="4370" y="6340"/>
                  </a:lnTo>
                  <a:lnTo>
                    <a:pt x="4384" y="6343"/>
                  </a:lnTo>
                  <a:lnTo>
                    <a:pt x="4392" y="6344"/>
                  </a:lnTo>
                  <a:lnTo>
                    <a:pt x="4399" y="6344"/>
                  </a:lnTo>
                  <a:lnTo>
                    <a:pt x="4408" y="6344"/>
                  </a:lnTo>
                  <a:lnTo>
                    <a:pt x="4416" y="6343"/>
                  </a:lnTo>
                  <a:lnTo>
                    <a:pt x="4425" y="6341"/>
                  </a:lnTo>
                  <a:lnTo>
                    <a:pt x="4436" y="6337"/>
                  </a:lnTo>
                  <a:lnTo>
                    <a:pt x="4436" y="6337"/>
                  </a:lnTo>
                  <a:lnTo>
                    <a:pt x="4437" y="6335"/>
                  </a:lnTo>
                  <a:lnTo>
                    <a:pt x="4438" y="6332"/>
                  </a:lnTo>
                  <a:lnTo>
                    <a:pt x="4438" y="6325"/>
                  </a:lnTo>
                  <a:lnTo>
                    <a:pt x="4436" y="6314"/>
                  </a:lnTo>
                  <a:lnTo>
                    <a:pt x="4434" y="6299"/>
                  </a:lnTo>
                  <a:lnTo>
                    <a:pt x="4431" y="6283"/>
                  </a:lnTo>
                  <a:lnTo>
                    <a:pt x="4428" y="6264"/>
                  </a:lnTo>
                  <a:lnTo>
                    <a:pt x="4426" y="6243"/>
                  </a:lnTo>
                  <a:lnTo>
                    <a:pt x="4426" y="6219"/>
                  </a:lnTo>
                  <a:lnTo>
                    <a:pt x="4428" y="6195"/>
                  </a:lnTo>
                  <a:lnTo>
                    <a:pt x="4431" y="6182"/>
                  </a:lnTo>
                  <a:lnTo>
                    <a:pt x="4434" y="6167"/>
                  </a:lnTo>
                  <a:lnTo>
                    <a:pt x="4437" y="6154"/>
                  </a:lnTo>
                  <a:lnTo>
                    <a:pt x="4441" y="6139"/>
                  </a:lnTo>
                  <a:lnTo>
                    <a:pt x="4446" y="6124"/>
                  </a:lnTo>
                  <a:lnTo>
                    <a:pt x="4453" y="6109"/>
                  </a:lnTo>
                  <a:lnTo>
                    <a:pt x="4460" y="6094"/>
                  </a:lnTo>
                  <a:lnTo>
                    <a:pt x="4469" y="6078"/>
                  </a:lnTo>
                  <a:lnTo>
                    <a:pt x="4479" y="6062"/>
                  </a:lnTo>
                  <a:lnTo>
                    <a:pt x="4490" y="6046"/>
                  </a:lnTo>
                  <a:lnTo>
                    <a:pt x="4503" y="6029"/>
                  </a:lnTo>
                  <a:lnTo>
                    <a:pt x="4516" y="6013"/>
                  </a:lnTo>
                  <a:lnTo>
                    <a:pt x="4533" y="5996"/>
                  </a:lnTo>
                  <a:lnTo>
                    <a:pt x="4550" y="5979"/>
                  </a:lnTo>
                  <a:lnTo>
                    <a:pt x="4550" y="5979"/>
                  </a:lnTo>
                  <a:lnTo>
                    <a:pt x="4557" y="5990"/>
                  </a:lnTo>
                  <a:lnTo>
                    <a:pt x="4566" y="6002"/>
                  </a:lnTo>
                  <a:lnTo>
                    <a:pt x="4578" y="6015"/>
                  </a:lnTo>
                  <a:lnTo>
                    <a:pt x="4586" y="6022"/>
                  </a:lnTo>
                  <a:lnTo>
                    <a:pt x="4594" y="6029"/>
                  </a:lnTo>
                  <a:lnTo>
                    <a:pt x="4603" y="6035"/>
                  </a:lnTo>
                  <a:lnTo>
                    <a:pt x="4614" y="6043"/>
                  </a:lnTo>
                  <a:lnTo>
                    <a:pt x="4624" y="6048"/>
                  </a:lnTo>
                  <a:lnTo>
                    <a:pt x="4636" y="6052"/>
                  </a:lnTo>
                  <a:lnTo>
                    <a:pt x="4648" y="6056"/>
                  </a:lnTo>
                  <a:lnTo>
                    <a:pt x="4662" y="6058"/>
                  </a:lnTo>
                  <a:lnTo>
                    <a:pt x="4662" y="6058"/>
                  </a:lnTo>
                  <a:lnTo>
                    <a:pt x="4668" y="6059"/>
                  </a:lnTo>
                  <a:lnTo>
                    <a:pt x="4673" y="6061"/>
                  </a:lnTo>
                  <a:lnTo>
                    <a:pt x="4677" y="6064"/>
                  </a:lnTo>
                  <a:lnTo>
                    <a:pt x="4681" y="6067"/>
                  </a:lnTo>
                  <a:lnTo>
                    <a:pt x="4685" y="6071"/>
                  </a:lnTo>
                  <a:lnTo>
                    <a:pt x="4688" y="6075"/>
                  </a:lnTo>
                  <a:lnTo>
                    <a:pt x="4692" y="6087"/>
                  </a:lnTo>
                  <a:lnTo>
                    <a:pt x="4696" y="6099"/>
                  </a:lnTo>
                  <a:lnTo>
                    <a:pt x="4698" y="6112"/>
                  </a:lnTo>
                  <a:lnTo>
                    <a:pt x="4698" y="6125"/>
                  </a:lnTo>
                  <a:lnTo>
                    <a:pt x="4698" y="6140"/>
                  </a:lnTo>
                  <a:lnTo>
                    <a:pt x="4696" y="6168"/>
                  </a:lnTo>
                  <a:lnTo>
                    <a:pt x="4694" y="6193"/>
                  </a:lnTo>
                  <a:lnTo>
                    <a:pt x="4692" y="6210"/>
                  </a:lnTo>
                  <a:lnTo>
                    <a:pt x="4692" y="6215"/>
                  </a:lnTo>
                  <a:lnTo>
                    <a:pt x="4693" y="6216"/>
                  </a:lnTo>
                  <a:lnTo>
                    <a:pt x="4694" y="6216"/>
                  </a:lnTo>
                  <a:lnTo>
                    <a:pt x="4694" y="6216"/>
                  </a:lnTo>
                  <a:lnTo>
                    <a:pt x="4697" y="6215"/>
                  </a:lnTo>
                  <a:lnTo>
                    <a:pt x="4702" y="6212"/>
                  </a:lnTo>
                  <a:lnTo>
                    <a:pt x="4708" y="6207"/>
                  </a:lnTo>
                  <a:lnTo>
                    <a:pt x="4714" y="6200"/>
                  </a:lnTo>
                  <a:lnTo>
                    <a:pt x="4721" y="6191"/>
                  </a:lnTo>
                  <a:lnTo>
                    <a:pt x="4729" y="6181"/>
                  </a:lnTo>
                  <a:lnTo>
                    <a:pt x="4736" y="6167"/>
                  </a:lnTo>
                  <a:lnTo>
                    <a:pt x="4743" y="6154"/>
                  </a:lnTo>
                  <a:lnTo>
                    <a:pt x="4751" y="6139"/>
                  </a:lnTo>
                  <a:lnTo>
                    <a:pt x="4758" y="6121"/>
                  </a:lnTo>
                  <a:lnTo>
                    <a:pt x="4763" y="6104"/>
                  </a:lnTo>
                  <a:lnTo>
                    <a:pt x="4768" y="6084"/>
                  </a:lnTo>
                  <a:lnTo>
                    <a:pt x="4771" y="6064"/>
                  </a:lnTo>
                  <a:lnTo>
                    <a:pt x="4773" y="6044"/>
                  </a:lnTo>
                  <a:lnTo>
                    <a:pt x="4772" y="6022"/>
                  </a:lnTo>
                  <a:lnTo>
                    <a:pt x="4770" y="6000"/>
                  </a:lnTo>
                  <a:lnTo>
                    <a:pt x="4770" y="6000"/>
                  </a:lnTo>
                  <a:lnTo>
                    <a:pt x="4778" y="5992"/>
                  </a:lnTo>
                  <a:lnTo>
                    <a:pt x="4798" y="5975"/>
                  </a:lnTo>
                  <a:lnTo>
                    <a:pt x="4809" y="5964"/>
                  </a:lnTo>
                  <a:lnTo>
                    <a:pt x="4819" y="5952"/>
                  </a:lnTo>
                  <a:lnTo>
                    <a:pt x="4827" y="5938"/>
                  </a:lnTo>
                  <a:lnTo>
                    <a:pt x="4830" y="5932"/>
                  </a:lnTo>
                  <a:lnTo>
                    <a:pt x="4832" y="5926"/>
                  </a:lnTo>
                  <a:lnTo>
                    <a:pt x="4832" y="5926"/>
                  </a:lnTo>
                  <a:lnTo>
                    <a:pt x="4834" y="5917"/>
                  </a:lnTo>
                  <a:lnTo>
                    <a:pt x="4835" y="5908"/>
                  </a:lnTo>
                  <a:lnTo>
                    <a:pt x="4836" y="5899"/>
                  </a:lnTo>
                  <a:lnTo>
                    <a:pt x="4835" y="5892"/>
                  </a:lnTo>
                  <a:lnTo>
                    <a:pt x="4834" y="5886"/>
                  </a:lnTo>
                  <a:lnTo>
                    <a:pt x="4832" y="5880"/>
                  </a:lnTo>
                  <a:lnTo>
                    <a:pt x="4830" y="5875"/>
                  </a:lnTo>
                  <a:lnTo>
                    <a:pt x="4827" y="5870"/>
                  </a:lnTo>
                  <a:lnTo>
                    <a:pt x="4819" y="5861"/>
                  </a:lnTo>
                  <a:lnTo>
                    <a:pt x="4810" y="5851"/>
                  </a:lnTo>
                  <a:lnTo>
                    <a:pt x="4800" y="5842"/>
                  </a:lnTo>
                  <a:lnTo>
                    <a:pt x="4789" y="5831"/>
                  </a:lnTo>
                  <a:lnTo>
                    <a:pt x="4778" y="5818"/>
                  </a:lnTo>
                  <a:lnTo>
                    <a:pt x="4772" y="5810"/>
                  </a:lnTo>
                  <a:lnTo>
                    <a:pt x="4767" y="5801"/>
                  </a:lnTo>
                  <a:lnTo>
                    <a:pt x="4762" y="5792"/>
                  </a:lnTo>
                  <a:lnTo>
                    <a:pt x="4757" y="5782"/>
                  </a:lnTo>
                  <a:lnTo>
                    <a:pt x="4753" y="5770"/>
                  </a:lnTo>
                  <a:lnTo>
                    <a:pt x="4749" y="5757"/>
                  </a:lnTo>
                  <a:lnTo>
                    <a:pt x="4744" y="5743"/>
                  </a:lnTo>
                  <a:lnTo>
                    <a:pt x="4741" y="5727"/>
                  </a:lnTo>
                  <a:lnTo>
                    <a:pt x="4738" y="5710"/>
                  </a:lnTo>
                  <a:lnTo>
                    <a:pt x="4736" y="5691"/>
                  </a:lnTo>
                  <a:lnTo>
                    <a:pt x="4735" y="5670"/>
                  </a:lnTo>
                  <a:lnTo>
                    <a:pt x="4734" y="5648"/>
                  </a:lnTo>
                  <a:lnTo>
                    <a:pt x="4734" y="5623"/>
                  </a:lnTo>
                  <a:lnTo>
                    <a:pt x="4735" y="5597"/>
                  </a:lnTo>
                  <a:lnTo>
                    <a:pt x="4735" y="5597"/>
                  </a:lnTo>
                  <a:lnTo>
                    <a:pt x="4735" y="5579"/>
                  </a:lnTo>
                  <a:lnTo>
                    <a:pt x="4734" y="5573"/>
                  </a:lnTo>
                  <a:lnTo>
                    <a:pt x="4733" y="5568"/>
                  </a:lnTo>
                  <a:lnTo>
                    <a:pt x="4731" y="5563"/>
                  </a:lnTo>
                  <a:lnTo>
                    <a:pt x="4729" y="5559"/>
                  </a:lnTo>
                  <a:lnTo>
                    <a:pt x="4727" y="5556"/>
                  </a:lnTo>
                  <a:lnTo>
                    <a:pt x="4724" y="5553"/>
                  </a:lnTo>
                  <a:lnTo>
                    <a:pt x="4716" y="5547"/>
                  </a:lnTo>
                  <a:lnTo>
                    <a:pt x="4706" y="5540"/>
                  </a:lnTo>
                  <a:lnTo>
                    <a:pt x="4693" y="5530"/>
                  </a:lnTo>
                  <a:lnTo>
                    <a:pt x="4679" y="5518"/>
                  </a:lnTo>
                  <a:lnTo>
                    <a:pt x="4679" y="5518"/>
                  </a:lnTo>
                  <a:lnTo>
                    <a:pt x="4671" y="5508"/>
                  </a:lnTo>
                  <a:lnTo>
                    <a:pt x="4664" y="5498"/>
                  </a:lnTo>
                  <a:lnTo>
                    <a:pt x="4659" y="5487"/>
                  </a:lnTo>
                  <a:lnTo>
                    <a:pt x="4655" y="5477"/>
                  </a:lnTo>
                  <a:lnTo>
                    <a:pt x="4654" y="5469"/>
                  </a:lnTo>
                  <a:lnTo>
                    <a:pt x="4654" y="5466"/>
                  </a:lnTo>
                  <a:lnTo>
                    <a:pt x="4654" y="5464"/>
                  </a:lnTo>
                  <a:lnTo>
                    <a:pt x="4657" y="5462"/>
                  </a:lnTo>
                  <a:lnTo>
                    <a:pt x="4659" y="5461"/>
                  </a:lnTo>
                  <a:lnTo>
                    <a:pt x="4661" y="5461"/>
                  </a:lnTo>
                  <a:lnTo>
                    <a:pt x="4665" y="5462"/>
                  </a:lnTo>
                  <a:lnTo>
                    <a:pt x="4665" y="5462"/>
                  </a:lnTo>
                  <a:lnTo>
                    <a:pt x="4679" y="5468"/>
                  </a:lnTo>
                  <a:lnTo>
                    <a:pt x="4693" y="5472"/>
                  </a:lnTo>
                  <a:lnTo>
                    <a:pt x="4708" y="5475"/>
                  </a:lnTo>
                  <a:lnTo>
                    <a:pt x="4723" y="5476"/>
                  </a:lnTo>
                  <a:lnTo>
                    <a:pt x="4737" y="5477"/>
                  </a:lnTo>
                  <a:lnTo>
                    <a:pt x="4752" y="5478"/>
                  </a:lnTo>
                  <a:lnTo>
                    <a:pt x="4765" y="5477"/>
                  </a:lnTo>
                  <a:lnTo>
                    <a:pt x="4778" y="5476"/>
                  </a:lnTo>
                  <a:lnTo>
                    <a:pt x="4802" y="5473"/>
                  </a:lnTo>
                  <a:lnTo>
                    <a:pt x="4819" y="5469"/>
                  </a:lnTo>
                  <a:lnTo>
                    <a:pt x="4835" y="5465"/>
                  </a:lnTo>
                  <a:lnTo>
                    <a:pt x="4835" y="5465"/>
                  </a:lnTo>
                  <a:lnTo>
                    <a:pt x="4844" y="5369"/>
                  </a:lnTo>
                  <a:lnTo>
                    <a:pt x="4849" y="5294"/>
                  </a:lnTo>
                  <a:lnTo>
                    <a:pt x="4851" y="5239"/>
                  </a:lnTo>
                  <a:lnTo>
                    <a:pt x="4851" y="5201"/>
                  </a:lnTo>
                  <a:lnTo>
                    <a:pt x="4849" y="5176"/>
                  </a:lnTo>
                  <a:lnTo>
                    <a:pt x="4847" y="5161"/>
                  </a:lnTo>
                  <a:lnTo>
                    <a:pt x="4845" y="5155"/>
                  </a:lnTo>
                  <a:lnTo>
                    <a:pt x="4844" y="5153"/>
                  </a:lnTo>
                  <a:lnTo>
                    <a:pt x="4844" y="5153"/>
                  </a:lnTo>
                  <a:lnTo>
                    <a:pt x="4825" y="5154"/>
                  </a:lnTo>
                  <a:lnTo>
                    <a:pt x="4808" y="5153"/>
                  </a:lnTo>
                  <a:lnTo>
                    <a:pt x="4791" y="5152"/>
                  </a:lnTo>
                  <a:lnTo>
                    <a:pt x="4776" y="5151"/>
                  </a:lnTo>
                  <a:lnTo>
                    <a:pt x="4763" y="5149"/>
                  </a:lnTo>
                  <a:lnTo>
                    <a:pt x="4750" y="5146"/>
                  </a:lnTo>
                  <a:lnTo>
                    <a:pt x="4737" y="5143"/>
                  </a:lnTo>
                  <a:lnTo>
                    <a:pt x="4726" y="5139"/>
                  </a:lnTo>
                  <a:lnTo>
                    <a:pt x="4716" y="5135"/>
                  </a:lnTo>
                  <a:lnTo>
                    <a:pt x="4707" y="5131"/>
                  </a:lnTo>
                  <a:lnTo>
                    <a:pt x="4698" y="5125"/>
                  </a:lnTo>
                  <a:lnTo>
                    <a:pt x="4690" y="5120"/>
                  </a:lnTo>
                  <a:lnTo>
                    <a:pt x="4683" y="5114"/>
                  </a:lnTo>
                  <a:lnTo>
                    <a:pt x="4676" y="5109"/>
                  </a:lnTo>
                  <a:lnTo>
                    <a:pt x="4665" y="5096"/>
                  </a:lnTo>
                  <a:lnTo>
                    <a:pt x="4665" y="5096"/>
                  </a:lnTo>
                  <a:lnTo>
                    <a:pt x="4677" y="5099"/>
                  </a:lnTo>
                  <a:lnTo>
                    <a:pt x="4690" y="5101"/>
                  </a:lnTo>
                  <a:lnTo>
                    <a:pt x="4717" y="5103"/>
                  </a:lnTo>
                  <a:lnTo>
                    <a:pt x="4742" y="5103"/>
                  </a:lnTo>
                  <a:lnTo>
                    <a:pt x="4768" y="5101"/>
                  </a:lnTo>
                  <a:lnTo>
                    <a:pt x="4790" y="5097"/>
                  </a:lnTo>
                  <a:lnTo>
                    <a:pt x="4812" y="5091"/>
                  </a:lnTo>
                  <a:lnTo>
                    <a:pt x="4821" y="5088"/>
                  </a:lnTo>
                  <a:lnTo>
                    <a:pt x="4829" y="5084"/>
                  </a:lnTo>
                  <a:lnTo>
                    <a:pt x="4838" y="5078"/>
                  </a:lnTo>
                  <a:lnTo>
                    <a:pt x="4844" y="5074"/>
                  </a:lnTo>
                  <a:lnTo>
                    <a:pt x="4844" y="5074"/>
                  </a:lnTo>
                  <a:lnTo>
                    <a:pt x="4843" y="5026"/>
                  </a:lnTo>
                  <a:lnTo>
                    <a:pt x="4841" y="4978"/>
                  </a:lnTo>
                  <a:lnTo>
                    <a:pt x="4838" y="4923"/>
                  </a:lnTo>
                  <a:lnTo>
                    <a:pt x="4833" y="4868"/>
                  </a:lnTo>
                  <a:lnTo>
                    <a:pt x="4831" y="4843"/>
                  </a:lnTo>
                  <a:lnTo>
                    <a:pt x="4828" y="4821"/>
                  </a:lnTo>
                  <a:lnTo>
                    <a:pt x="4825" y="4802"/>
                  </a:lnTo>
                  <a:lnTo>
                    <a:pt x="4822" y="4788"/>
                  </a:lnTo>
                  <a:lnTo>
                    <a:pt x="4820" y="4783"/>
                  </a:lnTo>
                  <a:lnTo>
                    <a:pt x="4818" y="4780"/>
                  </a:lnTo>
                  <a:lnTo>
                    <a:pt x="4816" y="4778"/>
                  </a:lnTo>
                  <a:lnTo>
                    <a:pt x="4814" y="4778"/>
                  </a:lnTo>
                  <a:lnTo>
                    <a:pt x="4814" y="4778"/>
                  </a:lnTo>
                  <a:lnTo>
                    <a:pt x="4786" y="4785"/>
                  </a:lnTo>
                  <a:lnTo>
                    <a:pt x="4760" y="4790"/>
                  </a:lnTo>
                  <a:lnTo>
                    <a:pt x="4746" y="4791"/>
                  </a:lnTo>
                  <a:lnTo>
                    <a:pt x="4734" y="4792"/>
                  </a:lnTo>
                  <a:lnTo>
                    <a:pt x="4722" y="4792"/>
                  </a:lnTo>
                  <a:lnTo>
                    <a:pt x="4711" y="4791"/>
                  </a:lnTo>
                  <a:lnTo>
                    <a:pt x="4698" y="4789"/>
                  </a:lnTo>
                  <a:lnTo>
                    <a:pt x="4687" y="4787"/>
                  </a:lnTo>
                  <a:lnTo>
                    <a:pt x="4675" y="4784"/>
                  </a:lnTo>
                  <a:lnTo>
                    <a:pt x="4664" y="4780"/>
                  </a:lnTo>
                  <a:lnTo>
                    <a:pt x="4652" y="4775"/>
                  </a:lnTo>
                  <a:lnTo>
                    <a:pt x="4640" y="4770"/>
                  </a:lnTo>
                  <a:lnTo>
                    <a:pt x="4629" y="4762"/>
                  </a:lnTo>
                  <a:lnTo>
                    <a:pt x="4618" y="4755"/>
                  </a:lnTo>
                  <a:lnTo>
                    <a:pt x="4618" y="4755"/>
                  </a:lnTo>
                  <a:lnTo>
                    <a:pt x="4613" y="4752"/>
                  </a:lnTo>
                  <a:lnTo>
                    <a:pt x="4608" y="4748"/>
                  </a:lnTo>
                  <a:lnTo>
                    <a:pt x="4602" y="4740"/>
                  </a:lnTo>
                  <a:lnTo>
                    <a:pt x="4597" y="4731"/>
                  </a:lnTo>
                  <a:lnTo>
                    <a:pt x="4594" y="4721"/>
                  </a:lnTo>
                  <a:lnTo>
                    <a:pt x="4592" y="4709"/>
                  </a:lnTo>
                  <a:lnTo>
                    <a:pt x="4591" y="4699"/>
                  </a:lnTo>
                  <a:lnTo>
                    <a:pt x="4590" y="4677"/>
                  </a:lnTo>
                  <a:lnTo>
                    <a:pt x="4589" y="4655"/>
                  </a:lnTo>
                  <a:lnTo>
                    <a:pt x="4587" y="4646"/>
                  </a:lnTo>
                  <a:lnTo>
                    <a:pt x="4585" y="4638"/>
                  </a:lnTo>
                  <a:lnTo>
                    <a:pt x="4581" y="4631"/>
                  </a:lnTo>
                  <a:lnTo>
                    <a:pt x="4575" y="4624"/>
                  </a:lnTo>
                  <a:lnTo>
                    <a:pt x="4571" y="4621"/>
                  </a:lnTo>
                  <a:lnTo>
                    <a:pt x="4567" y="4619"/>
                  </a:lnTo>
                  <a:lnTo>
                    <a:pt x="4561" y="4618"/>
                  </a:lnTo>
                  <a:lnTo>
                    <a:pt x="4556" y="4617"/>
                  </a:lnTo>
                  <a:lnTo>
                    <a:pt x="4556" y="4617"/>
                  </a:lnTo>
                  <a:lnTo>
                    <a:pt x="4534" y="4610"/>
                  </a:lnTo>
                  <a:lnTo>
                    <a:pt x="4511" y="4603"/>
                  </a:lnTo>
                  <a:lnTo>
                    <a:pt x="4489" y="4595"/>
                  </a:lnTo>
                  <a:lnTo>
                    <a:pt x="4468" y="4585"/>
                  </a:lnTo>
                  <a:lnTo>
                    <a:pt x="4448" y="4575"/>
                  </a:lnTo>
                  <a:lnTo>
                    <a:pt x="4428" y="4564"/>
                  </a:lnTo>
                  <a:lnTo>
                    <a:pt x="4410" y="4554"/>
                  </a:lnTo>
                  <a:lnTo>
                    <a:pt x="4394" y="4543"/>
                  </a:lnTo>
                  <a:lnTo>
                    <a:pt x="4377" y="4531"/>
                  </a:lnTo>
                  <a:lnTo>
                    <a:pt x="4363" y="4521"/>
                  </a:lnTo>
                  <a:lnTo>
                    <a:pt x="4337" y="4501"/>
                  </a:lnTo>
                  <a:lnTo>
                    <a:pt x="4318" y="4482"/>
                  </a:lnTo>
                  <a:lnTo>
                    <a:pt x="4306" y="4467"/>
                  </a:lnTo>
                  <a:lnTo>
                    <a:pt x="4306" y="4467"/>
                  </a:lnTo>
                  <a:lnTo>
                    <a:pt x="4297" y="4455"/>
                  </a:lnTo>
                  <a:lnTo>
                    <a:pt x="4288" y="4442"/>
                  </a:lnTo>
                  <a:lnTo>
                    <a:pt x="4282" y="4431"/>
                  </a:lnTo>
                  <a:lnTo>
                    <a:pt x="4277" y="4420"/>
                  </a:lnTo>
                  <a:lnTo>
                    <a:pt x="4273" y="4410"/>
                  </a:lnTo>
                  <a:lnTo>
                    <a:pt x="4270" y="4401"/>
                  </a:lnTo>
                  <a:lnTo>
                    <a:pt x="4266" y="4384"/>
                  </a:lnTo>
                  <a:lnTo>
                    <a:pt x="4265" y="4371"/>
                  </a:lnTo>
                  <a:lnTo>
                    <a:pt x="4265" y="4361"/>
                  </a:lnTo>
                  <a:lnTo>
                    <a:pt x="4266" y="4352"/>
                  </a:lnTo>
                  <a:lnTo>
                    <a:pt x="4266" y="4352"/>
                  </a:lnTo>
                  <a:lnTo>
                    <a:pt x="4284" y="4362"/>
                  </a:lnTo>
                  <a:lnTo>
                    <a:pt x="4302" y="4368"/>
                  </a:lnTo>
                  <a:lnTo>
                    <a:pt x="4321" y="4373"/>
                  </a:lnTo>
                  <a:lnTo>
                    <a:pt x="4340" y="4376"/>
                  </a:lnTo>
                  <a:lnTo>
                    <a:pt x="4358" y="4378"/>
                  </a:lnTo>
                  <a:lnTo>
                    <a:pt x="4377" y="4377"/>
                  </a:lnTo>
                  <a:lnTo>
                    <a:pt x="4396" y="4374"/>
                  </a:lnTo>
                  <a:lnTo>
                    <a:pt x="4414" y="4370"/>
                  </a:lnTo>
                  <a:lnTo>
                    <a:pt x="4434" y="4130"/>
                  </a:lnTo>
                  <a:lnTo>
                    <a:pt x="4434" y="4130"/>
                  </a:lnTo>
                  <a:lnTo>
                    <a:pt x="4425" y="4129"/>
                  </a:lnTo>
                  <a:lnTo>
                    <a:pt x="4405" y="4126"/>
                  </a:lnTo>
                  <a:lnTo>
                    <a:pt x="4392" y="4123"/>
                  </a:lnTo>
                  <a:lnTo>
                    <a:pt x="4377" y="4119"/>
                  </a:lnTo>
                  <a:lnTo>
                    <a:pt x="4362" y="4115"/>
                  </a:lnTo>
                  <a:lnTo>
                    <a:pt x="4348" y="4109"/>
                  </a:lnTo>
                  <a:lnTo>
                    <a:pt x="4348" y="4109"/>
                  </a:lnTo>
                  <a:lnTo>
                    <a:pt x="4339" y="4105"/>
                  </a:lnTo>
                  <a:lnTo>
                    <a:pt x="4331" y="4100"/>
                  </a:lnTo>
                  <a:lnTo>
                    <a:pt x="4323" y="4094"/>
                  </a:lnTo>
                  <a:lnTo>
                    <a:pt x="4316" y="4088"/>
                  </a:lnTo>
                  <a:lnTo>
                    <a:pt x="4302" y="4074"/>
                  </a:lnTo>
                  <a:lnTo>
                    <a:pt x="4289" y="4061"/>
                  </a:lnTo>
                  <a:lnTo>
                    <a:pt x="4280" y="4048"/>
                  </a:lnTo>
                  <a:lnTo>
                    <a:pt x="4273" y="4038"/>
                  </a:lnTo>
                  <a:lnTo>
                    <a:pt x="4267" y="4028"/>
                  </a:lnTo>
                  <a:lnTo>
                    <a:pt x="4267" y="4028"/>
                  </a:lnTo>
                  <a:lnTo>
                    <a:pt x="4274" y="4031"/>
                  </a:lnTo>
                  <a:lnTo>
                    <a:pt x="4293" y="4039"/>
                  </a:lnTo>
                  <a:lnTo>
                    <a:pt x="4321" y="4047"/>
                  </a:lnTo>
                  <a:lnTo>
                    <a:pt x="4339" y="4051"/>
                  </a:lnTo>
                  <a:lnTo>
                    <a:pt x="4356" y="4054"/>
                  </a:lnTo>
                  <a:lnTo>
                    <a:pt x="4356" y="4054"/>
                  </a:lnTo>
                  <a:lnTo>
                    <a:pt x="4375" y="4056"/>
                  </a:lnTo>
                  <a:lnTo>
                    <a:pt x="4392" y="4057"/>
                  </a:lnTo>
                  <a:lnTo>
                    <a:pt x="4407" y="4055"/>
                  </a:lnTo>
                  <a:lnTo>
                    <a:pt x="4419" y="4053"/>
                  </a:lnTo>
                  <a:lnTo>
                    <a:pt x="4430" y="4051"/>
                  </a:lnTo>
                  <a:lnTo>
                    <a:pt x="4438" y="4049"/>
                  </a:lnTo>
                  <a:lnTo>
                    <a:pt x="4444" y="4046"/>
                  </a:lnTo>
                  <a:lnTo>
                    <a:pt x="4477" y="3775"/>
                  </a:lnTo>
                  <a:lnTo>
                    <a:pt x="4477" y="3775"/>
                  </a:lnTo>
                  <a:lnTo>
                    <a:pt x="4451" y="3776"/>
                  </a:lnTo>
                  <a:lnTo>
                    <a:pt x="4427" y="3775"/>
                  </a:lnTo>
                  <a:lnTo>
                    <a:pt x="4408" y="3773"/>
                  </a:lnTo>
                  <a:lnTo>
                    <a:pt x="4392" y="3768"/>
                  </a:lnTo>
                  <a:lnTo>
                    <a:pt x="4377" y="3762"/>
                  </a:lnTo>
                  <a:lnTo>
                    <a:pt x="4365" y="3755"/>
                  </a:lnTo>
                  <a:lnTo>
                    <a:pt x="4356" y="3747"/>
                  </a:lnTo>
                  <a:lnTo>
                    <a:pt x="4348" y="3739"/>
                  </a:lnTo>
                  <a:lnTo>
                    <a:pt x="4343" y="3731"/>
                  </a:lnTo>
                  <a:lnTo>
                    <a:pt x="4337" y="3722"/>
                  </a:lnTo>
                  <a:lnTo>
                    <a:pt x="4335" y="3713"/>
                  </a:lnTo>
                  <a:lnTo>
                    <a:pt x="4333" y="3705"/>
                  </a:lnTo>
                  <a:lnTo>
                    <a:pt x="4332" y="3697"/>
                  </a:lnTo>
                  <a:lnTo>
                    <a:pt x="4331" y="3691"/>
                  </a:lnTo>
                  <a:lnTo>
                    <a:pt x="4332" y="3682"/>
                  </a:lnTo>
                  <a:lnTo>
                    <a:pt x="4332" y="3682"/>
                  </a:lnTo>
                  <a:lnTo>
                    <a:pt x="4357" y="3677"/>
                  </a:lnTo>
                  <a:lnTo>
                    <a:pt x="4381" y="3671"/>
                  </a:lnTo>
                  <a:lnTo>
                    <a:pt x="4405" y="3663"/>
                  </a:lnTo>
                  <a:lnTo>
                    <a:pt x="4428" y="3656"/>
                  </a:lnTo>
                  <a:lnTo>
                    <a:pt x="4451" y="3647"/>
                  </a:lnTo>
                  <a:lnTo>
                    <a:pt x="4473" y="3637"/>
                  </a:lnTo>
                  <a:lnTo>
                    <a:pt x="4495" y="3626"/>
                  </a:lnTo>
                  <a:lnTo>
                    <a:pt x="4515" y="3613"/>
                  </a:lnTo>
                  <a:lnTo>
                    <a:pt x="4536" y="3601"/>
                  </a:lnTo>
                  <a:lnTo>
                    <a:pt x="4555" y="3588"/>
                  </a:lnTo>
                  <a:lnTo>
                    <a:pt x="4574" y="3573"/>
                  </a:lnTo>
                  <a:lnTo>
                    <a:pt x="4592" y="3558"/>
                  </a:lnTo>
                  <a:lnTo>
                    <a:pt x="4609" y="3543"/>
                  </a:lnTo>
                  <a:lnTo>
                    <a:pt x="4627" y="3526"/>
                  </a:lnTo>
                  <a:lnTo>
                    <a:pt x="4642" y="3510"/>
                  </a:lnTo>
                  <a:lnTo>
                    <a:pt x="4659" y="3493"/>
                  </a:lnTo>
                  <a:lnTo>
                    <a:pt x="4673" y="3474"/>
                  </a:lnTo>
                  <a:lnTo>
                    <a:pt x="4688" y="3456"/>
                  </a:lnTo>
                  <a:lnTo>
                    <a:pt x="4702" y="3437"/>
                  </a:lnTo>
                  <a:lnTo>
                    <a:pt x="4715" y="3418"/>
                  </a:lnTo>
                  <a:lnTo>
                    <a:pt x="4727" y="3399"/>
                  </a:lnTo>
                  <a:lnTo>
                    <a:pt x="4738" y="3379"/>
                  </a:lnTo>
                  <a:lnTo>
                    <a:pt x="4750" y="3360"/>
                  </a:lnTo>
                  <a:lnTo>
                    <a:pt x="4760" y="3339"/>
                  </a:lnTo>
                  <a:lnTo>
                    <a:pt x="4770" y="3319"/>
                  </a:lnTo>
                  <a:lnTo>
                    <a:pt x="4779" y="3298"/>
                  </a:lnTo>
                  <a:lnTo>
                    <a:pt x="4787" y="3278"/>
                  </a:lnTo>
                  <a:lnTo>
                    <a:pt x="4796" y="3257"/>
                  </a:lnTo>
                  <a:lnTo>
                    <a:pt x="4803" y="3237"/>
                  </a:lnTo>
                  <a:lnTo>
                    <a:pt x="4809" y="3217"/>
                  </a:lnTo>
                  <a:lnTo>
                    <a:pt x="4815" y="3196"/>
                  </a:lnTo>
                  <a:lnTo>
                    <a:pt x="4820" y="3177"/>
                  </a:lnTo>
                  <a:lnTo>
                    <a:pt x="4820" y="3177"/>
                  </a:lnTo>
                  <a:lnTo>
                    <a:pt x="4831" y="3183"/>
                  </a:lnTo>
                  <a:lnTo>
                    <a:pt x="4847" y="3189"/>
                  </a:lnTo>
                  <a:lnTo>
                    <a:pt x="4864" y="3195"/>
                  </a:lnTo>
                  <a:lnTo>
                    <a:pt x="4882" y="3200"/>
                  </a:lnTo>
                  <a:lnTo>
                    <a:pt x="4903" y="3203"/>
                  </a:lnTo>
                  <a:lnTo>
                    <a:pt x="4913" y="3204"/>
                  </a:lnTo>
                  <a:lnTo>
                    <a:pt x="4923" y="3205"/>
                  </a:lnTo>
                  <a:lnTo>
                    <a:pt x="4935" y="3204"/>
                  </a:lnTo>
                  <a:lnTo>
                    <a:pt x="4945" y="3203"/>
                  </a:lnTo>
                  <a:lnTo>
                    <a:pt x="4955" y="3201"/>
                  </a:lnTo>
                  <a:lnTo>
                    <a:pt x="4965" y="3198"/>
                  </a:lnTo>
                  <a:lnTo>
                    <a:pt x="4965" y="3198"/>
                  </a:lnTo>
                  <a:lnTo>
                    <a:pt x="4967" y="3170"/>
                  </a:lnTo>
                  <a:lnTo>
                    <a:pt x="4970" y="3103"/>
                  </a:lnTo>
                  <a:lnTo>
                    <a:pt x="4972" y="3067"/>
                  </a:lnTo>
                  <a:lnTo>
                    <a:pt x="4973" y="3033"/>
                  </a:lnTo>
                  <a:lnTo>
                    <a:pt x="4972" y="3005"/>
                  </a:lnTo>
                  <a:lnTo>
                    <a:pt x="4972" y="2995"/>
                  </a:lnTo>
                  <a:lnTo>
                    <a:pt x="4970" y="2989"/>
                  </a:lnTo>
                  <a:lnTo>
                    <a:pt x="4970" y="2989"/>
                  </a:lnTo>
                  <a:lnTo>
                    <a:pt x="4955" y="2987"/>
                  </a:lnTo>
                  <a:lnTo>
                    <a:pt x="4938" y="2984"/>
                  </a:lnTo>
                  <a:lnTo>
                    <a:pt x="4919" y="2979"/>
                  </a:lnTo>
                  <a:lnTo>
                    <a:pt x="4911" y="2976"/>
                  </a:lnTo>
                  <a:lnTo>
                    <a:pt x="4902" y="2973"/>
                  </a:lnTo>
                  <a:lnTo>
                    <a:pt x="4893" y="2968"/>
                  </a:lnTo>
                  <a:lnTo>
                    <a:pt x="4885" y="2964"/>
                  </a:lnTo>
                  <a:lnTo>
                    <a:pt x="4876" y="2958"/>
                  </a:lnTo>
                  <a:lnTo>
                    <a:pt x="4868" y="2951"/>
                  </a:lnTo>
                  <a:lnTo>
                    <a:pt x="4861" y="2944"/>
                  </a:lnTo>
                  <a:lnTo>
                    <a:pt x="4854" y="2935"/>
                  </a:lnTo>
                  <a:lnTo>
                    <a:pt x="4848" y="2926"/>
                  </a:lnTo>
                  <a:lnTo>
                    <a:pt x="4842" y="29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2" name="Freeform 30"/>
            <p:cNvSpPr>
              <a:spLocks/>
            </p:cNvSpPr>
            <p:nvPr userDrawn="1"/>
          </p:nvSpPr>
          <p:spPr bwMode="auto">
            <a:xfrm>
              <a:off x="882651" y="1427163"/>
              <a:ext cx="371475"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3" name="Freeform 31"/>
            <p:cNvSpPr>
              <a:spLocks/>
            </p:cNvSpPr>
            <p:nvPr userDrawn="1"/>
          </p:nvSpPr>
          <p:spPr bwMode="auto">
            <a:xfrm>
              <a:off x="800101" y="1114426"/>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5" name="Freeform 32"/>
            <p:cNvSpPr>
              <a:spLocks/>
            </p:cNvSpPr>
            <p:nvPr userDrawn="1"/>
          </p:nvSpPr>
          <p:spPr bwMode="auto">
            <a:xfrm>
              <a:off x="746126" y="1357313"/>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6" name="Freeform 33"/>
            <p:cNvSpPr>
              <a:spLocks/>
            </p:cNvSpPr>
            <p:nvPr userDrawn="1"/>
          </p:nvSpPr>
          <p:spPr bwMode="auto">
            <a:xfrm>
              <a:off x="741363" y="709613"/>
              <a:ext cx="39688"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7" name="Freeform 34"/>
            <p:cNvSpPr>
              <a:spLocks/>
            </p:cNvSpPr>
            <p:nvPr userDrawn="1"/>
          </p:nvSpPr>
          <p:spPr bwMode="auto">
            <a:xfrm>
              <a:off x="788988" y="698501"/>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8" name="Freeform 35"/>
            <p:cNvSpPr>
              <a:spLocks/>
            </p:cNvSpPr>
            <p:nvPr userDrawn="1"/>
          </p:nvSpPr>
          <p:spPr bwMode="auto">
            <a:xfrm>
              <a:off x="796926" y="701676"/>
              <a:ext cx="73025" cy="80963"/>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9" name="Freeform 36"/>
            <p:cNvSpPr>
              <a:spLocks/>
            </p:cNvSpPr>
            <p:nvPr userDrawn="1"/>
          </p:nvSpPr>
          <p:spPr bwMode="auto">
            <a:xfrm>
              <a:off x="803276" y="793751"/>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0" name="Freeform 37"/>
            <p:cNvSpPr>
              <a:spLocks/>
            </p:cNvSpPr>
            <p:nvPr userDrawn="1"/>
          </p:nvSpPr>
          <p:spPr bwMode="auto">
            <a:xfrm>
              <a:off x="806451" y="822326"/>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1" name="Freeform 38"/>
            <p:cNvSpPr>
              <a:spLocks/>
            </p:cNvSpPr>
            <p:nvPr userDrawn="1"/>
          </p:nvSpPr>
          <p:spPr bwMode="auto">
            <a:xfrm>
              <a:off x="803276" y="887413"/>
              <a:ext cx="77788"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2" name="Freeform 39"/>
            <p:cNvSpPr>
              <a:spLocks/>
            </p:cNvSpPr>
            <p:nvPr userDrawn="1"/>
          </p:nvSpPr>
          <p:spPr bwMode="auto">
            <a:xfrm>
              <a:off x="839788" y="912813"/>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3" name="Freeform 40"/>
            <p:cNvSpPr>
              <a:spLocks/>
            </p:cNvSpPr>
            <p:nvPr userDrawn="1"/>
          </p:nvSpPr>
          <p:spPr bwMode="auto">
            <a:xfrm>
              <a:off x="874713" y="668338"/>
              <a:ext cx="26988" cy="123825"/>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4" name="Freeform 41"/>
            <p:cNvSpPr>
              <a:spLocks/>
            </p:cNvSpPr>
            <p:nvPr userDrawn="1"/>
          </p:nvSpPr>
          <p:spPr bwMode="auto">
            <a:xfrm>
              <a:off x="903288" y="704851"/>
              <a:ext cx="80963" cy="58738"/>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5" name="Freeform 42"/>
            <p:cNvSpPr>
              <a:spLocks/>
            </p:cNvSpPr>
            <p:nvPr userDrawn="1"/>
          </p:nvSpPr>
          <p:spPr bwMode="auto">
            <a:xfrm>
              <a:off x="1004888" y="627063"/>
              <a:ext cx="158750"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6" name="Freeform 43"/>
            <p:cNvSpPr>
              <a:spLocks/>
            </p:cNvSpPr>
            <p:nvPr userDrawn="1"/>
          </p:nvSpPr>
          <p:spPr bwMode="auto">
            <a:xfrm>
              <a:off x="1133476" y="714376"/>
              <a:ext cx="193675" cy="33338"/>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7" name="Freeform 44"/>
            <p:cNvSpPr>
              <a:spLocks/>
            </p:cNvSpPr>
            <p:nvPr userDrawn="1"/>
          </p:nvSpPr>
          <p:spPr bwMode="auto">
            <a:xfrm>
              <a:off x="1195388" y="796926"/>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8" name="Freeform 45"/>
            <p:cNvSpPr>
              <a:spLocks/>
            </p:cNvSpPr>
            <p:nvPr userDrawn="1"/>
          </p:nvSpPr>
          <p:spPr bwMode="auto">
            <a:xfrm>
              <a:off x="1228726" y="1074738"/>
              <a:ext cx="1588"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9" name="Freeform 46"/>
            <p:cNvSpPr>
              <a:spLocks/>
            </p:cNvSpPr>
            <p:nvPr userDrawn="1"/>
          </p:nvSpPr>
          <p:spPr bwMode="auto">
            <a:xfrm>
              <a:off x="981076" y="757238"/>
              <a:ext cx="20638" cy="12700"/>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0" name="Freeform 47"/>
            <p:cNvSpPr>
              <a:spLocks/>
            </p:cNvSpPr>
            <p:nvPr userDrawn="1"/>
          </p:nvSpPr>
          <p:spPr bwMode="auto">
            <a:xfrm>
              <a:off x="703263" y="714376"/>
              <a:ext cx="657225" cy="776288"/>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grpSp>
      <p:sp>
        <p:nvSpPr>
          <p:cNvPr id="11" name="Alaotsikko 2"/>
          <p:cNvSpPr>
            <a:spLocks noGrp="1"/>
          </p:cNvSpPr>
          <p:nvPr userDrawn="1">
            <p:ph type="subTitle" idx="1"/>
          </p:nvPr>
        </p:nvSpPr>
        <p:spPr>
          <a:xfrm>
            <a:off x="911424" y="5419437"/>
            <a:ext cx="7776864" cy="889884"/>
          </a:xfrm>
        </p:spPr>
        <p:txBody>
          <a:bodyPr>
            <a:normAutofit/>
          </a:bodyPr>
          <a:lstStyle>
            <a:lvl1pPr marL="0" indent="0" algn="l">
              <a:spcBef>
                <a:spcPts val="0"/>
              </a:spcBef>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10" name="Otsikko 1"/>
          <p:cNvSpPr>
            <a:spLocks noGrp="1"/>
          </p:cNvSpPr>
          <p:nvPr userDrawn="1">
            <p:ph type="ctrTitle"/>
          </p:nvPr>
        </p:nvSpPr>
        <p:spPr>
          <a:xfrm>
            <a:off x="911424" y="2468894"/>
            <a:ext cx="7776864" cy="2794037"/>
          </a:xfrm>
        </p:spPr>
        <p:txBody>
          <a:bodyPr anchor="b" anchorCtr="0">
            <a:noAutofit/>
          </a:bodyPr>
          <a:lstStyle>
            <a:lvl1pPr algn="l">
              <a:defRPr sz="5333">
                <a:solidFill>
                  <a:srgbClr val="FFFFFF"/>
                </a:solidFill>
              </a:defRPr>
            </a:lvl1pPr>
          </a:lstStyle>
          <a:p>
            <a:r>
              <a:rPr lang="fi-FI" dirty="0"/>
              <a:t>Muokkaa </a:t>
            </a:r>
            <a:r>
              <a:rPr lang="fi-FI" dirty="0" err="1"/>
              <a:t>perustyyl</a:t>
            </a:r>
            <a:r>
              <a:rPr lang="fi-FI" dirty="0"/>
              <a:t>. </a:t>
            </a:r>
            <a:r>
              <a:rPr lang="fi-FI" dirty="0" err="1"/>
              <a:t>napsautt</a:t>
            </a:r>
            <a:r>
              <a:rPr lang="fi-FI" dirty="0"/>
              <a:t>.</a:t>
            </a:r>
          </a:p>
        </p:txBody>
      </p:sp>
      <p:pic>
        <p:nvPicPr>
          <p:cNvPr id="54" name="Kuva 53" descr="Kulttuuripoliittinen selonteko -nimitunnus.">
            <a:extLst>
              <a:ext uri="{FF2B5EF4-FFF2-40B4-BE49-F238E27FC236}">
                <a16:creationId xmlns:a16="http://schemas.microsoft.com/office/drawing/2014/main" id="{D95C6B61-6B2D-3AC2-0A6A-850E80155A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24186" y="1092009"/>
            <a:ext cx="4554665" cy="670842"/>
          </a:xfrm>
          <a:prstGeom prst="rect">
            <a:avLst/>
          </a:prstGeom>
        </p:spPr>
      </p:pic>
    </p:spTree>
    <p:extLst>
      <p:ext uri="{BB962C8B-B14F-4D97-AF65-F5344CB8AC3E}">
        <p14:creationId xmlns:p14="http://schemas.microsoft.com/office/powerpoint/2010/main" val="2782900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Otsikko ja sisältö tyhjä">
    <p:spTree>
      <p:nvGrpSpPr>
        <p:cNvPr id="1" name=""/>
        <p:cNvGrpSpPr/>
        <p:nvPr/>
      </p:nvGrpSpPr>
      <p:grpSpPr>
        <a:xfrm>
          <a:off x="0" y="0"/>
          <a:ext cx="0" cy="0"/>
          <a:chOff x="0" y="0"/>
          <a:chExt cx="0" cy="0"/>
        </a:xfrm>
      </p:grpSpPr>
      <p:sp>
        <p:nvSpPr>
          <p:cNvPr id="13" name="Alatunnisteen paikkamerkki 4"/>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9" name="Päivämäärän paikkamerkki 3"/>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2F4F29F8-F0D9-4BF1-9EEE-49404B0152C4}" type="datetime1">
              <a:rPr lang="fi-FI" smtClean="0"/>
              <a:t>26.10.2025</a:t>
            </a:fld>
            <a:endParaRPr lang="fi-FI" dirty="0"/>
          </a:p>
        </p:txBody>
      </p:sp>
      <p:sp>
        <p:nvSpPr>
          <p:cNvPr id="10"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
        <p:nvSpPr>
          <p:cNvPr id="3" name="Sisällön paikkamerkki"/>
          <p:cNvSpPr>
            <a:spLocks noGrp="1"/>
          </p:cNvSpPr>
          <p:nvPr>
            <p:ph idx="1"/>
          </p:nvPr>
        </p:nvSpPr>
        <p:spPr>
          <a:xfrm>
            <a:off x="577047" y="1881330"/>
            <a:ext cx="10965805" cy="3926939"/>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p:cNvSpPr>
            <a:spLocks noGrp="1"/>
          </p:cNvSpPr>
          <p:nvPr>
            <p:ph type="title"/>
          </p:nvPr>
        </p:nvSpPr>
        <p:spPr>
          <a:xfrm>
            <a:off x="577047" y="313787"/>
            <a:ext cx="10965805" cy="1299027"/>
          </a:xfrm>
        </p:spPr>
        <p:txBody>
          <a:bodyPr/>
          <a:lstStyle>
            <a:lvl1pPr>
              <a:defRPr>
                <a:solidFill>
                  <a:schemeClr val="tx2"/>
                </a:solidFill>
              </a:defRPr>
            </a:lvl1pPr>
          </a:lstStyle>
          <a:p>
            <a:r>
              <a:rPr lang="fi-FI"/>
              <a:t>Muokkaa perustyyl. napsautt.</a:t>
            </a:r>
            <a:endParaRPr lang="fi-FI" dirty="0"/>
          </a:p>
        </p:txBody>
      </p:sp>
      <p:pic>
        <p:nvPicPr>
          <p:cNvPr id="4" name="Kuva 3" descr="Kulttuuripoliittinen selonteko nimitunnus.">
            <a:extLst>
              <a:ext uri="{FF2B5EF4-FFF2-40B4-BE49-F238E27FC236}">
                <a16:creationId xmlns:a16="http://schemas.microsoft.com/office/drawing/2014/main" id="{F9271FC2-951D-BBC4-8D15-0CB06C1AD6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01271" y="6292894"/>
            <a:ext cx="2777676" cy="409115"/>
          </a:xfrm>
          <a:prstGeom prst="rect">
            <a:avLst/>
          </a:prstGeom>
        </p:spPr>
      </p:pic>
    </p:spTree>
    <p:extLst>
      <p:ext uri="{BB962C8B-B14F-4D97-AF65-F5344CB8AC3E}">
        <p14:creationId xmlns:p14="http://schemas.microsoft.com/office/powerpoint/2010/main" val="226237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Kuvapaikka pysty">
    <p:spTree>
      <p:nvGrpSpPr>
        <p:cNvPr id="1" name=""/>
        <p:cNvGrpSpPr/>
        <p:nvPr/>
      </p:nvGrpSpPr>
      <p:grpSpPr>
        <a:xfrm>
          <a:off x="0" y="0"/>
          <a:ext cx="0" cy="0"/>
          <a:chOff x="0" y="0"/>
          <a:chExt cx="0" cy="0"/>
        </a:xfrm>
      </p:grpSpPr>
      <p:sp>
        <p:nvSpPr>
          <p:cNvPr id="12" name="Alatunnisteen paikkamerkki 4"/>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13" name="Päivämäärän paikkamerkki 3"/>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7A5DED9D-C059-4DB0-8277-03E181944FA4}" type="datetime1">
              <a:rPr lang="fi-FI" smtClean="0"/>
              <a:t>26.10.2025</a:t>
            </a:fld>
            <a:endParaRPr lang="fi-FI" dirty="0"/>
          </a:p>
        </p:txBody>
      </p:sp>
      <p:sp>
        <p:nvSpPr>
          <p:cNvPr id="14"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
        <p:nvSpPr>
          <p:cNvPr id="6" name="Content Placeholder"/>
          <p:cNvSpPr>
            <a:spLocks noGrp="1"/>
          </p:cNvSpPr>
          <p:nvPr>
            <p:ph idx="14"/>
          </p:nvPr>
        </p:nvSpPr>
        <p:spPr>
          <a:xfrm>
            <a:off x="335361" y="2319313"/>
            <a:ext cx="2880320" cy="3357282"/>
          </a:xfrm>
        </p:spPr>
        <p:txBody>
          <a:bodyPr>
            <a:normAutofit/>
          </a:bodyPr>
          <a:lstStyle/>
          <a:p>
            <a:pPr lvl="0"/>
            <a:r>
              <a:rPr lang="fi-FI" sz="1867"/>
              <a:t>Muokkaa tekstin perustyylejä</a:t>
            </a:r>
          </a:p>
        </p:txBody>
      </p:sp>
      <p:sp>
        <p:nvSpPr>
          <p:cNvPr id="3" name="Sisällön paikkamerkki"/>
          <p:cNvSpPr>
            <a:spLocks noGrp="1"/>
          </p:cNvSpPr>
          <p:nvPr>
            <p:ph idx="1"/>
          </p:nvPr>
        </p:nvSpPr>
        <p:spPr>
          <a:xfrm>
            <a:off x="3695733" y="0"/>
            <a:ext cx="8504235" cy="6858000"/>
          </a:xfrm>
        </p:spPr>
        <p:txBody>
          <a:bodyPr/>
          <a:lstStyle/>
          <a:p>
            <a:pPr lvl="0"/>
            <a:r>
              <a:rPr lang="fi-FI"/>
              <a:t>Muokkaa tekstin perustyylejä</a:t>
            </a:r>
          </a:p>
        </p:txBody>
      </p:sp>
      <p:sp>
        <p:nvSpPr>
          <p:cNvPr id="8" name="Otsikko"/>
          <p:cNvSpPr>
            <a:spLocks noGrp="1"/>
          </p:cNvSpPr>
          <p:nvPr>
            <p:ph type="title"/>
          </p:nvPr>
        </p:nvSpPr>
        <p:spPr>
          <a:xfrm>
            <a:off x="335361" y="277227"/>
            <a:ext cx="2880320" cy="1903635"/>
          </a:xfrm>
        </p:spPr>
        <p:txBody>
          <a:bodyPr/>
          <a:lstStyle>
            <a:lvl1pPr>
              <a:defRPr sz="3733">
                <a:solidFill>
                  <a:schemeClr val="tx2"/>
                </a:solidFill>
              </a:defRPr>
            </a:lvl1pPr>
          </a:lstStyle>
          <a:p>
            <a:r>
              <a:rPr lang="fi-FI"/>
              <a:t>Muokkaa perustyyl. napsautt.</a:t>
            </a:r>
            <a:endParaRPr lang="fi-FI" dirty="0"/>
          </a:p>
        </p:txBody>
      </p:sp>
    </p:spTree>
    <p:extLst>
      <p:ext uri="{BB962C8B-B14F-4D97-AF65-F5344CB8AC3E}">
        <p14:creationId xmlns:p14="http://schemas.microsoft.com/office/powerpoint/2010/main" val="6900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yhjä">
    <p:spTree>
      <p:nvGrpSpPr>
        <p:cNvPr id="1" name=""/>
        <p:cNvGrpSpPr/>
        <p:nvPr/>
      </p:nvGrpSpPr>
      <p:grpSpPr>
        <a:xfrm>
          <a:off x="0" y="0"/>
          <a:ext cx="0" cy="0"/>
          <a:chOff x="0" y="0"/>
          <a:chExt cx="0" cy="0"/>
        </a:xfrm>
      </p:grpSpPr>
      <p:sp>
        <p:nvSpPr>
          <p:cNvPr id="2" name="Alatunnisteen paikkamerkki 4"/>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3" name="Päivämäärän paikkamerkki 3"/>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A8064FEC-E27B-40BC-9487-EFCF7CAB3C66}" type="datetime1">
              <a:rPr lang="fi-FI" smtClean="0"/>
              <a:t>26.10.2025</a:t>
            </a:fld>
            <a:endParaRPr lang="fi-FI" dirty="0"/>
          </a:p>
        </p:txBody>
      </p:sp>
      <p:sp>
        <p:nvSpPr>
          <p:cNvPr id="4"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Tree>
    <p:extLst>
      <p:ext uri="{BB962C8B-B14F-4D97-AF65-F5344CB8AC3E}">
        <p14:creationId xmlns:p14="http://schemas.microsoft.com/office/powerpoint/2010/main" val="1474036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3_Lopetus">
    <p:spTree>
      <p:nvGrpSpPr>
        <p:cNvPr id="1" name=""/>
        <p:cNvGrpSpPr/>
        <p:nvPr/>
      </p:nvGrpSpPr>
      <p:grpSpPr>
        <a:xfrm>
          <a:off x="0" y="0"/>
          <a:ext cx="0" cy="0"/>
          <a:chOff x="0" y="0"/>
          <a:chExt cx="0" cy="0"/>
        </a:xfrm>
      </p:grpSpPr>
      <p:grpSp>
        <p:nvGrpSpPr>
          <p:cNvPr id="13" name="Group 12">
            <a:extLst>
              <a:ext uri="{C183D7F6-B498-43B3-948B-1728B52AA6E4}">
                <adec:decorative xmlns:adec="http://schemas.microsoft.com/office/drawing/2017/decorative" val="1"/>
              </a:ext>
            </a:extLst>
          </p:cNvPr>
          <p:cNvGrpSpPr/>
          <p:nvPr userDrawn="1"/>
        </p:nvGrpSpPr>
        <p:grpSpPr>
          <a:xfrm>
            <a:off x="0" y="1"/>
            <a:ext cx="12192000" cy="6858001"/>
            <a:chOff x="0" y="0"/>
            <a:chExt cx="9144000" cy="5143501"/>
          </a:xfrm>
        </p:grpSpPr>
        <p:sp>
          <p:nvSpPr>
            <p:cNvPr id="2" name="Rectangle 1"/>
            <p:cNvSpPr/>
            <p:nvPr userDrawn="1"/>
          </p:nvSpPr>
          <p:spPr>
            <a:xfrm>
              <a:off x="0" y="0"/>
              <a:ext cx="9144000" cy="5143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3200"/>
            </a:p>
          </p:txBody>
        </p:sp>
        <p:sp>
          <p:nvSpPr>
            <p:cNvPr id="5" name="Freeform 5"/>
            <p:cNvSpPr>
              <a:spLocks/>
            </p:cNvSpPr>
            <p:nvPr userDrawn="1"/>
          </p:nvSpPr>
          <p:spPr bwMode="auto">
            <a:xfrm flipH="1">
              <a:off x="0" y="3640138"/>
              <a:ext cx="2425376" cy="1503363"/>
            </a:xfrm>
            <a:custGeom>
              <a:avLst/>
              <a:gdLst>
                <a:gd name="T0" fmla="*/ 1527 w 1527"/>
                <a:gd name="T1" fmla="*/ 947 h 947"/>
                <a:gd name="T2" fmla="*/ 1527 w 1527"/>
                <a:gd name="T3" fmla="*/ 491 h 947"/>
                <a:gd name="T4" fmla="*/ 1527 w 1527"/>
                <a:gd name="T5" fmla="*/ 491 h 947"/>
                <a:gd name="T6" fmla="*/ 1291 w 1527"/>
                <a:gd name="T7" fmla="*/ 382 h 947"/>
                <a:gd name="T8" fmla="*/ 1175 w 1527"/>
                <a:gd name="T9" fmla="*/ 327 h 947"/>
                <a:gd name="T10" fmla="*/ 1118 w 1527"/>
                <a:gd name="T11" fmla="*/ 299 h 947"/>
                <a:gd name="T12" fmla="*/ 1060 w 1527"/>
                <a:gd name="T13" fmla="*/ 270 h 947"/>
                <a:gd name="T14" fmla="*/ 1003 w 1527"/>
                <a:gd name="T15" fmla="*/ 241 h 947"/>
                <a:gd name="T16" fmla="*/ 946 w 1527"/>
                <a:gd name="T17" fmla="*/ 210 h 947"/>
                <a:gd name="T18" fmla="*/ 889 w 1527"/>
                <a:gd name="T19" fmla="*/ 179 h 947"/>
                <a:gd name="T20" fmla="*/ 833 w 1527"/>
                <a:gd name="T21" fmla="*/ 146 h 947"/>
                <a:gd name="T22" fmla="*/ 777 w 1527"/>
                <a:gd name="T23" fmla="*/ 111 h 947"/>
                <a:gd name="T24" fmla="*/ 722 w 1527"/>
                <a:gd name="T25" fmla="*/ 76 h 947"/>
                <a:gd name="T26" fmla="*/ 667 w 1527"/>
                <a:gd name="T27" fmla="*/ 39 h 947"/>
                <a:gd name="T28" fmla="*/ 612 w 1527"/>
                <a:gd name="T29" fmla="*/ 0 h 947"/>
                <a:gd name="T30" fmla="*/ 612 w 1527"/>
                <a:gd name="T31" fmla="*/ 0 h 947"/>
                <a:gd name="T32" fmla="*/ 569 w 1527"/>
                <a:gd name="T33" fmla="*/ 70 h 947"/>
                <a:gd name="T34" fmla="*/ 527 w 1527"/>
                <a:gd name="T35" fmla="*/ 137 h 947"/>
                <a:gd name="T36" fmla="*/ 486 w 1527"/>
                <a:gd name="T37" fmla="*/ 202 h 947"/>
                <a:gd name="T38" fmla="*/ 444 w 1527"/>
                <a:gd name="T39" fmla="*/ 265 h 947"/>
                <a:gd name="T40" fmla="*/ 363 w 1527"/>
                <a:gd name="T41" fmla="*/ 386 h 947"/>
                <a:gd name="T42" fmla="*/ 283 w 1527"/>
                <a:gd name="T43" fmla="*/ 502 h 947"/>
                <a:gd name="T44" fmla="*/ 207 w 1527"/>
                <a:gd name="T45" fmla="*/ 614 h 947"/>
                <a:gd name="T46" fmla="*/ 170 w 1527"/>
                <a:gd name="T47" fmla="*/ 669 h 947"/>
                <a:gd name="T48" fmla="*/ 134 w 1527"/>
                <a:gd name="T49" fmla="*/ 724 h 947"/>
                <a:gd name="T50" fmla="*/ 99 w 1527"/>
                <a:gd name="T51" fmla="*/ 779 h 947"/>
                <a:gd name="T52" fmla="*/ 65 w 1527"/>
                <a:gd name="T53" fmla="*/ 835 h 947"/>
                <a:gd name="T54" fmla="*/ 32 w 1527"/>
                <a:gd name="T55" fmla="*/ 890 h 947"/>
                <a:gd name="T56" fmla="*/ 0 w 1527"/>
                <a:gd name="T57" fmla="*/ 947 h 947"/>
                <a:gd name="T58" fmla="*/ 1527 w 1527"/>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947">
                  <a:moveTo>
                    <a:pt x="1527" y="947"/>
                  </a:moveTo>
                  <a:lnTo>
                    <a:pt x="1527" y="491"/>
                  </a:lnTo>
                  <a:lnTo>
                    <a:pt x="1527" y="491"/>
                  </a:lnTo>
                  <a:lnTo>
                    <a:pt x="1291" y="382"/>
                  </a:lnTo>
                  <a:lnTo>
                    <a:pt x="1175" y="327"/>
                  </a:lnTo>
                  <a:lnTo>
                    <a:pt x="1118" y="299"/>
                  </a:lnTo>
                  <a:lnTo>
                    <a:pt x="1060" y="270"/>
                  </a:lnTo>
                  <a:lnTo>
                    <a:pt x="1003" y="241"/>
                  </a:lnTo>
                  <a:lnTo>
                    <a:pt x="946" y="210"/>
                  </a:lnTo>
                  <a:lnTo>
                    <a:pt x="889" y="179"/>
                  </a:lnTo>
                  <a:lnTo>
                    <a:pt x="833" y="146"/>
                  </a:lnTo>
                  <a:lnTo>
                    <a:pt x="777" y="111"/>
                  </a:lnTo>
                  <a:lnTo>
                    <a:pt x="722" y="76"/>
                  </a:lnTo>
                  <a:lnTo>
                    <a:pt x="667" y="39"/>
                  </a:lnTo>
                  <a:lnTo>
                    <a:pt x="612" y="0"/>
                  </a:lnTo>
                  <a:lnTo>
                    <a:pt x="612" y="0"/>
                  </a:lnTo>
                  <a:lnTo>
                    <a:pt x="569" y="70"/>
                  </a:lnTo>
                  <a:lnTo>
                    <a:pt x="527" y="137"/>
                  </a:lnTo>
                  <a:lnTo>
                    <a:pt x="486" y="202"/>
                  </a:lnTo>
                  <a:lnTo>
                    <a:pt x="444" y="265"/>
                  </a:lnTo>
                  <a:lnTo>
                    <a:pt x="363" y="386"/>
                  </a:lnTo>
                  <a:lnTo>
                    <a:pt x="283" y="502"/>
                  </a:lnTo>
                  <a:lnTo>
                    <a:pt x="207" y="614"/>
                  </a:lnTo>
                  <a:lnTo>
                    <a:pt x="170" y="669"/>
                  </a:lnTo>
                  <a:lnTo>
                    <a:pt x="134" y="724"/>
                  </a:lnTo>
                  <a:lnTo>
                    <a:pt x="99" y="779"/>
                  </a:lnTo>
                  <a:lnTo>
                    <a:pt x="65" y="835"/>
                  </a:lnTo>
                  <a:lnTo>
                    <a:pt x="32" y="890"/>
                  </a:lnTo>
                  <a:lnTo>
                    <a:pt x="0" y="947"/>
                  </a:lnTo>
                  <a:lnTo>
                    <a:pt x="1527"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 name="Freeform 6"/>
            <p:cNvSpPr>
              <a:spLocks/>
            </p:cNvSpPr>
            <p:nvPr userDrawn="1"/>
          </p:nvSpPr>
          <p:spPr bwMode="auto">
            <a:xfrm flipH="1">
              <a:off x="0" y="2641600"/>
              <a:ext cx="1453319" cy="1671638"/>
            </a:xfrm>
            <a:custGeom>
              <a:avLst/>
              <a:gdLst>
                <a:gd name="T0" fmla="*/ 915 w 915"/>
                <a:gd name="T1" fmla="*/ 0 h 1053"/>
                <a:gd name="T2" fmla="*/ 915 w 915"/>
                <a:gd name="T3" fmla="*/ 0 h 1053"/>
                <a:gd name="T4" fmla="*/ 854 w 915"/>
                <a:gd name="T5" fmla="*/ 29 h 1053"/>
                <a:gd name="T6" fmla="*/ 795 w 915"/>
                <a:gd name="T7" fmla="*/ 62 h 1053"/>
                <a:gd name="T8" fmla="*/ 735 w 915"/>
                <a:gd name="T9" fmla="*/ 97 h 1053"/>
                <a:gd name="T10" fmla="*/ 675 w 915"/>
                <a:gd name="T11" fmla="*/ 133 h 1053"/>
                <a:gd name="T12" fmla="*/ 617 w 915"/>
                <a:gd name="T13" fmla="*/ 171 h 1053"/>
                <a:gd name="T14" fmla="*/ 559 w 915"/>
                <a:gd name="T15" fmla="*/ 210 h 1053"/>
                <a:gd name="T16" fmla="*/ 500 w 915"/>
                <a:gd name="T17" fmla="*/ 251 h 1053"/>
                <a:gd name="T18" fmla="*/ 443 w 915"/>
                <a:gd name="T19" fmla="*/ 294 h 1053"/>
                <a:gd name="T20" fmla="*/ 329 w 915"/>
                <a:gd name="T21" fmla="*/ 378 h 1053"/>
                <a:gd name="T22" fmla="*/ 218 w 915"/>
                <a:gd name="T23" fmla="*/ 465 h 1053"/>
                <a:gd name="T24" fmla="*/ 108 w 915"/>
                <a:gd name="T25" fmla="*/ 549 h 1053"/>
                <a:gd name="T26" fmla="*/ 53 w 915"/>
                <a:gd name="T27" fmla="*/ 589 h 1053"/>
                <a:gd name="T28" fmla="*/ 0 w 915"/>
                <a:gd name="T29" fmla="*/ 629 h 1053"/>
                <a:gd name="T30" fmla="*/ 0 w 915"/>
                <a:gd name="T31" fmla="*/ 629 h 1053"/>
                <a:gd name="T32" fmla="*/ 0 w 915"/>
                <a:gd name="T33" fmla="*/ 629 h 1053"/>
                <a:gd name="T34" fmla="*/ 53 w 915"/>
                <a:gd name="T35" fmla="*/ 667 h 1053"/>
                <a:gd name="T36" fmla="*/ 107 w 915"/>
                <a:gd name="T37" fmla="*/ 704 h 1053"/>
                <a:gd name="T38" fmla="*/ 161 w 915"/>
                <a:gd name="T39" fmla="*/ 739 h 1053"/>
                <a:gd name="T40" fmla="*/ 216 w 915"/>
                <a:gd name="T41" fmla="*/ 774 h 1053"/>
                <a:gd name="T42" fmla="*/ 272 w 915"/>
                <a:gd name="T43" fmla="*/ 808 h 1053"/>
                <a:gd name="T44" fmla="*/ 328 w 915"/>
                <a:gd name="T45" fmla="*/ 839 h 1053"/>
                <a:gd name="T46" fmla="*/ 384 w 915"/>
                <a:gd name="T47" fmla="*/ 870 h 1053"/>
                <a:gd name="T48" fmla="*/ 442 w 915"/>
                <a:gd name="T49" fmla="*/ 899 h 1053"/>
                <a:gd name="T50" fmla="*/ 500 w 915"/>
                <a:gd name="T51" fmla="*/ 926 h 1053"/>
                <a:gd name="T52" fmla="*/ 559 w 915"/>
                <a:gd name="T53" fmla="*/ 951 h 1053"/>
                <a:gd name="T54" fmla="*/ 617 w 915"/>
                <a:gd name="T55" fmla="*/ 973 h 1053"/>
                <a:gd name="T56" fmla="*/ 675 w 915"/>
                <a:gd name="T57" fmla="*/ 994 h 1053"/>
                <a:gd name="T58" fmla="*/ 735 w 915"/>
                <a:gd name="T59" fmla="*/ 1012 h 1053"/>
                <a:gd name="T60" fmla="*/ 795 w 915"/>
                <a:gd name="T61" fmla="*/ 1028 h 1053"/>
                <a:gd name="T62" fmla="*/ 854 w 915"/>
                <a:gd name="T63" fmla="*/ 1042 h 1053"/>
                <a:gd name="T64" fmla="*/ 885 w 915"/>
                <a:gd name="T65" fmla="*/ 1048 h 1053"/>
                <a:gd name="T66" fmla="*/ 915 w 915"/>
                <a:gd name="T67" fmla="*/ 1053 h 1053"/>
                <a:gd name="T68" fmla="*/ 915 w 915"/>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5" h="1053">
                  <a:moveTo>
                    <a:pt x="915" y="0"/>
                  </a:moveTo>
                  <a:lnTo>
                    <a:pt x="915" y="0"/>
                  </a:lnTo>
                  <a:lnTo>
                    <a:pt x="854" y="29"/>
                  </a:lnTo>
                  <a:lnTo>
                    <a:pt x="795" y="62"/>
                  </a:lnTo>
                  <a:lnTo>
                    <a:pt x="735" y="97"/>
                  </a:lnTo>
                  <a:lnTo>
                    <a:pt x="675" y="133"/>
                  </a:lnTo>
                  <a:lnTo>
                    <a:pt x="617" y="171"/>
                  </a:lnTo>
                  <a:lnTo>
                    <a:pt x="559" y="210"/>
                  </a:lnTo>
                  <a:lnTo>
                    <a:pt x="500" y="251"/>
                  </a:lnTo>
                  <a:lnTo>
                    <a:pt x="443" y="294"/>
                  </a:lnTo>
                  <a:lnTo>
                    <a:pt x="329" y="378"/>
                  </a:lnTo>
                  <a:lnTo>
                    <a:pt x="218" y="465"/>
                  </a:lnTo>
                  <a:lnTo>
                    <a:pt x="108" y="549"/>
                  </a:lnTo>
                  <a:lnTo>
                    <a:pt x="53" y="589"/>
                  </a:lnTo>
                  <a:lnTo>
                    <a:pt x="0" y="629"/>
                  </a:lnTo>
                  <a:lnTo>
                    <a:pt x="0" y="629"/>
                  </a:lnTo>
                  <a:lnTo>
                    <a:pt x="0" y="629"/>
                  </a:lnTo>
                  <a:lnTo>
                    <a:pt x="53" y="667"/>
                  </a:lnTo>
                  <a:lnTo>
                    <a:pt x="107" y="704"/>
                  </a:lnTo>
                  <a:lnTo>
                    <a:pt x="161" y="739"/>
                  </a:lnTo>
                  <a:lnTo>
                    <a:pt x="216" y="774"/>
                  </a:lnTo>
                  <a:lnTo>
                    <a:pt x="272" y="808"/>
                  </a:lnTo>
                  <a:lnTo>
                    <a:pt x="328" y="839"/>
                  </a:lnTo>
                  <a:lnTo>
                    <a:pt x="384" y="870"/>
                  </a:lnTo>
                  <a:lnTo>
                    <a:pt x="442" y="899"/>
                  </a:lnTo>
                  <a:lnTo>
                    <a:pt x="500" y="926"/>
                  </a:lnTo>
                  <a:lnTo>
                    <a:pt x="559" y="951"/>
                  </a:lnTo>
                  <a:lnTo>
                    <a:pt x="617" y="973"/>
                  </a:lnTo>
                  <a:lnTo>
                    <a:pt x="675" y="994"/>
                  </a:lnTo>
                  <a:lnTo>
                    <a:pt x="735" y="1012"/>
                  </a:lnTo>
                  <a:lnTo>
                    <a:pt x="795" y="1028"/>
                  </a:lnTo>
                  <a:lnTo>
                    <a:pt x="854" y="1042"/>
                  </a:lnTo>
                  <a:lnTo>
                    <a:pt x="885" y="1048"/>
                  </a:lnTo>
                  <a:lnTo>
                    <a:pt x="915" y="1053"/>
                  </a:lnTo>
                  <a:lnTo>
                    <a:pt x="915"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 name="Freeform 7"/>
            <p:cNvSpPr>
              <a:spLocks/>
            </p:cNvSpPr>
            <p:nvPr userDrawn="1"/>
          </p:nvSpPr>
          <p:spPr bwMode="auto">
            <a:xfrm flipH="1">
              <a:off x="625801" y="0"/>
              <a:ext cx="2544500" cy="3640138"/>
            </a:xfrm>
            <a:custGeom>
              <a:avLst/>
              <a:gdLst>
                <a:gd name="T0" fmla="*/ 46 w 1602"/>
                <a:gd name="T1" fmla="*/ 0 h 2293"/>
                <a:gd name="T2" fmla="*/ 27 w 1602"/>
                <a:gd name="T3" fmla="*/ 79 h 2293"/>
                <a:gd name="T4" fmla="*/ 13 w 1602"/>
                <a:gd name="T5" fmla="*/ 158 h 2293"/>
                <a:gd name="T6" fmla="*/ 5 w 1602"/>
                <a:gd name="T7" fmla="*/ 236 h 2293"/>
                <a:gd name="T8" fmla="*/ 0 w 1602"/>
                <a:gd name="T9" fmla="*/ 315 h 2293"/>
                <a:gd name="T10" fmla="*/ 1 w 1602"/>
                <a:gd name="T11" fmla="*/ 394 h 2293"/>
                <a:gd name="T12" fmla="*/ 7 w 1602"/>
                <a:gd name="T13" fmla="*/ 473 h 2293"/>
                <a:gd name="T14" fmla="*/ 16 w 1602"/>
                <a:gd name="T15" fmla="*/ 551 h 2293"/>
                <a:gd name="T16" fmla="*/ 27 w 1602"/>
                <a:gd name="T17" fmla="*/ 630 h 2293"/>
                <a:gd name="T18" fmla="*/ 43 w 1602"/>
                <a:gd name="T19" fmla="*/ 708 h 2293"/>
                <a:gd name="T20" fmla="*/ 80 w 1602"/>
                <a:gd name="T21" fmla="*/ 862 h 2293"/>
                <a:gd name="T22" fmla="*/ 124 w 1602"/>
                <a:gd name="T23" fmla="*/ 1014 h 2293"/>
                <a:gd name="T24" fmla="*/ 195 w 1602"/>
                <a:gd name="T25" fmla="*/ 1236 h 2293"/>
                <a:gd name="T26" fmla="*/ 209 w 1602"/>
                <a:gd name="T27" fmla="*/ 1277 h 2293"/>
                <a:gd name="T28" fmla="*/ 242 w 1602"/>
                <a:gd name="T29" fmla="*/ 1358 h 2293"/>
                <a:gd name="T30" fmla="*/ 279 w 1602"/>
                <a:gd name="T31" fmla="*/ 1437 h 2293"/>
                <a:gd name="T32" fmla="*/ 322 w 1602"/>
                <a:gd name="T33" fmla="*/ 1514 h 2293"/>
                <a:gd name="T34" fmla="*/ 369 w 1602"/>
                <a:gd name="T35" fmla="*/ 1590 h 2293"/>
                <a:gd name="T36" fmla="*/ 420 w 1602"/>
                <a:gd name="T37" fmla="*/ 1662 h 2293"/>
                <a:gd name="T38" fmla="*/ 474 w 1602"/>
                <a:gd name="T39" fmla="*/ 1733 h 2293"/>
                <a:gd name="T40" fmla="*/ 531 w 1602"/>
                <a:gd name="T41" fmla="*/ 1801 h 2293"/>
                <a:gd name="T42" fmla="*/ 590 w 1602"/>
                <a:gd name="T43" fmla="*/ 1869 h 2293"/>
                <a:gd name="T44" fmla="*/ 652 w 1602"/>
                <a:gd name="T45" fmla="*/ 1933 h 2293"/>
                <a:gd name="T46" fmla="*/ 749 w 1602"/>
                <a:gd name="T47" fmla="*/ 2025 h 2293"/>
                <a:gd name="T48" fmla="*/ 881 w 1602"/>
                <a:gd name="T49" fmla="*/ 2139 h 2293"/>
                <a:gd name="T50" fmla="*/ 1014 w 1602"/>
                <a:gd name="T51" fmla="*/ 2244 h 2293"/>
                <a:gd name="T52" fmla="*/ 1081 w 1602"/>
                <a:gd name="T53" fmla="*/ 2293 h 2293"/>
                <a:gd name="T54" fmla="*/ 1107 w 1602"/>
                <a:gd name="T55" fmla="*/ 2266 h 2293"/>
                <a:gd name="T56" fmla="*/ 1157 w 1602"/>
                <a:gd name="T57" fmla="*/ 2210 h 2293"/>
                <a:gd name="T58" fmla="*/ 1206 w 1602"/>
                <a:gd name="T59" fmla="*/ 2151 h 2293"/>
                <a:gd name="T60" fmla="*/ 1249 w 1602"/>
                <a:gd name="T61" fmla="*/ 2090 h 2293"/>
                <a:gd name="T62" fmla="*/ 1290 w 1602"/>
                <a:gd name="T63" fmla="*/ 2027 h 2293"/>
                <a:gd name="T64" fmla="*/ 1328 w 1602"/>
                <a:gd name="T65" fmla="*/ 1963 h 2293"/>
                <a:gd name="T66" fmla="*/ 1363 w 1602"/>
                <a:gd name="T67" fmla="*/ 1898 h 2293"/>
                <a:gd name="T68" fmla="*/ 1396 w 1602"/>
                <a:gd name="T69" fmla="*/ 1830 h 2293"/>
                <a:gd name="T70" fmla="*/ 1425 w 1602"/>
                <a:gd name="T71" fmla="*/ 1762 h 2293"/>
                <a:gd name="T72" fmla="*/ 1452 w 1602"/>
                <a:gd name="T73" fmla="*/ 1692 h 2293"/>
                <a:gd name="T74" fmla="*/ 1475 w 1602"/>
                <a:gd name="T75" fmla="*/ 1620 h 2293"/>
                <a:gd name="T76" fmla="*/ 1508 w 1602"/>
                <a:gd name="T77" fmla="*/ 1511 h 2293"/>
                <a:gd name="T78" fmla="*/ 1542 w 1602"/>
                <a:gd name="T79" fmla="*/ 1362 h 2293"/>
                <a:gd name="T80" fmla="*/ 1568 w 1602"/>
                <a:gd name="T81" fmla="*/ 1211 h 2293"/>
                <a:gd name="T82" fmla="*/ 1586 w 1602"/>
                <a:gd name="T83" fmla="*/ 1058 h 2293"/>
                <a:gd name="T84" fmla="*/ 1597 w 1602"/>
                <a:gd name="T85" fmla="*/ 902 h 2293"/>
                <a:gd name="T86" fmla="*/ 1602 w 1602"/>
                <a:gd name="T87" fmla="*/ 747 h 2293"/>
                <a:gd name="T88" fmla="*/ 1601 w 1602"/>
                <a:gd name="T89" fmla="*/ 593 h 2293"/>
                <a:gd name="T90" fmla="*/ 1597 w 1602"/>
                <a:gd name="T91" fmla="*/ 440 h 2293"/>
                <a:gd name="T92" fmla="*/ 1588 w 1602"/>
                <a:gd name="T93" fmla="*/ 290 h 2293"/>
                <a:gd name="T94" fmla="*/ 1577 w 1602"/>
                <a:gd name="T95" fmla="*/ 143 h 2293"/>
                <a:gd name="T96" fmla="*/ 46 w 1602"/>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2" h="2293">
                  <a:moveTo>
                    <a:pt x="46" y="0"/>
                  </a:moveTo>
                  <a:lnTo>
                    <a:pt x="46" y="0"/>
                  </a:lnTo>
                  <a:lnTo>
                    <a:pt x="36" y="39"/>
                  </a:lnTo>
                  <a:lnTo>
                    <a:pt x="27" y="79"/>
                  </a:lnTo>
                  <a:lnTo>
                    <a:pt x="19" y="118"/>
                  </a:lnTo>
                  <a:lnTo>
                    <a:pt x="13" y="158"/>
                  </a:lnTo>
                  <a:lnTo>
                    <a:pt x="8" y="197"/>
                  </a:lnTo>
                  <a:lnTo>
                    <a:pt x="5" y="236"/>
                  </a:lnTo>
                  <a:lnTo>
                    <a:pt x="2" y="276"/>
                  </a:lnTo>
                  <a:lnTo>
                    <a:pt x="0" y="315"/>
                  </a:lnTo>
                  <a:lnTo>
                    <a:pt x="0" y="354"/>
                  </a:lnTo>
                  <a:lnTo>
                    <a:pt x="1" y="394"/>
                  </a:lnTo>
                  <a:lnTo>
                    <a:pt x="4" y="433"/>
                  </a:lnTo>
                  <a:lnTo>
                    <a:pt x="7" y="473"/>
                  </a:lnTo>
                  <a:lnTo>
                    <a:pt x="10" y="512"/>
                  </a:lnTo>
                  <a:lnTo>
                    <a:pt x="16" y="551"/>
                  </a:lnTo>
                  <a:lnTo>
                    <a:pt x="22" y="591"/>
                  </a:lnTo>
                  <a:lnTo>
                    <a:pt x="27" y="630"/>
                  </a:lnTo>
                  <a:lnTo>
                    <a:pt x="35" y="668"/>
                  </a:lnTo>
                  <a:lnTo>
                    <a:pt x="43" y="708"/>
                  </a:lnTo>
                  <a:lnTo>
                    <a:pt x="60" y="785"/>
                  </a:lnTo>
                  <a:lnTo>
                    <a:pt x="80" y="862"/>
                  </a:lnTo>
                  <a:lnTo>
                    <a:pt x="101" y="938"/>
                  </a:lnTo>
                  <a:lnTo>
                    <a:pt x="124" y="1014"/>
                  </a:lnTo>
                  <a:lnTo>
                    <a:pt x="147" y="1089"/>
                  </a:lnTo>
                  <a:lnTo>
                    <a:pt x="195" y="1236"/>
                  </a:lnTo>
                  <a:lnTo>
                    <a:pt x="195" y="1236"/>
                  </a:lnTo>
                  <a:lnTo>
                    <a:pt x="209" y="1277"/>
                  </a:lnTo>
                  <a:lnTo>
                    <a:pt x="224" y="1319"/>
                  </a:lnTo>
                  <a:lnTo>
                    <a:pt x="242" y="1358"/>
                  </a:lnTo>
                  <a:lnTo>
                    <a:pt x="260" y="1398"/>
                  </a:lnTo>
                  <a:lnTo>
                    <a:pt x="279" y="1437"/>
                  </a:lnTo>
                  <a:lnTo>
                    <a:pt x="299" y="1476"/>
                  </a:lnTo>
                  <a:lnTo>
                    <a:pt x="322" y="1514"/>
                  </a:lnTo>
                  <a:lnTo>
                    <a:pt x="344" y="1551"/>
                  </a:lnTo>
                  <a:lnTo>
                    <a:pt x="369" y="1590"/>
                  </a:lnTo>
                  <a:lnTo>
                    <a:pt x="394" y="1626"/>
                  </a:lnTo>
                  <a:lnTo>
                    <a:pt x="420" y="1662"/>
                  </a:lnTo>
                  <a:lnTo>
                    <a:pt x="445" y="1698"/>
                  </a:lnTo>
                  <a:lnTo>
                    <a:pt x="474" y="1733"/>
                  </a:lnTo>
                  <a:lnTo>
                    <a:pt x="502" y="1767"/>
                  </a:lnTo>
                  <a:lnTo>
                    <a:pt x="531" y="1801"/>
                  </a:lnTo>
                  <a:lnTo>
                    <a:pt x="560" y="1835"/>
                  </a:lnTo>
                  <a:lnTo>
                    <a:pt x="590" y="1869"/>
                  </a:lnTo>
                  <a:lnTo>
                    <a:pt x="621" y="1900"/>
                  </a:lnTo>
                  <a:lnTo>
                    <a:pt x="652" y="1933"/>
                  </a:lnTo>
                  <a:lnTo>
                    <a:pt x="685" y="1963"/>
                  </a:lnTo>
                  <a:lnTo>
                    <a:pt x="749" y="2025"/>
                  </a:lnTo>
                  <a:lnTo>
                    <a:pt x="814" y="2084"/>
                  </a:lnTo>
                  <a:lnTo>
                    <a:pt x="881" y="2139"/>
                  </a:lnTo>
                  <a:lnTo>
                    <a:pt x="948" y="2193"/>
                  </a:lnTo>
                  <a:lnTo>
                    <a:pt x="1014" y="2244"/>
                  </a:lnTo>
                  <a:lnTo>
                    <a:pt x="1081" y="2293"/>
                  </a:lnTo>
                  <a:lnTo>
                    <a:pt x="1081" y="2293"/>
                  </a:lnTo>
                  <a:lnTo>
                    <a:pt x="1081" y="2293"/>
                  </a:lnTo>
                  <a:lnTo>
                    <a:pt x="1107" y="2266"/>
                  </a:lnTo>
                  <a:lnTo>
                    <a:pt x="1132" y="2238"/>
                  </a:lnTo>
                  <a:lnTo>
                    <a:pt x="1157" y="2210"/>
                  </a:lnTo>
                  <a:lnTo>
                    <a:pt x="1182" y="2180"/>
                  </a:lnTo>
                  <a:lnTo>
                    <a:pt x="1206" y="2151"/>
                  </a:lnTo>
                  <a:lnTo>
                    <a:pt x="1228" y="2121"/>
                  </a:lnTo>
                  <a:lnTo>
                    <a:pt x="1249" y="2090"/>
                  </a:lnTo>
                  <a:lnTo>
                    <a:pt x="1270" y="2059"/>
                  </a:lnTo>
                  <a:lnTo>
                    <a:pt x="1290" y="2027"/>
                  </a:lnTo>
                  <a:lnTo>
                    <a:pt x="1310" y="1996"/>
                  </a:lnTo>
                  <a:lnTo>
                    <a:pt x="1328" y="1963"/>
                  </a:lnTo>
                  <a:lnTo>
                    <a:pt x="1346" y="1931"/>
                  </a:lnTo>
                  <a:lnTo>
                    <a:pt x="1363" y="1898"/>
                  </a:lnTo>
                  <a:lnTo>
                    <a:pt x="1380" y="1864"/>
                  </a:lnTo>
                  <a:lnTo>
                    <a:pt x="1396" y="1830"/>
                  </a:lnTo>
                  <a:lnTo>
                    <a:pt x="1410" y="1797"/>
                  </a:lnTo>
                  <a:lnTo>
                    <a:pt x="1425" y="1762"/>
                  </a:lnTo>
                  <a:lnTo>
                    <a:pt x="1438" y="1727"/>
                  </a:lnTo>
                  <a:lnTo>
                    <a:pt x="1452" y="1692"/>
                  </a:lnTo>
                  <a:lnTo>
                    <a:pt x="1464" y="1656"/>
                  </a:lnTo>
                  <a:lnTo>
                    <a:pt x="1475" y="1620"/>
                  </a:lnTo>
                  <a:lnTo>
                    <a:pt x="1487" y="1584"/>
                  </a:lnTo>
                  <a:lnTo>
                    <a:pt x="1508" y="1511"/>
                  </a:lnTo>
                  <a:lnTo>
                    <a:pt x="1526" y="1438"/>
                  </a:lnTo>
                  <a:lnTo>
                    <a:pt x="1542" y="1362"/>
                  </a:lnTo>
                  <a:lnTo>
                    <a:pt x="1556" y="1287"/>
                  </a:lnTo>
                  <a:lnTo>
                    <a:pt x="1568" y="1211"/>
                  </a:lnTo>
                  <a:lnTo>
                    <a:pt x="1578" y="1134"/>
                  </a:lnTo>
                  <a:lnTo>
                    <a:pt x="1586" y="1058"/>
                  </a:lnTo>
                  <a:lnTo>
                    <a:pt x="1592" y="980"/>
                  </a:lnTo>
                  <a:lnTo>
                    <a:pt x="1597" y="902"/>
                  </a:lnTo>
                  <a:lnTo>
                    <a:pt x="1600" y="825"/>
                  </a:lnTo>
                  <a:lnTo>
                    <a:pt x="1602" y="747"/>
                  </a:lnTo>
                  <a:lnTo>
                    <a:pt x="1602" y="671"/>
                  </a:lnTo>
                  <a:lnTo>
                    <a:pt x="1601" y="593"/>
                  </a:lnTo>
                  <a:lnTo>
                    <a:pt x="1600" y="516"/>
                  </a:lnTo>
                  <a:lnTo>
                    <a:pt x="1597" y="440"/>
                  </a:lnTo>
                  <a:lnTo>
                    <a:pt x="1592" y="365"/>
                  </a:lnTo>
                  <a:lnTo>
                    <a:pt x="1588" y="290"/>
                  </a:lnTo>
                  <a:lnTo>
                    <a:pt x="1582" y="216"/>
                  </a:lnTo>
                  <a:lnTo>
                    <a:pt x="1577" y="143"/>
                  </a:lnTo>
                  <a:lnTo>
                    <a:pt x="1562" y="0"/>
                  </a:lnTo>
                  <a:lnTo>
                    <a:pt x="46"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9" name="Freeform 9"/>
            <p:cNvSpPr>
              <a:spLocks/>
            </p:cNvSpPr>
            <p:nvPr userDrawn="1"/>
          </p:nvSpPr>
          <p:spPr bwMode="auto">
            <a:xfrm flipH="1">
              <a:off x="0" y="0"/>
              <a:ext cx="1453319" cy="3640138"/>
            </a:xfrm>
            <a:custGeom>
              <a:avLst/>
              <a:gdLst>
                <a:gd name="T0" fmla="*/ 915 w 915"/>
                <a:gd name="T1" fmla="*/ 1753 h 2293"/>
                <a:gd name="T2" fmla="*/ 915 w 915"/>
                <a:gd name="T3" fmla="*/ 0 h 2293"/>
                <a:gd name="T4" fmla="*/ 240 w 915"/>
                <a:gd name="T5" fmla="*/ 0 h 2293"/>
                <a:gd name="T6" fmla="*/ 240 w 915"/>
                <a:gd name="T7" fmla="*/ 0 h 2293"/>
                <a:gd name="T8" fmla="*/ 247 w 915"/>
                <a:gd name="T9" fmla="*/ 70 h 2293"/>
                <a:gd name="T10" fmla="*/ 254 w 915"/>
                <a:gd name="T11" fmla="*/ 141 h 2293"/>
                <a:gd name="T12" fmla="*/ 259 w 915"/>
                <a:gd name="T13" fmla="*/ 212 h 2293"/>
                <a:gd name="T14" fmla="*/ 263 w 915"/>
                <a:gd name="T15" fmla="*/ 282 h 2293"/>
                <a:gd name="T16" fmla="*/ 266 w 915"/>
                <a:gd name="T17" fmla="*/ 353 h 2293"/>
                <a:gd name="T18" fmla="*/ 270 w 915"/>
                <a:gd name="T19" fmla="*/ 424 h 2293"/>
                <a:gd name="T20" fmla="*/ 271 w 915"/>
                <a:gd name="T21" fmla="*/ 496 h 2293"/>
                <a:gd name="T22" fmla="*/ 272 w 915"/>
                <a:gd name="T23" fmla="*/ 567 h 2293"/>
                <a:gd name="T24" fmla="*/ 271 w 915"/>
                <a:gd name="T25" fmla="*/ 639 h 2293"/>
                <a:gd name="T26" fmla="*/ 270 w 915"/>
                <a:gd name="T27" fmla="*/ 710 h 2293"/>
                <a:gd name="T28" fmla="*/ 268 w 915"/>
                <a:gd name="T29" fmla="*/ 782 h 2293"/>
                <a:gd name="T30" fmla="*/ 265 w 915"/>
                <a:gd name="T31" fmla="*/ 854 h 2293"/>
                <a:gd name="T32" fmla="*/ 261 w 915"/>
                <a:gd name="T33" fmla="*/ 925 h 2293"/>
                <a:gd name="T34" fmla="*/ 256 w 915"/>
                <a:gd name="T35" fmla="*/ 997 h 2293"/>
                <a:gd name="T36" fmla="*/ 250 w 915"/>
                <a:gd name="T37" fmla="*/ 1069 h 2293"/>
                <a:gd name="T38" fmla="*/ 243 w 915"/>
                <a:gd name="T39" fmla="*/ 1141 h 2293"/>
                <a:gd name="T40" fmla="*/ 235 w 915"/>
                <a:gd name="T41" fmla="*/ 1213 h 2293"/>
                <a:gd name="T42" fmla="*/ 227 w 915"/>
                <a:gd name="T43" fmla="*/ 1285 h 2293"/>
                <a:gd name="T44" fmla="*/ 217 w 915"/>
                <a:gd name="T45" fmla="*/ 1357 h 2293"/>
                <a:gd name="T46" fmla="*/ 205 w 915"/>
                <a:gd name="T47" fmla="*/ 1429 h 2293"/>
                <a:gd name="T48" fmla="*/ 194 w 915"/>
                <a:gd name="T49" fmla="*/ 1502 h 2293"/>
                <a:gd name="T50" fmla="*/ 182 w 915"/>
                <a:gd name="T51" fmla="*/ 1574 h 2293"/>
                <a:gd name="T52" fmla="*/ 167 w 915"/>
                <a:gd name="T53" fmla="*/ 1646 h 2293"/>
                <a:gd name="T54" fmla="*/ 153 w 915"/>
                <a:gd name="T55" fmla="*/ 1718 h 2293"/>
                <a:gd name="T56" fmla="*/ 137 w 915"/>
                <a:gd name="T57" fmla="*/ 1790 h 2293"/>
                <a:gd name="T58" fmla="*/ 121 w 915"/>
                <a:gd name="T59" fmla="*/ 1862 h 2293"/>
                <a:gd name="T60" fmla="*/ 103 w 915"/>
                <a:gd name="T61" fmla="*/ 1934 h 2293"/>
                <a:gd name="T62" fmla="*/ 84 w 915"/>
                <a:gd name="T63" fmla="*/ 2006 h 2293"/>
                <a:gd name="T64" fmla="*/ 65 w 915"/>
                <a:gd name="T65" fmla="*/ 2078 h 2293"/>
                <a:gd name="T66" fmla="*/ 44 w 915"/>
                <a:gd name="T67" fmla="*/ 2150 h 2293"/>
                <a:gd name="T68" fmla="*/ 22 w 915"/>
                <a:gd name="T69" fmla="*/ 2221 h 2293"/>
                <a:gd name="T70" fmla="*/ 0 w 915"/>
                <a:gd name="T71" fmla="*/ 2293 h 2293"/>
                <a:gd name="T72" fmla="*/ 0 w 915"/>
                <a:gd name="T73" fmla="*/ 2293 h 2293"/>
                <a:gd name="T74" fmla="*/ 53 w 915"/>
                <a:gd name="T75" fmla="*/ 2255 h 2293"/>
                <a:gd name="T76" fmla="*/ 108 w 915"/>
                <a:gd name="T77" fmla="*/ 2216 h 2293"/>
                <a:gd name="T78" fmla="*/ 162 w 915"/>
                <a:gd name="T79" fmla="*/ 2179 h 2293"/>
                <a:gd name="T80" fmla="*/ 218 w 915"/>
                <a:gd name="T81" fmla="*/ 2142 h 2293"/>
                <a:gd name="T82" fmla="*/ 273 w 915"/>
                <a:gd name="T83" fmla="*/ 2106 h 2293"/>
                <a:gd name="T84" fmla="*/ 329 w 915"/>
                <a:gd name="T85" fmla="*/ 2071 h 2293"/>
                <a:gd name="T86" fmla="*/ 385 w 915"/>
                <a:gd name="T87" fmla="*/ 2036 h 2293"/>
                <a:gd name="T88" fmla="*/ 443 w 915"/>
                <a:gd name="T89" fmla="*/ 2001 h 2293"/>
                <a:gd name="T90" fmla="*/ 500 w 915"/>
                <a:gd name="T91" fmla="*/ 1969 h 2293"/>
                <a:gd name="T92" fmla="*/ 559 w 915"/>
                <a:gd name="T93" fmla="*/ 1935 h 2293"/>
                <a:gd name="T94" fmla="*/ 617 w 915"/>
                <a:gd name="T95" fmla="*/ 1904 h 2293"/>
                <a:gd name="T96" fmla="*/ 675 w 915"/>
                <a:gd name="T97" fmla="*/ 1872 h 2293"/>
                <a:gd name="T98" fmla="*/ 735 w 915"/>
                <a:gd name="T99" fmla="*/ 1842 h 2293"/>
                <a:gd name="T100" fmla="*/ 795 w 915"/>
                <a:gd name="T101" fmla="*/ 1811 h 2293"/>
                <a:gd name="T102" fmla="*/ 854 w 915"/>
                <a:gd name="T103" fmla="*/ 1782 h 2293"/>
                <a:gd name="T104" fmla="*/ 915 w 915"/>
                <a:gd name="T105" fmla="*/ 1753 h 2293"/>
                <a:gd name="T106" fmla="*/ 915 w 915"/>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5" h="2293">
                  <a:moveTo>
                    <a:pt x="915" y="1753"/>
                  </a:moveTo>
                  <a:lnTo>
                    <a:pt x="915" y="0"/>
                  </a:lnTo>
                  <a:lnTo>
                    <a:pt x="240" y="0"/>
                  </a:lnTo>
                  <a:lnTo>
                    <a:pt x="240" y="0"/>
                  </a:lnTo>
                  <a:lnTo>
                    <a:pt x="247" y="70"/>
                  </a:lnTo>
                  <a:lnTo>
                    <a:pt x="254" y="141"/>
                  </a:lnTo>
                  <a:lnTo>
                    <a:pt x="259" y="212"/>
                  </a:lnTo>
                  <a:lnTo>
                    <a:pt x="263" y="282"/>
                  </a:lnTo>
                  <a:lnTo>
                    <a:pt x="266" y="353"/>
                  </a:lnTo>
                  <a:lnTo>
                    <a:pt x="270" y="424"/>
                  </a:lnTo>
                  <a:lnTo>
                    <a:pt x="271" y="496"/>
                  </a:lnTo>
                  <a:lnTo>
                    <a:pt x="272" y="567"/>
                  </a:lnTo>
                  <a:lnTo>
                    <a:pt x="271" y="639"/>
                  </a:lnTo>
                  <a:lnTo>
                    <a:pt x="270" y="710"/>
                  </a:lnTo>
                  <a:lnTo>
                    <a:pt x="268" y="782"/>
                  </a:lnTo>
                  <a:lnTo>
                    <a:pt x="265" y="854"/>
                  </a:lnTo>
                  <a:lnTo>
                    <a:pt x="261" y="925"/>
                  </a:lnTo>
                  <a:lnTo>
                    <a:pt x="256" y="997"/>
                  </a:lnTo>
                  <a:lnTo>
                    <a:pt x="250" y="1069"/>
                  </a:lnTo>
                  <a:lnTo>
                    <a:pt x="243" y="1141"/>
                  </a:lnTo>
                  <a:lnTo>
                    <a:pt x="235" y="1213"/>
                  </a:lnTo>
                  <a:lnTo>
                    <a:pt x="227" y="1285"/>
                  </a:lnTo>
                  <a:lnTo>
                    <a:pt x="217" y="1357"/>
                  </a:lnTo>
                  <a:lnTo>
                    <a:pt x="205" y="1429"/>
                  </a:lnTo>
                  <a:lnTo>
                    <a:pt x="194" y="1502"/>
                  </a:lnTo>
                  <a:lnTo>
                    <a:pt x="182" y="1574"/>
                  </a:lnTo>
                  <a:lnTo>
                    <a:pt x="167" y="1646"/>
                  </a:lnTo>
                  <a:lnTo>
                    <a:pt x="153" y="1718"/>
                  </a:lnTo>
                  <a:lnTo>
                    <a:pt x="137" y="1790"/>
                  </a:lnTo>
                  <a:lnTo>
                    <a:pt x="121" y="1862"/>
                  </a:lnTo>
                  <a:lnTo>
                    <a:pt x="103" y="1934"/>
                  </a:lnTo>
                  <a:lnTo>
                    <a:pt x="84" y="2006"/>
                  </a:lnTo>
                  <a:lnTo>
                    <a:pt x="65" y="2078"/>
                  </a:lnTo>
                  <a:lnTo>
                    <a:pt x="44" y="2150"/>
                  </a:lnTo>
                  <a:lnTo>
                    <a:pt x="22" y="2221"/>
                  </a:lnTo>
                  <a:lnTo>
                    <a:pt x="0" y="2293"/>
                  </a:lnTo>
                  <a:lnTo>
                    <a:pt x="0" y="2293"/>
                  </a:lnTo>
                  <a:lnTo>
                    <a:pt x="53" y="2255"/>
                  </a:lnTo>
                  <a:lnTo>
                    <a:pt x="108" y="2216"/>
                  </a:lnTo>
                  <a:lnTo>
                    <a:pt x="162" y="2179"/>
                  </a:lnTo>
                  <a:lnTo>
                    <a:pt x="218" y="2142"/>
                  </a:lnTo>
                  <a:lnTo>
                    <a:pt x="273" y="2106"/>
                  </a:lnTo>
                  <a:lnTo>
                    <a:pt x="329" y="2071"/>
                  </a:lnTo>
                  <a:lnTo>
                    <a:pt x="385" y="2036"/>
                  </a:lnTo>
                  <a:lnTo>
                    <a:pt x="443" y="2001"/>
                  </a:lnTo>
                  <a:lnTo>
                    <a:pt x="500" y="1969"/>
                  </a:lnTo>
                  <a:lnTo>
                    <a:pt x="559" y="1935"/>
                  </a:lnTo>
                  <a:lnTo>
                    <a:pt x="617" y="1904"/>
                  </a:lnTo>
                  <a:lnTo>
                    <a:pt x="675" y="1872"/>
                  </a:lnTo>
                  <a:lnTo>
                    <a:pt x="735" y="1842"/>
                  </a:lnTo>
                  <a:lnTo>
                    <a:pt x="795" y="1811"/>
                  </a:lnTo>
                  <a:lnTo>
                    <a:pt x="854" y="1782"/>
                  </a:lnTo>
                  <a:lnTo>
                    <a:pt x="915" y="1753"/>
                  </a:lnTo>
                  <a:lnTo>
                    <a:pt x="915"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0" name="Freeform 10"/>
            <p:cNvSpPr>
              <a:spLocks/>
            </p:cNvSpPr>
            <p:nvPr userDrawn="1"/>
          </p:nvSpPr>
          <p:spPr bwMode="auto">
            <a:xfrm flipH="1">
              <a:off x="0" y="3640138"/>
              <a:ext cx="1453319" cy="857250"/>
            </a:xfrm>
            <a:custGeom>
              <a:avLst/>
              <a:gdLst>
                <a:gd name="T0" fmla="*/ 915 w 915"/>
                <a:gd name="T1" fmla="*/ 378 h 540"/>
                <a:gd name="T2" fmla="*/ 915 w 915"/>
                <a:gd name="T3" fmla="*/ 378 h 540"/>
                <a:gd name="T4" fmla="*/ 854 w 915"/>
                <a:gd name="T5" fmla="*/ 368 h 540"/>
                <a:gd name="T6" fmla="*/ 795 w 915"/>
                <a:gd name="T7" fmla="*/ 356 h 540"/>
                <a:gd name="T8" fmla="*/ 735 w 915"/>
                <a:gd name="T9" fmla="*/ 342 h 540"/>
                <a:gd name="T10" fmla="*/ 675 w 915"/>
                <a:gd name="T11" fmla="*/ 327 h 540"/>
                <a:gd name="T12" fmla="*/ 617 w 915"/>
                <a:gd name="T13" fmla="*/ 309 h 540"/>
                <a:gd name="T14" fmla="*/ 559 w 915"/>
                <a:gd name="T15" fmla="*/ 290 h 540"/>
                <a:gd name="T16" fmla="*/ 500 w 915"/>
                <a:gd name="T17" fmla="*/ 270 h 540"/>
                <a:gd name="T18" fmla="*/ 442 w 915"/>
                <a:gd name="T19" fmla="*/ 247 h 540"/>
                <a:gd name="T20" fmla="*/ 384 w 915"/>
                <a:gd name="T21" fmla="*/ 223 h 540"/>
                <a:gd name="T22" fmla="*/ 328 w 915"/>
                <a:gd name="T23" fmla="*/ 196 h 540"/>
                <a:gd name="T24" fmla="*/ 272 w 915"/>
                <a:gd name="T25" fmla="*/ 167 h 540"/>
                <a:gd name="T26" fmla="*/ 216 w 915"/>
                <a:gd name="T27" fmla="*/ 138 h 540"/>
                <a:gd name="T28" fmla="*/ 161 w 915"/>
                <a:gd name="T29" fmla="*/ 107 h 540"/>
                <a:gd name="T30" fmla="*/ 107 w 915"/>
                <a:gd name="T31" fmla="*/ 73 h 540"/>
                <a:gd name="T32" fmla="*/ 53 w 915"/>
                <a:gd name="T33" fmla="*/ 37 h 540"/>
                <a:gd name="T34" fmla="*/ 0 w 915"/>
                <a:gd name="T35" fmla="*/ 0 h 540"/>
                <a:gd name="T36" fmla="*/ 0 w 915"/>
                <a:gd name="T37" fmla="*/ 0 h 540"/>
                <a:gd name="T38" fmla="*/ 55 w 915"/>
                <a:gd name="T39" fmla="*/ 39 h 540"/>
                <a:gd name="T40" fmla="*/ 110 w 915"/>
                <a:gd name="T41" fmla="*/ 79 h 540"/>
                <a:gd name="T42" fmla="*/ 165 w 915"/>
                <a:gd name="T43" fmla="*/ 116 h 540"/>
                <a:gd name="T44" fmla="*/ 221 w 915"/>
                <a:gd name="T45" fmla="*/ 153 h 540"/>
                <a:gd name="T46" fmla="*/ 277 w 915"/>
                <a:gd name="T47" fmla="*/ 190 h 540"/>
                <a:gd name="T48" fmla="*/ 334 w 915"/>
                <a:gd name="T49" fmla="*/ 225 h 540"/>
                <a:gd name="T50" fmla="*/ 391 w 915"/>
                <a:gd name="T51" fmla="*/ 260 h 540"/>
                <a:gd name="T52" fmla="*/ 448 w 915"/>
                <a:gd name="T53" fmla="*/ 295 h 540"/>
                <a:gd name="T54" fmla="*/ 506 w 915"/>
                <a:gd name="T55" fmla="*/ 327 h 540"/>
                <a:gd name="T56" fmla="*/ 563 w 915"/>
                <a:gd name="T57" fmla="*/ 360 h 540"/>
                <a:gd name="T58" fmla="*/ 622 w 915"/>
                <a:gd name="T59" fmla="*/ 392 h 540"/>
                <a:gd name="T60" fmla="*/ 679 w 915"/>
                <a:gd name="T61" fmla="*/ 423 h 540"/>
                <a:gd name="T62" fmla="*/ 737 w 915"/>
                <a:gd name="T63" fmla="*/ 453 h 540"/>
                <a:gd name="T64" fmla="*/ 797 w 915"/>
                <a:gd name="T65" fmla="*/ 482 h 540"/>
                <a:gd name="T66" fmla="*/ 855 w 915"/>
                <a:gd name="T67" fmla="*/ 512 h 540"/>
                <a:gd name="T68" fmla="*/ 915 w 915"/>
                <a:gd name="T69" fmla="*/ 540 h 540"/>
                <a:gd name="T70" fmla="*/ 915 w 915"/>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5" h="540">
                  <a:moveTo>
                    <a:pt x="915" y="378"/>
                  </a:moveTo>
                  <a:lnTo>
                    <a:pt x="915" y="378"/>
                  </a:lnTo>
                  <a:lnTo>
                    <a:pt x="854" y="368"/>
                  </a:lnTo>
                  <a:lnTo>
                    <a:pt x="795" y="356"/>
                  </a:lnTo>
                  <a:lnTo>
                    <a:pt x="735" y="342"/>
                  </a:lnTo>
                  <a:lnTo>
                    <a:pt x="675" y="327"/>
                  </a:lnTo>
                  <a:lnTo>
                    <a:pt x="617" y="309"/>
                  </a:lnTo>
                  <a:lnTo>
                    <a:pt x="559" y="290"/>
                  </a:lnTo>
                  <a:lnTo>
                    <a:pt x="500" y="270"/>
                  </a:lnTo>
                  <a:lnTo>
                    <a:pt x="442" y="247"/>
                  </a:lnTo>
                  <a:lnTo>
                    <a:pt x="384" y="223"/>
                  </a:lnTo>
                  <a:lnTo>
                    <a:pt x="328" y="196"/>
                  </a:lnTo>
                  <a:lnTo>
                    <a:pt x="272" y="167"/>
                  </a:lnTo>
                  <a:lnTo>
                    <a:pt x="216" y="138"/>
                  </a:lnTo>
                  <a:lnTo>
                    <a:pt x="161" y="107"/>
                  </a:lnTo>
                  <a:lnTo>
                    <a:pt x="107" y="73"/>
                  </a:lnTo>
                  <a:lnTo>
                    <a:pt x="53" y="37"/>
                  </a:lnTo>
                  <a:lnTo>
                    <a:pt x="0" y="0"/>
                  </a:lnTo>
                  <a:lnTo>
                    <a:pt x="0" y="0"/>
                  </a:lnTo>
                  <a:lnTo>
                    <a:pt x="55" y="39"/>
                  </a:lnTo>
                  <a:lnTo>
                    <a:pt x="110" y="79"/>
                  </a:lnTo>
                  <a:lnTo>
                    <a:pt x="165" y="116"/>
                  </a:lnTo>
                  <a:lnTo>
                    <a:pt x="221" y="153"/>
                  </a:lnTo>
                  <a:lnTo>
                    <a:pt x="277" y="190"/>
                  </a:lnTo>
                  <a:lnTo>
                    <a:pt x="334" y="225"/>
                  </a:lnTo>
                  <a:lnTo>
                    <a:pt x="391" y="260"/>
                  </a:lnTo>
                  <a:lnTo>
                    <a:pt x="448" y="295"/>
                  </a:lnTo>
                  <a:lnTo>
                    <a:pt x="506" y="327"/>
                  </a:lnTo>
                  <a:lnTo>
                    <a:pt x="563" y="360"/>
                  </a:lnTo>
                  <a:lnTo>
                    <a:pt x="622" y="392"/>
                  </a:lnTo>
                  <a:lnTo>
                    <a:pt x="679" y="423"/>
                  </a:lnTo>
                  <a:lnTo>
                    <a:pt x="737" y="453"/>
                  </a:lnTo>
                  <a:lnTo>
                    <a:pt x="797" y="482"/>
                  </a:lnTo>
                  <a:lnTo>
                    <a:pt x="855" y="512"/>
                  </a:lnTo>
                  <a:lnTo>
                    <a:pt x="915" y="540"/>
                  </a:lnTo>
                  <a:lnTo>
                    <a:pt x="915"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1" name="Freeform 11"/>
            <p:cNvSpPr>
              <a:spLocks/>
            </p:cNvSpPr>
            <p:nvPr userDrawn="1"/>
          </p:nvSpPr>
          <p:spPr bwMode="auto">
            <a:xfrm flipH="1">
              <a:off x="1453319" y="0"/>
              <a:ext cx="2912992" cy="3640138"/>
            </a:xfrm>
            <a:custGeom>
              <a:avLst/>
              <a:gdLst>
                <a:gd name="T0" fmla="*/ 1065 w 1834"/>
                <a:gd name="T1" fmla="*/ 1236 h 2293"/>
                <a:gd name="T2" fmla="*/ 1042 w 1834"/>
                <a:gd name="T3" fmla="*/ 1163 h 2293"/>
                <a:gd name="T4" fmla="*/ 1023 w 1834"/>
                <a:gd name="T5" fmla="*/ 1089 h 2293"/>
                <a:gd name="T6" fmla="*/ 1005 w 1834"/>
                <a:gd name="T7" fmla="*/ 1014 h 2293"/>
                <a:gd name="T8" fmla="*/ 992 w 1834"/>
                <a:gd name="T9" fmla="*/ 938 h 2293"/>
                <a:gd name="T10" fmla="*/ 979 w 1834"/>
                <a:gd name="T11" fmla="*/ 862 h 2293"/>
                <a:gd name="T12" fmla="*/ 970 w 1834"/>
                <a:gd name="T13" fmla="*/ 785 h 2293"/>
                <a:gd name="T14" fmla="*/ 965 w 1834"/>
                <a:gd name="T15" fmla="*/ 708 h 2293"/>
                <a:gd name="T16" fmla="*/ 961 w 1834"/>
                <a:gd name="T17" fmla="*/ 630 h 2293"/>
                <a:gd name="T18" fmla="*/ 961 w 1834"/>
                <a:gd name="T19" fmla="*/ 551 h 2293"/>
                <a:gd name="T20" fmla="*/ 963 w 1834"/>
                <a:gd name="T21" fmla="*/ 473 h 2293"/>
                <a:gd name="T22" fmla="*/ 969 w 1834"/>
                <a:gd name="T23" fmla="*/ 394 h 2293"/>
                <a:gd name="T24" fmla="*/ 978 w 1834"/>
                <a:gd name="T25" fmla="*/ 315 h 2293"/>
                <a:gd name="T26" fmla="*/ 990 w 1834"/>
                <a:gd name="T27" fmla="*/ 236 h 2293"/>
                <a:gd name="T28" fmla="*/ 1005 w 1834"/>
                <a:gd name="T29" fmla="*/ 158 h 2293"/>
                <a:gd name="T30" fmla="*/ 1023 w 1834"/>
                <a:gd name="T31" fmla="*/ 79 h 2293"/>
                <a:gd name="T32" fmla="*/ 1043 w 1834"/>
                <a:gd name="T33" fmla="*/ 0 h 2293"/>
                <a:gd name="T34" fmla="*/ 0 w 1834"/>
                <a:gd name="T35" fmla="*/ 0 h 2293"/>
                <a:gd name="T36" fmla="*/ 79 w 1834"/>
                <a:gd name="T37" fmla="*/ 174 h 2293"/>
                <a:gd name="T38" fmla="*/ 162 w 1834"/>
                <a:gd name="T39" fmla="*/ 345 h 2293"/>
                <a:gd name="T40" fmla="*/ 252 w 1834"/>
                <a:gd name="T41" fmla="*/ 512 h 2293"/>
                <a:gd name="T42" fmla="*/ 346 w 1834"/>
                <a:gd name="T43" fmla="*/ 675 h 2293"/>
                <a:gd name="T44" fmla="*/ 445 w 1834"/>
                <a:gd name="T45" fmla="*/ 835 h 2293"/>
                <a:gd name="T46" fmla="*/ 550 w 1834"/>
                <a:gd name="T47" fmla="*/ 989 h 2293"/>
                <a:gd name="T48" fmla="*/ 659 w 1834"/>
                <a:gd name="T49" fmla="*/ 1140 h 2293"/>
                <a:gd name="T50" fmla="*/ 773 w 1834"/>
                <a:gd name="T51" fmla="*/ 1286 h 2293"/>
                <a:gd name="T52" fmla="*/ 891 w 1834"/>
                <a:gd name="T53" fmla="*/ 1428 h 2293"/>
                <a:gd name="T54" fmla="*/ 1014 w 1834"/>
                <a:gd name="T55" fmla="*/ 1565 h 2293"/>
                <a:gd name="T56" fmla="*/ 1141 w 1834"/>
                <a:gd name="T57" fmla="*/ 1699 h 2293"/>
                <a:gd name="T58" fmla="*/ 1272 w 1834"/>
                <a:gd name="T59" fmla="*/ 1827 h 2293"/>
                <a:gd name="T60" fmla="*/ 1406 w 1834"/>
                <a:gd name="T61" fmla="*/ 1951 h 2293"/>
                <a:gd name="T62" fmla="*/ 1545 w 1834"/>
                <a:gd name="T63" fmla="*/ 2069 h 2293"/>
                <a:gd name="T64" fmla="*/ 1688 w 1834"/>
                <a:gd name="T65" fmla="*/ 2184 h 2293"/>
                <a:gd name="T66" fmla="*/ 1834 w 1834"/>
                <a:gd name="T67" fmla="*/ 2293 h 2293"/>
                <a:gd name="T68" fmla="*/ 1801 w 1834"/>
                <a:gd name="T69" fmla="*/ 2269 h 2293"/>
                <a:gd name="T70" fmla="*/ 1737 w 1834"/>
                <a:gd name="T71" fmla="*/ 2219 h 2293"/>
                <a:gd name="T72" fmla="*/ 1675 w 1834"/>
                <a:gd name="T73" fmla="*/ 2167 h 2293"/>
                <a:gd name="T74" fmla="*/ 1616 w 1834"/>
                <a:gd name="T75" fmla="*/ 2112 h 2293"/>
                <a:gd name="T76" fmla="*/ 1557 w 1834"/>
                <a:gd name="T77" fmla="*/ 2054 h 2293"/>
                <a:gd name="T78" fmla="*/ 1502 w 1834"/>
                <a:gd name="T79" fmla="*/ 1995 h 2293"/>
                <a:gd name="T80" fmla="*/ 1448 w 1834"/>
                <a:gd name="T81" fmla="*/ 1933 h 2293"/>
                <a:gd name="T82" fmla="*/ 1396 w 1834"/>
                <a:gd name="T83" fmla="*/ 1869 h 2293"/>
                <a:gd name="T84" fmla="*/ 1348 w 1834"/>
                <a:gd name="T85" fmla="*/ 1801 h 2293"/>
                <a:gd name="T86" fmla="*/ 1301 w 1834"/>
                <a:gd name="T87" fmla="*/ 1733 h 2293"/>
                <a:gd name="T88" fmla="*/ 1257 w 1834"/>
                <a:gd name="T89" fmla="*/ 1662 h 2293"/>
                <a:gd name="T90" fmla="*/ 1216 w 1834"/>
                <a:gd name="T91" fmla="*/ 1590 h 2293"/>
                <a:gd name="T92" fmla="*/ 1177 w 1834"/>
                <a:gd name="T93" fmla="*/ 1514 h 2293"/>
                <a:gd name="T94" fmla="*/ 1142 w 1834"/>
                <a:gd name="T95" fmla="*/ 1437 h 2293"/>
                <a:gd name="T96" fmla="*/ 1108 w 1834"/>
                <a:gd name="T97" fmla="*/ 1358 h 2293"/>
                <a:gd name="T98" fmla="*/ 1079 w 1834"/>
                <a:gd name="T99" fmla="*/ 1277 h 2293"/>
                <a:gd name="T100" fmla="*/ 1065 w 1834"/>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2293">
                  <a:moveTo>
                    <a:pt x="1065" y="1236"/>
                  </a:moveTo>
                  <a:lnTo>
                    <a:pt x="1065" y="1236"/>
                  </a:lnTo>
                  <a:lnTo>
                    <a:pt x="1053" y="1199"/>
                  </a:lnTo>
                  <a:lnTo>
                    <a:pt x="1042" y="1163"/>
                  </a:lnTo>
                  <a:lnTo>
                    <a:pt x="1032" y="1126"/>
                  </a:lnTo>
                  <a:lnTo>
                    <a:pt x="1023" y="1089"/>
                  </a:lnTo>
                  <a:lnTo>
                    <a:pt x="1014" y="1051"/>
                  </a:lnTo>
                  <a:lnTo>
                    <a:pt x="1005" y="1014"/>
                  </a:lnTo>
                  <a:lnTo>
                    <a:pt x="998" y="975"/>
                  </a:lnTo>
                  <a:lnTo>
                    <a:pt x="992" y="938"/>
                  </a:lnTo>
                  <a:lnTo>
                    <a:pt x="985" y="900"/>
                  </a:lnTo>
                  <a:lnTo>
                    <a:pt x="979" y="862"/>
                  </a:lnTo>
                  <a:lnTo>
                    <a:pt x="975" y="824"/>
                  </a:lnTo>
                  <a:lnTo>
                    <a:pt x="970" y="785"/>
                  </a:lnTo>
                  <a:lnTo>
                    <a:pt x="967" y="746"/>
                  </a:lnTo>
                  <a:lnTo>
                    <a:pt x="965" y="708"/>
                  </a:lnTo>
                  <a:lnTo>
                    <a:pt x="962" y="668"/>
                  </a:lnTo>
                  <a:lnTo>
                    <a:pt x="961" y="630"/>
                  </a:lnTo>
                  <a:lnTo>
                    <a:pt x="961" y="591"/>
                  </a:lnTo>
                  <a:lnTo>
                    <a:pt x="961" y="551"/>
                  </a:lnTo>
                  <a:lnTo>
                    <a:pt x="962" y="512"/>
                  </a:lnTo>
                  <a:lnTo>
                    <a:pt x="963" y="473"/>
                  </a:lnTo>
                  <a:lnTo>
                    <a:pt x="967" y="433"/>
                  </a:lnTo>
                  <a:lnTo>
                    <a:pt x="969" y="394"/>
                  </a:lnTo>
                  <a:lnTo>
                    <a:pt x="974" y="354"/>
                  </a:lnTo>
                  <a:lnTo>
                    <a:pt x="978" y="315"/>
                  </a:lnTo>
                  <a:lnTo>
                    <a:pt x="984" y="276"/>
                  </a:lnTo>
                  <a:lnTo>
                    <a:pt x="990" y="236"/>
                  </a:lnTo>
                  <a:lnTo>
                    <a:pt x="997" y="197"/>
                  </a:lnTo>
                  <a:lnTo>
                    <a:pt x="1005" y="158"/>
                  </a:lnTo>
                  <a:lnTo>
                    <a:pt x="1013" y="118"/>
                  </a:lnTo>
                  <a:lnTo>
                    <a:pt x="1023" y="79"/>
                  </a:lnTo>
                  <a:lnTo>
                    <a:pt x="1033" y="39"/>
                  </a:lnTo>
                  <a:lnTo>
                    <a:pt x="1043" y="0"/>
                  </a:lnTo>
                  <a:lnTo>
                    <a:pt x="0" y="0"/>
                  </a:lnTo>
                  <a:lnTo>
                    <a:pt x="0" y="0"/>
                  </a:lnTo>
                  <a:lnTo>
                    <a:pt x="38" y="88"/>
                  </a:lnTo>
                  <a:lnTo>
                    <a:pt x="79" y="174"/>
                  </a:lnTo>
                  <a:lnTo>
                    <a:pt x="120" y="260"/>
                  </a:lnTo>
                  <a:lnTo>
                    <a:pt x="162" y="345"/>
                  </a:lnTo>
                  <a:lnTo>
                    <a:pt x="207" y="430"/>
                  </a:lnTo>
                  <a:lnTo>
                    <a:pt x="252" y="512"/>
                  </a:lnTo>
                  <a:lnTo>
                    <a:pt x="298" y="594"/>
                  </a:lnTo>
                  <a:lnTo>
                    <a:pt x="346" y="675"/>
                  </a:lnTo>
                  <a:lnTo>
                    <a:pt x="396" y="755"/>
                  </a:lnTo>
                  <a:lnTo>
                    <a:pt x="445" y="835"/>
                  </a:lnTo>
                  <a:lnTo>
                    <a:pt x="497" y="912"/>
                  </a:lnTo>
                  <a:lnTo>
                    <a:pt x="550" y="989"/>
                  </a:lnTo>
                  <a:lnTo>
                    <a:pt x="604" y="1065"/>
                  </a:lnTo>
                  <a:lnTo>
                    <a:pt x="659" y="1140"/>
                  </a:lnTo>
                  <a:lnTo>
                    <a:pt x="716" y="1214"/>
                  </a:lnTo>
                  <a:lnTo>
                    <a:pt x="773" y="1286"/>
                  </a:lnTo>
                  <a:lnTo>
                    <a:pt x="832" y="1358"/>
                  </a:lnTo>
                  <a:lnTo>
                    <a:pt x="891" y="1428"/>
                  </a:lnTo>
                  <a:lnTo>
                    <a:pt x="952" y="1497"/>
                  </a:lnTo>
                  <a:lnTo>
                    <a:pt x="1014" y="1565"/>
                  </a:lnTo>
                  <a:lnTo>
                    <a:pt x="1077" y="1632"/>
                  </a:lnTo>
                  <a:lnTo>
                    <a:pt x="1141" y="1699"/>
                  </a:lnTo>
                  <a:lnTo>
                    <a:pt x="1206" y="1763"/>
                  </a:lnTo>
                  <a:lnTo>
                    <a:pt x="1272" y="1827"/>
                  </a:lnTo>
                  <a:lnTo>
                    <a:pt x="1339" y="1889"/>
                  </a:lnTo>
                  <a:lnTo>
                    <a:pt x="1406" y="1951"/>
                  </a:lnTo>
                  <a:lnTo>
                    <a:pt x="1475" y="2010"/>
                  </a:lnTo>
                  <a:lnTo>
                    <a:pt x="1545" y="2069"/>
                  </a:lnTo>
                  <a:lnTo>
                    <a:pt x="1616" y="2127"/>
                  </a:lnTo>
                  <a:lnTo>
                    <a:pt x="1688" y="2184"/>
                  </a:lnTo>
                  <a:lnTo>
                    <a:pt x="1760" y="2239"/>
                  </a:lnTo>
                  <a:lnTo>
                    <a:pt x="1834" y="2293"/>
                  </a:lnTo>
                  <a:lnTo>
                    <a:pt x="1834" y="2293"/>
                  </a:lnTo>
                  <a:lnTo>
                    <a:pt x="1801" y="2269"/>
                  </a:lnTo>
                  <a:lnTo>
                    <a:pt x="1769" y="2244"/>
                  </a:lnTo>
                  <a:lnTo>
                    <a:pt x="1737" y="2219"/>
                  </a:lnTo>
                  <a:lnTo>
                    <a:pt x="1706" y="2193"/>
                  </a:lnTo>
                  <a:lnTo>
                    <a:pt x="1675" y="2167"/>
                  </a:lnTo>
                  <a:lnTo>
                    <a:pt x="1645" y="2139"/>
                  </a:lnTo>
                  <a:lnTo>
                    <a:pt x="1616" y="2112"/>
                  </a:lnTo>
                  <a:lnTo>
                    <a:pt x="1586" y="2084"/>
                  </a:lnTo>
                  <a:lnTo>
                    <a:pt x="1557" y="2054"/>
                  </a:lnTo>
                  <a:lnTo>
                    <a:pt x="1529" y="2025"/>
                  </a:lnTo>
                  <a:lnTo>
                    <a:pt x="1502" y="1995"/>
                  </a:lnTo>
                  <a:lnTo>
                    <a:pt x="1475" y="1963"/>
                  </a:lnTo>
                  <a:lnTo>
                    <a:pt x="1448" y="1933"/>
                  </a:lnTo>
                  <a:lnTo>
                    <a:pt x="1422" y="1900"/>
                  </a:lnTo>
                  <a:lnTo>
                    <a:pt x="1396" y="1869"/>
                  </a:lnTo>
                  <a:lnTo>
                    <a:pt x="1372" y="1835"/>
                  </a:lnTo>
                  <a:lnTo>
                    <a:pt x="1348" y="1801"/>
                  </a:lnTo>
                  <a:lnTo>
                    <a:pt x="1324" y="1767"/>
                  </a:lnTo>
                  <a:lnTo>
                    <a:pt x="1301" y="1733"/>
                  </a:lnTo>
                  <a:lnTo>
                    <a:pt x="1279" y="1698"/>
                  </a:lnTo>
                  <a:lnTo>
                    <a:pt x="1257" y="1662"/>
                  </a:lnTo>
                  <a:lnTo>
                    <a:pt x="1237" y="1626"/>
                  </a:lnTo>
                  <a:lnTo>
                    <a:pt x="1216" y="1590"/>
                  </a:lnTo>
                  <a:lnTo>
                    <a:pt x="1196" y="1551"/>
                  </a:lnTo>
                  <a:lnTo>
                    <a:pt x="1177" y="1514"/>
                  </a:lnTo>
                  <a:lnTo>
                    <a:pt x="1159" y="1476"/>
                  </a:lnTo>
                  <a:lnTo>
                    <a:pt x="1142" y="1437"/>
                  </a:lnTo>
                  <a:lnTo>
                    <a:pt x="1125" y="1398"/>
                  </a:lnTo>
                  <a:lnTo>
                    <a:pt x="1108" y="1358"/>
                  </a:lnTo>
                  <a:lnTo>
                    <a:pt x="1094" y="1319"/>
                  </a:lnTo>
                  <a:lnTo>
                    <a:pt x="1079" y="1277"/>
                  </a:lnTo>
                  <a:lnTo>
                    <a:pt x="1065" y="1236"/>
                  </a:lnTo>
                  <a:lnTo>
                    <a:pt x="1065"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2" name="Freeform 12"/>
            <p:cNvSpPr>
              <a:spLocks/>
            </p:cNvSpPr>
            <p:nvPr userDrawn="1"/>
          </p:nvSpPr>
          <p:spPr bwMode="auto">
            <a:xfrm flipH="1">
              <a:off x="1453319" y="3640138"/>
              <a:ext cx="1605799" cy="1503363"/>
            </a:xfrm>
            <a:custGeom>
              <a:avLst/>
              <a:gdLst>
                <a:gd name="T0" fmla="*/ 603 w 1011"/>
                <a:gd name="T1" fmla="*/ 947 h 947"/>
                <a:gd name="T2" fmla="*/ 603 w 1011"/>
                <a:gd name="T3" fmla="*/ 947 h 947"/>
                <a:gd name="T4" fmla="*/ 633 w 1011"/>
                <a:gd name="T5" fmla="*/ 890 h 947"/>
                <a:gd name="T6" fmla="*/ 663 w 1011"/>
                <a:gd name="T7" fmla="*/ 832 h 947"/>
                <a:gd name="T8" fmla="*/ 693 w 1011"/>
                <a:gd name="T9" fmla="*/ 775 h 947"/>
                <a:gd name="T10" fmla="*/ 722 w 1011"/>
                <a:gd name="T11" fmla="*/ 716 h 947"/>
                <a:gd name="T12" fmla="*/ 750 w 1011"/>
                <a:gd name="T13" fmla="*/ 658 h 947"/>
                <a:gd name="T14" fmla="*/ 777 w 1011"/>
                <a:gd name="T15" fmla="*/ 599 h 947"/>
                <a:gd name="T16" fmla="*/ 803 w 1011"/>
                <a:gd name="T17" fmla="*/ 541 h 947"/>
                <a:gd name="T18" fmla="*/ 829 w 1011"/>
                <a:gd name="T19" fmla="*/ 481 h 947"/>
                <a:gd name="T20" fmla="*/ 854 w 1011"/>
                <a:gd name="T21" fmla="*/ 423 h 947"/>
                <a:gd name="T22" fmla="*/ 878 w 1011"/>
                <a:gd name="T23" fmla="*/ 363 h 947"/>
                <a:gd name="T24" fmla="*/ 903 w 1011"/>
                <a:gd name="T25" fmla="*/ 302 h 947"/>
                <a:gd name="T26" fmla="*/ 925 w 1011"/>
                <a:gd name="T27" fmla="*/ 243 h 947"/>
                <a:gd name="T28" fmla="*/ 948 w 1011"/>
                <a:gd name="T29" fmla="*/ 182 h 947"/>
                <a:gd name="T30" fmla="*/ 969 w 1011"/>
                <a:gd name="T31" fmla="*/ 121 h 947"/>
                <a:gd name="T32" fmla="*/ 990 w 1011"/>
                <a:gd name="T33" fmla="*/ 61 h 947"/>
                <a:gd name="T34" fmla="*/ 1011 w 1011"/>
                <a:gd name="T35" fmla="*/ 0 h 947"/>
                <a:gd name="T36" fmla="*/ 1011 w 1011"/>
                <a:gd name="T37" fmla="*/ 0 h 947"/>
                <a:gd name="T38" fmla="*/ 1011 w 1011"/>
                <a:gd name="T39" fmla="*/ 0 h 947"/>
                <a:gd name="T40" fmla="*/ 939 w 1011"/>
                <a:gd name="T41" fmla="*/ 53 h 947"/>
                <a:gd name="T42" fmla="*/ 868 w 1011"/>
                <a:gd name="T43" fmla="*/ 107 h 947"/>
                <a:gd name="T44" fmla="*/ 799 w 1011"/>
                <a:gd name="T45" fmla="*/ 161 h 947"/>
                <a:gd name="T46" fmla="*/ 731 w 1011"/>
                <a:gd name="T47" fmla="*/ 217 h 947"/>
                <a:gd name="T48" fmla="*/ 664 w 1011"/>
                <a:gd name="T49" fmla="*/ 273 h 947"/>
                <a:gd name="T50" fmla="*/ 598 w 1011"/>
                <a:gd name="T51" fmla="*/ 329 h 947"/>
                <a:gd name="T52" fmla="*/ 533 w 1011"/>
                <a:gd name="T53" fmla="*/ 388 h 947"/>
                <a:gd name="T54" fmla="*/ 470 w 1011"/>
                <a:gd name="T55" fmla="*/ 446 h 947"/>
                <a:gd name="T56" fmla="*/ 407 w 1011"/>
                <a:gd name="T57" fmla="*/ 507 h 947"/>
                <a:gd name="T58" fmla="*/ 345 w 1011"/>
                <a:gd name="T59" fmla="*/ 567 h 947"/>
                <a:gd name="T60" fmla="*/ 284 w 1011"/>
                <a:gd name="T61" fmla="*/ 629 h 947"/>
                <a:gd name="T62" fmla="*/ 226 w 1011"/>
                <a:gd name="T63" fmla="*/ 691 h 947"/>
                <a:gd name="T64" fmla="*/ 167 w 1011"/>
                <a:gd name="T65" fmla="*/ 754 h 947"/>
                <a:gd name="T66" fmla="*/ 110 w 1011"/>
                <a:gd name="T67" fmla="*/ 818 h 947"/>
                <a:gd name="T68" fmla="*/ 54 w 1011"/>
                <a:gd name="T69" fmla="*/ 882 h 947"/>
                <a:gd name="T70" fmla="*/ 0 w 1011"/>
                <a:gd name="T71" fmla="*/ 947 h 947"/>
                <a:gd name="T72" fmla="*/ 603 w 1011"/>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1" h="947">
                  <a:moveTo>
                    <a:pt x="603" y="947"/>
                  </a:moveTo>
                  <a:lnTo>
                    <a:pt x="603" y="947"/>
                  </a:lnTo>
                  <a:lnTo>
                    <a:pt x="633" y="890"/>
                  </a:lnTo>
                  <a:lnTo>
                    <a:pt x="663" y="832"/>
                  </a:lnTo>
                  <a:lnTo>
                    <a:pt x="693" y="775"/>
                  </a:lnTo>
                  <a:lnTo>
                    <a:pt x="722" y="716"/>
                  </a:lnTo>
                  <a:lnTo>
                    <a:pt x="750" y="658"/>
                  </a:lnTo>
                  <a:lnTo>
                    <a:pt x="777" y="599"/>
                  </a:lnTo>
                  <a:lnTo>
                    <a:pt x="803" y="541"/>
                  </a:lnTo>
                  <a:lnTo>
                    <a:pt x="829" y="481"/>
                  </a:lnTo>
                  <a:lnTo>
                    <a:pt x="854" y="423"/>
                  </a:lnTo>
                  <a:lnTo>
                    <a:pt x="878" y="363"/>
                  </a:lnTo>
                  <a:lnTo>
                    <a:pt x="903" y="302"/>
                  </a:lnTo>
                  <a:lnTo>
                    <a:pt x="925" y="243"/>
                  </a:lnTo>
                  <a:lnTo>
                    <a:pt x="948" y="182"/>
                  </a:lnTo>
                  <a:lnTo>
                    <a:pt x="969" y="121"/>
                  </a:lnTo>
                  <a:lnTo>
                    <a:pt x="990" y="61"/>
                  </a:lnTo>
                  <a:lnTo>
                    <a:pt x="1011" y="0"/>
                  </a:lnTo>
                  <a:lnTo>
                    <a:pt x="1011" y="0"/>
                  </a:lnTo>
                  <a:lnTo>
                    <a:pt x="1011" y="0"/>
                  </a:lnTo>
                  <a:lnTo>
                    <a:pt x="939" y="53"/>
                  </a:lnTo>
                  <a:lnTo>
                    <a:pt x="868" y="107"/>
                  </a:lnTo>
                  <a:lnTo>
                    <a:pt x="799" y="161"/>
                  </a:lnTo>
                  <a:lnTo>
                    <a:pt x="731" y="217"/>
                  </a:lnTo>
                  <a:lnTo>
                    <a:pt x="664" y="273"/>
                  </a:lnTo>
                  <a:lnTo>
                    <a:pt x="598" y="329"/>
                  </a:lnTo>
                  <a:lnTo>
                    <a:pt x="533" y="388"/>
                  </a:lnTo>
                  <a:lnTo>
                    <a:pt x="470" y="446"/>
                  </a:lnTo>
                  <a:lnTo>
                    <a:pt x="407" y="507"/>
                  </a:lnTo>
                  <a:lnTo>
                    <a:pt x="345" y="567"/>
                  </a:lnTo>
                  <a:lnTo>
                    <a:pt x="284" y="629"/>
                  </a:lnTo>
                  <a:lnTo>
                    <a:pt x="226" y="691"/>
                  </a:lnTo>
                  <a:lnTo>
                    <a:pt x="167" y="754"/>
                  </a:lnTo>
                  <a:lnTo>
                    <a:pt x="110" y="818"/>
                  </a:lnTo>
                  <a:lnTo>
                    <a:pt x="54" y="882"/>
                  </a:lnTo>
                  <a:lnTo>
                    <a:pt x="0" y="947"/>
                  </a:lnTo>
                  <a:lnTo>
                    <a:pt x="603"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grpSp>
      <p:grpSp>
        <p:nvGrpSpPr>
          <p:cNvPr id="51" name="Group 50" descr="Valtioneuvoston leijonatunnus."/>
          <p:cNvGrpSpPr/>
          <p:nvPr userDrawn="1"/>
        </p:nvGrpSpPr>
        <p:grpSpPr>
          <a:xfrm>
            <a:off x="433680" y="6102483"/>
            <a:ext cx="2057288" cy="600839"/>
            <a:chOff x="5743821" y="366879"/>
            <a:chExt cx="3076574" cy="898527"/>
          </a:xfrm>
        </p:grpSpPr>
        <p:sp>
          <p:nvSpPr>
            <p:cNvPr id="52" name="Freeform 5"/>
            <p:cNvSpPr>
              <a:spLocks/>
            </p:cNvSpPr>
            <p:nvPr userDrawn="1"/>
          </p:nvSpPr>
          <p:spPr bwMode="auto">
            <a:xfrm>
              <a:off x="6569320" y="633580"/>
              <a:ext cx="160338" cy="141289"/>
            </a:xfrm>
            <a:custGeom>
              <a:avLst/>
              <a:gdLst>
                <a:gd name="T0" fmla="*/ 623 w 1210"/>
                <a:gd name="T1" fmla="*/ 1065 h 1065"/>
                <a:gd name="T2" fmla="*/ 211 w 1210"/>
                <a:gd name="T3" fmla="*/ 202 h 1065"/>
                <a:gd name="T4" fmla="*/ 194 w 1210"/>
                <a:gd name="T5" fmla="*/ 163 h 1065"/>
                <a:gd name="T6" fmla="*/ 177 w 1210"/>
                <a:gd name="T7" fmla="*/ 131 h 1065"/>
                <a:gd name="T8" fmla="*/ 160 w 1210"/>
                <a:gd name="T9" fmla="*/ 105 h 1065"/>
                <a:gd name="T10" fmla="*/ 139 w 1210"/>
                <a:gd name="T11" fmla="*/ 84 h 1065"/>
                <a:gd name="T12" fmla="*/ 115 w 1210"/>
                <a:gd name="T13" fmla="*/ 69 h 1065"/>
                <a:gd name="T14" fmla="*/ 84 w 1210"/>
                <a:gd name="T15" fmla="*/ 59 h 1065"/>
                <a:gd name="T16" fmla="*/ 47 w 1210"/>
                <a:gd name="T17" fmla="*/ 52 h 1065"/>
                <a:gd name="T18" fmla="*/ 0 w 1210"/>
                <a:gd name="T19" fmla="*/ 50 h 1065"/>
                <a:gd name="T20" fmla="*/ 566 w 1210"/>
                <a:gd name="T21" fmla="*/ 0 h 1065"/>
                <a:gd name="T22" fmla="*/ 566 w 1210"/>
                <a:gd name="T23" fmla="*/ 50 h 1065"/>
                <a:gd name="T24" fmla="*/ 516 w 1210"/>
                <a:gd name="T25" fmla="*/ 52 h 1065"/>
                <a:gd name="T26" fmla="*/ 477 w 1210"/>
                <a:gd name="T27" fmla="*/ 58 h 1065"/>
                <a:gd name="T28" fmla="*/ 448 w 1210"/>
                <a:gd name="T29" fmla="*/ 68 h 1065"/>
                <a:gd name="T30" fmla="*/ 430 w 1210"/>
                <a:gd name="T31" fmla="*/ 81 h 1065"/>
                <a:gd name="T32" fmla="*/ 421 w 1210"/>
                <a:gd name="T33" fmla="*/ 99 h 1065"/>
                <a:gd name="T34" fmla="*/ 419 w 1210"/>
                <a:gd name="T35" fmla="*/ 122 h 1065"/>
                <a:gd name="T36" fmla="*/ 425 w 1210"/>
                <a:gd name="T37" fmla="*/ 150 h 1065"/>
                <a:gd name="T38" fmla="*/ 437 w 1210"/>
                <a:gd name="T39" fmla="*/ 181 h 1065"/>
                <a:gd name="T40" fmla="*/ 922 w 1210"/>
                <a:gd name="T41" fmla="*/ 181 h 1065"/>
                <a:gd name="T42" fmla="*/ 928 w 1210"/>
                <a:gd name="T43" fmla="*/ 165 h 1065"/>
                <a:gd name="T44" fmla="*/ 937 w 1210"/>
                <a:gd name="T45" fmla="*/ 134 h 1065"/>
                <a:gd name="T46" fmla="*/ 938 w 1210"/>
                <a:gd name="T47" fmla="*/ 110 h 1065"/>
                <a:gd name="T48" fmla="*/ 932 w 1210"/>
                <a:gd name="T49" fmla="*/ 89 h 1065"/>
                <a:gd name="T50" fmla="*/ 918 w 1210"/>
                <a:gd name="T51" fmla="*/ 74 h 1065"/>
                <a:gd name="T52" fmla="*/ 894 w 1210"/>
                <a:gd name="T53" fmla="*/ 62 h 1065"/>
                <a:gd name="T54" fmla="*/ 860 w 1210"/>
                <a:gd name="T55" fmla="*/ 54 h 1065"/>
                <a:gd name="T56" fmla="*/ 817 w 1210"/>
                <a:gd name="T57" fmla="*/ 50 h 1065"/>
                <a:gd name="T58" fmla="*/ 792 w 1210"/>
                <a:gd name="T59" fmla="*/ 0 h 1065"/>
                <a:gd name="T60" fmla="*/ 1210 w 1210"/>
                <a:gd name="T61" fmla="*/ 50 h 1065"/>
                <a:gd name="T62" fmla="*/ 1189 w 1210"/>
                <a:gd name="T63" fmla="*/ 50 h 1065"/>
                <a:gd name="T64" fmla="*/ 1151 w 1210"/>
                <a:gd name="T65" fmla="*/ 53 h 1065"/>
                <a:gd name="T66" fmla="*/ 1119 w 1210"/>
                <a:gd name="T67" fmla="*/ 61 h 1065"/>
                <a:gd name="T68" fmla="*/ 1091 w 1210"/>
                <a:gd name="T69" fmla="*/ 73 h 1065"/>
                <a:gd name="T70" fmla="*/ 1068 w 1210"/>
                <a:gd name="T71" fmla="*/ 89 h 1065"/>
                <a:gd name="T72" fmla="*/ 1046 w 1210"/>
                <a:gd name="T73" fmla="*/ 113 h 1065"/>
                <a:gd name="T74" fmla="*/ 1027 w 1210"/>
                <a:gd name="T75" fmla="*/ 142 h 1065"/>
                <a:gd name="T76" fmla="*/ 1008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4" y="163"/>
                  </a:lnTo>
                  <a:lnTo>
                    <a:pt x="185" y="146"/>
                  </a:lnTo>
                  <a:lnTo>
                    <a:pt x="177" y="131"/>
                  </a:lnTo>
                  <a:lnTo>
                    <a:pt x="168" y="117"/>
                  </a:lnTo>
                  <a:lnTo>
                    <a:pt x="160" y="105"/>
                  </a:lnTo>
                  <a:lnTo>
                    <a:pt x="150" y="93"/>
                  </a:lnTo>
                  <a:lnTo>
                    <a:pt x="139" y="84"/>
                  </a:lnTo>
                  <a:lnTo>
                    <a:pt x="128" y="76"/>
                  </a:lnTo>
                  <a:lnTo>
                    <a:pt x="115" y="69"/>
                  </a:lnTo>
                  <a:lnTo>
                    <a:pt x="101" y="63"/>
                  </a:lnTo>
                  <a:lnTo>
                    <a:pt x="84" y="59"/>
                  </a:lnTo>
                  <a:lnTo>
                    <a:pt x="67" y="54"/>
                  </a:lnTo>
                  <a:lnTo>
                    <a:pt x="47" y="52"/>
                  </a:lnTo>
                  <a:lnTo>
                    <a:pt x="25" y="50"/>
                  </a:lnTo>
                  <a:lnTo>
                    <a:pt x="0" y="50"/>
                  </a:lnTo>
                  <a:lnTo>
                    <a:pt x="0" y="0"/>
                  </a:lnTo>
                  <a:lnTo>
                    <a:pt x="566" y="0"/>
                  </a:lnTo>
                  <a:lnTo>
                    <a:pt x="566" y="50"/>
                  </a:lnTo>
                  <a:lnTo>
                    <a:pt x="566" y="50"/>
                  </a:lnTo>
                  <a:lnTo>
                    <a:pt x="539" y="50"/>
                  </a:lnTo>
                  <a:lnTo>
                    <a:pt x="516" y="52"/>
                  </a:lnTo>
                  <a:lnTo>
                    <a:pt x="494" y="54"/>
                  </a:lnTo>
                  <a:lnTo>
                    <a:pt x="477" y="58"/>
                  </a:lnTo>
                  <a:lnTo>
                    <a:pt x="460" y="63"/>
                  </a:lnTo>
                  <a:lnTo>
                    <a:pt x="448" y="68"/>
                  </a:lnTo>
                  <a:lnTo>
                    <a:pt x="438" y="74"/>
                  </a:lnTo>
                  <a:lnTo>
                    <a:pt x="430" y="81"/>
                  </a:lnTo>
                  <a:lnTo>
                    <a:pt x="424" y="90"/>
                  </a:lnTo>
                  <a:lnTo>
                    <a:pt x="421" y="99"/>
                  </a:lnTo>
                  <a:lnTo>
                    <a:pt x="419" y="111"/>
                  </a:lnTo>
                  <a:lnTo>
                    <a:pt x="419" y="122"/>
                  </a:lnTo>
                  <a:lnTo>
                    <a:pt x="421" y="135"/>
                  </a:lnTo>
                  <a:lnTo>
                    <a:pt x="425" y="150"/>
                  </a:lnTo>
                  <a:lnTo>
                    <a:pt x="430" y="165"/>
                  </a:lnTo>
                  <a:lnTo>
                    <a:pt x="437" y="181"/>
                  </a:lnTo>
                  <a:lnTo>
                    <a:pt x="678" y="742"/>
                  </a:lnTo>
                  <a:lnTo>
                    <a:pt x="922" y="181"/>
                  </a:lnTo>
                  <a:lnTo>
                    <a:pt x="922" y="181"/>
                  </a:lnTo>
                  <a:lnTo>
                    <a:pt x="928" y="165"/>
                  </a:lnTo>
                  <a:lnTo>
                    <a:pt x="933" y="149"/>
                  </a:lnTo>
                  <a:lnTo>
                    <a:pt x="937" y="134"/>
                  </a:lnTo>
                  <a:lnTo>
                    <a:pt x="938" y="122"/>
                  </a:lnTo>
                  <a:lnTo>
                    <a:pt x="938" y="110"/>
                  </a:lnTo>
                  <a:lnTo>
                    <a:pt x="936" y="98"/>
                  </a:lnTo>
                  <a:lnTo>
                    <a:pt x="932" y="89"/>
                  </a:lnTo>
                  <a:lnTo>
                    <a:pt x="926" y="81"/>
                  </a:lnTo>
                  <a:lnTo>
                    <a:pt x="918" y="74"/>
                  </a:lnTo>
                  <a:lnTo>
                    <a:pt x="906" y="67"/>
                  </a:lnTo>
                  <a:lnTo>
                    <a:pt x="894" y="62"/>
                  </a:lnTo>
                  <a:lnTo>
                    <a:pt x="879" y="58"/>
                  </a:lnTo>
                  <a:lnTo>
                    <a:pt x="860" y="54"/>
                  </a:lnTo>
                  <a:lnTo>
                    <a:pt x="841" y="52"/>
                  </a:lnTo>
                  <a:lnTo>
                    <a:pt x="817" y="50"/>
                  </a:lnTo>
                  <a:lnTo>
                    <a:pt x="792" y="50"/>
                  </a:lnTo>
                  <a:lnTo>
                    <a:pt x="792" y="0"/>
                  </a:lnTo>
                  <a:lnTo>
                    <a:pt x="1210" y="0"/>
                  </a:lnTo>
                  <a:lnTo>
                    <a:pt x="1210" y="50"/>
                  </a:lnTo>
                  <a:lnTo>
                    <a:pt x="1210" y="50"/>
                  </a:lnTo>
                  <a:lnTo>
                    <a:pt x="1189" y="50"/>
                  </a:lnTo>
                  <a:lnTo>
                    <a:pt x="1169" y="51"/>
                  </a:lnTo>
                  <a:lnTo>
                    <a:pt x="1151" y="53"/>
                  </a:lnTo>
                  <a:lnTo>
                    <a:pt x="1134" y="57"/>
                  </a:lnTo>
                  <a:lnTo>
                    <a:pt x="1119" y="61"/>
                  </a:lnTo>
                  <a:lnTo>
                    <a:pt x="1105" y="66"/>
                  </a:lnTo>
                  <a:lnTo>
                    <a:pt x="1091" y="73"/>
                  </a:lnTo>
                  <a:lnTo>
                    <a:pt x="1079" y="80"/>
                  </a:lnTo>
                  <a:lnTo>
                    <a:pt x="1068" y="89"/>
                  </a:lnTo>
                  <a:lnTo>
                    <a:pt x="1057" y="100"/>
                  </a:lnTo>
                  <a:lnTo>
                    <a:pt x="1046" y="113"/>
                  </a:lnTo>
                  <a:lnTo>
                    <a:pt x="1036" y="127"/>
                  </a:lnTo>
                  <a:lnTo>
                    <a:pt x="1027" y="142"/>
                  </a:lnTo>
                  <a:lnTo>
                    <a:pt x="1017" y="161"/>
                  </a:lnTo>
                  <a:lnTo>
                    <a:pt x="1008"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3" name="Freeform 6"/>
            <p:cNvSpPr>
              <a:spLocks noEditPoints="1"/>
            </p:cNvSpPr>
            <p:nvPr userDrawn="1"/>
          </p:nvSpPr>
          <p:spPr bwMode="auto">
            <a:xfrm>
              <a:off x="6712196" y="630404"/>
              <a:ext cx="160338" cy="139699"/>
            </a:xfrm>
            <a:custGeom>
              <a:avLst/>
              <a:gdLst>
                <a:gd name="T0" fmla="*/ 289 w 1210"/>
                <a:gd name="T1" fmla="*/ 883 h 1064"/>
                <a:gd name="T2" fmla="*/ 276 w 1210"/>
                <a:gd name="T3" fmla="*/ 916 h 1064"/>
                <a:gd name="T4" fmla="*/ 271 w 1210"/>
                <a:gd name="T5" fmla="*/ 943 h 1064"/>
                <a:gd name="T6" fmla="*/ 274 w 1210"/>
                <a:gd name="T7" fmla="*/ 966 h 1064"/>
                <a:gd name="T8" fmla="*/ 284 w 1210"/>
                <a:gd name="T9" fmla="*/ 983 h 1064"/>
                <a:gd name="T10" fmla="*/ 303 w 1210"/>
                <a:gd name="T11" fmla="*/ 998 h 1064"/>
                <a:gd name="T12" fmla="*/ 331 w 1210"/>
                <a:gd name="T13" fmla="*/ 1007 h 1064"/>
                <a:gd name="T14" fmla="*/ 369 w 1210"/>
                <a:gd name="T15" fmla="*/ 1013 h 1064"/>
                <a:gd name="T16" fmla="*/ 417 w 1210"/>
                <a:gd name="T17" fmla="*/ 1014 h 1064"/>
                <a:gd name="T18" fmla="*/ 0 w 1210"/>
                <a:gd name="T19" fmla="*/ 1064 h 1064"/>
                <a:gd name="T20" fmla="*/ 0 w 1210"/>
                <a:gd name="T21" fmla="*/ 1014 h 1064"/>
                <a:gd name="T22" fmla="*/ 41 w 1210"/>
                <a:gd name="T23" fmla="*/ 1013 h 1064"/>
                <a:gd name="T24" fmla="*/ 76 w 1210"/>
                <a:gd name="T25" fmla="*/ 1008 h 1064"/>
                <a:gd name="T26" fmla="*/ 106 w 1210"/>
                <a:gd name="T27" fmla="*/ 999 h 1064"/>
                <a:gd name="T28" fmla="*/ 131 w 1210"/>
                <a:gd name="T29" fmla="*/ 984 h 1064"/>
                <a:gd name="T30" fmla="*/ 153 w 1210"/>
                <a:gd name="T31" fmla="*/ 964 h 1064"/>
                <a:gd name="T32" fmla="*/ 173 w 1210"/>
                <a:gd name="T33" fmla="*/ 938 h 1064"/>
                <a:gd name="T34" fmla="*/ 192 w 1210"/>
                <a:gd name="T35" fmla="*/ 904 h 1064"/>
                <a:gd name="T36" fmla="*/ 212 w 1210"/>
                <a:gd name="T37" fmla="*/ 863 h 1064"/>
                <a:gd name="T38" fmla="*/ 623 w 1210"/>
                <a:gd name="T39" fmla="*/ 0 h 1064"/>
                <a:gd name="T40" fmla="*/ 999 w 1210"/>
                <a:gd name="T41" fmla="*/ 863 h 1064"/>
                <a:gd name="T42" fmla="*/ 1025 w 1210"/>
                <a:gd name="T43" fmla="*/ 918 h 1064"/>
                <a:gd name="T44" fmla="*/ 1041 w 1210"/>
                <a:gd name="T45" fmla="*/ 946 h 1064"/>
                <a:gd name="T46" fmla="*/ 1060 w 1210"/>
                <a:gd name="T47" fmla="*/ 970 h 1064"/>
                <a:gd name="T48" fmla="*/ 1082 w 1210"/>
                <a:gd name="T49" fmla="*/ 988 h 1064"/>
                <a:gd name="T50" fmla="*/ 1110 w 1210"/>
                <a:gd name="T51" fmla="*/ 1002 h 1064"/>
                <a:gd name="T52" fmla="*/ 1142 w 1210"/>
                <a:gd name="T53" fmla="*/ 1010 h 1064"/>
                <a:gd name="T54" fmla="*/ 1185 w 1210"/>
                <a:gd name="T55" fmla="*/ 1014 h 1064"/>
                <a:gd name="T56" fmla="*/ 1210 w 1210"/>
                <a:gd name="T57" fmla="*/ 1064 h 1064"/>
                <a:gd name="T58" fmla="*/ 647 w 1210"/>
                <a:gd name="T59" fmla="*/ 1014 h 1064"/>
                <a:gd name="T60" fmla="*/ 674 w 1210"/>
                <a:gd name="T61" fmla="*/ 1014 h 1064"/>
                <a:gd name="T62" fmla="*/ 719 w 1210"/>
                <a:gd name="T63" fmla="*/ 1010 h 1064"/>
                <a:gd name="T64" fmla="*/ 752 w 1210"/>
                <a:gd name="T65" fmla="*/ 1003 h 1064"/>
                <a:gd name="T66" fmla="*/ 775 w 1210"/>
                <a:gd name="T67" fmla="*/ 990 h 1064"/>
                <a:gd name="T68" fmla="*/ 790 w 1210"/>
                <a:gd name="T69" fmla="*/ 974 h 1064"/>
                <a:gd name="T70" fmla="*/ 795 w 1210"/>
                <a:gd name="T71" fmla="*/ 954 h 1064"/>
                <a:gd name="T72" fmla="*/ 793 w 1210"/>
                <a:gd name="T73" fmla="*/ 929 h 1064"/>
                <a:gd name="T74" fmla="*/ 783 w 1210"/>
                <a:gd name="T75" fmla="*/ 899 h 1064"/>
                <a:gd name="T76" fmla="*/ 704 w 1210"/>
                <a:gd name="T77" fmla="*/ 719 h 1064"/>
                <a:gd name="T78" fmla="*/ 289 w 1210"/>
                <a:gd name="T79" fmla="*/ 883 h 1064"/>
                <a:gd name="T80" fmla="*/ 394 w 1210"/>
                <a:gd name="T81" fmla="*/ 642 h 1064"/>
                <a:gd name="T82" fmla="*/ 533 w 1210"/>
                <a:gd name="T83" fmla="*/ 318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0" h="1064">
                  <a:moveTo>
                    <a:pt x="289" y="883"/>
                  </a:moveTo>
                  <a:lnTo>
                    <a:pt x="289" y="883"/>
                  </a:lnTo>
                  <a:lnTo>
                    <a:pt x="281" y="900"/>
                  </a:lnTo>
                  <a:lnTo>
                    <a:pt x="276" y="916"/>
                  </a:lnTo>
                  <a:lnTo>
                    <a:pt x="273" y="930"/>
                  </a:lnTo>
                  <a:lnTo>
                    <a:pt x="271" y="943"/>
                  </a:lnTo>
                  <a:lnTo>
                    <a:pt x="272" y="955"/>
                  </a:lnTo>
                  <a:lnTo>
                    <a:pt x="274" y="966"/>
                  </a:lnTo>
                  <a:lnTo>
                    <a:pt x="278" y="975"/>
                  </a:lnTo>
                  <a:lnTo>
                    <a:pt x="284" y="983"/>
                  </a:lnTo>
                  <a:lnTo>
                    <a:pt x="293" y="991"/>
                  </a:lnTo>
                  <a:lnTo>
                    <a:pt x="303" y="998"/>
                  </a:lnTo>
                  <a:lnTo>
                    <a:pt x="316" y="1003"/>
                  </a:lnTo>
                  <a:lnTo>
                    <a:pt x="331" y="1007"/>
                  </a:lnTo>
                  <a:lnTo>
                    <a:pt x="349" y="1010"/>
                  </a:lnTo>
                  <a:lnTo>
                    <a:pt x="369" y="1013"/>
                  </a:lnTo>
                  <a:lnTo>
                    <a:pt x="392" y="1014"/>
                  </a:lnTo>
                  <a:lnTo>
                    <a:pt x="417" y="1014"/>
                  </a:lnTo>
                  <a:lnTo>
                    <a:pt x="417" y="1064"/>
                  </a:lnTo>
                  <a:lnTo>
                    <a:pt x="0" y="1064"/>
                  </a:lnTo>
                  <a:lnTo>
                    <a:pt x="0" y="1014"/>
                  </a:lnTo>
                  <a:lnTo>
                    <a:pt x="0" y="1014"/>
                  </a:lnTo>
                  <a:lnTo>
                    <a:pt x="22" y="1014"/>
                  </a:lnTo>
                  <a:lnTo>
                    <a:pt x="41" y="1013"/>
                  </a:lnTo>
                  <a:lnTo>
                    <a:pt x="59" y="1011"/>
                  </a:lnTo>
                  <a:lnTo>
                    <a:pt x="76" y="1008"/>
                  </a:lnTo>
                  <a:lnTo>
                    <a:pt x="91" y="1004"/>
                  </a:lnTo>
                  <a:lnTo>
                    <a:pt x="106" y="999"/>
                  </a:lnTo>
                  <a:lnTo>
                    <a:pt x="119" y="992"/>
                  </a:lnTo>
                  <a:lnTo>
                    <a:pt x="131" y="984"/>
                  </a:lnTo>
                  <a:lnTo>
                    <a:pt x="142" y="975"/>
                  </a:lnTo>
                  <a:lnTo>
                    <a:pt x="153" y="964"/>
                  </a:lnTo>
                  <a:lnTo>
                    <a:pt x="164" y="952"/>
                  </a:lnTo>
                  <a:lnTo>
                    <a:pt x="173" y="938"/>
                  </a:lnTo>
                  <a:lnTo>
                    <a:pt x="183" y="922"/>
                  </a:lnTo>
                  <a:lnTo>
                    <a:pt x="192" y="904"/>
                  </a:lnTo>
                  <a:lnTo>
                    <a:pt x="203" y="884"/>
                  </a:lnTo>
                  <a:lnTo>
                    <a:pt x="212" y="863"/>
                  </a:lnTo>
                  <a:lnTo>
                    <a:pt x="586" y="0"/>
                  </a:lnTo>
                  <a:lnTo>
                    <a:pt x="623" y="0"/>
                  </a:lnTo>
                  <a:lnTo>
                    <a:pt x="999" y="863"/>
                  </a:lnTo>
                  <a:lnTo>
                    <a:pt x="999" y="863"/>
                  </a:lnTo>
                  <a:lnTo>
                    <a:pt x="1017" y="900"/>
                  </a:lnTo>
                  <a:lnTo>
                    <a:pt x="1025" y="918"/>
                  </a:lnTo>
                  <a:lnTo>
                    <a:pt x="1033" y="933"/>
                  </a:lnTo>
                  <a:lnTo>
                    <a:pt x="1041" y="946"/>
                  </a:lnTo>
                  <a:lnTo>
                    <a:pt x="1050" y="959"/>
                  </a:lnTo>
                  <a:lnTo>
                    <a:pt x="1060" y="970"/>
                  </a:lnTo>
                  <a:lnTo>
                    <a:pt x="1071" y="980"/>
                  </a:lnTo>
                  <a:lnTo>
                    <a:pt x="1082" y="988"/>
                  </a:lnTo>
                  <a:lnTo>
                    <a:pt x="1095" y="995"/>
                  </a:lnTo>
                  <a:lnTo>
                    <a:pt x="1110" y="1002"/>
                  </a:lnTo>
                  <a:lnTo>
                    <a:pt x="1125" y="1006"/>
                  </a:lnTo>
                  <a:lnTo>
                    <a:pt x="1142" y="1010"/>
                  </a:lnTo>
                  <a:lnTo>
                    <a:pt x="1163" y="1012"/>
                  </a:lnTo>
                  <a:lnTo>
                    <a:pt x="1185" y="1014"/>
                  </a:lnTo>
                  <a:lnTo>
                    <a:pt x="1210" y="1014"/>
                  </a:lnTo>
                  <a:lnTo>
                    <a:pt x="1210" y="1064"/>
                  </a:lnTo>
                  <a:lnTo>
                    <a:pt x="647" y="1064"/>
                  </a:lnTo>
                  <a:lnTo>
                    <a:pt x="647" y="1014"/>
                  </a:lnTo>
                  <a:lnTo>
                    <a:pt x="647" y="1014"/>
                  </a:lnTo>
                  <a:lnTo>
                    <a:pt x="674" y="1014"/>
                  </a:lnTo>
                  <a:lnTo>
                    <a:pt x="698" y="1012"/>
                  </a:lnTo>
                  <a:lnTo>
                    <a:pt x="719" y="1010"/>
                  </a:lnTo>
                  <a:lnTo>
                    <a:pt x="736" y="1007"/>
                  </a:lnTo>
                  <a:lnTo>
                    <a:pt x="752" y="1003"/>
                  </a:lnTo>
                  <a:lnTo>
                    <a:pt x="765" y="996"/>
                  </a:lnTo>
                  <a:lnTo>
                    <a:pt x="775" y="990"/>
                  </a:lnTo>
                  <a:lnTo>
                    <a:pt x="783" y="983"/>
                  </a:lnTo>
                  <a:lnTo>
                    <a:pt x="790" y="974"/>
                  </a:lnTo>
                  <a:lnTo>
                    <a:pt x="793" y="965"/>
                  </a:lnTo>
                  <a:lnTo>
                    <a:pt x="795" y="954"/>
                  </a:lnTo>
                  <a:lnTo>
                    <a:pt x="795" y="942"/>
                  </a:lnTo>
                  <a:lnTo>
                    <a:pt x="793" y="929"/>
                  </a:lnTo>
                  <a:lnTo>
                    <a:pt x="789" y="915"/>
                  </a:lnTo>
                  <a:lnTo>
                    <a:pt x="783" y="899"/>
                  </a:lnTo>
                  <a:lnTo>
                    <a:pt x="776" y="883"/>
                  </a:lnTo>
                  <a:lnTo>
                    <a:pt x="704" y="719"/>
                  </a:lnTo>
                  <a:lnTo>
                    <a:pt x="359" y="719"/>
                  </a:lnTo>
                  <a:lnTo>
                    <a:pt x="289" y="883"/>
                  </a:lnTo>
                  <a:close/>
                  <a:moveTo>
                    <a:pt x="533" y="318"/>
                  </a:moveTo>
                  <a:lnTo>
                    <a:pt x="394" y="642"/>
                  </a:lnTo>
                  <a:lnTo>
                    <a:pt x="671" y="642"/>
                  </a:lnTo>
                  <a:lnTo>
                    <a:pt x="533"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4" name="Freeform 7"/>
            <p:cNvSpPr>
              <a:spLocks/>
            </p:cNvSpPr>
            <p:nvPr userDrawn="1"/>
          </p:nvSpPr>
          <p:spPr bwMode="auto">
            <a:xfrm>
              <a:off x="6889995" y="633580"/>
              <a:ext cx="131763" cy="136525"/>
            </a:xfrm>
            <a:custGeom>
              <a:avLst/>
              <a:gdLst>
                <a:gd name="T0" fmla="*/ 0 w 1002"/>
                <a:gd name="T1" fmla="*/ 0 h 1035"/>
                <a:gd name="T2" fmla="*/ 545 w 1002"/>
                <a:gd name="T3" fmla="*/ 50 h 1035"/>
                <a:gd name="T4" fmla="*/ 519 w 1002"/>
                <a:gd name="T5" fmla="*/ 50 h 1035"/>
                <a:gd name="T6" fmla="*/ 476 w 1002"/>
                <a:gd name="T7" fmla="*/ 54 h 1035"/>
                <a:gd name="T8" fmla="*/ 443 w 1002"/>
                <a:gd name="T9" fmla="*/ 63 h 1035"/>
                <a:gd name="T10" fmla="*/ 424 w 1002"/>
                <a:gd name="T11" fmla="*/ 73 h 1035"/>
                <a:gd name="T12" fmla="*/ 413 w 1002"/>
                <a:gd name="T13" fmla="*/ 81 h 1035"/>
                <a:gd name="T14" fmla="*/ 405 w 1002"/>
                <a:gd name="T15" fmla="*/ 92 h 1035"/>
                <a:gd name="T16" fmla="*/ 394 w 1002"/>
                <a:gd name="T17" fmla="*/ 113 h 1035"/>
                <a:gd name="T18" fmla="*/ 385 w 1002"/>
                <a:gd name="T19" fmla="*/ 148 h 1035"/>
                <a:gd name="T20" fmla="*/ 380 w 1002"/>
                <a:gd name="T21" fmla="*/ 194 h 1035"/>
                <a:gd name="T22" fmla="*/ 379 w 1002"/>
                <a:gd name="T23" fmla="*/ 252 h 1035"/>
                <a:gd name="T24" fmla="*/ 379 w 1002"/>
                <a:gd name="T25" fmla="*/ 756 h 1035"/>
                <a:gd name="T26" fmla="*/ 380 w 1002"/>
                <a:gd name="T27" fmla="*/ 814 h 1035"/>
                <a:gd name="T28" fmla="*/ 385 w 1002"/>
                <a:gd name="T29" fmla="*/ 860 h 1035"/>
                <a:gd name="T30" fmla="*/ 394 w 1002"/>
                <a:gd name="T31" fmla="*/ 896 h 1035"/>
                <a:gd name="T32" fmla="*/ 405 w 1002"/>
                <a:gd name="T33" fmla="*/ 915 h 1035"/>
                <a:gd name="T34" fmla="*/ 413 w 1002"/>
                <a:gd name="T35" fmla="*/ 927 h 1035"/>
                <a:gd name="T36" fmla="*/ 424 w 1002"/>
                <a:gd name="T37" fmla="*/ 936 h 1035"/>
                <a:gd name="T38" fmla="*/ 443 w 1002"/>
                <a:gd name="T39" fmla="*/ 946 h 1035"/>
                <a:gd name="T40" fmla="*/ 476 w 1002"/>
                <a:gd name="T41" fmla="*/ 954 h 1035"/>
                <a:gd name="T42" fmla="*/ 519 w 1002"/>
                <a:gd name="T43" fmla="*/ 957 h 1035"/>
                <a:gd name="T44" fmla="*/ 743 w 1002"/>
                <a:gd name="T45" fmla="*/ 957 h 1035"/>
                <a:gd name="T46" fmla="*/ 772 w 1002"/>
                <a:gd name="T47" fmla="*/ 957 h 1035"/>
                <a:gd name="T48" fmla="*/ 819 w 1002"/>
                <a:gd name="T49" fmla="*/ 953 h 1035"/>
                <a:gd name="T50" fmla="*/ 855 w 1002"/>
                <a:gd name="T51" fmla="*/ 946 h 1035"/>
                <a:gd name="T52" fmla="*/ 883 w 1002"/>
                <a:gd name="T53" fmla="*/ 934 h 1035"/>
                <a:gd name="T54" fmla="*/ 904 w 1002"/>
                <a:gd name="T55" fmla="*/ 917 h 1035"/>
                <a:gd name="T56" fmla="*/ 919 w 1002"/>
                <a:gd name="T57" fmla="*/ 897 h 1035"/>
                <a:gd name="T58" fmla="*/ 930 w 1002"/>
                <a:gd name="T59" fmla="*/ 872 h 1035"/>
                <a:gd name="T60" fmla="*/ 943 w 1002"/>
                <a:gd name="T61" fmla="*/ 826 h 1035"/>
                <a:gd name="T62" fmla="*/ 1002 w 1002"/>
                <a:gd name="T63" fmla="*/ 792 h 1035"/>
                <a:gd name="T64" fmla="*/ 0 w 1002"/>
                <a:gd name="T65" fmla="*/ 1035 h 1035"/>
                <a:gd name="T66" fmla="*/ 0 w 1002"/>
                <a:gd name="T67" fmla="*/ 985 h 1035"/>
                <a:gd name="T68" fmla="*/ 48 w 1002"/>
                <a:gd name="T69" fmla="*/ 984 h 1035"/>
                <a:gd name="T70" fmla="*/ 86 w 1002"/>
                <a:gd name="T71" fmla="*/ 978 h 1035"/>
                <a:gd name="T72" fmla="*/ 114 w 1002"/>
                <a:gd name="T73" fmla="*/ 966 h 1035"/>
                <a:gd name="T74" fmla="*/ 125 w 1002"/>
                <a:gd name="T75" fmla="*/ 958 h 1035"/>
                <a:gd name="T76" fmla="*/ 136 w 1002"/>
                <a:gd name="T77" fmla="*/ 949 h 1035"/>
                <a:gd name="T78" fmla="*/ 143 w 1002"/>
                <a:gd name="T79" fmla="*/ 937 h 1035"/>
                <a:gd name="T80" fmla="*/ 154 w 1002"/>
                <a:gd name="T81" fmla="*/ 906 h 1035"/>
                <a:gd name="T82" fmla="*/ 161 w 1002"/>
                <a:gd name="T83" fmla="*/ 866 h 1035"/>
                <a:gd name="T84" fmla="*/ 163 w 1002"/>
                <a:gd name="T85" fmla="*/ 814 h 1035"/>
                <a:gd name="T86" fmla="*/ 163 w 1002"/>
                <a:gd name="T87" fmla="*/ 252 h 1035"/>
                <a:gd name="T88" fmla="*/ 163 w 1002"/>
                <a:gd name="T89" fmla="*/ 221 h 1035"/>
                <a:gd name="T90" fmla="*/ 161 w 1002"/>
                <a:gd name="T91" fmla="*/ 169 h 1035"/>
                <a:gd name="T92" fmla="*/ 154 w 1002"/>
                <a:gd name="T93" fmla="*/ 129 h 1035"/>
                <a:gd name="T94" fmla="*/ 143 w 1002"/>
                <a:gd name="T95" fmla="*/ 98 h 1035"/>
                <a:gd name="T96" fmla="*/ 136 w 1002"/>
                <a:gd name="T97" fmla="*/ 86 h 1035"/>
                <a:gd name="T98" fmla="*/ 125 w 1002"/>
                <a:gd name="T99" fmla="*/ 77 h 1035"/>
                <a:gd name="T100" fmla="*/ 114 w 1002"/>
                <a:gd name="T101" fmla="*/ 69 h 1035"/>
                <a:gd name="T102" fmla="*/ 86 w 1002"/>
                <a:gd name="T103" fmla="*/ 58 h 1035"/>
                <a:gd name="T104" fmla="*/ 48 w 1002"/>
                <a:gd name="T105" fmla="*/ 51 h 1035"/>
                <a:gd name="T106" fmla="*/ 0 w 1002"/>
                <a:gd name="T107" fmla="*/ 5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2" h="1035">
                  <a:moveTo>
                    <a:pt x="0" y="50"/>
                  </a:moveTo>
                  <a:lnTo>
                    <a:pt x="0" y="0"/>
                  </a:lnTo>
                  <a:lnTo>
                    <a:pt x="545" y="0"/>
                  </a:lnTo>
                  <a:lnTo>
                    <a:pt x="545" y="50"/>
                  </a:lnTo>
                  <a:lnTo>
                    <a:pt x="545" y="50"/>
                  </a:lnTo>
                  <a:lnTo>
                    <a:pt x="519" y="50"/>
                  </a:lnTo>
                  <a:lnTo>
                    <a:pt x="497" y="51"/>
                  </a:lnTo>
                  <a:lnTo>
                    <a:pt x="476" y="54"/>
                  </a:lnTo>
                  <a:lnTo>
                    <a:pt x="459" y="58"/>
                  </a:lnTo>
                  <a:lnTo>
                    <a:pt x="443" y="63"/>
                  </a:lnTo>
                  <a:lnTo>
                    <a:pt x="429" y="69"/>
                  </a:lnTo>
                  <a:lnTo>
                    <a:pt x="424" y="73"/>
                  </a:lnTo>
                  <a:lnTo>
                    <a:pt x="418" y="77"/>
                  </a:lnTo>
                  <a:lnTo>
                    <a:pt x="413" y="81"/>
                  </a:lnTo>
                  <a:lnTo>
                    <a:pt x="409" y="86"/>
                  </a:lnTo>
                  <a:lnTo>
                    <a:pt x="405" y="92"/>
                  </a:lnTo>
                  <a:lnTo>
                    <a:pt x="400" y="98"/>
                  </a:lnTo>
                  <a:lnTo>
                    <a:pt x="394" y="113"/>
                  </a:lnTo>
                  <a:lnTo>
                    <a:pt x="389" y="129"/>
                  </a:lnTo>
                  <a:lnTo>
                    <a:pt x="385" y="148"/>
                  </a:lnTo>
                  <a:lnTo>
                    <a:pt x="382" y="169"/>
                  </a:lnTo>
                  <a:lnTo>
                    <a:pt x="380" y="194"/>
                  </a:lnTo>
                  <a:lnTo>
                    <a:pt x="379" y="221"/>
                  </a:lnTo>
                  <a:lnTo>
                    <a:pt x="379" y="252"/>
                  </a:lnTo>
                  <a:lnTo>
                    <a:pt x="379" y="756"/>
                  </a:lnTo>
                  <a:lnTo>
                    <a:pt x="379" y="756"/>
                  </a:lnTo>
                  <a:lnTo>
                    <a:pt x="379" y="787"/>
                  </a:lnTo>
                  <a:lnTo>
                    <a:pt x="380" y="814"/>
                  </a:lnTo>
                  <a:lnTo>
                    <a:pt x="382" y="839"/>
                  </a:lnTo>
                  <a:lnTo>
                    <a:pt x="385" y="860"/>
                  </a:lnTo>
                  <a:lnTo>
                    <a:pt x="389" y="879"/>
                  </a:lnTo>
                  <a:lnTo>
                    <a:pt x="394" y="896"/>
                  </a:lnTo>
                  <a:lnTo>
                    <a:pt x="400" y="909"/>
                  </a:lnTo>
                  <a:lnTo>
                    <a:pt x="405" y="915"/>
                  </a:lnTo>
                  <a:lnTo>
                    <a:pt x="409" y="921"/>
                  </a:lnTo>
                  <a:lnTo>
                    <a:pt x="413" y="927"/>
                  </a:lnTo>
                  <a:lnTo>
                    <a:pt x="418" y="932"/>
                  </a:lnTo>
                  <a:lnTo>
                    <a:pt x="424" y="936"/>
                  </a:lnTo>
                  <a:lnTo>
                    <a:pt x="429" y="939"/>
                  </a:lnTo>
                  <a:lnTo>
                    <a:pt x="443" y="946"/>
                  </a:lnTo>
                  <a:lnTo>
                    <a:pt x="459" y="950"/>
                  </a:lnTo>
                  <a:lnTo>
                    <a:pt x="476" y="954"/>
                  </a:lnTo>
                  <a:lnTo>
                    <a:pt x="497" y="956"/>
                  </a:lnTo>
                  <a:lnTo>
                    <a:pt x="519" y="957"/>
                  </a:lnTo>
                  <a:lnTo>
                    <a:pt x="545" y="957"/>
                  </a:lnTo>
                  <a:lnTo>
                    <a:pt x="743" y="957"/>
                  </a:lnTo>
                  <a:lnTo>
                    <a:pt x="743" y="957"/>
                  </a:lnTo>
                  <a:lnTo>
                    <a:pt x="772" y="957"/>
                  </a:lnTo>
                  <a:lnTo>
                    <a:pt x="796" y="955"/>
                  </a:lnTo>
                  <a:lnTo>
                    <a:pt x="819" y="953"/>
                  </a:lnTo>
                  <a:lnTo>
                    <a:pt x="838" y="950"/>
                  </a:lnTo>
                  <a:lnTo>
                    <a:pt x="855" y="946"/>
                  </a:lnTo>
                  <a:lnTo>
                    <a:pt x="871" y="940"/>
                  </a:lnTo>
                  <a:lnTo>
                    <a:pt x="883" y="934"/>
                  </a:lnTo>
                  <a:lnTo>
                    <a:pt x="894" y="927"/>
                  </a:lnTo>
                  <a:lnTo>
                    <a:pt x="904" y="917"/>
                  </a:lnTo>
                  <a:lnTo>
                    <a:pt x="912" y="908"/>
                  </a:lnTo>
                  <a:lnTo>
                    <a:pt x="919" y="897"/>
                  </a:lnTo>
                  <a:lnTo>
                    <a:pt x="925" y="886"/>
                  </a:lnTo>
                  <a:lnTo>
                    <a:pt x="930" y="872"/>
                  </a:lnTo>
                  <a:lnTo>
                    <a:pt x="935" y="858"/>
                  </a:lnTo>
                  <a:lnTo>
                    <a:pt x="943" y="826"/>
                  </a:lnTo>
                  <a:lnTo>
                    <a:pt x="952" y="792"/>
                  </a:lnTo>
                  <a:lnTo>
                    <a:pt x="1002" y="792"/>
                  </a:lnTo>
                  <a:lnTo>
                    <a:pt x="988" y="1035"/>
                  </a:lnTo>
                  <a:lnTo>
                    <a:pt x="0" y="1035"/>
                  </a:lnTo>
                  <a:lnTo>
                    <a:pt x="0" y="985"/>
                  </a:lnTo>
                  <a:lnTo>
                    <a:pt x="0" y="985"/>
                  </a:lnTo>
                  <a:lnTo>
                    <a:pt x="25" y="985"/>
                  </a:lnTo>
                  <a:lnTo>
                    <a:pt x="48" y="984"/>
                  </a:lnTo>
                  <a:lnTo>
                    <a:pt x="68" y="982"/>
                  </a:lnTo>
                  <a:lnTo>
                    <a:pt x="86" y="978"/>
                  </a:lnTo>
                  <a:lnTo>
                    <a:pt x="101" y="973"/>
                  </a:lnTo>
                  <a:lnTo>
                    <a:pt x="114" y="966"/>
                  </a:lnTo>
                  <a:lnTo>
                    <a:pt x="120" y="963"/>
                  </a:lnTo>
                  <a:lnTo>
                    <a:pt x="125"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5" y="77"/>
                  </a:lnTo>
                  <a:lnTo>
                    <a:pt x="120" y="73"/>
                  </a:lnTo>
                  <a:lnTo>
                    <a:pt x="114" y="69"/>
                  </a:lnTo>
                  <a:lnTo>
                    <a:pt x="101" y="63"/>
                  </a:lnTo>
                  <a:lnTo>
                    <a:pt x="86" y="58"/>
                  </a:lnTo>
                  <a:lnTo>
                    <a:pt x="68" y="54"/>
                  </a:lnTo>
                  <a:lnTo>
                    <a:pt x="48" y="51"/>
                  </a:lnTo>
                  <a:lnTo>
                    <a:pt x="25" y="50"/>
                  </a:lnTo>
                  <a:lnTo>
                    <a:pt x="0"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5" name="Freeform 8"/>
            <p:cNvSpPr>
              <a:spLocks/>
            </p:cNvSpPr>
            <p:nvPr userDrawn="1"/>
          </p:nvSpPr>
          <p:spPr bwMode="auto">
            <a:xfrm>
              <a:off x="7023345" y="633580"/>
              <a:ext cx="142875" cy="136525"/>
            </a:xfrm>
            <a:custGeom>
              <a:avLst/>
              <a:gdLst>
                <a:gd name="T0" fmla="*/ 1028 w 1078"/>
                <a:gd name="T1" fmla="*/ 244 h 1035"/>
                <a:gd name="T2" fmla="*/ 1019 w 1078"/>
                <a:gd name="T3" fmla="*/ 209 h 1035"/>
                <a:gd name="T4" fmla="*/ 1006 w 1078"/>
                <a:gd name="T5" fmla="*/ 163 h 1035"/>
                <a:gd name="T6" fmla="*/ 995 w 1078"/>
                <a:gd name="T7" fmla="*/ 138 h 1035"/>
                <a:gd name="T8" fmla="*/ 979 w 1078"/>
                <a:gd name="T9" fmla="*/ 118 h 1035"/>
                <a:gd name="T10" fmla="*/ 959 w 1078"/>
                <a:gd name="T11" fmla="*/ 101 h 1035"/>
                <a:gd name="T12" fmla="*/ 931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1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6 w 1078"/>
                <a:gd name="T39" fmla="*/ 985 h 1035"/>
                <a:gd name="T40" fmla="*/ 812 w 1078"/>
                <a:gd name="T41" fmla="*/ 1035 h 1035"/>
                <a:gd name="T42" fmla="*/ 267 w 1078"/>
                <a:gd name="T43" fmla="*/ 985 h 1035"/>
                <a:gd name="T44" fmla="*/ 292 w 1078"/>
                <a:gd name="T45" fmla="*/ 985 h 1035"/>
                <a:gd name="T46" fmla="*/ 335 w 1078"/>
                <a:gd name="T47" fmla="*/ 982 h 1035"/>
                <a:gd name="T48" fmla="*/ 368 w 1078"/>
                <a:gd name="T49" fmla="*/ 973 h 1035"/>
                <a:gd name="T50" fmla="*/ 387 w 1078"/>
                <a:gd name="T51" fmla="*/ 963 h 1035"/>
                <a:gd name="T52" fmla="*/ 398 w 1078"/>
                <a:gd name="T53" fmla="*/ 954 h 1035"/>
                <a:gd name="T54" fmla="*/ 407 w 1078"/>
                <a:gd name="T55" fmla="*/ 943 h 1035"/>
                <a:gd name="T56" fmla="*/ 417 w 1078"/>
                <a:gd name="T57" fmla="*/ 923 h 1035"/>
                <a:gd name="T58" fmla="*/ 425 w 1078"/>
                <a:gd name="T59" fmla="*/ 888 h 1035"/>
                <a:gd name="T60" fmla="*/ 429 w 1078"/>
                <a:gd name="T61" fmla="*/ 842 h 1035"/>
                <a:gd name="T62" fmla="*/ 431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4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19" y="209"/>
                  </a:lnTo>
                  <a:lnTo>
                    <a:pt x="1019" y="209"/>
                  </a:lnTo>
                  <a:lnTo>
                    <a:pt x="1011" y="177"/>
                  </a:lnTo>
                  <a:lnTo>
                    <a:pt x="1006" y="163"/>
                  </a:lnTo>
                  <a:lnTo>
                    <a:pt x="1001" y="150"/>
                  </a:lnTo>
                  <a:lnTo>
                    <a:pt x="995" y="138"/>
                  </a:lnTo>
                  <a:lnTo>
                    <a:pt x="988" y="127"/>
                  </a:lnTo>
                  <a:lnTo>
                    <a:pt x="979" y="118"/>
                  </a:lnTo>
                  <a:lnTo>
                    <a:pt x="970" y="109"/>
                  </a:lnTo>
                  <a:lnTo>
                    <a:pt x="959" y="101"/>
                  </a:lnTo>
                  <a:lnTo>
                    <a:pt x="946" y="95"/>
                  </a:lnTo>
                  <a:lnTo>
                    <a:pt x="931"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6" y="906"/>
                  </a:lnTo>
                  <a:lnTo>
                    <a:pt x="661"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6" y="985"/>
                  </a:lnTo>
                  <a:lnTo>
                    <a:pt x="812" y="985"/>
                  </a:lnTo>
                  <a:lnTo>
                    <a:pt x="812" y="1035"/>
                  </a:lnTo>
                  <a:lnTo>
                    <a:pt x="267" y="1035"/>
                  </a:lnTo>
                  <a:lnTo>
                    <a:pt x="267" y="985"/>
                  </a:lnTo>
                  <a:lnTo>
                    <a:pt x="267" y="985"/>
                  </a:lnTo>
                  <a:lnTo>
                    <a:pt x="292" y="985"/>
                  </a:lnTo>
                  <a:lnTo>
                    <a:pt x="315" y="984"/>
                  </a:lnTo>
                  <a:lnTo>
                    <a:pt x="335" y="982"/>
                  </a:lnTo>
                  <a:lnTo>
                    <a:pt x="353" y="978"/>
                  </a:lnTo>
                  <a:lnTo>
                    <a:pt x="368" y="973"/>
                  </a:lnTo>
                  <a:lnTo>
                    <a:pt x="381" y="966"/>
                  </a:lnTo>
                  <a:lnTo>
                    <a:pt x="387" y="963"/>
                  </a:lnTo>
                  <a:lnTo>
                    <a:pt x="394" y="958"/>
                  </a:lnTo>
                  <a:lnTo>
                    <a:pt x="398" y="954"/>
                  </a:lnTo>
                  <a:lnTo>
                    <a:pt x="403" y="949"/>
                  </a:lnTo>
                  <a:lnTo>
                    <a:pt x="407" y="943"/>
                  </a:lnTo>
                  <a:lnTo>
                    <a:pt x="411" y="937"/>
                  </a:lnTo>
                  <a:lnTo>
                    <a:pt x="417" y="923"/>
                  </a:lnTo>
                  <a:lnTo>
                    <a:pt x="422" y="906"/>
                  </a:lnTo>
                  <a:lnTo>
                    <a:pt x="425" y="888"/>
                  </a:lnTo>
                  <a:lnTo>
                    <a:pt x="428" y="866"/>
                  </a:lnTo>
                  <a:lnTo>
                    <a:pt x="429" y="842"/>
                  </a:lnTo>
                  <a:lnTo>
                    <a:pt x="430" y="814"/>
                  </a:lnTo>
                  <a:lnTo>
                    <a:pt x="431" y="783"/>
                  </a:lnTo>
                  <a:lnTo>
                    <a:pt x="431" y="78"/>
                  </a:lnTo>
                  <a:lnTo>
                    <a:pt x="259" y="78"/>
                  </a:lnTo>
                  <a:lnTo>
                    <a:pt x="259" y="78"/>
                  </a:lnTo>
                  <a:lnTo>
                    <a:pt x="231" y="78"/>
                  </a:lnTo>
                  <a:lnTo>
                    <a:pt x="205" y="80"/>
                  </a:lnTo>
                  <a:lnTo>
                    <a:pt x="184" y="82"/>
                  </a:lnTo>
                  <a:lnTo>
                    <a:pt x="165" y="85"/>
                  </a:lnTo>
                  <a:lnTo>
                    <a:pt x="147" y="90"/>
                  </a:lnTo>
                  <a:lnTo>
                    <a:pt x="133" y="95"/>
                  </a:lnTo>
                  <a:lnTo>
                    <a:pt x="120" y="101"/>
                  </a:lnTo>
                  <a:lnTo>
                    <a:pt x="108" y="109"/>
                  </a:lnTo>
                  <a:lnTo>
                    <a:pt x="99" y="118"/>
                  </a:lnTo>
                  <a:lnTo>
                    <a:pt x="91" y="127"/>
                  </a:lnTo>
                  <a:lnTo>
                    <a:pt x="85" y="138"/>
                  </a:lnTo>
                  <a:lnTo>
                    <a:pt x="79" y="150"/>
                  </a:lnTo>
                  <a:lnTo>
                    <a:pt x="74" y="163"/>
                  </a:lnTo>
                  <a:lnTo>
                    <a:pt x="68" y="177"/>
                  </a:lnTo>
                  <a:lnTo>
                    <a:pt x="60" y="209"/>
                  </a:lnTo>
                  <a:lnTo>
                    <a:pt x="51" y="244"/>
                  </a:lnTo>
                  <a:lnTo>
                    <a:pt x="0" y="244"/>
                  </a:lnTo>
                  <a:lnTo>
                    <a:pt x="15" y="0"/>
                  </a:lnTo>
                  <a:lnTo>
                    <a:pt x="1064"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6" name="Freeform 9"/>
            <p:cNvSpPr>
              <a:spLocks/>
            </p:cNvSpPr>
            <p:nvPr userDrawn="1"/>
          </p:nvSpPr>
          <p:spPr bwMode="auto">
            <a:xfrm>
              <a:off x="7193208" y="633580"/>
              <a:ext cx="73026" cy="136525"/>
            </a:xfrm>
            <a:custGeom>
              <a:avLst/>
              <a:gdLst>
                <a:gd name="T0" fmla="*/ 0 w 545"/>
                <a:gd name="T1" fmla="*/ 985 h 1035"/>
                <a:gd name="T2" fmla="*/ 26 w 545"/>
                <a:gd name="T3" fmla="*/ 985 h 1035"/>
                <a:gd name="T4" fmla="*/ 69 w 545"/>
                <a:gd name="T5" fmla="*/ 982 h 1035"/>
                <a:gd name="T6" fmla="*/ 102 w 545"/>
                <a:gd name="T7" fmla="*/ 973 h 1035"/>
                <a:gd name="T8" fmla="*/ 121 w 545"/>
                <a:gd name="T9" fmla="*/ 963 h 1035"/>
                <a:gd name="T10" fmla="*/ 131 w 545"/>
                <a:gd name="T11" fmla="*/ 954 h 1035"/>
                <a:gd name="T12" fmla="*/ 140 w 545"/>
                <a:gd name="T13" fmla="*/ 943 h 1035"/>
                <a:gd name="T14" fmla="*/ 151 w 545"/>
                <a:gd name="T15" fmla="*/ 923 h 1035"/>
                <a:gd name="T16" fmla="*/ 159 w 545"/>
                <a:gd name="T17" fmla="*/ 888 h 1035"/>
                <a:gd name="T18" fmla="*/ 163 w 545"/>
                <a:gd name="T19" fmla="*/ 842 h 1035"/>
                <a:gd name="T20" fmla="*/ 164 w 545"/>
                <a:gd name="T21" fmla="*/ 783 h 1035"/>
                <a:gd name="T22" fmla="*/ 164 w 545"/>
                <a:gd name="T23" fmla="*/ 252 h 1035"/>
                <a:gd name="T24" fmla="*/ 163 w 545"/>
                <a:gd name="T25" fmla="*/ 194 h 1035"/>
                <a:gd name="T26" fmla="*/ 159 w 545"/>
                <a:gd name="T27" fmla="*/ 148 h 1035"/>
                <a:gd name="T28" fmla="*/ 151 w 545"/>
                <a:gd name="T29" fmla="*/ 113 h 1035"/>
                <a:gd name="T30" fmla="*/ 140 w 545"/>
                <a:gd name="T31" fmla="*/ 92 h 1035"/>
                <a:gd name="T32" fmla="*/ 131 w 545"/>
                <a:gd name="T33" fmla="*/ 81 h 1035"/>
                <a:gd name="T34" fmla="*/ 121 w 545"/>
                <a:gd name="T35" fmla="*/ 73 h 1035"/>
                <a:gd name="T36" fmla="*/ 102 w 545"/>
                <a:gd name="T37" fmla="*/ 63 h 1035"/>
                <a:gd name="T38" fmla="*/ 69 w 545"/>
                <a:gd name="T39" fmla="*/ 54 h 1035"/>
                <a:gd name="T40" fmla="*/ 26 w 545"/>
                <a:gd name="T41" fmla="*/ 50 h 1035"/>
                <a:gd name="T42" fmla="*/ 0 w 545"/>
                <a:gd name="T43" fmla="*/ 0 h 1035"/>
                <a:gd name="T44" fmla="*/ 545 w 545"/>
                <a:gd name="T45" fmla="*/ 50 h 1035"/>
                <a:gd name="T46" fmla="*/ 520 w 545"/>
                <a:gd name="T47" fmla="*/ 50 h 1035"/>
                <a:gd name="T48" fmla="*/ 477 w 545"/>
                <a:gd name="T49" fmla="*/ 54 h 1035"/>
                <a:gd name="T50" fmla="*/ 444 w 545"/>
                <a:gd name="T51" fmla="*/ 63 h 1035"/>
                <a:gd name="T52" fmla="*/ 425 w 545"/>
                <a:gd name="T53" fmla="*/ 73 h 1035"/>
                <a:gd name="T54" fmla="*/ 413 w 545"/>
                <a:gd name="T55" fmla="*/ 81 h 1035"/>
                <a:gd name="T56" fmla="*/ 405 w 545"/>
                <a:gd name="T57" fmla="*/ 92 h 1035"/>
                <a:gd name="T58" fmla="*/ 395 w 545"/>
                <a:gd name="T59" fmla="*/ 113 h 1035"/>
                <a:gd name="T60" fmla="*/ 386 w 545"/>
                <a:gd name="T61" fmla="*/ 148 h 1035"/>
                <a:gd name="T62" fmla="*/ 381 w 545"/>
                <a:gd name="T63" fmla="*/ 194 h 1035"/>
                <a:gd name="T64" fmla="*/ 380 w 545"/>
                <a:gd name="T65" fmla="*/ 252 h 1035"/>
                <a:gd name="T66" fmla="*/ 380 w 545"/>
                <a:gd name="T67" fmla="*/ 783 h 1035"/>
                <a:gd name="T68" fmla="*/ 381 w 545"/>
                <a:gd name="T69" fmla="*/ 842 h 1035"/>
                <a:gd name="T70" fmla="*/ 386 w 545"/>
                <a:gd name="T71" fmla="*/ 888 h 1035"/>
                <a:gd name="T72" fmla="*/ 395 w 545"/>
                <a:gd name="T73" fmla="*/ 923 h 1035"/>
                <a:gd name="T74" fmla="*/ 405 w 545"/>
                <a:gd name="T75" fmla="*/ 943 h 1035"/>
                <a:gd name="T76" fmla="*/ 413 w 545"/>
                <a:gd name="T77" fmla="*/ 954 h 1035"/>
                <a:gd name="T78" fmla="*/ 425 w 545"/>
                <a:gd name="T79" fmla="*/ 963 h 1035"/>
                <a:gd name="T80" fmla="*/ 444 w 545"/>
                <a:gd name="T81" fmla="*/ 973 h 1035"/>
                <a:gd name="T82" fmla="*/ 477 w 545"/>
                <a:gd name="T83" fmla="*/ 982 h 1035"/>
                <a:gd name="T84" fmla="*/ 520 w 545"/>
                <a:gd name="T85" fmla="*/ 985 h 1035"/>
                <a:gd name="T86" fmla="*/ 545 w 545"/>
                <a:gd name="T87"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5" h="1035">
                  <a:moveTo>
                    <a:pt x="0" y="1035"/>
                  </a:moveTo>
                  <a:lnTo>
                    <a:pt x="0" y="985"/>
                  </a:lnTo>
                  <a:lnTo>
                    <a:pt x="0" y="985"/>
                  </a:lnTo>
                  <a:lnTo>
                    <a:pt x="26" y="985"/>
                  </a:lnTo>
                  <a:lnTo>
                    <a:pt x="48" y="984"/>
                  </a:lnTo>
                  <a:lnTo>
                    <a:pt x="69" y="982"/>
                  </a:lnTo>
                  <a:lnTo>
                    <a:pt x="86" y="978"/>
                  </a:lnTo>
                  <a:lnTo>
                    <a:pt x="102" y="973"/>
                  </a:lnTo>
                  <a:lnTo>
                    <a:pt x="115" y="966"/>
                  </a:lnTo>
                  <a:lnTo>
                    <a:pt x="121" y="963"/>
                  </a:lnTo>
                  <a:lnTo>
                    <a:pt x="126" y="958"/>
                  </a:lnTo>
                  <a:lnTo>
                    <a:pt x="131" y="954"/>
                  </a:lnTo>
                  <a:lnTo>
                    <a:pt x="136" y="949"/>
                  </a:lnTo>
                  <a:lnTo>
                    <a:pt x="140" y="943"/>
                  </a:lnTo>
                  <a:lnTo>
                    <a:pt x="143" y="937"/>
                  </a:lnTo>
                  <a:lnTo>
                    <a:pt x="151" y="923"/>
                  </a:lnTo>
                  <a:lnTo>
                    <a:pt x="155" y="906"/>
                  </a:lnTo>
                  <a:lnTo>
                    <a:pt x="159" y="888"/>
                  </a:lnTo>
                  <a:lnTo>
                    <a:pt x="162" y="866"/>
                  </a:lnTo>
                  <a:lnTo>
                    <a:pt x="163" y="842"/>
                  </a:lnTo>
                  <a:lnTo>
                    <a:pt x="164" y="814"/>
                  </a:lnTo>
                  <a:lnTo>
                    <a:pt x="164" y="783"/>
                  </a:lnTo>
                  <a:lnTo>
                    <a:pt x="164" y="252"/>
                  </a:lnTo>
                  <a:lnTo>
                    <a:pt x="164" y="252"/>
                  </a:lnTo>
                  <a:lnTo>
                    <a:pt x="164" y="221"/>
                  </a:lnTo>
                  <a:lnTo>
                    <a:pt x="163" y="194"/>
                  </a:lnTo>
                  <a:lnTo>
                    <a:pt x="162" y="169"/>
                  </a:lnTo>
                  <a:lnTo>
                    <a:pt x="159" y="148"/>
                  </a:lnTo>
                  <a:lnTo>
                    <a:pt x="155" y="129"/>
                  </a:lnTo>
                  <a:lnTo>
                    <a:pt x="151" y="113"/>
                  </a:lnTo>
                  <a:lnTo>
                    <a:pt x="143" y="98"/>
                  </a:lnTo>
                  <a:lnTo>
                    <a:pt x="140" y="92"/>
                  </a:lnTo>
                  <a:lnTo>
                    <a:pt x="136" y="86"/>
                  </a:lnTo>
                  <a:lnTo>
                    <a:pt x="131" y="81"/>
                  </a:lnTo>
                  <a:lnTo>
                    <a:pt x="126" y="77"/>
                  </a:lnTo>
                  <a:lnTo>
                    <a:pt x="121" y="73"/>
                  </a:lnTo>
                  <a:lnTo>
                    <a:pt x="115" y="69"/>
                  </a:lnTo>
                  <a:lnTo>
                    <a:pt x="102" y="63"/>
                  </a:lnTo>
                  <a:lnTo>
                    <a:pt x="86" y="58"/>
                  </a:lnTo>
                  <a:lnTo>
                    <a:pt x="69" y="54"/>
                  </a:lnTo>
                  <a:lnTo>
                    <a:pt x="48" y="51"/>
                  </a:lnTo>
                  <a:lnTo>
                    <a:pt x="26" y="50"/>
                  </a:lnTo>
                  <a:lnTo>
                    <a:pt x="0" y="50"/>
                  </a:lnTo>
                  <a:lnTo>
                    <a:pt x="0" y="0"/>
                  </a:lnTo>
                  <a:lnTo>
                    <a:pt x="545" y="0"/>
                  </a:lnTo>
                  <a:lnTo>
                    <a:pt x="545" y="50"/>
                  </a:lnTo>
                  <a:lnTo>
                    <a:pt x="545" y="50"/>
                  </a:lnTo>
                  <a:lnTo>
                    <a:pt x="520" y="50"/>
                  </a:lnTo>
                  <a:lnTo>
                    <a:pt x="497" y="51"/>
                  </a:lnTo>
                  <a:lnTo>
                    <a:pt x="477" y="54"/>
                  </a:lnTo>
                  <a:lnTo>
                    <a:pt x="459" y="58"/>
                  </a:lnTo>
                  <a:lnTo>
                    <a:pt x="444" y="63"/>
                  </a:lnTo>
                  <a:lnTo>
                    <a:pt x="430" y="69"/>
                  </a:lnTo>
                  <a:lnTo>
                    <a:pt x="425" y="73"/>
                  </a:lnTo>
                  <a:lnTo>
                    <a:pt x="418" y="77"/>
                  </a:lnTo>
                  <a:lnTo>
                    <a:pt x="413" y="81"/>
                  </a:lnTo>
                  <a:lnTo>
                    <a:pt x="409" y="86"/>
                  </a:lnTo>
                  <a:lnTo>
                    <a:pt x="405" y="92"/>
                  </a:lnTo>
                  <a:lnTo>
                    <a:pt x="401" y="98"/>
                  </a:lnTo>
                  <a:lnTo>
                    <a:pt x="395" y="113"/>
                  </a:lnTo>
                  <a:lnTo>
                    <a:pt x="390" y="129"/>
                  </a:lnTo>
                  <a:lnTo>
                    <a:pt x="386" y="148"/>
                  </a:lnTo>
                  <a:lnTo>
                    <a:pt x="383" y="169"/>
                  </a:lnTo>
                  <a:lnTo>
                    <a:pt x="381" y="194"/>
                  </a:lnTo>
                  <a:lnTo>
                    <a:pt x="380" y="221"/>
                  </a:lnTo>
                  <a:lnTo>
                    <a:pt x="380" y="252"/>
                  </a:lnTo>
                  <a:lnTo>
                    <a:pt x="380" y="783"/>
                  </a:lnTo>
                  <a:lnTo>
                    <a:pt x="380" y="783"/>
                  </a:lnTo>
                  <a:lnTo>
                    <a:pt x="380" y="814"/>
                  </a:lnTo>
                  <a:lnTo>
                    <a:pt x="381" y="842"/>
                  </a:lnTo>
                  <a:lnTo>
                    <a:pt x="383" y="866"/>
                  </a:lnTo>
                  <a:lnTo>
                    <a:pt x="386" y="888"/>
                  </a:lnTo>
                  <a:lnTo>
                    <a:pt x="390" y="906"/>
                  </a:lnTo>
                  <a:lnTo>
                    <a:pt x="395" y="923"/>
                  </a:lnTo>
                  <a:lnTo>
                    <a:pt x="401" y="937"/>
                  </a:lnTo>
                  <a:lnTo>
                    <a:pt x="405" y="943"/>
                  </a:lnTo>
                  <a:lnTo>
                    <a:pt x="409" y="949"/>
                  </a:lnTo>
                  <a:lnTo>
                    <a:pt x="413" y="954"/>
                  </a:lnTo>
                  <a:lnTo>
                    <a:pt x="418" y="958"/>
                  </a:lnTo>
                  <a:lnTo>
                    <a:pt x="425" y="963"/>
                  </a:lnTo>
                  <a:lnTo>
                    <a:pt x="430" y="966"/>
                  </a:lnTo>
                  <a:lnTo>
                    <a:pt x="444" y="973"/>
                  </a:lnTo>
                  <a:lnTo>
                    <a:pt x="459" y="978"/>
                  </a:lnTo>
                  <a:lnTo>
                    <a:pt x="477" y="982"/>
                  </a:lnTo>
                  <a:lnTo>
                    <a:pt x="497" y="984"/>
                  </a:lnTo>
                  <a:lnTo>
                    <a:pt x="520" y="985"/>
                  </a:lnTo>
                  <a:lnTo>
                    <a:pt x="545" y="985"/>
                  </a:lnTo>
                  <a:lnTo>
                    <a:pt x="545" y="1035"/>
                  </a:lnTo>
                  <a:lnTo>
                    <a:pt x="0" y="10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7" name="Freeform 10"/>
            <p:cNvSpPr>
              <a:spLocks noEditPoints="1"/>
            </p:cNvSpPr>
            <p:nvPr userDrawn="1"/>
          </p:nvSpPr>
          <p:spPr bwMode="auto">
            <a:xfrm>
              <a:off x="7301158" y="630404"/>
              <a:ext cx="152400" cy="144463"/>
            </a:xfrm>
            <a:custGeom>
              <a:avLst/>
              <a:gdLst>
                <a:gd name="T0" fmla="*/ 489 w 1152"/>
                <a:gd name="T1" fmla="*/ 1087 h 1094"/>
                <a:gd name="T2" fmla="*/ 353 w 1152"/>
                <a:gd name="T3" fmla="*/ 1051 h 1094"/>
                <a:gd name="T4" fmla="*/ 232 w 1152"/>
                <a:gd name="T5" fmla="*/ 984 h 1094"/>
                <a:gd name="T6" fmla="*/ 132 w 1152"/>
                <a:gd name="T7" fmla="*/ 894 h 1094"/>
                <a:gd name="T8" fmla="*/ 57 w 1152"/>
                <a:gd name="T9" fmla="*/ 783 h 1094"/>
                <a:gd name="T10" fmla="*/ 12 w 1152"/>
                <a:gd name="T11" fmla="*/ 656 h 1094"/>
                <a:gd name="T12" fmla="*/ 0 w 1152"/>
                <a:gd name="T13" fmla="*/ 547 h 1094"/>
                <a:gd name="T14" fmla="*/ 19 w 1152"/>
                <a:gd name="T15" fmla="*/ 411 h 1094"/>
                <a:gd name="T16" fmla="*/ 70 w 1152"/>
                <a:gd name="T17" fmla="*/ 287 h 1094"/>
                <a:gd name="T18" fmla="*/ 151 w 1152"/>
                <a:gd name="T19" fmla="*/ 180 h 1094"/>
                <a:gd name="T20" fmla="*/ 255 w 1152"/>
                <a:gd name="T21" fmla="*/ 94 h 1094"/>
                <a:gd name="T22" fmla="*/ 379 w 1152"/>
                <a:gd name="T23" fmla="*/ 33 h 1094"/>
                <a:gd name="T24" fmla="*/ 518 w 1152"/>
                <a:gd name="T25" fmla="*/ 3 h 1094"/>
                <a:gd name="T26" fmla="*/ 635 w 1152"/>
                <a:gd name="T27" fmla="*/ 3 h 1094"/>
                <a:gd name="T28" fmla="*/ 773 w 1152"/>
                <a:gd name="T29" fmla="*/ 33 h 1094"/>
                <a:gd name="T30" fmla="*/ 897 w 1152"/>
                <a:gd name="T31" fmla="*/ 94 h 1094"/>
                <a:gd name="T32" fmla="*/ 1001 w 1152"/>
                <a:gd name="T33" fmla="*/ 180 h 1094"/>
                <a:gd name="T34" fmla="*/ 1082 w 1152"/>
                <a:gd name="T35" fmla="*/ 287 h 1094"/>
                <a:gd name="T36" fmla="*/ 1133 w 1152"/>
                <a:gd name="T37" fmla="*/ 411 h 1094"/>
                <a:gd name="T38" fmla="*/ 1152 w 1152"/>
                <a:gd name="T39" fmla="*/ 547 h 1094"/>
                <a:gd name="T40" fmla="*/ 1139 w 1152"/>
                <a:gd name="T41" fmla="*/ 656 h 1094"/>
                <a:gd name="T42" fmla="*/ 1094 w 1152"/>
                <a:gd name="T43" fmla="*/ 783 h 1094"/>
                <a:gd name="T44" fmla="*/ 1020 w 1152"/>
                <a:gd name="T45" fmla="*/ 894 h 1094"/>
                <a:gd name="T46" fmla="*/ 919 w 1152"/>
                <a:gd name="T47" fmla="*/ 984 h 1094"/>
                <a:gd name="T48" fmla="*/ 800 w 1152"/>
                <a:gd name="T49" fmla="*/ 1051 h 1094"/>
                <a:gd name="T50" fmla="*/ 664 w 1152"/>
                <a:gd name="T51" fmla="*/ 1087 h 1094"/>
                <a:gd name="T52" fmla="*/ 577 w 1152"/>
                <a:gd name="T53" fmla="*/ 82 h 1094"/>
                <a:gd name="T54" fmla="*/ 492 w 1152"/>
                <a:gd name="T55" fmla="*/ 94 h 1094"/>
                <a:gd name="T56" fmla="*/ 404 w 1152"/>
                <a:gd name="T57" fmla="*/ 137 h 1094"/>
                <a:gd name="T58" fmla="*/ 336 w 1152"/>
                <a:gd name="T59" fmla="*/ 204 h 1094"/>
                <a:gd name="T60" fmla="*/ 285 w 1152"/>
                <a:gd name="T61" fmla="*/ 290 h 1094"/>
                <a:gd name="T62" fmla="*/ 253 w 1152"/>
                <a:gd name="T63" fmla="*/ 386 h 1094"/>
                <a:gd name="T64" fmla="*/ 234 w 1152"/>
                <a:gd name="T65" fmla="*/ 507 h 1094"/>
                <a:gd name="T66" fmla="*/ 240 w 1152"/>
                <a:gd name="T67" fmla="*/ 647 h 1094"/>
                <a:gd name="T68" fmla="*/ 264 w 1152"/>
                <a:gd name="T69" fmla="*/ 747 h 1094"/>
                <a:gd name="T70" fmla="*/ 303 w 1152"/>
                <a:gd name="T71" fmla="*/ 840 h 1094"/>
                <a:gd name="T72" fmla="*/ 360 w 1152"/>
                <a:gd name="T73" fmla="*/ 919 h 1094"/>
                <a:gd name="T74" fmla="*/ 437 w 1152"/>
                <a:gd name="T75" fmla="*/ 977 h 1094"/>
                <a:gd name="T76" fmla="*/ 533 w 1152"/>
                <a:gd name="T77" fmla="*/ 1008 h 1094"/>
                <a:gd name="T78" fmla="*/ 621 w 1152"/>
                <a:gd name="T79" fmla="*/ 1008 h 1094"/>
                <a:gd name="T80" fmla="*/ 716 w 1152"/>
                <a:gd name="T81" fmla="*/ 977 h 1094"/>
                <a:gd name="T82" fmla="*/ 793 w 1152"/>
                <a:gd name="T83" fmla="*/ 919 h 1094"/>
                <a:gd name="T84" fmla="*/ 850 w 1152"/>
                <a:gd name="T85" fmla="*/ 840 h 1094"/>
                <a:gd name="T86" fmla="*/ 890 w 1152"/>
                <a:gd name="T87" fmla="*/ 747 h 1094"/>
                <a:gd name="T88" fmla="*/ 912 w 1152"/>
                <a:gd name="T89" fmla="*/ 647 h 1094"/>
                <a:gd name="T90" fmla="*/ 918 w 1152"/>
                <a:gd name="T91" fmla="*/ 507 h 1094"/>
                <a:gd name="T92" fmla="*/ 901 w 1152"/>
                <a:gd name="T93" fmla="*/ 386 h 1094"/>
                <a:gd name="T94" fmla="*/ 867 w 1152"/>
                <a:gd name="T95" fmla="*/ 290 h 1094"/>
                <a:gd name="T96" fmla="*/ 817 w 1152"/>
                <a:gd name="T97" fmla="*/ 204 h 1094"/>
                <a:gd name="T98" fmla="*/ 749 w 1152"/>
                <a:gd name="T99" fmla="*/ 137 h 1094"/>
                <a:gd name="T100" fmla="*/ 662 w 1152"/>
                <a:gd name="T101" fmla="*/ 94 h 1094"/>
                <a:gd name="T102" fmla="*/ 577 w 1152"/>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2" h="1094">
                  <a:moveTo>
                    <a:pt x="577" y="1094"/>
                  </a:moveTo>
                  <a:lnTo>
                    <a:pt x="577" y="1094"/>
                  </a:lnTo>
                  <a:lnTo>
                    <a:pt x="547" y="1093"/>
                  </a:lnTo>
                  <a:lnTo>
                    <a:pt x="518" y="1091"/>
                  </a:lnTo>
                  <a:lnTo>
                    <a:pt x="489" y="1087"/>
                  </a:lnTo>
                  <a:lnTo>
                    <a:pt x="460" y="1082"/>
                  </a:lnTo>
                  <a:lnTo>
                    <a:pt x="433" y="1076"/>
                  </a:lnTo>
                  <a:lnTo>
                    <a:pt x="406" y="1069"/>
                  </a:lnTo>
                  <a:lnTo>
                    <a:pt x="379" y="1060"/>
                  </a:lnTo>
                  <a:lnTo>
                    <a:pt x="353" y="1051"/>
                  </a:lnTo>
                  <a:lnTo>
                    <a:pt x="327" y="1039"/>
                  </a:lnTo>
                  <a:lnTo>
                    <a:pt x="303" y="1027"/>
                  </a:lnTo>
                  <a:lnTo>
                    <a:pt x="278" y="1014"/>
                  </a:lnTo>
                  <a:lnTo>
                    <a:pt x="255" y="1000"/>
                  </a:lnTo>
                  <a:lnTo>
                    <a:pt x="232" y="984"/>
                  </a:lnTo>
                  <a:lnTo>
                    <a:pt x="211" y="968"/>
                  </a:lnTo>
                  <a:lnTo>
                    <a:pt x="189" y="950"/>
                  </a:lnTo>
                  <a:lnTo>
                    <a:pt x="170" y="933"/>
                  </a:lnTo>
                  <a:lnTo>
                    <a:pt x="151" y="914"/>
                  </a:lnTo>
                  <a:lnTo>
                    <a:pt x="132" y="894"/>
                  </a:lnTo>
                  <a:lnTo>
                    <a:pt x="115" y="873"/>
                  </a:lnTo>
                  <a:lnTo>
                    <a:pt x="99" y="851"/>
                  </a:lnTo>
                  <a:lnTo>
                    <a:pt x="84" y="830"/>
                  </a:lnTo>
                  <a:lnTo>
                    <a:pt x="70" y="806"/>
                  </a:lnTo>
                  <a:lnTo>
                    <a:pt x="57" y="783"/>
                  </a:lnTo>
                  <a:lnTo>
                    <a:pt x="46" y="758"/>
                  </a:lnTo>
                  <a:lnTo>
                    <a:pt x="36" y="734"/>
                  </a:lnTo>
                  <a:lnTo>
                    <a:pt x="27" y="708"/>
                  </a:lnTo>
                  <a:lnTo>
                    <a:pt x="19" y="683"/>
                  </a:lnTo>
                  <a:lnTo>
                    <a:pt x="12" y="656"/>
                  </a:lnTo>
                  <a:lnTo>
                    <a:pt x="7" y="629"/>
                  </a:lnTo>
                  <a:lnTo>
                    <a:pt x="3" y="602"/>
                  </a:lnTo>
                  <a:lnTo>
                    <a:pt x="1" y="574"/>
                  </a:lnTo>
                  <a:lnTo>
                    <a:pt x="0" y="547"/>
                  </a:lnTo>
                  <a:lnTo>
                    <a:pt x="0" y="547"/>
                  </a:lnTo>
                  <a:lnTo>
                    <a:pt x="1" y="519"/>
                  </a:lnTo>
                  <a:lnTo>
                    <a:pt x="3" y="491"/>
                  </a:lnTo>
                  <a:lnTo>
                    <a:pt x="7" y="464"/>
                  </a:lnTo>
                  <a:lnTo>
                    <a:pt x="12" y="437"/>
                  </a:lnTo>
                  <a:lnTo>
                    <a:pt x="19" y="411"/>
                  </a:lnTo>
                  <a:lnTo>
                    <a:pt x="27" y="385"/>
                  </a:lnTo>
                  <a:lnTo>
                    <a:pt x="36" y="360"/>
                  </a:lnTo>
                  <a:lnTo>
                    <a:pt x="46" y="335"/>
                  </a:lnTo>
                  <a:lnTo>
                    <a:pt x="57" y="310"/>
                  </a:lnTo>
                  <a:lnTo>
                    <a:pt x="70" y="287"/>
                  </a:lnTo>
                  <a:lnTo>
                    <a:pt x="84" y="264"/>
                  </a:lnTo>
                  <a:lnTo>
                    <a:pt x="99" y="242"/>
                  </a:lnTo>
                  <a:lnTo>
                    <a:pt x="115" y="220"/>
                  </a:lnTo>
                  <a:lnTo>
                    <a:pt x="132" y="200"/>
                  </a:lnTo>
                  <a:lnTo>
                    <a:pt x="151" y="180"/>
                  </a:lnTo>
                  <a:lnTo>
                    <a:pt x="170" y="161"/>
                  </a:lnTo>
                  <a:lnTo>
                    <a:pt x="189" y="143"/>
                  </a:lnTo>
                  <a:lnTo>
                    <a:pt x="211" y="125"/>
                  </a:lnTo>
                  <a:lnTo>
                    <a:pt x="232" y="109"/>
                  </a:lnTo>
                  <a:lnTo>
                    <a:pt x="255" y="94"/>
                  </a:lnTo>
                  <a:lnTo>
                    <a:pt x="278" y="79"/>
                  </a:lnTo>
                  <a:lnTo>
                    <a:pt x="303" y="66"/>
                  </a:lnTo>
                  <a:lnTo>
                    <a:pt x="327" y="54"/>
                  </a:lnTo>
                  <a:lnTo>
                    <a:pt x="353" y="44"/>
                  </a:lnTo>
                  <a:lnTo>
                    <a:pt x="379" y="33"/>
                  </a:lnTo>
                  <a:lnTo>
                    <a:pt x="406" y="24"/>
                  </a:lnTo>
                  <a:lnTo>
                    <a:pt x="433" y="17"/>
                  </a:lnTo>
                  <a:lnTo>
                    <a:pt x="460" y="11"/>
                  </a:lnTo>
                  <a:lnTo>
                    <a:pt x="489" y="6"/>
                  </a:lnTo>
                  <a:lnTo>
                    <a:pt x="518" y="3"/>
                  </a:lnTo>
                  <a:lnTo>
                    <a:pt x="547" y="1"/>
                  </a:lnTo>
                  <a:lnTo>
                    <a:pt x="577" y="0"/>
                  </a:lnTo>
                  <a:lnTo>
                    <a:pt x="577" y="0"/>
                  </a:lnTo>
                  <a:lnTo>
                    <a:pt x="607" y="1"/>
                  </a:lnTo>
                  <a:lnTo>
                    <a:pt x="635" y="3"/>
                  </a:lnTo>
                  <a:lnTo>
                    <a:pt x="664" y="6"/>
                  </a:lnTo>
                  <a:lnTo>
                    <a:pt x="692" y="11"/>
                  </a:lnTo>
                  <a:lnTo>
                    <a:pt x="720" y="17"/>
                  </a:lnTo>
                  <a:lnTo>
                    <a:pt x="747" y="24"/>
                  </a:lnTo>
                  <a:lnTo>
                    <a:pt x="773" y="33"/>
                  </a:lnTo>
                  <a:lnTo>
                    <a:pt x="800" y="44"/>
                  </a:lnTo>
                  <a:lnTo>
                    <a:pt x="825" y="54"/>
                  </a:lnTo>
                  <a:lnTo>
                    <a:pt x="850" y="66"/>
                  </a:lnTo>
                  <a:lnTo>
                    <a:pt x="873" y="79"/>
                  </a:lnTo>
                  <a:lnTo>
                    <a:pt x="897" y="94"/>
                  </a:lnTo>
                  <a:lnTo>
                    <a:pt x="919" y="109"/>
                  </a:lnTo>
                  <a:lnTo>
                    <a:pt x="942" y="125"/>
                  </a:lnTo>
                  <a:lnTo>
                    <a:pt x="962" y="143"/>
                  </a:lnTo>
                  <a:lnTo>
                    <a:pt x="983" y="161"/>
                  </a:lnTo>
                  <a:lnTo>
                    <a:pt x="1001" y="180"/>
                  </a:lnTo>
                  <a:lnTo>
                    <a:pt x="1020" y="200"/>
                  </a:lnTo>
                  <a:lnTo>
                    <a:pt x="1037" y="220"/>
                  </a:lnTo>
                  <a:lnTo>
                    <a:pt x="1052" y="242"/>
                  </a:lnTo>
                  <a:lnTo>
                    <a:pt x="1068" y="264"/>
                  </a:lnTo>
                  <a:lnTo>
                    <a:pt x="1082" y="287"/>
                  </a:lnTo>
                  <a:lnTo>
                    <a:pt x="1094" y="310"/>
                  </a:lnTo>
                  <a:lnTo>
                    <a:pt x="1106" y="335"/>
                  </a:lnTo>
                  <a:lnTo>
                    <a:pt x="1116" y="360"/>
                  </a:lnTo>
                  <a:lnTo>
                    <a:pt x="1125" y="385"/>
                  </a:lnTo>
                  <a:lnTo>
                    <a:pt x="1133" y="411"/>
                  </a:lnTo>
                  <a:lnTo>
                    <a:pt x="1139" y="437"/>
                  </a:lnTo>
                  <a:lnTo>
                    <a:pt x="1144" y="464"/>
                  </a:lnTo>
                  <a:lnTo>
                    <a:pt x="1148" y="491"/>
                  </a:lnTo>
                  <a:lnTo>
                    <a:pt x="1151" y="519"/>
                  </a:lnTo>
                  <a:lnTo>
                    <a:pt x="1152" y="547"/>
                  </a:lnTo>
                  <a:lnTo>
                    <a:pt x="1152" y="547"/>
                  </a:lnTo>
                  <a:lnTo>
                    <a:pt x="1151" y="574"/>
                  </a:lnTo>
                  <a:lnTo>
                    <a:pt x="1148" y="602"/>
                  </a:lnTo>
                  <a:lnTo>
                    <a:pt x="1144" y="629"/>
                  </a:lnTo>
                  <a:lnTo>
                    <a:pt x="1139" y="656"/>
                  </a:lnTo>
                  <a:lnTo>
                    <a:pt x="1133" y="683"/>
                  </a:lnTo>
                  <a:lnTo>
                    <a:pt x="1125" y="708"/>
                  </a:lnTo>
                  <a:lnTo>
                    <a:pt x="1116" y="734"/>
                  </a:lnTo>
                  <a:lnTo>
                    <a:pt x="1106" y="758"/>
                  </a:lnTo>
                  <a:lnTo>
                    <a:pt x="1094" y="783"/>
                  </a:lnTo>
                  <a:lnTo>
                    <a:pt x="1082" y="806"/>
                  </a:lnTo>
                  <a:lnTo>
                    <a:pt x="1068" y="830"/>
                  </a:lnTo>
                  <a:lnTo>
                    <a:pt x="1052" y="851"/>
                  </a:lnTo>
                  <a:lnTo>
                    <a:pt x="1037" y="873"/>
                  </a:lnTo>
                  <a:lnTo>
                    <a:pt x="1020" y="894"/>
                  </a:lnTo>
                  <a:lnTo>
                    <a:pt x="1001" y="914"/>
                  </a:lnTo>
                  <a:lnTo>
                    <a:pt x="983" y="933"/>
                  </a:lnTo>
                  <a:lnTo>
                    <a:pt x="962" y="950"/>
                  </a:lnTo>
                  <a:lnTo>
                    <a:pt x="942" y="968"/>
                  </a:lnTo>
                  <a:lnTo>
                    <a:pt x="919" y="984"/>
                  </a:lnTo>
                  <a:lnTo>
                    <a:pt x="897" y="1000"/>
                  </a:lnTo>
                  <a:lnTo>
                    <a:pt x="873" y="1014"/>
                  </a:lnTo>
                  <a:lnTo>
                    <a:pt x="850" y="1027"/>
                  </a:lnTo>
                  <a:lnTo>
                    <a:pt x="825" y="1039"/>
                  </a:lnTo>
                  <a:lnTo>
                    <a:pt x="800" y="1051"/>
                  </a:lnTo>
                  <a:lnTo>
                    <a:pt x="773" y="1060"/>
                  </a:lnTo>
                  <a:lnTo>
                    <a:pt x="747" y="1069"/>
                  </a:lnTo>
                  <a:lnTo>
                    <a:pt x="720" y="1076"/>
                  </a:lnTo>
                  <a:lnTo>
                    <a:pt x="692" y="1082"/>
                  </a:lnTo>
                  <a:lnTo>
                    <a:pt x="664" y="1087"/>
                  </a:lnTo>
                  <a:lnTo>
                    <a:pt x="635" y="1091"/>
                  </a:lnTo>
                  <a:lnTo>
                    <a:pt x="607" y="1093"/>
                  </a:lnTo>
                  <a:lnTo>
                    <a:pt x="577" y="1094"/>
                  </a:lnTo>
                  <a:lnTo>
                    <a:pt x="577" y="1094"/>
                  </a:lnTo>
                  <a:close/>
                  <a:moveTo>
                    <a:pt x="577" y="82"/>
                  </a:moveTo>
                  <a:lnTo>
                    <a:pt x="577" y="82"/>
                  </a:lnTo>
                  <a:lnTo>
                    <a:pt x="554" y="83"/>
                  </a:lnTo>
                  <a:lnTo>
                    <a:pt x="533" y="86"/>
                  </a:lnTo>
                  <a:lnTo>
                    <a:pt x="511" y="90"/>
                  </a:lnTo>
                  <a:lnTo>
                    <a:pt x="492" y="94"/>
                  </a:lnTo>
                  <a:lnTo>
                    <a:pt x="473" y="100"/>
                  </a:lnTo>
                  <a:lnTo>
                    <a:pt x="454" y="108"/>
                  </a:lnTo>
                  <a:lnTo>
                    <a:pt x="437" y="116"/>
                  </a:lnTo>
                  <a:lnTo>
                    <a:pt x="419" y="125"/>
                  </a:lnTo>
                  <a:lnTo>
                    <a:pt x="404" y="137"/>
                  </a:lnTo>
                  <a:lnTo>
                    <a:pt x="389" y="148"/>
                  </a:lnTo>
                  <a:lnTo>
                    <a:pt x="374" y="161"/>
                  </a:lnTo>
                  <a:lnTo>
                    <a:pt x="360" y="174"/>
                  </a:lnTo>
                  <a:lnTo>
                    <a:pt x="348" y="189"/>
                  </a:lnTo>
                  <a:lnTo>
                    <a:pt x="336" y="204"/>
                  </a:lnTo>
                  <a:lnTo>
                    <a:pt x="324" y="219"/>
                  </a:lnTo>
                  <a:lnTo>
                    <a:pt x="313" y="237"/>
                  </a:lnTo>
                  <a:lnTo>
                    <a:pt x="303" y="253"/>
                  </a:lnTo>
                  <a:lnTo>
                    <a:pt x="294" y="272"/>
                  </a:lnTo>
                  <a:lnTo>
                    <a:pt x="285" y="290"/>
                  </a:lnTo>
                  <a:lnTo>
                    <a:pt x="277" y="308"/>
                  </a:lnTo>
                  <a:lnTo>
                    <a:pt x="270" y="327"/>
                  </a:lnTo>
                  <a:lnTo>
                    <a:pt x="264" y="346"/>
                  </a:lnTo>
                  <a:lnTo>
                    <a:pt x="258" y="367"/>
                  </a:lnTo>
                  <a:lnTo>
                    <a:pt x="253" y="386"/>
                  </a:lnTo>
                  <a:lnTo>
                    <a:pt x="248" y="407"/>
                  </a:lnTo>
                  <a:lnTo>
                    <a:pt x="245" y="426"/>
                  </a:lnTo>
                  <a:lnTo>
                    <a:pt x="240" y="446"/>
                  </a:lnTo>
                  <a:lnTo>
                    <a:pt x="238" y="467"/>
                  </a:lnTo>
                  <a:lnTo>
                    <a:pt x="234" y="507"/>
                  </a:lnTo>
                  <a:lnTo>
                    <a:pt x="233" y="547"/>
                  </a:lnTo>
                  <a:lnTo>
                    <a:pt x="233" y="547"/>
                  </a:lnTo>
                  <a:lnTo>
                    <a:pt x="234" y="587"/>
                  </a:lnTo>
                  <a:lnTo>
                    <a:pt x="238" y="626"/>
                  </a:lnTo>
                  <a:lnTo>
                    <a:pt x="240" y="647"/>
                  </a:lnTo>
                  <a:lnTo>
                    <a:pt x="245" y="667"/>
                  </a:lnTo>
                  <a:lnTo>
                    <a:pt x="248" y="687"/>
                  </a:lnTo>
                  <a:lnTo>
                    <a:pt x="253" y="707"/>
                  </a:lnTo>
                  <a:lnTo>
                    <a:pt x="258" y="728"/>
                  </a:lnTo>
                  <a:lnTo>
                    <a:pt x="264" y="747"/>
                  </a:lnTo>
                  <a:lnTo>
                    <a:pt x="270" y="766"/>
                  </a:lnTo>
                  <a:lnTo>
                    <a:pt x="277" y="785"/>
                  </a:lnTo>
                  <a:lnTo>
                    <a:pt x="285" y="804"/>
                  </a:lnTo>
                  <a:lnTo>
                    <a:pt x="294" y="822"/>
                  </a:lnTo>
                  <a:lnTo>
                    <a:pt x="303" y="840"/>
                  </a:lnTo>
                  <a:lnTo>
                    <a:pt x="313" y="857"/>
                  </a:lnTo>
                  <a:lnTo>
                    <a:pt x="324" y="874"/>
                  </a:lnTo>
                  <a:lnTo>
                    <a:pt x="336" y="889"/>
                  </a:lnTo>
                  <a:lnTo>
                    <a:pt x="348" y="904"/>
                  </a:lnTo>
                  <a:lnTo>
                    <a:pt x="360" y="919"/>
                  </a:lnTo>
                  <a:lnTo>
                    <a:pt x="374" y="932"/>
                  </a:lnTo>
                  <a:lnTo>
                    <a:pt x="389" y="945"/>
                  </a:lnTo>
                  <a:lnTo>
                    <a:pt x="404" y="957"/>
                  </a:lnTo>
                  <a:lnTo>
                    <a:pt x="419" y="968"/>
                  </a:lnTo>
                  <a:lnTo>
                    <a:pt x="437" y="977"/>
                  </a:lnTo>
                  <a:lnTo>
                    <a:pt x="454" y="986"/>
                  </a:lnTo>
                  <a:lnTo>
                    <a:pt x="473" y="993"/>
                  </a:lnTo>
                  <a:lnTo>
                    <a:pt x="492" y="1000"/>
                  </a:lnTo>
                  <a:lnTo>
                    <a:pt x="511" y="1005"/>
                  </a:lnTo>
                  <a:lnTo>
                    <a:pt x="533" y="1008"/>
                  </a:lnTo>
                  <a:lnTo>
                    <a:pt x="554" y="1010"/>
                  </a:lnTo>
                  <a:lnTo>
                    <a:pt x="577" y="1011"/>
                  </a:lnTo>
                  <a:lnTo>
                    <a:pt x="577" y="1011"/>
                  </a:lnTo>
                  <a:lnTo>
                    <a:pt x="599" y="1010"/>
                  </a:lnTo>
                  <a:lnTo>
                    <a:pt x="621" y="1008"/>
                  </a:lnTo>
                  <a:lnTo>
                    <a:pt x="641" y="1005"/>
                  </a:lnTo>
                  <a:lnTo>
                    <a:pt x="662" y="1000"/>
                  </a:lnTo>
                  <a:lnTo>
                    <a:pt x="680" y="993"/>
                  </a:lnTo>
                  <a:lnTo>
                    <a:pt x="699" y="986"/>
                  </a:lnTo>
                  <a:lnTo>
                    <a:pt x="716" y="977"/>
                  </a:lnTo>
                  <a:lnTo>
                    <a:pt x="733" y="968"/>
                  </a:lnTo>
                  <a:lnTo>
                    <a:pt x="749" y="957"/>
                  </a:lnTo>
                  <a:lnTo>
                    <a:pt x="764" y="945"/>
                  </a:lnTo>
                  <a:lnTo>
                    <a:pt x="778" y="932"/>
                  </a:lnTo>
                  <a:lnTo>
                    <a:pt x="793" y="919"/>
                  </a:lnTo>
                  <a:lnTo>
                    <a:pt x="805" y="904"/>
                  </a:lnTo>
                  <a:lnTo>
                    <a:pt x="817" y="889"/>
                  </a:lnTo>
                  <a:lnTo>
                    <a:pt x="828" y="874"/>
                  </a:lnTo>
                  <a:lnTo>
                    <a:pt x="840" y="857"/>
                  </a:lnTo>
                  <a:lnTo>
                    <a:pt x="850" y="840"/>
                  </a:lnTo>
                  <a:lnTo>
                    <a:pt x="859" y="822"/>
                  </a:lnTo>
                  <a:lnTo>
                    <a:pt x="867" y="804"/>
                  </a:lnTo>
                  <a:lnTo>
                    <a:pt x="875" y="785"/>
                  </a:lnTo>
                  <a:lnTo>
                    <a:pt x="883" y="766"/>
                  </a:lnTo>
                  <a:lnTo>
                    <a:pt x="890" y="747"/>
                  </a:lnTo>
                  <a:lnTo>
                    <a:pt x="895" y="728"/>
                  </a:lnTo>
                  <a:lnTo>
                    <a:pt x="901" y="707"/>
                  </a:lnTo>
                  <a:lnTo>
                    <a:pt x="905" y="687"/>
                  </a:lnTo>
                  <a:lnTo>
                    <a:pt x="909" y="667"/>
                  </a:lnTo>
                  <a:lnTo>
                    <a:pt x="912" y="647"/>
                  </a:lnTo>
                  <a:lnTo>
                    <a:pt x="915" y="626"/>
                  </a:lnTo>
                  <a:lnTo>
                    <a:pt x="918" y="587"/>
                  </a:lnTo>
                  <a:lnTo>
                    <a:pt x="920" y="547"/>
                  </a:lnTo>
                  <a:lnTo>
                    <a:pt x="920" y="547"/>
                  </a:lnTo>
                  <a:lnTo>
                    <a:pt x="918" y="507"/>
                  </a:lnTo>
                  <a:lnTo>
                    <a:pt x="915" y="467"/>
                  </a:lnTo>
                  <a:lnTo>
                    <a:pt x="912" y="446"/>
                  </a:lnTo>
                  <a:lnTo>
                    <a:pt x="909" y="426"/>
                  </a:lnTo>
                  <a:lnTo>
                    <a:pt x="905" y="407"/>
                  </a:lnTo>
                  <a:lnTo>
                    <a:pt x="901" y="386"/>
                  </a:lnTo>
                  <a:lnTo>
                    <a:pt x="895" y="367"/>
                  </a:lnTo>
                  <a:lnTo>
                    <a:pt x="890" y="346"/>
                  </a:lnTo>
                  <a:lnTo>
                    <a:pt x="883" y="327"/>
                  </a:lnTo>
                  <a:lnTo>
                    <a:pt x="875" y="308"/>
                  </a:lnTo>
                  <a:lnTo>
                    <a:pt x="867" y="290"/>
                  </a:lnTo>
                  <a:lnTo>
                    <a:pt x="859" y="272"/>
                  </a:lnTo>
                  <a:lnTo>
                    <a:pt x="850" y="253"/>
                  </a:lnTo>
                  <a:lnTo>
                    <a:pt x="840" y="237"/>
                  </a:lnTo>
                  <a:lnTo>
                    <a:pt x="828" y="219"/>
                  </a:lnTo>
                  <a:lnTo>
                    <a:pt x="817" y="204"/>
                  </a:lnTo>
                  <a:lnTo>
                    <a:pt x="805" y="189"/>
                  </a:lnTo>
                  <a:lnTo>
                    <a:pt x="793" y="174"/>
                  </a:lnTo>
                  <a:lnTo>
                    <a:pt x="778" y="161"/>
                  </a:lnTo>
                  <a:lnTo>
                    <a:pt x="764" y="148"/>
                  </a:lnTo>
                  <a:lnTo>
                    <a:pt x="749" y="137"/>
                  </a:lnTo>
                  <a:lnTo>
                    <a:pt x="733" y="125"/>
                  </a:lnTo>
                  <a:lnTo>
                    <a:pt x="716" y="116"/>
                  </a:lnTo>
                  <a:lnTo>
                    <a:pt x="699" y="108"/>
                  </a:lnTo>
                  <a:lnTo>
                    <a:pt x="680" y="100"/>
                  </a:lnTo>
                  <a:lnTo>
                    <a:pt x="662"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8" name="Freeform 11"/>
            <p:cNvSpPr>
              <a:spLocks/>
            </p:cNvSpPr>
            <p:nvPr userDrawn="1"/>
          </p:nvSpPr>
          <p:spPr bwMode="auto">
            <a:xfrm>
              <a:off x="7488484" y="633580"/>
              <a:ext cx="155575" cy="141289"/>
            </a:xfrm>
            <a:custGeom>
              <a:avLst/>
              <a:gdLst>
                <a:gd name="T0" fmla="*/ 922 w 1165"/>
                <a:gd name="T1" fmla="*/ 252 h 1065"/>
                <a:gd name="T2" fmla="*/ 921 w 1165"/>
                <a:gd name="T3" fmla="*/ 194 h 1065"/>
                <a:gd name="T4" fmla="*/ 916 w 1165"/>
                <a:gd name="T5" fmla="*/ 148 h 1065"/>
                <a:gd name="T6" fmla="*/ 906 w 1165"/>
                <a:gd name="T7" fmla="*/ 113 h 1065"/>
                <a:gd name="T8" fmla="*/ 896 w 1165"/>
                <a:gd name="T9" fmla="*/ 92 h 1065"/>
                <a:gd name="T10" fmla="*/ 888 w 1165"/>
                <a:gd name="T11" fmla="*/ 81 h 1065"/>
                <a:gd name="T12" fmla="*/ 877 w 1165"/>
                <a:gd name="T13" fmla="*/ 73 h 1065"/>
                <a:gd name="T14" fmla="*/ 857 w 1165"/>
                <a:gd name="T15" fmla="*/ 63 h 1065"/>
                <a:gd name="T16" fmla="*/ 825 w 1165"/>
                <a:gd name="T17" fmla="*/ 54 h 1065"/>
                <a:gd name="T18" fmla="*/ 782 w 1165"/>
                <a:gd name="T19" fmla="*/ 50 h 1065"/>
                <a:gd name="T20" fmla="*/ 756 w 1165"/>
                <a:gd name="T21" fmla="*/ 0 h 1065"/>
                <a:gd name="T22" fmla="*/ 1165 w 1165"/>
                <a:gd name="T23" fmla="*/ 50 h 1065"/>
                <a:gd name="T24" fmla="*/ 1139 w 1165"/>
                <a:gd name="T25" fmla="*/ 50 h 1065"/>
                <a:gd name="T26" fmla="*/ 1096 w 1165"/>
                <a:gd name="T27" fmla="*/ 54 h 1065"/>
                <a:gd name="T28" fmla="*/ 1062 w 1165"/>
                <a:gd name="T29" fmla="*/ 63 h 1065"/>
                <a:gd name="T30" fmla="*/ 1042 w 1165"/>
                <a:gd name="T31" fmla="*/ 73 h 1065"/>
                <a:gd name="T32" fmla="*/ 1032 w 1165"/>
                <a:gd name="T33" fmla="*/ 81 h 1065"/>
                <a:gd name="T34" fmla="*/ 1023 w 1165"/>
                <a:gd name="T35" fmla="*/ 92 h 1065"/>
                <a:gd name="T36" fmla="*/ 1014 w 1165"/>
                <a:gd name="T37" fmla="*/ 113 h 1065"/>
                <a:gd name="T38" fmla="*/ 1005 w 1165"/>
                <a:gd name="T39" fmla="*/ 148 h 1065"/>
                <a:gd name="T40" fmla="*/ 1000 w 1165"/>
                <a:gd name="T41" fmla="*/ 194 h 1065"/>
                <a:gd name="T42" fmla="*/ 999 w 1165"/>
                <a:gd name="T43" fmla="*/ 252 h 1065"/>
                <a:gd name="T44" fmla="*/ 955 w 1165"/>
                <a:gd name="T45" fmla="*/ 1065 h 1065"/>
                <a:gd name="T46" fmla="*/ 242 w 1165"/>
                <a:gd name="T47" fmla="*/ 783 h 1065"/>
                <a:gd name="T48" fmla="*/ 242 w 1165"/>
                <a:gd name="T49" fmla="*/ 814 h 1065"/>
                <a:gd name="T50" fmla="*/ 245 w 1165"/>
                <a:gd name="T51" fmla="*/ 866 h 1065"/>
                <a:gd name="T52" fmla="*/ 251 w 1165"/>
                <a:gd name="T53" fmla="*/ 906 h 1065"/>
                <a:gd name="T54" fmla="*/ 263 w 1165"/>
                <a:gd name="T55" fmla="*/ 937 h 1065"/>
                <a:gd name="T56" fmla="*/ 271 w 1165"/>
                <a:gd name="T57" fmla="*/ 949 h 1065"/>
                <a:gd name="T58" fmla="*/ 281 w 1165"/>
                <a:gd name="T59" fmla="*/ 958 h 1065"/>
                <a:gd name="T60" fmla="*/ 292 w 1165"/>
                <a:gd name="T61" fmla="*/ 966 h 1065"/>
                <a:gd name="T62" fmla="*/ 322 w 1165"/>
                <a:gd name="T63" fmla="*/ 978 h 1065"/>
                <a:gd name="T64" fmla="*/ 359 w 1165"/>
                <a:gd name="T65" fmla="*/ 984 h 1065"/>
                <a:gd name="T66" fmla="*/ 407 w 1165"/>
                <a:gd name="T67" fmla="*/ 985 h 1065"/>
                <a:gd name="T68" fmla="*/ 0 w 1165"/>
                <a:gd name="T69" fmla="*/ 1035 h 1065"/>
                <a:gd name="T70" fmla="*/ 0 w 1165"/>
                <a:gd name="T71" fmla="*/ 985 h 1065"/>
                <a:gd name="T72" fmla="*/ 49 w 1165"/>
                <a:gd name="T73" fmla="*/ 984 h 1065"/>
                <a:gd name="T74" fmla="*/ 86 w 1165"/>
                <a:gd name="T75" fmla="*/ 978 h 1065"/>
                <a:gd name="T76" fmla="*/ 115 w 1165"/>
                <a:gd name="T77" fmla="*/ 966 h 1065"/>
                <a:gd name="T78" fmla="*/ 126 w 1165"/>
                <a:gd name="T79" fmla="*/ 958 h 1065"/>
                <a:gd name="T80" fmla="*/ 135 w 1165"/>
                <a:gd name="T81" fmla="*/ 949 h 1065"/>
                <a:gd name="T82" fmla="*/ 144 w 1165"/>
                <a:gd name="T83" fmla="*/ 937 h 1065"/>
                <a:gd name="T84" fmla="*/ 155 w 1165"/>
                <a:gd name="T85" fmla="*/ 906 h 1065"/>
                <a:gd name="T86" fmla="*/ 161 w 1165"/>
                <a:gd name="T87" fmla="*/ 866 h 1065"/>
                <a:gd name="T88" fmla="*/ 164 w 1165"/>
                <a:gd name="T89" fmla="*/ 814 h 1065"/>
                <a:gd name="T90" fmla="*/ 164 w 1165"/>
                <a:gd name="T91" fmla="*/ 252 h 1065"/>
                <a:gd name="T92" fmla="*/ 164 w 1165"/>
                <a:gd name="T93" fmla="*/ 221 h 1065"/>
                <a:gd name="T94" fmla="*/ 161 w 1165"/>
                <a:gd name="T95" fmla="*/ 169 h 1065"/>
                <a:gd name="T96" fmla="*/ 155 w 1165"/>
                <a:gd name="T97" fmla="*/ 129 h 1065"/>
                <a:gd name="T98" fmla="*/ 144 w 1165"/>
                <a:gd name="T99" fmla="*/ 98 h 1065"/>
                <a:gd name="T100" fmla="*/ 135 w 1165"/>
                <a:gd name="T101" fmla="*/ 86 h 1065"/>
                <a:gd name="T102" fmla="*/ 126 w 1165"/>
                <a:gd name="T103" fmla="*/ 77 h 1065"/>
                <a:gd name="T104" fmla="*/ 115 w 1165"/>
                <a:gd name="T105" fmla="*/ 69 h 1065"/>
                <a:gd name="T106" fmla="*/ 86 w 1165"/>
                <a:gd name="T107" fmla="*/ 58 h 1065"/>
                <a:gd name="T108" fmla="*/ 49 w 1165"/>
                <a:gd name="T109" fmla="*/ 51 h 1065"/>
                <a:gd name="T110" fmla="*/ 0 w 1165"/>
                <a:gd name="T111" fmla="*/ 50 h 1065"/>
                <a:gd name="T112" fmla="*/ 345 w 1165"/>
                <a:gd name="T113" fmla="*/ 0 h 1065"/>
                <a:gd name="T114" fmla="*/ 922 w 1165"/>
                <a:gd name="T115" fmla="*/ 25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5" h="1065">
                  <a:moveTo>
                    <a:pt x="922" y="252"/>
                  </a:moveTo>
                  <a:lnTo>
                    <a:pt x="922" y="252"/>
                  </a:lnTo>
                  <a:lnTo>
                    <a:pt x="921" y="221"/>
                  </a:lnTo>
                  <a:lnTo>
                    <a:pt x="921" y="194"/>
                  </a:lnTo>
                  <a:lnTo>
                    <a:pt x="919" y="169"/>
                  </a:lnTo>
                  <a:lnTo>
                    <a:pt x="916" y="148"/>
                  </a:lnTo>
                  <a:lnTo>
                    <a:pt x="912" y="129"/>
                  </a:lnTo>
                  <a:lnTo>
                    <a:pt x="906" y="113"/>
                  </a:lnTo>
                  <a:lnTo>
                    <a:pt x="900" y="98"/>
                  </a:lnTo>
                  <a:lnTo>
                    <a:pt x="896" y="92"/>
                  </a:lnTo>
                  <a:lnTo>
                    <a:pt x="892" y="86"/>
                  </a:lnTo>
                  <a:lnTo>
                    <a:pt x="888" y="81"/>
                  </a:lnTo>
                  <a:lnTo>
                    <a:pt x="883" y="77"/>
                  </a:lnTo>
                  <a:lnTo>
                    <a:pt x="877" y="73"/>
                  </a:lnTo>
                  <a:lnTo>
                    <a:pt x="872" y="69"/>
                  </a:lnTo>
                  <a:lnTo>
                    <a:pt x="857" y="63"/>
                  </a:lnTo>
                  <a:lnTo>
                    <a:pt x="842" y="58"/>
                  </a:lnTo>
                  <a:lnTo>
                    <a:pt x="825" y="54"/>
                  </a:lnTo>
                  <a:lnTo>
                    <a:pt x="804" y="51"/>
                  </a:lnTo>
                  <a:lnTo>
                    <a:pt x="782" y="50"/>
                  </a:lnTo>
                  <a:lnTo>
                    <a:pt x="756" y="50"/>
                  </a:lnTo>
                  <a:lnTo>
                    <a:pt x="756" y="0"/>
                  </a:lnTo>
                  <a:lnTo>
                    <a:pt x="1165" y="0"/>
                  </a:lnTo>
                  <a:lnTo>
                    <a:pt x="1165" y="50"/>
                  </a:lnTo>
                  <a:lnTo>
                    <a:pt x="1165" y="50"/>
                  </a:lnTo>
                  <a:lnTo>
                    <a:pt x="1139" y="50"/>
                  </a:lnTo>
                  <a:lnTo>
                    <a:pt x="1116" y="51"/>
                  </a:lnTo>
                  <a:lnTo>
                    <a:pt x="1096" y="54"/>
                  </a:lnTo>
                  <a:lnTo>
                    <a:pt x="1078" y="58"/>
                  </a:lnTo>
                  <a:lnTo>
                    <a:pt x="1062" y="63"/>
                  </a:lnTo>
                  <a:lnTo>
                    <a:pt x="1049" y="69"/>
                  </a:lnTo>
                  <a:lnTo>
                    <a:pt x="1042" y="73"/>
                  </a:lnTo>
                  <a:lnTo>
                    <a:pt x="1037" y="77"/>
                  </a:lnTo>
                  <a:lnTo>
                    <a:pt x="1032" y="81"/>
                  </a:lnTo>
                  <a:lnTo>
                    <a:pt x="1028" y="86"/>
                  </a:lnTo>
                  <a:lnTo>
                    <a:pt x="1023" y="92"/>
                  </a:lnTo>
                  <a:lnTo>
                    <a:pt x="1020" y="98"/>
                  </a:lnTo>
                  <a:lnTo>
                    <a:pt x="1014" y="113"/>
                  </a:lnTo>
                  <a:lnTo>
                    <a:pt x="1009" y="129"/>
                  </a:lnTo>
                  <a:lnTo>
                    <a:pt x="1005" y="148"/>
                  </a:lnTo>
                  <a:lnTo>
                    <a:pt x="1002" y="169"/>
                  </a:lnTo>
                  <a:lnTo>
                    <a:pt x="1000" y="194"/>
                  </a:lnTo>
                  <a:lnTo>
                    <a:pt x="999" y="221"/>
                  </a:lnTo>
                  <a:lnTo>
                    <a:pt x="999" y="252"/>
                  </a:lnTo>
                  <a:lnTo>
                    <a:pt x="999" y="1065"/>
                  </a:lnTo>
                  <a:lnTo>
                    <a:pt x="955" y="1065"/>
                  </a:lnTo>
                  <a:lnTo>
                    <a:pt x="242" y="212"/>
                  </a:lnTo>
                  <a:lnTo>
                    <a:pt x="242" y="783"/>
                  </a:lnTo>
                  <a:lnTo>
                    <a:pt x="242" y="783"/>
                  </a:lnTo>
                  <a:lnTo>
                    <a:pt x="242" y="814"/>
                  </a:lnTo>
                  <a:lnTo>
                    <a:pt x="243" y="842"/>
                  </a:lnTo>
                  <a:lnTo>
                    <a:pt x="245" y="866"/>
                  </a:lnTo>
                  <a:lnTo>
                    <a:pt x="248" y="888"/>
                  </a:lnTo>
                  <a:lnTo>
                    <a:pt x="251" y="906"/>
                  </a:lnTo>
                  <a:lnTo>
                    <a:pt x="256" y="923"/>
                  </a:lnTo>
                  <a:lnTo>
                    <a:pt x="263" y="937"/>
                  </a:lnTo>
                  <a:lnTo>
                    <a:pt x="266" y="943"/>
                  </a:lnTo>
                  <a:lnTo>
                    <a:pt x="271" y="949"/>
                  </a:lnTo>
                  <a:lnTo>
                    <a:pt x="276" y="954"/>
                  </a:lnTo>
                  <a:lnTo>
                    <a:pt x="281" y="958"/>
                  </a:lnTo>
                  <a:lnTo>
                    <a:pt x="286" y="963"/>
                  </a:lnTo>
                  <a:lnTo>
                    <a:pt x="292" y="966"/>
                  </a:lnTo>
                  <a:lnTo>
                    <a:pt x="305" y="973"/>
                  </a:lnTo>
                  <a:lnTo>
                    <a:pt x="322" y="978"/>
                  </a:lnTo>
                  <a:lnTo>
                    <a:pt x="339" y="982"/>
                  </a:lnTo>
                  <a:lnTo>
                    <a:pt x="359" y="984"/>
                  </a:lnTo>
                  <a:lnTo>
                    <a:pt x="382" y="985"/>
                  </a:lnTo>
                  <a:lnTo>
                    <a:pt x="407" y="985"/>
                  </a:lnTo>
                  <a:lnTo>
                    <a:pt x="407" y="1035"/>
                  </a:lnTo>
                  <a:lnTo>
                    <a:pt x="0" y="1035"/>
                  </a:lnTo>
                  <a:lnTo>
                    <a:pt x="0" y="985"/>
                  </a:lnTo>
                  <a:lnTo>
                    <a:pt x="0" y="985"/>
                  </a:lnTo>
                  <a:lnTo>
                    <a:pt x="26" y="985"/>
                  </a:lnTo>
                  <a:lnTo>
                    <a:pt x="49" y="984"/>
                  </a:lnTo>
                  <a:lnTo>
                    <a:pt x="69" y="982"/>
                  </a:lnTo>
                  <a:lnTo>
                    <a:pt x="86" y="978"/>
                  </a:lnTo>
                  <a:lnTo>
                    <a:pt x="102" y="973"/>
                  </a:lnTo>
                  <a:lnTo>
                    <a:pt x="115" y="966"/>
                  </a:lnTo>
                  <a:lnTo>
                    <a:pt x="121" y="963"/>
                  </a:lnTo>
                  <a:lnTo>
                    <a:pt x="126" y="958"/>
                  </a:lnTo>
                  <a:lnTo>
                    <a:pt x="131" y="954"/>
                  </a:lnTo>
                  <a:lnTo>
                    <a:pt x="135" y="949"/>
                  </a:lnTo>
                  <a:lnTo>
                    <a:pt x="141" y="943"/>
                  </a:lnTo>
                  <a:lnTo>
                    <a:pt x="144" y="937"/>
                  </a:lnTo>
                  <a:lnTo>
                    <a:pt x="150" y="923"/>
                  </a:lnTo>
                  <a:lnTo>
                    <a:pt x="155" y="906"/>
                  </a:lnTo>
                  <a:lnTo>
                    <a:pt x="159" y="888"/>
                  </a:lnTo>
                  <a:lnTo>
                    <a:pt x="161" y="866"/>
                  </a:lnTo>
                  <a:lnTo>
                    <a:pt x="163" y="842"/>
                  </a:lnTo>
                  <a:lnTo>
                    <a:pt x="164" y="814"/>
                  </a:lnTo>
                  <a:lnTo>
                    <a:pt x="164" y="783"/>
                  </a:lnTo>
                  <a:lnTo>
                    <a:pt x="164" y="252"/>
                  </a:lnTo>
                  <a:lnTo>
                    <a:pt x="164" y="252"/>
                  </a:lnTo>
                  <a:lnTo>
                    <a:pt x="164" y="221"/>
                  </a:lnTo>
                  <a:lnTo>
                    <a:pt x="163" y="194"/>
                  </a:lnTo>
                  <a:lnTo>
                    <a:pt x="161" y="169"/>
                  </a:lnTo>
                  <a:lnTo>
                    <a:pt x="159" y="148"/>
                  </a:lnTo>
                  <a:lnTo>
                    <a:pt x="155" y="129"/>
                  </a:lnTo>
                  <a:lnTo>
                    <a:pt x="150" y="113"/>
                  </a:lnTo>
                  <a:lnTo>
                    <a:pt x="144" y="98"/>
                  </a:lnTo>
                  <a:lnTo>
                    <a:pt x="141" y="92"/>
                  </a:lnTo>
                  <a:lnTo>
                    <a:pt x="135" y="86"/>
                  </a:lnTo>
                  <a:lnTo>
                    <a:pt x="131" y="81"/>
                  </a:lnTo>
                  <a:lnTo>
                    <a:pt x="126" y="77"/>
                  </a:lnTo>
                  <a:lnTo>
                    <a:pt x="121" y="73"/>
                  </a:lnTo>
                  <a:lnTo>
                    <a:pt x="115" y="69"/>
                  </a:lnTo>
                  <a:lnTo>
                    <a:pt x="102" y="63"/>
                  </a:lnTo>
                  <a:lnTo>
                    <a:pt x="86" y="58"/>
                  </a:lnTo>
                  <a:lnTo>
                    <a:pt x="69" y="54"/>
                  </a:lnTo>
                  <a:lnTo>
                    <a:pt x="49" y="51"/>
                  </a:lnTo>
                  <a:lnTo>
                    <a:pt x="26" y="50"/>
                  </a:lnTo>
                  <a:lnTo>
                    <a:pt x="0" y="50"/>
                  </a:lnTo>
                  <a:lnTo>
                    <a:pt x="0" y="0"/>
                  </a:lnTo>
                  <a:lnTo>
                    <a:pt x="345" y="0"/>
                  </a:lnTo>
                  <a:lnTo>
                    <a:pt x="922" y="686"/>
                  </a:lnTo>
                  <a:lnTo>
                    <a:pt x="922"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9" name="Freeform 12"/>
            <p:cNvSpPr>
              <a:spLocks/>
            </p:cNvSpPr>
            <p:nvPr userDrawn="1"/>
          </p:nvSpPr>
          <p:spPr bwMode="auto">
            <a:xfrm>
              <a:off x="7677396" y="633580"/>
              <a:ext cx="127000" cy="136525"/>
            </a:xfrm>
            <a:custGeom>
              <a:avLst/>
              <a:gdLst>
                <a:gd name="T0" fmla="*/ 25 w 959"/>
                <a:gd name="T1" fmla="*/ 985 h 1035"/>
                <a:gd name="T2" fmla="*/ 86 w 959"/>
                <a:gd name="T3" fmla="*/ 978 h 1035"/>
                <a:gd name="T4" fmla="*/ 120 w 959"/>
                <a:gd name="T5" fmla="*/ 963 h 1035"/>
                <a:gd name="T6" fmla="*/ 136 w 959"/>
                <a:gd name="T7" fmla="*/ 949 h 1035"/>
                <a:gd name="T8" fmla="*/ 150 w 959"/>
                <a:gd name="T9" fmla="*/ 923 h 1035"/>
                <a:gd name="T10" fmla="*/ 161 w 959"/>
                <a:gd name="T11" fmla="*/ 866 h 1035"/>
                <a:gd name="T12" fmla="*/ 163 w 959"/>
                <a:gd name="T13" fmla="*/ 783 h 1035"/>
                <a:gd name="T14" fmla="*/ 163 w 959"/>
                <a:gd name="T15" fmla="*/ 221 h 1035"/>
                <a:gd name="T16" fmla="*/ 158 w 959"/>
                <a:gd name="T17" fmla="*/ 148 h 1035"/>
                <a:gd name="T18" fmla="*/ 143 w 959"/>
                <a:gd name="T19" fmla="*/ 98 h 1035"/>
                <a:gd name="T20" fmla="*/ 131 w 959"/>
                <a:gd name="T21" fmla="*/ 81 h 1035"/>
                <a:gd name="T22" fmla="*/ 114 w 959"/>
                <a:gd name="T23" fmla="*/ 69 h 1035"/>
                <a:gd name="T24" fmla="*/ 68 w 959"/>
                <a:gd name="T25" fmla="*/ 54 h 1035"/>
                <a:gd name="T26" fmla="*/ 0 w 959"/>
                <a:gd name="T27" fmla="*/ 50 h 1035"/>
                <a:gd name="T28" fmla="*/ 902 w 959"/>
                <a:gd name="T29" fmla="*/ 244 h 1035"/>
                <a:gd name="T30" fmla="*/ 843 w 959"/>
                <a:gd name="T31" fmla="*/ 209 h 1035"/>
                <a:gd name="T32" fmla="*/ 824 w 959"/>
                <a:gd name="T33" fmla="*/ 150 h 1035"/>
                <a:gd name="T34" fmla="*/ 803 w 959"/>
                <a:gd name="T35" fmla="*/ 118 h 1035"/>
                <a:gd name="T36" fmla="*/ 770 w 959"/>
                <a:gd name="T37" fmla="*/ 95 h 1035"/>
                <a:gd name="T38" fmla="*/ 719 w 959"/>
                <a:gd name="T39" fmla="*/ 82 h 1035"/>
                <a:gd name="T40" fmla="*/ 643 w 959"/>
                <a:gd name="T41" fmla="*/ 78 h 1035"/>
                <a:gd name="T42" fmla="*/ 474 w 959"/>
                <a:gd name="T43" fmla="*/ 449 h 1035"/>
                <a:gd name="T44" fmla="*/ 532 w 959"/>
                <a:gd name="T45" fmla="*/ 447 h 1035"/>
                <a:gd name="T46" fmla="*/ 597 w 959"/>
                <a:gd name="T47" fmla="*/ 439 h 1035"/>
                <a:gd name="T48" fmla="*/ 634 w 959"/>
                <a:gd name="T49" fmla="*/ 424 h 1035"/>
                <a:gd name="T50" fmla="*/ 649 w 959"/>
                <a:gd name="T51" fmla="*/ 410 h 1035"/>
                <a:gd name="T52" fmla="*/ 662 w 959"/>
                <a:gd name="T53" fmla="*/ 385 h 1035"/>
                <a:gd name="T54" fmla="*/ 673 w 959"/>
                <a:gd name="T55" fmla="*/ 332 h 1035"/>
                <a:gd name="T56" fmla="*/ 725 w 959"/>
                <a:gd name="T57" fmla="*/ 283 h 1035"/>
                <a:gd name="T58" fmla="*/ 675 w 959"/>
                <a:gd name="T59" fmla="*/ 691 h 1035"/>
                <a:gd name="T60" fmla="*/ 671 w 959"/>
                <a:gd name="T61" fmla="*/ 623 h 1035"/>
                <a:gd name="T62" fmla="*/ 656 w 959"/>
                <a:gd name="T63" fmla="*/ 576 h 1035"/>
                <a:gd name="T64" fmla="*/ 644 w 959"/>
                <a:gd name="T65" fmla="*/ 560 h 1035"/>
                <a:gd name="T66" fmla="*/ 628 w 959"/>
                <a:gd name="T67" fmla="*/ 547 h 1035"/>
                <a:gd name="T68" fmla="*/ 578 w 959"/>
                <a:gd name="T69" fmla="*/ 532 h 1035"/>
                <a:gd name="T70" fmla="*/ 505 w 959"/>
                <a:gd name="T71" fmla="*/ 527 h 1035"/>
                <a:gd name="T72" fmla="*/ 379 w 959"/>
                <a:gd name="T73" fmla="*/ 756 h 1035"/>
                <a:gd name="T74" fmla="*/ 380 w 959"/>
                <a:gd name="T75" fmla="*/ 814 h 1035"/>
                <a:gd name="T76" fmla="*/ 389 w 959"/>
                <a:gd name="T77" fmla="*/ 879 h 1035"/>
                <a:gd name="T78" fmla="*/ 405 w 959"/>
                <a:gd name="T79" fmla="*/ 915 h 1035"/>
                <a:gd name="T80" fmla="*/ 418 w 959"/>
                <a:gd name="T81" fmla="*/ 932 h 1035"/>
                <a:gd name="T82" fmla="*/ 444 w 959"/>
                <a:gd name="T83" fmla="*/ 946 h 1035"/>
                <a:gd name="T84" fmla="*/ 497 w 959"/>
                <a:gd name="T85" fmla="*/ 956 h 1035"/>
                <a:gd name="T86" fmla="*/ 700 w 959"/>
                <a:gd name="T87" fmla="*/ 957 h 1035"/>
                <a:gd name="T88" fmla="*/ 753 w 959"/>
                <a:gd name="T89" fmla="*/ 955 h 1035"/>
                <a:gd name="T90" fmla="*/ 813 w 959"/>
                <a:gd name="T91" fmla="*/ 946 h 1035"/>
                <a:gd name="T92" fmla="*/ 852 w 959"/>
                <a:gd name="T93" fmla="*/ 927 h 1035"/>
                <a:gd name="T94" fmla="*/ 876 w 959"/>
                <a:gd name="T95" fmla="*/ 897 h 1035"/>
                <a:gd name="T96" fmla="*/ 891 w 959"/>
                <a:gd name="T97" fmla="*/ 858 h 1035"/>
                <a:gd name="T98" fmla="*/ 959 w 959"/>
                <a:gd name="T99" fmla="*/ 792 h 1035"/>
                <a:gd name="T100" fmla="*/ 0 w 959"/>
                <a:gd name="T101" fmla="*/ 98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9" h="1035">
                  <a:moveTo>
                    <a:pt x="0" y="985"/>
                  </a:moveTo>
                  <a:lnTo>
                    <a:pt x="0" y="985"/>
                  </a:lnTo>
                  <a:lnTo>
                    <a:pt x="25" y="985"/>
                  </a:lnTo>
                  <a:lnTo>
                    <a:pt x="48" y="984"/>
                  </a:lnTo>
                  <a:lnTo>
                    <a:pt x="68" y="982"/>
                  </a:lnTo>
                  <a:lnTo>
                    <a:pt x="86" y="978"/>
                  </a:lnTo>
                  <a:lnTo>
                    <a:pt x="101" y="973"/>
                  </a:lnTo>
                  <a:lnTo>
                    <a:pt x="114" y="966"/>
                  </a:lnTo>
                  <a:lnTo>
                    <a:pt x="120" y="963"/>
                  </a:lnTo>
                  <a:lnTo>
                    <a:pt x="126"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6" y="77"/>
                  </a:lnTo>
                  <a:lnTo>
                    <a:pt x="120" y="73"/>
                  </a:lnTo>
                  <a:lnTo>
                    <a:pt x="114" y="69"/>
                  </a:lnTo>
                  <a:lnTo>
                    <a:pt x="101" y="63"/>
                  </a:lnTo>
                  <a:lnTo>
                    <a:pt x="86" y="58"/>
                  </a:lnTo>
                  <a:lnTo>
                    <a:pt x="68" y="54"/>
                  </a:lnTo>
                  <a:lnTo>
                    <a:pt x="48" y="51"/>
                  </a:lnTo>
                  <a:lnTo>
                    <a:pt x="25" y="50"/>
                  </a:lnTo>
                  <a:lnTo>
                    <a:pt x="0" y="50"/>
                  </a:lnTo>
                  <a:lnTo>
                    <a:pt x="0" y="0"/>
                  </a:lnTo>
                  <a:lnTo>
                    <a:pt x="888" y="0"/>
                  </a:lnTo>
                  <a:lnTo>
                    <a:pt x="902" y="244"/>
                  </a:lnTo>
                  <a:lnTo>
                    <a:pt x="852" y="244"/>
                  </a:lnTo>
                  <a:lnTo>
                    <a:pt x="843" y="209"/>
                  </a:lnTo>
                  <a:lnTo>
                    <a:pt x="843" y="209"/>
                  </a:lnTo>
                  <a:lnTo>
                    <a:pt x="834" y="177"/>
                  </a:lnTo>
                  <a:lnTo>
                    <a:pt x="830" y="163"/>
                  </a:lnTo>
                  <a:lnTo>
                    <a:pt x="824" y="150"/>
                  </a:lnTo>
                  <a:lnTo>
                    <a:pt x="818" y="138"/>
                  </a:lnTo>
                  <a:lnTo>
                    <a:pt x="812" y="127"/>
                  </a:lnTo>
                  <a:lnTo>
                    <a:pt x="803" y="118"/>
                  </a:lnTo>
                  <a:lnTo>
                    <a:pt x="794" y="109"/>
                  </a:lnTo>
                  <a:lnTo>
                    <a:pt x="783" y="101"/>
                  </a:lnTo>
                  <a:lnTo>
                    <a:pt x="770" y="95"/>
                  </a:lnTo>
                  <a:lnTo>
                    <a:pt x="755" y="90"/>
                  </a:lnTo>
                  <a:lnTo>
                    <a:pt x="738" y="85"/>
                  </a:lnTo>
                  <a:lnTo>
                    <a:pt x="719" y="82"/>
                  </a:lnTo>
                  <a:lnTo>
                    <a:pt x="696" y="80"/>
                  </a:lnTo>
                  <a:lnTo>
                    <a:pt x="672" y="78"/>
                  </a:lnTo>
                  <a:lnTo>
                    <a:pt x="643" y="78"/>
                  </a:lnTo>
                  <a:lnTo>
                    <a:pt x="379" y="78"/>
                  </a:lnTo>
                  <a:lnTo>
                    <a:pt x="379" y="449"/>
                  </a:lnTo>
                  <a:lnTo>
                    <a:pt x="474" y="449"/>
                  </a:lnTo>
                  <a:lnTo>
                    <a:pt x="474" y="449"/>
                  </a:lnTo>
                  <a:lnTo>
                    <a:pt x="505" y="448"/>
                  </a:lnTo>
                  <a:lnTo>
                    <a:pt x="532" y="447"/>
                  </a:lnTo>
                  <a:lnTo>
                    <a:pt x="557" y="446"/>
                  </a:lnTo>
                  <a:lnTo>
                    <a:pt x="578" y="443"/>
                  </a:lnTo>
                  <a:lnTo>
                    <a:pt x="597" y="439"/>
                  </a:lnTo>
                  <a:lnTo>
                    <a:pt x="613" y="434"/>
                  </a:lnTo>
                  <a:lnTo>
                    <a:pt x="628" y="428"/>
                  </a:lnTo>
                  <a:lnTo>
                    <a:pt x="634" y="424"/>
                  </a:lnTo>
                  <a:lnTo>
                    <a:pt x="639" y="419"/>
                  </a:lnTo>
                  <a:lnTo>
                    <a:pt x="644" y="415"/>
                  </a:lnTo>
                  <a:lnTo>
                    <a:pt x="649" y="410"/>
                  </a:lnTo>
                  <a:lnTo>
                    <a:pt x="653" y="404"/>
                  </a:lnTo>
                  <a:lnTo>
                    <a:pt x="656" y="398"/>
                  </a:lnTo>
                  <a:lnTo>
                    <a:pt x="662" y="385"/>
                  </a:lnTo>
                  <a:lnTo>
                    <a:pt x="667" y="369"/>
                  </a:lnTo>
                  <a:lnTo>
                    <a:pt x="671" y="352"/>
                  </a:lnTo>
                  <a:lnTo>
                    <a:pt x="673" y="332"/>
                  </a:lnTo>
                  <a:lnTo>
                    <a:pt x="674" y="309"/>
                  </a:lnTo>
                  <a:lnTo>
                    <a:pt x="675" y="283"/>
                  </a:lnTo>
                  <a:lnTo>
                    <a:pt x="725" y="283"/>
                  </a:lnTo>
                  <a:lnTo>
                    <a:pt x="725" y="691"/>
                  </a:lnTo>
                  <a:lnTo>
                    <a:pt x="675" y="691"/>
                  </a:lnTo>
                  <a:lnTo>
                    <a:pt x="675" y="691"/>
                  </a:lnTo>
                  <a:lnTo>
                    <a:pt x="674" y="666"/>
                  </a:lnTo>
                  <a:lnTo>
                    <a:pt x="673" y="643"/>
                  </a:lnTo>
                  <a:lnTo>
                    <a:pt x="671" y="623"/>
                  </a:lnTo>
                  <a:lnTo>
                    <a:pt x="667" y="605"/>
                  </a:lnTo>
                  <a:lnTo>
                    <a:pt x="662" y="589"/>
                  </a:lnTo>
                  <a:lnTo>
                    <a:pt x="656" y="576"/>
                  </a:lnTo>
                  <a:lnTo>
                    <a:pt x="653" y="570"/>
                  </a:lnTo>
                  <a:lnTo>
                    <a:pt x="649" y="565"/>
                  </a:lnTo>
                  <a:lnTo>
                    <a:pt x="644" y="560"/>
                  </a:lnTo>
                  <a:lnTo>
                    <a:pt x="639" y="554"/>
                  </a:lnTo>
                  <a:lnTo>
                    <a:pt x="634" y="550"/>
                  </a:lnTo>
                  <a:lnTo>
                    <a:pt x="628" y="547"/>
                  </a:lnTo>
                  <a:lnTo>
                    <a:pt x="613" y="540"/>
                  </a:lnTo>
                  <a:lnTo>
                    <a:pt x="597" y="536"/>
                  </a:lnTo>
                  <a:lnTo>
                    <a:pt x="578" y="532"/>
                  </a:lnTo>
                  <a:lnTo>
                    <a:pt x="557" y="529"/>
                  </a:lnTo>
                  <a:lnTo>
                    <a:pt x="532" y="528"/>
                  </a:lnTo>
                  <a:lnTo>
                    <a:pt x="505" y="527"/>
                  </a:lnTo>
                  <a:lnTo>
                    <a:pt x="474" y="527"/>
                  </a:lnTo>
                  <a:lnTo>
                    <a:pt x="379" y="527"/>
                  </a:lnTo>
                  <a:lnTo>
                    <a:pt x="379" y="756"/>
                  </a:lnTo>
                  <a:lnTo>
                    <a:pt x="379" y="756"/>
                  </a:lnTo>
                  <a:lnTo>
                    <a:pt x="379" y="787"/>
                  </a:lnTo>
                  <a:lnTo>
                    <a:pt x="380" y="814"/>
                  </a:lnTo>
                  <a:lnTo>
                    <a:pt x="382" y="839"/>
                  </a:lnTo>
                  <a:lnTo>
                    <a:pt x="385" y="860"/>
                  </a:lnTo>
                  <a:lnTo>
                    <a:pt x="389" y="879"/>
                  </a:lnTo>
                  <a:lnTo>
                    <a:pt x="394" y="896"/>
                  </a:lnTo>
                  <a:lnTo>
                    <a:pt x="401" y="909"/>
                  </a:lnTo>
                  <a:lnTo>
                    <a:pt x="405" y="915"/>
                  </a:lnTo>
                  <a:lnTo>
                    <a:pt x="409" y="921"/>
                  </a:lnTo>
                  <a:lnTo>
                    <a:pt x="413" y="927"/>
                  </a:lnTo>
                  <a:lnTo>
                    <a:pt x="418" y="932"/>
                  </a:lnTo>
                  <a:lnTo>
                    <a:pt x="424" y="936"/>
                  </a:lnTo>
                  <a:lnTo>
                    <a:pt x="429" y="939"/>
                  </a:lnTo>
                  <a:lnTo>
                    <a:pt x="444" y="946"/>
                  </a:lnTo>
                  <a:lnTo>
                    <a:pt x="459" y="950"/>
                  </a:lnTo>
                  <a:lnTo>
                    <a:pt x="476" y="954"/>
                  </a:lnTo>
                  <a:lnTo>
                    <a:pt x="497" y="956"/>
                  </a:lnTo>
                  <a:lnTo>
                    <a:pt x="519" y="957"/>
                  </a:lnTo>
                  <a:lnTo>
                    <a:pt x="545" y="957"/>
                  </a:lnTo>
                  <a:lnTo>
                    <a:pt x="700" y="957"/>
                  </a:lnTo>
                  <a:lnTo>
                    <a:pt x="700" y="957"/>
                  </a:lnTo>
                  <a:lnTo>
                    <a:pt x="729" y="957"/>
                  </a:lnTo>
                  <a:lnTo>
                    <a:pt x="753" y="955"/>
                  </a:lnTo>
                  <a:lnTo>
                    <a:pt x="776" y="953"/>
                  </a:lnTo>
                  <a:lnTo>
                    <a:pt x="795" y="950"/>
                  </a:lnTo>
                  <a:lnTo>
                    <a:pt x="813" y="946"/>
                  </a:lnTo>
                  <a:lnTo>
                    <a:pt x="827" y="940"/>
                  </a:lnTo>
                  <a:lnTo>
                    <a:pt x="840" y="934"/>
                  </a:lnTo>
                  <a:lnTo>
                    <a:pt x="852" y="927"/>
                  </a:lnTo>
                  <a:lnTo>
                    <a:pt x="861" y="917"/>
                  </a:lnTo>
                  <a:lnTo>
                    <a:pt x="869" y="908"/>
                  </a:lnTo>
                  <a:lnTo>
                    <a:pt x="876" y="897"/>
                  </a:lnTo>
                  <a:lnTo>
                    <a:pt x="882" y="886"/>
                  </a:lnTo>
                  <a:lnTo>
                    <a:pt x="887" y="872"/>
                  </a:lnTo>
                  <a:lnTo>
                    <a:pt x="891" y="858"/>
                  </a:lnTo>
                  <a:lnTo>
                    <a:pt x="901" y="826"/>
                  </a:lnTo>
                  <a:lnTo>
                    <a:pt x="909" y="792"/>
                  </a:lnTo>
                  <a:lnTo>
                    <a:pt x="959" y="792"/>
                  </a:lnTo>
                  <a:lnTo>
                    <a:pt x="946" y="1035"/>
                  </a:lnTo>
                  <a:lnTo>
                    <a:pt x="0" y="1035"/>
                  </a:lnTo>
                  <a:lnTo>
                    <a:pt x="0" y="9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0" name="Freeform 13"/>
            <p:cNvSpPr>
              <a:spLocks/>
            </p:cNvSpPr>
            <p:nvPr userDrawn="1"/>
          </p:nvSpPr>
          <p:spPr bwMode="auto">
            <a:xfrm>
              <a:off x="7839321" y="633580"/>
              <a:ext cx="152400" cy="141289"/>
            </a:xfrm>
            <a:custGeom>
              <a:avLst/>
              <a:gdLst>
                <a:gd name="T0" fmla="*/ 1159 w 1159"/>
                <a:gd name="T1" fmla="*/ 50 h 1065"/>
                <a:gd name="T2" fmla="*/ 1091 w 1159"/>
                <a:gd name="T3" fmla="*/ 54 h 1065"/>
                <a:gd name="T4" fmla="*/ 1039 w 1159"/>
                <a:gd name="T5" fmla="*/ 73 h 1065"/>
                <a:gd name="T6" fmla="*/ 1019 w 1159"/>
                <a:gd name="T7" fmla="*/ 92 h 1065"/>
                <a:gd name="T8" fmla="*/ 1001 w 1159"/>
                <a:gd name="T9" fmla="*/ 148 h 1065"/>
                <a:gd name="T10" fmla="*/ 996 w 1159"/>
                <a:gd name="T11" fmla="*/ 252 h 1065"/>
                <a:gd name="T12" fmla="*/ 994 w 1159"/>
                <a:gd name="T13" fmla="*/ 700 h 1065"/>
                <a:gd name="T14" fmla="*/ 976 w 1159"/>
                <a:gd name="T15" fmla="*/ 790 h 1065"/>
                <a:gd name="T16" fmla="*/ 944 w 1159"/>
                <a:gd name="T17" fmla="*/ 866 h 1065"/>
                <a:gd name="T18" fmla="*/ 899 w 1159"/>
                <a:gd name="T19" fmla="*/ 932 h 1065"/>
                <a:gd name="T20" fmla="*/ 843 w 1159"/>
                <a:gd name="T21" fmla="*/ 984 h 1065"/>
                <a:gd name="T22" fmla="*/ 777 w 1159"/>
                <a:gd name="T23" fmla="*/ 1023 h 1065"/>
                <a:gd name="T24" fmla="*/ 702 w 1159"/>
                <a:gd name="T25" fmla="*/ 1049 h 1065"/>
                <a:gd name="T26" fmla="*/ 621 w 1159"/>
                <a:gd name="T27" fmla="*/ 1063 h 1065"/>
                <a:gd name="T28" fmla="*/ 558 w 1159"/>
                <a:gd name="T29" fmla="*/ 1065 h 1065"/>
                <a:gd name="T30" fmla="*/ 476 w 1159"/>
                <a:gd name="T31" fmla="*/ 1054 h 1065"/>
                <a:gd name="T32" fmla="*/ 399 w 1159"/>
                <a:gd name="T33" fmla="*/ 1031 h 1065"/>
                <a:gd name="T34" fmla="*/ 331 w 1159"/>
                <a:gd name="T35" fmla="*/ 995 h 1065"/>
                <a:gd name="T36" fmla="*/ 273 w 1159"/>
                <a:gd name="T37" fmla="*/ 946 h 1065"/>
                <a:gd name="T38" fmla="*/ 226 w 1159"/>
                <a:gd name="T39" fmla="*/ 884 h 1065"/>
                <a:gd name="T40" fmla="*/ 191 w 1159"/>
                <a:gd name="T41" fmla="*/ 810 h 1065"/>
                <a:gd name="T42" fmla="*/ 170 w 1159"/>
                <a:gd name="T43" fmla="*/ 723 h 1065"/>
                <a:gd name="T44" fmla="*/ 165 w 1159"/>
                <a:gd name="T45" fmla="*/ 252 h 1065"/>
                <a:gd name="T46" fmla="*/ 162 w 1159"/>
                <a:gd name="T47" fmla="*/ 169 h 1065"/>
                <a:gd name="T48" fmla="*/ 145 w 1159"/>
                <a:gd name="T49" fmla="*/ 98 h 1065"/>
                <a:gd name="T50" fmla="*/ 126 w 1159"/>
                <a:gd name="T51" fmla="*/ 77 h 1065"/>
                <a:gd name="T52" fmla="*/ 87 w 1159"/>
                <a:gd name="T53" fmla="*/ 58 h 1065"/>
                <a:gd name="T54" fmla="*/ 0 w 1159"/>
                <a:gd name="T55" fmla="*/ 50 h 1065"/>
                <a:gd name="T56" fmla="*/ 547 w 1159"/>
                <a:gd name="T57" fmla="*/ 50 h 1065"/>
                <a:gd name="T58" fmla="*/ 460 w 1159"/>
                <a:gd name="T59" fmla="*/ 58 h 1065"/>
                <a:gd name="T60" fmla="*/ 419 w 1159"/>
                <a:gd name="T61" fmla="*/ 77 h 1065"/>
                <a:gd name="T62" fmla="*/ 402 w 1159"/>
                <a:gd name="T63" fmla="*/ 98 h 1065"/>
                <a:gd name="T64" fmla="*/ 384 w 1159"/>
                <a:gd name="T65" fmla="*/ 169 h 1065"/>
                <a:gd name="T66" fmla="*/ 381 w 1159"/>
                <a:gd name="T67" fmla="*/ 631 h 1065"/>
                <a:gd name="T68" fmla="*/ 384 w 1159"/>
                <a:gd name="T69" fmla="*/ 691 h 1065"/>
                <a:gd name="T70" fmla="*/ 397 w 1159"/>
                <a:gd name="T71" fmla="*/ 761 h 1065"/>
                <a:gd name="T72" fmla="*/ 420 w 1159"/>
                <a:gd name="T73" fmla="*/ 819 h 1065"/>
                <a:gd name="T74" fmla="*/ 451 w 1159"/>
                <a:gd name="T75" fmla="*/ 867 h 1065"/>
                <a:gd name="T76" fmla="*/ 488 w 1159"/>
                <a:gd name="T77" fmla="*/ 905 h 1065"/>
                <a:gd name="T78" fmla="*/ 532 w 1159"/>
                <a:gd name="T79" fmla="*/ 933 h 1065"/>
                <a:gd name="T80" fmla="*/ 581 w 1159"/>
                <a:gd name="T81" fmla="*/ 950 h 1065"/>
                <a:gd name="T82" fmla="*/ 635 w 1159"/>
                <a:gd name="T83" fmla="*/ 957 h 1065"/>
                <a:gd name="T84" fmla="*/ 676 w 1159"/>
                <a:gd name="T85" fmla="*/ 956 h 1065"/>
                <a:gd name="T86" fmla="*/ 727 w 1159"/>
                <a:gd name="T87" fmla="*/ 947 h 1065"/>
                <a:gd name="T88" fmla="*/ 773 w 1159"/>
                <a:gd name="T89" fmla="*/ 927 h 1065"/>
                <a:gd name="T90" fmla="*/ 814 w 1159"/>
                <a:gd name="T91" fmla="*/ 897 h 1065"/>
                <a:gd name="T92" fmla="*/ 847 w 1159"/>
                <a:gd name="T93" fmla="*/ 857 h 1065"/>
                <a:gd name="T94" fmla="*/ 873 w 1159"/>
                <a:gd name="T95" fmla="*/ 806 h 1065"/>
                <a:gd name="T96" fmla="*/ 891 w 1159"/>
                <a:gd name="T97" fmla="*/ 745 h 1065"/>
                <a:gd name="T98" fmla="*/ 901 w 1159"/>
                <a:gd name="T99" fmla="*/ 672 h 1065"/>
                <a:gd name="T100" fmla="*/ 903 w 1159"/>
                <a:gd name="T101" fmla="*/ 252 h 1065"/>
                <a:gd name="T102" fmla="*/ 896 w 1159"/>
                <a:gd name="T103" fmla="*/ 148 h 1065"/>
                <a:gd name="T104" fmla="*/ 878 w 1159"/>
                <a:gd name="T105" fmla="*/ 92 h 1065"/>
                <a:gd name="T106" fmla="*/ 859 w 1159"/>
                <a:gd name="T107" fmla="*/ 73 h 1065"/>
                <a:gd name="T108" fmla="*/ 805 w 1159"/>
                <a:gd name="T109" fmla="*/ 54 h 1065"/>
                <a:gd name="T110" fmla="*/ 737 w 1159"/>
                <a:gd name="T111" fmla="*/ 5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9" h="1065">
                  <a:moveTo>
                    <a:pt x="737" y="50"/>
                  </a:moveTo>
                  <a:lnTo>
                    <a:pt x="737" y="0"/>
                  </a:lnTo>
                  <a:lnTo>
                    <a:pt x="1159" y="0"/>
                  </a:lnTo>
                  <a:lnTo>
                    <a:pt x="1159" y="50"/>
                  </a:lnTo>
                  <a:lnTo>
                    <a:pt x="1159" y="50"/>
                  </a:lnTo>
                  <a:lnTo>
                    <a:pt x="1134" y="50"/>
                  </a:lnTo>
                  <a:lnTo>
                    <a:pt x="1111" y="51"/>
                  </a:lnTo>
                  <a:lnTo>
                    <a:pt x="1091" y="54"/>
                  </a:lnTo>
                  <a:lnTo>
                    <a:pt x="1073" y="58"/>
                  </a:lnTo>
                  <a:lnTo>
                    <a:pt x="1058" y="63"/>
                  </a:lnTo>
                  <a:lnTo>
                    <a:pt x="1045" y="69"/>
                  </a:lnTo>
                  <a:lnTo>
                    <a:pt x="1039" y="73"/>
                  </a:lnTo>
                  <a:lnTo>
                    <a:pt x="1033" y="77"/>
                  </a:lnTo>
                  <a:lnTo>
                    <a:pt x="1028" y="81"/>
                  </a:lnTo>
                  <a:lnTo>
                    <a:pt x="1023" y="86"/>
                  </a:lnTo>
                  <a:lnTo>
                    <a:pt x="1019" y="92"/>
                  </a:lnTo>
                  <a:lnTo>
                    <a:pt x="1016" y="98"/>
                  </a:lnTo>
                  <a:lnTo>
                    <a:pt x="1009" y="113"/>
                  </a:lnTo>
                  <a:lnTo>
                    <a:pt x="1005" y="129"/>
                  </a:lnTo>
                  <a:lnTo>
                    <a:pt x="1001" y="148"/>
                  </a:lnTo>
                  <a:lnTo>
                    <a:pt x="998" y="169"/>
                  </a:lnTo>
                  <a:lnTo>
                    <a:pt x="997" y="194"/>
                  </a:lnTo>
                  <a:lnTo>
                    <a:pt x="996" y="221"/>
                  </a:lnTo>
                  <a:lnTo>
                    <a:pt x="996" y="252"/>
                  </a:lnTo>
                  <a:lnTo>
                    <a:pt x="996" y="651"/>
                  </a:lnTo>
                  <a:lnTo>
                    <a:pt x="996" y="651"/>
                  </a:lnTo>
                  <a:lnTo>
                    <a:pt x="995" y="675"/>
                  </a:lnTo>
                  <a:lnTo>
                    <a:pt x="994" y="700"/>
                  </a:lnTo>
                  <a:lnTo>
                    <a:pt x="990" y="723"/>
                  </a:lnTo>
                  <a:lnTo>
                    <a:pt x="986" y="746"/>
                  </a:lnTo>
                  <a:lnTo>
                    <a:pt x="982" y="768"/>
                  </a:lnTo>
                  <a:lnTo>
                    <a:pt x="976" y="790"/>
                  </a:lnTo>
                  <a:lnTo>
                    <a:pt x="970" y="810"/>
                  </a:lnTo>
                  <a:lnTo>
                    <a:pt x="962" y="829"/>
                  </a:lnTo>
                  <a:lnTo>
                    <a:pt x="954" y="849"/>
                  </a:lnTo>
                  <a:lnTo>
                    <a:pt x="944" y="866"/>
                  </a:lnTo>
                  <a:lnTo>
                    <a:pt x="934" y="884"/>
                  </a:lnTo>
                  <a:lnTo>
                    <a:pt x="924" y="901"/>
                  </a:lnTo>
                  <a:lnTo>
                    <a:pt x="912" y="916"/>
                  </a:lnTo>
                  <a:lnTo>
                    <a:pt x="899" y="932"/>
                  </a:lnTo>
                  <a:lnTo>
                    <a:pt x="886" y="946"/>
                  </a:lnTo>
                  <a:lnTo>
                    <a:pt x="873" y="959"/>
                  </a:lnTo>
                  <a:lnTo>
                    <a:pt x="859" y="972"/>
                  </a:lnTo>
                  <a:lnTo>
                    <a:pt x="843" y="984"/>
                  </a:lnTo>
                  <a:lnTo>
                    <a:pt x="828" y="995"/>
                  </a:lnTo>
                  <a:lnTo>
                    <a:pt x="812" y="1005"/>
                  </a:lnTo>
                  <a:lnTo>
                    <a:pt x="794" y="1015"/>
                  </a:lnTo>
                  <a:lnTo>
                    <a:pt x="777" y="1023"/>
                  </a:lnTo>
                  <a:lnTo>
                    <a:pt x="759" y="1031"/>
                  </a:lnTo>
                  <a:lnTo>
                    <a:pt x="741" y="1038"/>
                  </a:lnTo>
                  <a:lnTo>
                    <a:pt x="722" y="1044"/>
                  </a:lnTo>
                  <a:lnTo>
                    <a:pt x="702" y="1049"/>
                  </a:lnTo>
                  <a:lnTo>
                    <a:pt x="683" y="1054"/>
                  </a:lnTo>
                  <a:lnTo>
                    <a:pt x="662" y="1057"/>
                  </a:lnTo>
                  <a:lnTo>
                    <a:pt x="643" y="1061"/>
                  </a:lnTo>
                  <a:lnTo>
                    <a:pt x="621" y="1063"/>
                  </a:lnTo>
                  <a:lnTo>
                    <a:pt x="601" y="1065"/>
                  </a:lnTo>
                  <a:lnTo>
                    <a:pt x="579" y="1065"/>
                  </a:lnTo>
                  <a:lnTo>
                    <a:pt x="579" y="1065"/>
                  </a:lnTo>
                  <a:lnTo>
                    <a:pt x="558" y="1065"/>
                  </a:lnTo>
                  <a:lnTo>
                    <a:pt x="538" y="1063"/>
                  </a:lnTo>
                  <a:lnTo>
                    <a:pt x="516" y="1061"/>
                  </a:lnTo>
                  <a:lnTo>
                    <a:pt x="496" y="1057"/>
                  </a:lnTo>
                  <a:lnTo>
                    <a:pt x="476" y="1054"/>
                  </a:lnTo>
                  <a:lnTo>
                    <a:pt x="456" y="1049"/>
                  </a:lnTo>
                  <a:lnTo>
                    <a:pt x="437" y="1044"/>
                  </a:lnTo>
                  <a:lnTo>
                    <a:pt x="418" y="1038"/>
                  </a:lnTo>
                  <a:lnTo>
                    <a:pt x="399" y="1031"/>
                  </a:lnTo>
                  <a:lnTo>
                    <a:pt x="382" y="1023"/>
                  </a:lnTo>
                  <a:lnTo>
                    <a:pt x="365" y="1015"/>
                  </a:lnTo>
                  <a:lnTo>
                    <a:pt x="347" y="1005"/>
                  </a:lnTo>
                  <a:lnTo>
                    <a:pt x="331" y="995"/>
                  </a:lnTo>
                  <a:lnTo>
                    <a:pt x="316" y="984"/>
                  </a:lnTo>
                  <a:lnTo>
                    <a:pt x="301" y="972"/>
                  </a:lnTo>
                  <a:lnTo>
                    <a:pt x="286" y="959"/>
                  </a:lnTo>
                  <a:lnTo>
                    <a:pt x="273" y="946"/>
                  </a:lnTo>
                  <a:lnTo>
                    <a:pt x="259" y="932"/>
                  </a:lnTo>
                  <a:lnTo>
                    <a:pt x="247" y="916"/>
                  </a:lnTo>
                  <a:lnTo>
                    <a:pt x="236" y="901"/>
                  </a:lnTo>
                  <a:lnTo>
                    <a:pt x="226" y="884"/>
                  </a:lnTo>
                  <a:lnTo>
                    <a:pt x="215" y="866"/>
                  </a:lnTo>
                  <a:lnTo>
                    <a:pt x="206" y="849"/>
                  </a:lnTo>
                  <a:lnTo>
                    <a:pt x="198" y="829"/>
                  </a:lnTo>
                  <a:lnTo>
                    <a:pt x="191" y="810"/>
                  </a:lnTo>
                  <a:lnTo>
                    <a:pt x="184" y="790"/>
                  </a:lnTo>
                  <a:lnTo>
                    <a:pt x="179" y="768"/>
                  </a:lnTo>
                  <a:lnTo>
                    <a:pt x="174" y="746"/>
                  </a:lnTo>
                  <a:lnTo>
                    <a:pt x="170" y="723"/>
                  </a:lnTo>
                  <a:lnTo>
                    <a:pt x="167" y="700"/>
                  </a:lnTo>
                  <a:lnTo>
                    <a:pt x="166" y="675"/>
                  </a:lnTo>
                  <a:lnTo>
                    <a:pt x="165" y="651"/>
                  </a:lnTo>
                  <a:lnTo>
                    <a:pt x="165" y="252"/>
                  </a:lnTo>
                  <a:lnTo>
                    <a:pt x="165" y="252"/>
                  </a:lnTo>
                  <a:lnTo>
                    <a:pt x="165" y="221"/>
                  </a:lnTo>
                  <a:lnTo>
                    <a:pt x="164" y="194"/>
                  </a:lnTo>
                  <a:lnTo>
                    <a:pt x="162" y="169"/>
                  </a:lnTo>
                  <a:lnTo>
                    <a:pt x="160" y="148"/>
                  </a:lnTo>
                  <a:lnTo>
                    <a:pt x="156" y="129"/>
                  </a:lnTo>
                  <a:lnTo>
                    <a:pt x="151" y="113"/>
                  </a:lnTo>
                  <a:lnTo>
                    <a:pt x="145" y="98"/>
                  </a:lnTo>
                  <a:lnTo>
                    <a:pt x="141" y="92"/>
                  </a:lnTo>
                  <a:lnTo>
                    <a:pt x="137" y="86"/>
                  </a:lnTo>
                  <a:lnTo>
                    <a:pt x="132" y="81"/>
                  </a:lnTo>
                  <a:lnTo>
                    <a:pt x="126" y="77"/>
                  </a:lnTo>
                  <a:lnTo>
                    <a:pt x="121" y="73"/>
                  </a:lnTo>
                  <a:lnTo>
                    <a:pt x="115" y="69"/>
                  </a:lnTo>
                  <a:lnTo>
                    <a:pt x="102" y="63"/>
                  </a:lnTo>
                  <a:lnTo>
                    <a:pt x="87" y="58"/>
                  </a:lnTo>
                  <a:lnTo>
                    <a:pt x="68" y="54"/>
                  </a:lnTo>
                  <a:lnTo>
                    <a:pt x="48" y="51"/>
                  </a:lnTo>
                  <a:lnTo>
                    <a:pt x="25" y="50"/>
                  </a:lnTo>
                  <a:lnTo>
                    <a:pt x="0" y="50"/>
                  </a:lnTo>
                  <a:lnTo>
                    <a:pt x="0" y="0"/>
                  </a:lnTo>
                  <a:lnTo>
                    <a:pt x="547" y="0"/>
                  </a:lnTo>
                  <a:lnTo>
                    <a:pt x="547" y="50"/>
                  </a:lnTo>
                  <a:lnTo>
                    <a:pt x="547" y="50"/>
                  </a:lnTo>
                  <a:lnTo>
                    <a:pt x="521" y="50"/>
                  </a:lnTo>
                  <a:lnTo>
                    <a:pt x="498" y="51"/>
                  </a:lnTo>
                  <a:lnTo>
                    <a:pt x="477" y="54"/>
                  </a:lnTo>
                  <a:lnTo>
                    <a:pt x="460" y="58"/>
                  </a:lnTo>
                  <a:lnTo>
                    <a:pt x="444" y="63"/>
                  </a:lnTo>
                  <a:lnTo>
                    <a:pt x="430" y="69"/>
                  </a:lnTo>
                  <a:lnTo>
                    <a:pt x="425" y="73"/>
                  </a:lnTo>
                  <a:lnTo>
                    <a:pt x="419" y="77"/>
                  </a:lnTo>
                  <a:lnTo>
                    <a:pt x="414" y="81"/>
                  </a:lnTo>
                  <a:lnTo>
                    <a:pt x="410" y="86"/>
                  </a:lnTo>
                  <a:lnTo>
                    <a:pt x="406" y="92"/>
                  </a:lnTo>
                  <a:lnTo>
                    <a:pt x="402" y="98"/>
                  </a:lnTo>
                  <a:lnTo>
                    <a:pt x="395" y="113"/>
                  </a:lnTo>
                  <a:lnTo>
                    <a:pt x="390" y="129"/>
                  </a:lnTo>
                  <a:lnTo>
                    <a:pt x="386" y="148"/>
                  </a:lnTo>
                  <a:lnTo>
                    <a:pt x="384" y="169"/>
                  </a:lnTo>
                  <a:lnTo>
                    <a:pt x="382" y="194"/>
                  </a:lnTo>
                  <a:lnTo>
                    <a:pt x="381" y="221"/>
                  </a:lnTo>
                  <a:lnTo>
                    <a:pt x="381" y="252"/>
                  </a:lnTo>
                  <a:lnTo>
                    <a:pt x="381" y="631"/>
                  </a:lnTo>
                  <a:lnTo>
                    <a:pt x="381" y="631"/>
                  </a:lnTo>
                  <a:lnTo>
                    <a:pt x="381" y="652"/>
                  </a:lnTo>
                  <a:lnTo>
                    <a:pt x="382" y="672"/>
                  </a:lnTo>
                  <a:lnTo>
                    <a:pt x="384" y="691"/>
                  </a:lnTo>
                  <a:lnTo>
                    <a:pt x="386" y="710"/>
                  </a:lnTo>
                  <a:lnTo>
                    <a:pt x="389" y="727"/>
                  </a:lnTo>
                  <a:lnTo>
                    <a:pt x="393" y="745"/>
                  </a:lnTo>
                  <a:lnTo>
                    <a:pt x="397" y="761"/>
                  </a:lnTo>
                  <a:lnTo>
                    <a:pt x="403" y="776"/>
                  </a:lnTo>
                  <a:lnTo>
                    <a:pt x="408" y="792"/>
                  </a:lnTo>
                  <a:lnTo>
                    <a:pt x="413" y="806"/>
                  </a:lnTo>
                  <a:lnTo>
                    <a:pt x="420" y="819"/>
                  </a:lnTo>
                  <a:lnTo>
                    <a:pt x="427" y="833"/>
                  </a:lnTo>
                  <a:lnTo>
                    <a:pt x="434" y="845"/>
                  </a:lnTo>
                  <a:lnTo>
                    <a:pt x="442" y="857"/>
                  </a:lnTo>
                  <a:lnTo>
                    <a:pt x="451" y="867"/>
                  </a:lnTo>
                  <a:lnTo>
                    <a:pt x="459" y="878"/>
                  </a:lnTo>
                  <a:lnTo>
                    <a:pt x="468" y="888"/>
                  </a:lnTo>
                  <a:lnTo>
                    <a:pt x="478" y="897"/>
                  </a:lnTo>
                  <a:lnTo>
                    <a:pt x="488" y="905"/>
                  </a:lnTo>
                  <a:lnTo>
                    <a:pt x="499" y="913"/>
                  </a:lnTo>
                  <a:lnTo>
                    <a:pt x="510" y="920"/>
                  </a:lnTo>
                  <a:lnTo>
                    <a:pt x="521" y="927"/>
                  </a:lnTo>
                  <a:lnTo>
                    <a:pt x="532" y="933"/>
                  </a:lnTo>
                  <a:lnTo>
                    <a:pt x="544" y="938"/>
                  </a:lnTo>
                  <a:lnTo>
                    <a:pt x="556" y="943"/>
                  </a:lnTo>
                  <a:lnTo>
                    <a:pt x="569" y="947"/>
                  </a:lnTo>
                  <a:lnTo>
                    <a:pt x="581" y="950"/>
                  </a:lnTo>
                  <a:lnTo>
                    <a:pt x="595" y="953"/>
                  </a:lnTo>
                  <a:lnTo>
                    <a:pt x="608" y="955"/>
                  </a:lnTo>
                  <a:lnTo>
                    <a:pt x="621" y="956"/>
                  </a:lnTo>
                  <a:lnTo>
                    <a:pt x="635" y="957"/>
                  </a:lnTo>
                  <a:lnTo>
                    <a:pt x="649" y="957"/>
                  </a:lnTo>
                  <a:lnTo>
                    <a:pt x="649" y="957"/>
                  </a:lnTo>
                  <a:lnTo>
                    <a:pt x="662" y="957"/>
                  </a:lnTo>
                  <a:lnTo>
                    <a:pt x="676" y="956"/>
                  </a:lnTo>
                  <a:lnTo>
                    <a:pt x="689" y="955"/>
                  </a:lnTo>
                  <a:lnTo>
                    <a:pt x="702" y="953"/>
                  </a:lnTo>
                  <a:lnTo>
                    <a:pt x="714" y="950"/>
                  </a:lnTo>
                  <a:lnTo>
                    <a:pt x="727" y="947"/>
                  </a:lnTo>
                  <a:lnTo>
                    <a:pt x="739" y="943"/>
                  </a:lnTo>
                  <a:lnTo>
                    <a:pt x="751" y="938"/>
                  </a:lnTo>
                  <a:lnTo>
                    <a:pt x="762" y="933"/>
                  </a:lnTo>
                  <a:lnTo>
                    <a:pt x="773" y="927"/>
                  </a:lnTo>
                  <a:lnTo>
                    <a:pt x="784" y="920"/>
                  </a:lnTo>
                  <a:lnTo>
                    <a:pt x="794" y="913"/>
                  </a:lnTo>
                  <a:lnTo>
                    <a:pt x="803" y="905"/>
                  </a:lnTo>
                  <a:lnTo>
                    <a:pt x="814" y="897"/>
                  </a:lnTo>
                  <a:lnTo>
                    <a:pt x="823" y="888"/>
                  </a:lnTo>
                  <a:lnTo>
                    <a:pt x="831" y="878"/>
                  </a:lnTo>
                  <a:lnTo>
                    <a:pt x="839" y="867"/>
                  </a:lnTo>
                  <a:lnTo>
                    <a:pt x="847" y="857"/>
                  </a:lnTo>
                  <a:lnTo>
                    <a:pt x="854" y="845"/>
                  </a:lnTo>
                  <a:lnTo>
                    <a:pt x="861" y="833"/>
                  </a:lnTo>
                  <a:lnTo>
                    <a:pt x="868" y="819"/>
                  </a:lnTo>
                  <a:lnTo>
                    <a:pt x="873" y="806"/>
                  </a:lnTo>
                  <a:lnTo>
                    <a:pt x="879" y="792"/>
                  </a:lnTo>
                  <a:lnTo>
                    <a:pt x="883" y="776"/>
                  </a:lnTo>
                  <a:lnTo>
                    <a:pt x="887" y="761"/>
                  </a:lnTo>
                  <a:lnTo>
                    <a:pt x="891" y="745"/>
                  </a:lnTo>
                  <a:lnTo>
                    <a:pt x="894" y="727"/>
                  </a:lnTo>
                  <a:lnTo>
                    <a:pt x="897" y="710"/>
                  </a:lnTo>
                  <a:lnTo>
                    <a:pt x="899" y="691"/>
                  </a:lnTo>
                  <a:lnTo>
                    <a:pt x="901" y="672"/>
                  </a:lnTo>
                  <a:lnTo>
                    <a:pt x="902" y="652"/>
                  </a:lnTo>
                  <a:lnTo>
                    <a:pt x="903" y="631"/>
                  </a:lnTo>
                  <a:lnTo>
                    <a:pt x="903" y="252"/>
                  </a:lnTo>
                  <a:lnTo>
                    <a:pt x="903" y="252"/>
                  </a:lnTo>
                  <a:lnTo>
                    <a:pt x="902" y="221"/>
                  </a:lnTo>
                  <a:lnTo>
                    <a:pt x="901" y="194"/>
                  </a:lnTo>
                  <a:lnTo>
                    <a:pt x="899" y="169"/>
                  </a:lnTo>
                  <a:lnTo>
                    <a:pt x="896" y="148"/>
                  </a:lnTo>
                  <a:lnTo>
                    <a:pt x="893" y="129"/>
                  </a:lnTo>
                  <a:lnTo>
                    <a:pt x="888" y="113"/>
                  </a:lnTo>
                  <a:lnTo>
                    <a:pt x="881" y="98"/>
                  </a:lnTo>
                  <a:lnTo>
                    <a:pt x="878" y="92"/>
                  </a:lnTo>
                  <a:lnTo>
                    <a:pt x="874" y="86"/>
                  </a:lnTo>
                  <a:lnTo>
                    <a:pt x="869" y="81"/>
                  </a:lnTo>
                  <a:lnTo>
                    <a:pt x="864" y="77"/>
                  </a:lnTo>
                  <a:lnTo>
                    <a:pt x="859" y="73"/>
                  </a:lnTo>
                  <a:lnTo>
                    <a:pt x="852" y="69"/>
                  </a:lnTo>
                  <a:lnTo>
                    <a:pt x="839" y="63"/>
                  </a:lnTo>
                  <a:lnTo>
                    <a:pt x="824" y="58"/>
                  </a:lnTo>
                  <a:lnTo>
                    <a:pt x="805" y="54"/>
                  </a:lnTo>
                  <a:lnTo>
                    <a:pt x="785" y="51"/>
                  </a:lnTo>
                  <a:lnTo>
                    <a:pt x="762" y="50"/>
                  </a:lnTo>
                  <a:lnTo>
                    <a:pt x="737" y="50"/>
                  </a:lnTo>
                  <a:lnTo>
                    <a:pt x="73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1" name="Freeform 14"/>
            <p:cNvSpPr>
              <a:spLocks/>
            </p:cNvSpPr>
            <p:nvPr userDrawn="1"/>
          </p:nvSpPr>
          <p:spPr bwMode="auto">
            <a:xfrm>
              <a:off x="8002834" y="633580"/>
              <a:ext cx="160338" cy="141289"/>
            </a:xfrm>
            <a:custGeom>
              <a:avLst/>
              <a:gdLst>
                <a:gd name="T0" fmla="*/ 623 w 1210"/>
                <a:gd name="T1" fmla="*/ 1065 h 1065"/>
                <a:gd name="T2" fmla="*/ 211 w 1210"/>
                <a:gd name="T3" fmla="*/ 202 h 1065"/>
                <a:gd name="T4" fmla="*/ 193 w 1210"/>
                <a:gd name="T5" fmla="*/ 163 h 1065"/>
                <a:gd name="T6" fmla="*/ 177 w 1210"/>
                <a:gd name="T7" fmla="*/ 131 h 1065"/>
                <a:gd name="T8" fmla="*/ 159 w 1210"/>
                <a:gd name="T9" fmla="*/ 105 h 1065"/>
                <a:gd name="T10" fmla="*/ 139 w 1210"/>
                <a:gd name="T11" fmla="*/ 84 h 1065"/>
                <a:gd name="T12" fmla="*/ 114 w 1210"/>
                <a:gd name="T13" fmla="*/ 69 h 1065"/>
                <a:gd name="T14" fmla="*/ 85 w 1210"/>
                <a:gd name="T15" fmla="*/ 59 h 1065"/>
                <a:gd name="T16" fmla="*/ 47 w 1210"/>
                <a:gd name="T17" fmla="*/ 52 h 1065"/>
                <a:gd name="T18" fmla="*/ 0 w 1210"/>
                <a:gd name="T19" fmla="*/ 50 h 1065"/>
                <a:gd name="T20" fmla="*/ 566 w 1210"/>
                <a:gd name="T21" fmla="*/ 0 h 1065"/>
                <a:gd name="T22" fmla="*/ 566 w 1210"/>
                <a:gd name="T23" fmla="*/ 50 h 1065"/>
                <a:gd name="T24" fmla="*/ 515 w 1210"/>
                <a:gd name="T25" fmla="*/ 52 h 1065"/>
                <a:gd name="T26" fmla="*/ 476 w 1210"/>
                <a:gd name="T27" fmla="*/ 58 h 1065"/>
                <a:gd name="T28" fmla="*/ 448 w 1210"/>
                <a:gd name="T29" fmla="*/ 68 h 1065"/>
                <a:gd name="T30" fmla="*/ 429 w 1210"/>
                <a:gd name="T31" fmla="*/ 81 h 1065"/>
                <a:gd name="T32" fmla="*/ 420 w 1210"/>
                <a:gd name="T33" fmla="*/ 99 h 1065"/>
                <a:gd name="T34" fmla="*/ 419 w 1210"/>
                <a:gd name="T35" fmla="*/ 122 h 1065"/>
                <a:gd name="T36" fmla="*/ 424 w 1210"/>
                <a:gd name="T37" fmla="*/ 150 h 1065"/>
                <a:gd name="T38" fmla="*/ 436 w 1210"/>
                <a:gd name="T39" fmla="*/ 181 h 1065"/>
                <a:gd name="T40" fmla="*/ 921 w 1210"/>
                <a:gd name="T41" fmla="*/ 181 h 1065"/>
                <a:gd name="T42" fmla="*/ 928 w 1210"/>
                <a:gd name="T43" fmla="*/ 165 h 1065"/>
                <a:gd name="T44" fmla="*/ 936 w 1210"/>
                <a:gd name="T45" fmla="*/ 134 h 1065"/>
                <a:gd name="T46" fmla="*/ 938 w 1210"/>
                <a:gd name="T47" fmla="*/ 110 h 1065"/>
                <a:gd name="T48" fmla="*/ 931 w 1210"/>
                <a:gd name="T49" fmla="*/ 89 h 1065"/>
                <a:gd name="T50" fmla="*/ 917 w 1210"/>
                <a:gd name="T51" fmla="*/ 74 h 1065"/>
                <a:gd name="T52" fmla="*/ 894 w 1210"/>
                <a:gd name="T53" fmla="*/ 62 h 1065"/>
                <a:gd name="T54" fmla="*/ 861 w 1210"/>
                <a:gd name="T55" fmla="*/ 54 h 1065"/>
                <a:gd name="T56" fmla="*/ 817 w 1210"/>
                <a:gd name="T57" fmla="*/ 50 h 1065"/>
                <a:gd name="T58" fmla="*/ 792 w 1210"/>
                <a:gd name="T59" fmla="*/ 0 h 1065"/>
                <a:gd name="T60" fmla="*/ 1210 w 1210"/>
                <a:gd name="T61" fmla="*/ 50 h 1065"/>
                <a:gd name="T62" fmla="*/ 1188 w 1210"/>
                <a:gd name="T63" fmla="*/ 50 h 1065"/>
                <a:gd name="T64" fmla="*/ 1150 w 1210"/>
                <a:gd name="T65" fmla="*/ 53 h 1065"/>
                <a:gd name="T66" fmla="*/ 1119 w 1210"/>
                <a:gd name="T67" fmla="*/ 61 h 1065"/>
                <a:gd name="T68" fmla="*/ 1091 w 1210"/>
                <a:gd name="T69" fmla="*/ 73 h 1065"/>
                <a:gd name="T70" fmla="*/ 1067 w 1210"/>
                <a:gd name="T71" fmla="*/ 89 h 1065"/>
                <a:gd name="T72" fmla="*/ 1046 w 1210"/>
                <a:gd name="T73" fmla="*/ 113 h 1065"/>
                <a:gd name="T74" fmla="*/ 1026 w 1210"/>
                <a:gd name="T75" fmla="*/ 142 h 1065"/>
                <a:gd name="T76" fmla="*/ 1007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3" y="163"/>
                  </a:lnTo>
                  <a:lnTo>
                    <a:pt x="185" y="146"/>
                  </a:lnTo>
                  <a:lnTo>
                    <a:pt x="177" y="131"/>
                  </a:lnTo>
                  <a:lnTo>
                    <a:pt x="169" y="117"/>
                  </a:lnTo>
                  <a:lnTo>
                    <a:pt x="159" y="105"/>
                  </a:lnTo>
                  <a:lnTo>
                    <a:pt x="149" y="93"/>
                  </a:lnTo>
                  <a:lnTo>
                    <a:pt x="139" y="84"/>
                  </a:lnTo>
                  <a:lnTo>
                    <a:pt x="128" y="76"/>
                  </a:lnTo>
                  <a:lnTo>
                    <a:pt x="114" y="69"/>
                  </a:lnTo>
                  <a:lnTo>
                    <a:pt x="100" y="63"/>
                  </a:lnTo>
                  <a:lnTo>
                    <a:pt x="85" y="59"/>
                  </a:lnTo>
                  <a:lnTo>
                    <a:pt x="66" y="54"/>
                  </a:lnTo>
                  <a:lnTo>
                    <a:pt x="47" y="52"/>
                  </a:lnTo>
                  <a:lnTo>
                    <a:pt x="24" y="50"/>
                  </a:lnTo>
                  <a:lnTo>
                    <a:pt x="0" y="50"/>
                  </a:lnTo>
                  <a:lnTo>
                    <a:pt x="0" y="0"/>
                  </a:lnTo>
                  <a:lnTo>
                    <a:pt x="566" y="0"/>
                  </a:lnTo>
                  <a:lnTo>
                    <a:pt x="566" y="50"/>
                  </a:lnTo>
                  <a:lnTo>
                    <a:pt x="566" y="50"/>
                  </a:lnTo>
                  <a:lnTo>
                    <a:pt x="539" y="50"/>
                  </a:lnTo>
                  <a:lnTo>
                    <a:pt x="515" y="52"/>
                  </a:lnTo>
                  <a:lnTo>
                    <a:pt x="494" y="54"/>
                  </a:lnTo>
                  <a:lnTo>
                    <a:pt x="476" y="58"/>
                  </a:lnTo>
                  <a:lnTo>
                    <a:pt x="461" y="63"/>
                  </a:lnTo>
                  <a:lnTo>
                    <a:pt x="448" y="68"/>
                  </a:lnTo>
                  <a:lnTo>
                    <a:pt x="438" y="74"/>
                  </a:lnTo>
                  <a:lnTo>
                    <a:pt x="429" y="81"/>
                  </a:lnTo>
                  <a:lnTo>
                    <a:pt x="423" y="90"/>
                  </a:lnTo>
                  <a:lnTo>
                    <a:pt x="420" y="99"/>
                  </a:lnTo>
                  <a:lnTo>
                    <a:pt x="418" y="111"/>
                  </a:lnTo>
                  <a:lnTo>
                    <a:pt x="419" y="122"/>
                  </a:lnTo>
                  <a:lnTo>
                    <a:pt x="421" y="135"/>
                  </a:lnTo>
                  <a:lnTo>
                    <a:pt x="424" y="150"/>
                  </a:lnTo>
                  <a:lnTo>
                    <a:pt x="429" y="165"/>
                  </a:lnTo>
                  <a:lnTo>
                    <a:pt x="436" y="181"/>
                  </a:lnTo>
                  <a:lnTo>
                    <a:pt x="678" y="742"/>
                  </a:lnTo>
                  <a:lnTo>
                    <a:pt x="921" y="181"/>
                  </a:lnTo>
                  <a:lnTo>
                    <a:pt x="921" y="181"/>
                  </a:lnTo>
                  <a:lnTo>
                    <a:pt x="928" y="165"/>
                  </a:lnTo>
                  <a:lnTo>
                    <a:pt x="933" y="149"/>
                  </a:lnTo>
                  <a:lnTo>
                    <a:pt x="936" y="134"/>
                  </a:lnTo>
                  <a:lnTo>
                    <a:pt x="938" y="122"/>
                  </a:lnTo>
                  <a:lnTo>
                    <a:pt x="938" y="110"/>
                  </a:lnTo>
                  <a:lnTo>
                    <a:pt x="935" y="98"/>
                  </a:lnTo>
                  <a:lnTo>
                    <a:pt x="931" y="89"/>
                  </a:lnTo>
                  <a:lnTo>
                    <a:pt x="925" y="81"/>
                  </a:lnTo>
                  <a:lnTo>
                    <a:pt x="917" y="74"/>
                  </a:lnTo>
                  <a:lnTo>
                    <a:pt x="906" y="67"/>
                  </a:lnTo>
                  <a:lnTo>
                    <a:pt x="894" y="62"/>
                  </a:lnTo>
                  <a:lnTo>
                    <a:pt x="878" y="58"/>
                  </a:lnTo>
                  <a:lnTo>
                    <a:pt x="861" y="54"/>
                  </a:lnTo>
                  <a:lnTo>
                    <a:pt x="840" y="52"/>
                  </a:lnTo>
                  <a:lnTo>
                    <a:pt x="817" y="50"/>
                  </a:lnTo>
                  <a:lnTo>
                    <a:pt x="792" y="50"/>
                  </a:lnTo>
                  <a:lnTo>
                    <a:pt x="792" y="0"/>
                  </a:lnTo>
                  <a:lnTo>
                    <a:pt x="1210" y="0"/>
                  </a:lnTo>
                  <a:lnTo>
                    <a:pt x="1210" y="50"/>
                  </a:lnTo>
                  <a:lnTo>
                    <a:pt x="1210" y="50"/>
                  </a:lnTo>
                  <a:lnTo>
                    <a:pt x="1188" y="50"/>
                  </a:lnTo>
                  <a:lnTo>
                    <a:pt x="1169" y="51"/>
                  </a:lnTo>
                  <a:lnTo>
                    <a:pt x="1150" y="53"/>
                  </a:lnTo>
                  <a:lnTo>
                    <a:pt x="1134" y="57"/>
                  </a:lnTo>
                  <a:lnTo>
                    <a:pt x="1119" y="61"/>
                  </a:lnTo>
                  <a:lnTo>
                    <a:pt x="1104" y="66"/>
                  </a:lnTo>
                  <a:lnTo>
                    <a:pt x="1091" y="73"/>
                  </a:lnTo>
                  <a:lnTo>
                    <a:pt x="1079" y="80"/>
                  </a:lnTo>
                  <a:lnTo>
                    <a:pt x="1067" y="89"/>
                  </a:lnTo>
                  <a:lnTo>
                    <a:pt x="1056" y="100"/>
                  </a:lnTo>
                  <a:lnTo>
                    <a:pt x="1046" y="113"/>
                  </a:lnTo>
                  <a:lnTo>
                    <a:pt x="1036" y="127"/>
                  </a:lnTo>
                  <a:lnTo>
                    <a:pt x="1026" y="142"/>
                  </a:lnTo>
                  <a:lnTo>
                    <a:pt x="1016" y="161"/>
                  </a:lnTo>
                  <a:lnTo>
                    <a:pt x="1007"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2" name="Freeform 15"/>
            <p:cNvSpPr>
              <a:spLocks noEditPoints="1"/>
            </p:cNvSpPr>
            <p:nvPr userDrawn="1"/>
          </p:nvSpPr>
          <p:spPr bwMode="auto">
            <a:xfrm>
              <a:off x="8175869" y="630404"/>
              <a:ext cx="152400" cy="144463"/>
            </a:xfrm>
            <a:custGeom>
              <a:avLst/>
              <a:gdLst>
                <a:gd name="T0" fmla="*/ 489 w 1151"/>
                <a:gd name="T1" fmla="*/ 1087 h 1094"/>
                <a:gd name="T2" fmla="*/ 353 w 1151"/>
                <a:gd name="T3" fmla="*/ 1051 h 1094"/>
                <a:gd name="T4" fmla="*/ 232 w 1151"/>
                <a:gd name="T5" fmla="*/ 984 h 1094"/>
                <a:gd name="T6" fmla="*/ 132 w 1151"/>
                <a:gd name="T7" fmla="*/ 894 h 1094"/>
                <a:gd name="T8" fmla="*/ 57 w 1151"/>
                <a:gd name="T9" fmla="*/ 783 h 1094"/>
                <a:gd name="T10" fmla="*/ 12 w 1151"/>
                <a:gd name="T11" fmla="*/ 656 h 1094"/>
                <a:gd name="T12" fmla="*/ 0 w 1151"/>
                <a:gd name="T13" fmla="*/ 547 h 1094"/>
                <a:gd name="T14" fmla="*/ 18 w 1151"/>
                <a:gd name="T15" fmla="*/ 411 h 1094"/>
                <a:gd name="T16" fmla="*/ 70 w 1151"/>
                <a:gd name="T17" fmla="*/ 287 h 1094"/>
                <a:gd name="T18" fmla="*/ 150 w 1151"/>
                <a:gd name="T19" fmla="*/ 180 h 1094"/>
                <a:gd name="T20" fmla="*/ 254 w 1151"/>
                <a:gd name="T21" fmla="*/ 94 h 1094"/>
                <a:gd name="T22" fmla="*/ 379 w 1151"/>
                <a:gd name="T23" fmla="*/ 33 h 1094"/>
                <a:gd name="T24" fmla="*/ 517 w 1151"/>
                <a:gd name="T25" fmla="*/ 3 h 1094"/>
                <a:gd name="T26" fmla="*/ 635 w 1151"/>
                <a:gd name="T27" fmla="*/ 3 h 1094"/>
                <a:gd name="T28" fmla="*/ 774 w 1151"/>
                <a:gd name="T29" fmla="*/ 33 h 1094"/>
                <a:gd name="T30" fmla="*/ 897 w 1151"/>
                <a:gd name="T31" fmla="*/ 94 h 1094"/>
                <a:gd name="T32" fmla="*/ 1001 w 1151"/>
                <a:gd name="T33" fmla="*/ 180 h 1094"/>
                <a:gd name="T34" fmla="*/ 1082 w 1151"/>
                <a:gd name="T35" fmla="*/ 287 h 1094"/>
                <a:gd name="T36" fmla="*/ 1133 w 1151"/>
                <a:gd name="T37" fmla="*/ 411 h 1094"/>
                <a:gd name="T38" fmla="*/ 1151 w 1151"/>
                <a:gd name="T39" fmla="*/ 547 h 1094"/>
                <a:gd name="T40" fmla="*/ 1139 w 1151"/>
                <a:gd name="T41" fmla="*/ 656 h 1094"/>
                <a:gd name="T42" fmla="*/ 1094 w 1151"/>
                <a:gd name="T43" fmla="*/ 783 h 1094"/>
                <a:gd name="T44" fmla="*/ 1019 w 1151"/>
                <a:gd name="T45" fmla="*/ 894 h 1094"/>
                <a:gd name="T46" fmla="*/ 919 w 1151"/>
                <a:gd name="T47" fmla="*/ 984 h 1094"/>
                <a:gd name="T48" fmla="*/ 799 w 1151"/>
                <a:gd name="T49" fmla="*/ 1051 h 1094"/>
                <a:gd name="T50" fmla="*/ 663 w 1151"/>
                <a:gd name="T51" fmla="*/ 1087 h 1094"/>
                <a:gd name="T52" fmla="*/ 577 w 1151"/>
                <a:gd name="T53" fmla="*/ 82 h 1094"/>
                <a:gd name="T54" fmla="*/ 492 w 1151"/>
                <a:gd name="T55" fmla="*/ 94 h 1094"/>
                <a:gd name="T56" fmla="*/ 404 w 1151"/>
                <a:gd name="T57" fmla="*/ 137 h 1094"/>
                <a:gd name="T58" fmla="*/ 335 w 1151"/>
                <a:gd name="T59" fmla="*/ 204 h 1094"/>
                <a:gd name="T60" fmla="*/ 285 w 1151"/>
                <a:gd name="T61" fmla="*/ 290 h 1094"/>
                <a:gd name="T62" fmla="*/ 252 w 1151"/>
                <a:gd name="T63" fmla="*/ 386 h 1094"/>
                <a:gd name="T64" fmla="*/ 234 w 1151"/>
                <a:gd name="T65" fmla="*/ 507 h 1094"/>
                <a:gd name="T66" fmla="*/ 240 w 1151"/>
                <a:gd name="T67" fmla="*/ 647 h 1094"/>
                <a:gd name="T68" fmla="*/ 264 w 1151"/>
                <a:gd name="T69" fmla="*/ 747 h 1094"/>
                <a:gd name="T70" fmla="*/ 303 w 1151"/>
                <a:gd name="T71" fmla="*/ 840 h 1094"/>
                <a:gd name="T72" fmla="*/ 360 w 1151"/>
                <a:gd name="T73" fmla="*/ 919 h 1094"/>
                <a:gd name="T74" fmla="*/ 436 w 1151"/>
                <a:gd name="T75" fmla="*/ 977 h 1094"/>
                <a:gd name="T76" fmla="*/ 533 w 1151"/>
                <a:gd name="T77" fmla="*/ 1008 h 1094"/>
                <a:gd name="T78" fmla="*/ 621 w 1151"/>
                <a:gd name="T79" fmla="*/ 1008 h 1094"/>
                <a:gd name="T80" fmla="*/ 716 w 1151"/>
                <a:gd name="T81" fmla="*/ 977 h 1094"/>
                <a:gd name="T82" fmla="*/ 792 w 1151"/>
                <a:gd name="T83" fmla="*/ 919 h 1094"/>
                <a:gd name="T84" fmla="*/ 850 w 1151"/>
                <a:gd name="T85" fmla="*/ 840 h 1094"/>
                <a:gd name="T86" fmla="*/ 889 w 1151"/>
                <a:gd name="T87" fmla="*/ 747 h 1094"/>
                <a:gd name="T88" fmla="*/ 912 w 1151"/>
                <a:gd name="T89" fmla="*/ 647 h 1094"/>
                <a:gd name="T90" fmla="*/ 919 w 1151"/>
                <a:gd name="T91" fmla="*/ 507 h 1094"/>
                <a:gd name="T92" fmla="*/ 901 w 1151"/>
                <a:gd name="T93" fmla="*/ 386 h 1094"/>
                <a:gd name="T94" fmla="*/ 867 w 1151"/>
                <a:gd name="T95" fmla="*/ 290 h 1094"/>
                <a:gd name="T96" fmla="*/ 817 w 1151"/>
                <a:gd name="T97" fmla="*/ 204 h 1094"/>
                <a:gd name="T98" fmla="*/ 748 w 1151"/>
                <a:gd name="T99" fmla="*/ 137 h 1094"/>
                <a:gd name="T100" fmla="*/ 661 w 1151"/>
                <a:gd name="T101" fmla="*/ 94 h 1094"/>
                <a:gd name="T102" fmla="*/ 577 w 1151"/>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1" h="1094">
                  <a:moveTo>
                    <a:pt x="577" y="1094"/>
                  </a:moveTo>
                  <a:lnTo>
                    <a:pt x="577" y="1094"/>
                  </a:lnTo>
                  <a:lnTo>
                    <a:pt x="547" y="1093"/>
                  </a:lnTo>
                  <a:lnTo>
                    <a:pt x="517" y="1091"/>
                  </a:lnTo>
                  <a:lnTo>
                    <a:pt x="489" y="1087"/>
                  </a:lnTo>
                  <a:lnTo>
                    <a:pt x="461" y="1082"/>
                  </a:lnTo>
                  <a:lnTo>
                    <a:pt x="432" y="1076"/>
                  </a:lnTo>
                  <a:lnTo>
                    <a:pt x="406" y="1069"/>
                  </a:lnTo>
                  <a:lnTo>
                    <a:pt x="379" y="1060"/>
                  </a:lnTo>
                  <a:lnTo>
                    <a:pt x="353" y="1051"/>
                  </a:lnTo>
                  <a:lnTo>
                    <a:pt x="327" y="1039"/>
                  </a:lnTo>
                  <a:lnTo>
                    <a:pt x="303" y="1027"/>
                  </a:lnTo>
                  <a:lnTo>
                    <a:pt x="278" y="1014"/>
                  </a:lnTo>
                  <a:lnTo>
                    <a:pt x="254" y="1000"/>
                  </a:lnTo>
                  <a:lnTo>
                    <a:pt x="232" y="984"/>
                  </a:lnTo>
                  <a:lnTo>
                    <a:pt x="210" y="968"/>
                  </a:lnTo>
                  <a:lnTo>
                    <a:pt x="189" y="950"/>
                  </a:lnTo>
                  <a:lnTo>
                    <a:pt x="170" y="933"/>
                  </a:lnTo>
                  <a:lnTo>
                    <a:pt x="150" y="914"/>
                  </a:lnTo>
                  <a:lnTo>
                    <a:pt x="132" y="894"/>
                  </a:lnTo>
                  <a:lnTo>
                    <a:pt x="115" y="873"/>
                  </a:lnTo>
                  <a:lnTo>
                    <a:pt x="99" y="851"/>
                  </a:lnTo>
                  <a:lnTo>
                    <a:pt x="84" y="830"/>
                  </a:lnTo>
                  <a:lnTo>
                    <a:pt x="70" y="806"/>
                  </a:lnTo>
                  <a:lnTo>
                    <a:pt x="57" y="783"/>
                  </a:lnTo>
                  <a:lnTo>
                    <a:pt x="46" y="758"/>
                  </a:lnTo>
                  <a:lnTo>
                    <a:pt x="36" y="734"/>
                  </a:lnTo>
                  <a:lnTo>
                    <a:pt x="26" y="708"/>
                  </a:lnTo>
                  <a:lnTo>
                    <a:pt x="18" y="683"/>
                  </a:lnTo>
                  <a:lnTo>
                    <a:pt x="12" y="656"/>
                  </a:lnTo>
                  <a:lnTo>
                    <a:pt x="7" y="629"/>
                  </a:lnTo>
                  <a:lnTo>
                    <a:pt x="3" y="602"/>
                  </a:lnTo>
                  <a:lnTo>
                    <a:pt x="1" y="574"/>
                  </a:lnTo>
                  <a:lnTo>
                    <a:pt x="0" y="547"/>
                  </a:lnTo>
                  <a:lnTo>
                    <a:pt x="0" y="547"/>
                  </a:lnTo>
                  <a:lnTo>
                    <a:pt x="1" y="519"/>
                  </a:lnTo>
                  <a:lnTo>
                    <a:pt x="3" y="491"/>
                  </a:lnTo>
                  <a:lnTo>
                    <a:pt x="7" y="464"/>
                  </a:lnTo>
                  <a:lnTo>
                    <a:pt x="12" y="437"/>
                  </a:lnTo>
                  <a:lnTo>
                    <a:pt x="18" y="411"/>
                  </a:lnTo>
                  <a:lnTo>
                    <a:pt x="26" y="385"/>
                  </a:lnTo>
                  <a:lnTo>
                    <a:pt x="36" y="360"/>
                  </a:lnTo>
                  <a:lnTo>
                    <a:pt x="46" y="335"/>
                  </a:lnTo>
                  <a:lnTo>
                    <a:pt x="57" y="310"/>
                  </a:lnTo>
                  <a:lnTo>
                    <a:pt x="70" y="287"/>
                  </a:lnTo>
                  <a:lnTo>
                    <a:pt x="84" y="264"/>
                  </a:lnTo>
                  <a:lnTo>
                    <a:pt x="99" y="242"/>
                  </a:lnTo>
                  <a:lnTo>
                    <a:pt x="115" y="220"/>
                  </a:lnTo>
                  <a:lnTo>
                    <a:pt x="132" y="200"/>
                  </a:lnTo>
                  <a:lnTo>
                    <a:pt x="150" y="180"/>
                  </a:lnTo>
                  <a:lnTo>
                    <a:pt x="170" y="161"/>
                  </a:lnTo>
                  <a:lnTo>
                    <a:pt x="189" y="143"/>
                  </a:lnTo>
                  <a:lnTo>
                    <a:pt x="210" y="125"/>
                  </a:lnTo>
                  <a:lnTo>
                    <a:pt x="232" y="109"/>
                  </a:lnTo>
                  <a:lnTo>
                    <a:pt x="254" y="94"/>
                  </a:lnTo>
                  <a:lnTo>
                    <a:pt x="278" y="79"/>
                  </a:lnTo>
                  <a:lnTo>
                    <a:pt x="303" y="66"/>
                  </a:lnTo>
                  <a:lnTo>
                    <a:pt x="327" y="54"/>
                  </a:lnTo>
                  <a:lnTo>
                    <a:pt x="353" y="44"/>
                  </a:lnTo>
                  <a:lnTo>
                    <a:pt x="379" y="33"/>
                  </a:lnTo>
                  <a:lnTo>
                    <a:pt x="406" y="24"/>
                  </a:lnTo>
                  <a:lnTo>
                    <a:pt x="432" y="17"/>
                  </a:lnTo>
                  <a:lnTo>
                    <a:pt x="461" y="11"/>
                  </a:lnTo>
                  <a:lnTo>
                    <a:pt x="489" y="6"/>
                  </a:lnTo>
                  <a:lnTo>
                    <a:pt x="517" y="3"/>
                  </a:lnTo>
                  <a:lnTo>
                    <a:pt x="547" y="1"/>
                  </a:lnTo>
                  <a:lnTo>
                    <a:pt x="577" y="0"/>
                  </a:lnTo>
                  <a:lnTo>
                    <a:pt x="577" y="0"/>
                  </a:lnTo>
                  <a:lnTo>
                    <a:pt x="606" y="1"/>
                  </a:lnTo>
                  <a:lnTo>
                    <a:pt x="635" y="3"/>
                  </a:lnTo>
                  <a:lnTo>
                    <a:pt x="663" y="6"/>
                  </a:lnTo>
                  <a:lnTo>
                    <a:pt x="692" y="11"/>
                  </a:lnTo>
                  <a:lnTo>
                    <a:pt x="720" y="17"/>
                  </a:lnTo>
                  <a:lnTo>
                    <a:pt x="746" y="24"/>
                  </a:lnTo>
                  <a:lnTo>
                    <a:pt x="774" y="33"/>
                  </a:lnTo>
                  <a:lnTo>
                    <a:pt x="799" y="44"/>
                  </a:lnTo>
                  <a:lnTo>
                    <a:pt x="825" y="54"/>
                  </a:lnTo>
                  <a:lnTo>
                    <a:pt x="850" y="66"/>
                  </a:lnTo>
                  <a:lnTo>
                    <a:pt x="874" y="79"/>
                  </a:lnTo>
                  <a:lnTo>
                    <a:pt x="897" y="94"/>
                  </a:lnTo>
                  <a:lnTo>
                    <a:pt x="919" y="109"/>
                  </a:lnTo>
                  <a:lnTo>
                    <a:pt x="942" y="125"/>
                  </a:lnTo>
                  <a:lnTo>
                    <a:pt x="962" y="143"/>
                  </a:lnTo>
                  <a:lnTo>
                    <a:pt x="982" y="161"/>
                  </a:lnTo>
                  <a:lnTo>
                    <a:pt x="1001" y="180"/>
                  </a:lnTo>
                  <a:lnTo>
                    <a:pt x="1019" y="200"/>
                  </a:lnTo>
                  <a:lnTo>
                    <a:pt x="1037" y="220"/>
                  </a:lnTo>
                  <a:lnTo>
                    <a:pt x="1052" y="242"/>
                  </a:lnTo>
                  <a:lnTo>
                    <a:pt x="1067" y="264"/>
                  </a:lnTo>
                  <a:lnTo>
                    <a:pt x="1082" y="287"/>
                  </a:lnTo>
                  <a:lnTo>
                    <a:pt x="1094" y="310"/>
                  </a:lnTo>
                  <a:lnTo>
                    <a:pt x="1105" y="335"/>
                  </a:lnTo>
                  <a:lnTo>
                    <a:pt x="1116" y="360"/>
                  </a:lnTo>
                  <a:lnTo>
                    <a:pt x="1125" y="385"/>
                  </a:lnTo>
                  <a:lnTo>
                    <a:pt x="1133" y="411"/>
                  </a:lnTo>
                  <a:lnTo>
                    <a:pt x="1139" y="437"/>
                  </a:lnTo>
                  <a:lnTo>
                    <a:pt x="1144" y="464"/>
                  </a:lnTo>
                  <a:lnTo>
                    <a:pt x="1148" y="491"/>
                  </a:lnTo>
                  <a:lnTo>
                    <a:pt x="1150" y="519"/>
                  </a:lnTo>
                  <a:lnTo>
                    <a:pt x="1151" y="547"/>
                  </a:lnTo>
                  <a:lnTo>
                    <a:pt x="1151" y="547"/>
                  </a:lnTo>
                  <a:lnTo>
                    <a:pt x="1150" y="574"/>
                  </a:lnTo>
                  <a:lnTo>
                    <a:pt x="1148" y="602"/>
                  </a:lnTo>
                  <a:lnTo>
                    <a:pt x="1144" y="629"/>
                  </a:lnTo>
                  <a:lnTo>
                    <a:pt x="1139" y="656"/>
                  </a:lnTo>
                  <a:lnTo>
                    <a:pt x="1133" y="683"/>
                  </a:lnTo>
                  <a:lnTo>
                    <a:pt x="1125" y="708"/>
                  </a:lnTo>
                  <a:lnTo>
                    <a:pt x="1116" y="734"/>
                  </a:lnTo>
                  <a:lnTo>
                    <a:pt x="1105" y="758"/>
                  </a:lnTo>
                  <a:lnTo>
                    <a:pt x="1094" y="783"/>
                  </a:lnTo>
                  <a:lnTo>
                    <a:pt x="1082" y="806"/>
                  </a:lnTo>
                  <a:lnTo>
                    <a:pt x="1067" y="830"/>
                  </a:lnTo>
                  <a:lnTo>
                    <a:pt x="1052" y="851"/>
                  </a:lnTo>
                  <a:lnTo>
                    <a:pt x="1037" y="873"/>
                  </a:lnTo>
                  <a:lnTo>
                    <a:pt x="1019" y="894"/>
                  </a:lnTo>
                  <a:lnTo>
                    <a:pt x="1001" y="914"/>
                  </a:lnTo>
                  <a:lnTo>
                    <a:pt x="982" y="933"/>
                  </a:lnTo>
                  <a:lnTo>
                    <a:pt x="962" y="950"/>
                  </a:lnTo>
                  <a:lnTo>
                    <a:pt x="942" y="968"/>
                  </a:lnTo>
                  <a:lnTo>
                    <a:pt x="919" y="984"/>
                  </a:lnTo>
                  <a:lnTo>
                    <a:pt x="897" y="1000"/>
                  </a:lnTo>
                  <a:lnTo>
                    <a:pt x="874" y="1014"/>
                  </a:lnTo>
                  <a:lnTo>
                    <a:pt x="850" y="1027"/>
                  </a:lnTo>
                  <a:lnTo>
                    <a:pt x="825" y="1039"/>
                  </a:lnTo>
                  <a:lnTo>
                    <a:pt x="799" y="1051"/>
                  </a:lnTo>
                  <a:lnTo>
                    <a:pt x="774" y="1060"/>
                  </a:lnTo>
                  <a:lnTo>
                    <a:pt x="746" y="1069"/>
                  </a:lnTo>
                  <a:lnTo>
                    <a:pt x="720" y="1076"/>
                  </a:lnTo>
                  <a:lnTo>
                    <a:pt x="692" y="1082"/>
                  </a:lnTo>
                  <a:lnTo>
                    <a:pt x="663" y="1087"/>
                  </a:lnTo>
                  <a:lnTo>
                    <a:pt x="635" y="1091"/>
                  </a:lnTo>
                  <a:lnTo>
                    <a:pt x="606" y="1093"/>
                  </a:lnTo>
                  <a:lnTo>
                    <a:pt x="577" y="1094"/>
                  </a:lnTo>
                  <a:lnTo>
                    <a:pt x="577" y="1094"/>
                  </a:lnTo>
                  <a:close/>
                  <a:moveTo>
                    <a:pt x="577" y="82"/>
                  </a:moveTo>
                  <a:lnTo>
                    <a:pt x="577" y="82"/>
                  </a:lnTo>
                  <a:lnTo>
                    <a:pt x="554" y="83"/>
                  </a:lnTo>
                  <a:lnTo>
                    <a:pt x="533" y="86"/>
                  </a:lnTo>
                  <a:lnTo>
                    <a:pt x="511" y="90"/>
                  </a:lnTo>
                  <a:lnTo>
                    <a:pt x="492" y="94"/>
                  </a:lnTo>
                  <a:lnTo>
                    <a:pt x="472" y="100"/>
                  </a:lnTo>
                  <a:lnTo>
                    <a:pt x="454" y="108"/>
                  </a:lnTo>
                  <a:lnTo>
                    <a:pt x="436" y="116"/>
                  </a:lnTo>
                  <a:lnTo>
                    <a:pt x="419" y="125"/>
                  </a:lnTo>
                  <a:lnTo>
                    <a:pt x="404" y="137"/>
                  </a:lnTo>
                  <a:lnTo>
                    <a:pt x="388" y="148"/>
                  </a:lnTo>
                  <a:lnTo>
                    <a:pt x="374" y="161"/>
                  </a:lnTo>
                  <a:lnTo>
                    <a:pt x="360" y="174"/>
                  </a:lnTo>
                  <a:lnTo>
                    <a:pt x="347" y="189"/>
                  </a:lnTo>
                  <a:lnTo>
                    <a:pt x="335" y="204"/>
                  </a:lnTo>
                  <a:lnTo>
                    <a:pt x="324" y="219"/>
                  </a:lnTo>
                  <a:lnTo>
                    <a:pt x="313" y="237"/>
                  </a:lnTo>
                  <a:lnTo>
                    <a:pt x="303" y="253"/>
                  </a:lnTo>
                  <a:lnTo>
                    <a:pt x="293" y="272"/>
                  </a:lnTo>
                  <a:lnTo>
                    <a:pt x="285" y="290"/>
                  </a:lnTo>
                  <a:lnTo>
                    <a:pt x="277" y="308"/>
                  </a:lnTo>
                  <a:lnTo>
                    <a:pt x="270" y="327"/>
                  </a:lnTo>
                  <a:lnTo>
                    <a:pt x="264" y="346"/>
                  </a:lnTo>
                  <a:lnTo>
                    <a:pt x="258" y="367"/>
                  </a:lnTo>
                  <a:lnTo>
                    <a:pt x="252" y="386"/>
                  </a:lnTo>
                  <a:lnTo>
                    <a:pt x="248" y="407"/>
                  </a:lnTo>
                  <a:lnTo>
                    <a:pt x="244" y="426"/>
                  </a:lnTo>
                  <a:lnTo>
                    <a:pt x="240" y="446"/>
                  </a:lnTo>
                  <a:lnTo>
                    <a:pt x="238" y="467"/>
                  </a:lnTo>
                  <a:lnTo>
                    <a:pt x="234" y="507"/>
                  </a:lnTo>
                  <a:lnTo>
                    <a:pt x="233" y="547"/>
                  </a:lnTo>
                  <a:lnTo>
                    <a:pt x="233" y="547"/>
                  </a:lnTo>
                  <a:lnTo>
                    <a:pt x="234" y="587"/>
                  </a:lnTo>
                  <a:lnTo>
                    <a:pt x="238" y="626"/>
                  </a:lnTo>
                  <a:lnTo>
                    <a:pt x="240" y="647"/>
                  </a:lnTo>
                  <a:lnTo>
                    <a:pt x="244" y="667"/>
                  </a:lnTo>
                  <a:lnTo>
                    <a:pt x="248" y="687"/>
                  </a:lnTo>
                  <a:lnTo>
                    <a:pt x="252" y="707"/>
                  </a:lnTo>
                  <a:lnTo>
                    <a:pt x="258" y="728"/>
                  </a:lnTo>
                  <a:lnTo>
                    <a:pt x="264" y="747"/>
                  </a:lnTo>
                  <a:lnTo>
                    <a:pt x="270" y="766"/>
                  </a:lnTo>
                  <a:lnTo>
                    <a:pt x="277" y="785"/>
                  </a:lnTo>
                  <a:lnTo>
                    <a:pt x="285" y="804"/>
                  </a:lnTo>
                  <a:lnTo>
                    <a:pt x="293" y="822"/>
                  </a:lnTo>
                  <a:lnTo>
                    <a:pt x="303" y="840"/>
                  </a:lnTo>
                  <a:lnTo>
                    <a:pt x="313" y="857"/>
                  </a:lnTo>
                  <a:lnTo>
                    <a:pt x="324" y="874"/>
                  </a:lnTo>
                  <a:lnTo>
                    <a:pt x="335" y="889"/>
                  </a:lnTo>
                  <a:lnTo>
                    <a:pt x="347" y="904"/>
                  </a:lnTo>
                  <a:lnTo>
                    <a:pt x="360" y="919"/>
                  </a:lnTo>
                  <a:lnTo>
                    <a:pt x="374" y="932"/>
                  </a:lnTo>
                  <a:lnTo>
                    <a:pt x="388" y="945"/>
                  </a:lnTo>
                  <a:lnTo>
                    <a:pt x="404" y="957"/>
                  </a:lnTo>
                  <a:lnTo>
                    <a:pt x="419" y="968"/>
                  </a:lnTo>
                  <a:lnTo>
                    <a:pt x="436" y="977"/>
                  </a:lnTo>
                  <a:lnTo>
                    <a:pt x="454" y="986"/>
                  </a:lnTo>
                  <a:lnTo>
                    <a:pt x="472" y="993"/>
                  </a:lnTo>
                  <a:lnTo>
                    <a:pt x="492" y="1000"/>
                  </a:lnTo>
                  <a:lnTo>
                    <a:pt x="511" y="1005"/>
                  </a:lnTo>
                  <a:lnTo>
                    <a:pt x="533" y="1008"/>
                  </a:lnTo>
                  <a:lnTo>
                    <a:pt x="554" y="1010"/>
                  </a:lnTo>
                  <a:lnTo>
                    <a:pt x="577" y="1011"/>
                  </a:lnTo>
                  <a:lnTo>
                    <a:pt x="577" y="1011"/>
                  </a:lnTo>
                  <a:lnTo>
                    <a:pt x="599" y="1010"/>
                  </a:lnTo>
                  <a:lnTo>
                    <a:pt x="621" y="1008"/>
                  </a:lnTo>
                  <a:lnTo>
                    <a:pt x="641" y="1005"/>
                  </a:lnTo>
                  <a:lnTo>
                    <a:pt x="661" y="1000"/>
                  </a:lnTo>
                  <a:lnTo>
                    <a:pt x="680" y="993"/>
                  </a:lnTo>
                  <a:lnTo>
                    <a:pt x="698" y="986"/>
                  </a:lnTo>
                  <a:lnTo>
                    <a:pt x="716" y="977"/>
                  </a:lnTo>
                  <a:lnTo>
                    <a:pt x="733" y="968"/>
                  </a:lnTo>
                  <a:lnTo>
                    <a:pt x="748" y="957"/>
                  </a:lnTo>
                  <a:lnTo>
                    <a:pt x="764" y="945"/>
                  </a:lnTo>
                  <a:lnTo>
                    <a:pt x="778" y="932"/>
                  </a:lnTo>
                  <a:lnTo>
                    <a:pt x="792" y="919"/>
                  </a:lnTo>
                  <a:lnTo>
                    <a:pt x="805" y="904"/>
                  </a:lnTo>
                  <a:lnTo>
                    <a:pt x="817" y="889"/>
                  </a:lnTo>
                  <a:lnTo>
                    <a:pt x="829" y="874"/>
                  </a:lnTo>
                  <a:lnTo>
                    <a:pt x="839" y="857"/>
                  </a:lnTo>
                  <a:lnTo>
                    <a:pt x="850" y="840"/>
                  </a:lnTo>
                  <a:lnTo>
                    <a:pt x="859" y="822"/>
                  </a:lnTo>
                  <a:lnTo>
                    <a:pt x="867" y="804"/>
                  </a:lnTo>
                  <a:lnTo>
                    <a:pt x="875" y="785"/>
                  </a:lnTo>
                  <a:lnTo>
                    <a:pt x="882" y="766"/>
                  </a:lnTo>
                  <a:lnTo>
                    <a:pt x="889" y="747"/>
                  </a:lnTo>
                  <a:lnTo>
                    <a:pt x="896" y="728"/>
                  </a:lnTo>
                  <a:lnTo>
                    <a:pt x="901" y="707"/>
                  </a:lnTo>
                  <a:lnTo>
                    <a:pt x="905" y="687"/>
                  </a:lnTo>
                  <a:lnTo>
                    <a:pt x="909" y="667"/>
                  </a:lnTo>
                  <a:lnTo>
                    <a:pt x="912" y="647"/>
                  </a:lnTo>
                  <a:lnTo>
                    <a:pt x="915" y="626"/>
                  </a:lnTo>
                  <a:lnTo>
                    <a:pt x="919" y="587"/>
                  </a:lnTo>
                  <a:lnTo>
                    <a:pt x="920" y="547"/>
                  </a:lnTo>
                  <a:lnTo>
                    <a:pt x="920" y="547"/>
                  </a:lnTo>
                  <a:lnTo>
                    <a:pt x="919" y="507"/>
                  </a:lnTo>
                  <a:lnTo>
                    <a:pt x="915" y="467"/>
                  </a:lnTo>
                  <a:lnTo>
                    <a:pt x="912" y="446"/>
                  </a:lnTo>
                  <a:lnTo>
                    <a:pt x="909" y="426"/>
                  </a:lnTo>
                  <a:lnTo>
                    <a:pt x="905" y="407"/>
                  </a:lnTo>
                  <a:lnTo>
                    <a:pt x="901" y="386"/>
                  </a:lnTo>
                  <a:lnTo>
                    <a:pt x="896" y="367"/>
                  </a:lnTo>
                  <a:lnTo>
                    <a:pt x="889" y="346"/>
                  </a:lnTo>
                  <a:lnTo>
                    <a:pt x="882" y="327"/>
                  </a:lnTo>
                  <a:lnTo>
                    <a:pt x="875" y="308"/>
                  </a:lnTo>
                  <a:lnTo>
                    <a:pt x="867" y="290"/>
                  </a:lnTo>
                  <a:lnTo>
                    <a:pt x="859" y="272"/>
                  </a:lnTo>
                  <a:lnTo>
                    <a:pt x="850" y="253"/>
                  </a:lnTo>
                  <a:lnTo>
                    <a:pt x="839" y="237"/>
                  </a:lnTo>
                  <a:lnTo>
                    <a:pt x="829" y="219"/>
                  </a:lnTo>
                  <a:lnTo>
                    <a:pt x="817" y="204"/>
                  </a:lnTo>
                  <a:lnTo>
                    <a:pt x="805" y="189"/>
                  </a:lnTo>
                  <a:lnTo>
                    <a:pt x="792" y="174"/>
                  </a:lnTo>
                  <a:lnTo>
                    <a:pt x="778" y="161"/>
                  </a:lnTo>
                  <a:lnTo>
                    <a:pt x="764" y="148"/>
                  </a:lnTo>
                  <a:lnTo>
                    <a:pt x="748" y="137"/>
                  </a:lnTo>
                  <a:lnTo>
                    <a:pt x="733" y="125"/>
                  </a:lnTo>
                  <a:lnTo>
                    <a:pt x="716" y="116"/>
                  </a:lnTo>
                  <a:lnTo>
                    <a:pt x="698" y="108"/>
                  </a:lnTo>
                  <a:lnTo>
                    <a:pt x="680" y="100"/>
                  </a:lnTo>
                  <a:lnTo>
                    <a:pt x="661"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3" name="Freeform 16"/>
            <p:cNvSpPr>
              <a:spLocks/>
            </p:cNvSpPr>
            <p:nvPr userDrawn="1"/>
          </p:nvSpPr>
          <p:spPr bwMode="auto">
            <a:xfrm>
              <a:off x="8372721" y="628817"/>
              <a:ext cx="93663" cy="146050"/>
            </a:xfrm>
            <a:custGeom>
              <a:avLst/>
              <a:gdLst>
                <a:gd name="T0" fmla="*/ 52 w 712"/>
                <a:gd name="T1" fmla="*/ 723 h 1103"/>
                <a:gd name="T2" fmla="*/ 75 w 712"/>
                <a:gd name="T3" fmla="*/ 804 h 1103"/>
                <a:gd name="T4" fmla="*/ 112 w 712"/>
                <a:gd name="T5" fmla="*/ 875 h 1103"/>
                <a:gd name="T6" fmla="*/ 159 w 712"/>
                <a:gd name="T7" fmla="*/ 933 h 1103"/>
                <a:gd name="T8" fmla="*/ 215 w 712"/>
                <a:gd name="T9" fmla="*/ 978 h 1103"/>
                <a:gd name="T10" fmla="*/ 278 w 712"/>
                <a:gd name="T11" fmla="*/ 1009 h 1103"/>
                <a:gd name="T12" fmla="*/ 343 w 712"/>
                <a:gd name="T13" fmla="*/ 1024 h 1103"/>
                <a:gd name="T14" fmla="*/ 405 w 712"/>
                <a:gd name="T15" fmla="*/ 1022 h 1103"/>
                <a:gd name="T16" fmla="*/ 481 w 712"/>
                <a:gd name="T17" fmla="*/ 992 h 1103"/>
                <a:gd name="T18" fmla="*/ 529 w 712"/>
                <a:gd name="T19" fmla="*/ 929 h 1103"/>
                <a:gd name="T20" fmla="*/ 541 w 712"/>
                <a:gd name="T21" fmla="*/ 854 h 1103"/>
                <a:gd name="T22" fmla="*/ 528 w 712"/>
                <a:gd name="T23" fmla="*/ 795 h 1103"/>
                <a:gd name="T24" fmla="*/ 490 w 712"/>
                <a:gd name="T25" fmla="*/ 737 h 1103"/>
                <a:gd name="T26" fmla="*/ 429 w 712"/>
                <a:gd name="T27" fmla="*/ 688 h 1103"/>
                <a:gd name="T28" fmla="*/ 198 w 712"/>
                <a:gd name="T29" fmla="*/ 566 h 1103"/>
                <a:gd name="T30" fmla="*/ 94 w 712"/>
                <a:gd name="T31" fmla="*/ 485 h 1103"/>
                <a:gd name="T32" fmla="*/ 32 w 712"/>
                <a:gd name="T33" fmla="*/ 380 h 1103"/>
                <a:gd name="T34" fmla="*/ 16 w 712"/>
                <a:gd name="T35" fmla="*/ 267 h 1103"/>
                <a:gd name="T36" fmla="*/ 25 w 712"/>
                <a:gd name="T37" fmla="*/ 204 h 1103"/>
                <a:gd name="T38" fmla="*/ 52 w 712"/>
                <a:gd name="T39" fmla="*/ 145 h 1103"/>
                <a:gd name="T40" fmla="*/ 94 w 712"/>
                <a:gd name="T41" fmla="*/ 95 h 1103"/>
                <a:gd name="T42" fmla="*/ 148 w 712"/>
                <a:gd name="T43" fmla="*/ 54 h 1103"/>
                <a:gd name="T44" fmla="*/ 212 w 712"/>
                <a:gd name="T45" fmla="*/ 25 h 1103"/>
                <a:gd name="T46" fmla="*/ 285 w 712"/>
                <a:gd name="T47" fmla="*/ 11 h 1103"/>
                <a:gd name="T48" fmla="*/ 352 w 712"/>
                <a:gd name="T49" fmla="*/ 11 h 1103"/>
                <a:gd name="T50" fmla="*/ 427 w 712"/>
                <a:gd name="T51" fmla="*/ 25 h 1103"/>
                <a:gd name="T52" fmla="*/ 526 w 712"/>
                <a:gd name="T53" fmla="*/ 79 h 1103"/>
                <a:gd name="T54" fmla="*/ 556 w 712"/>
                <a:gd name="T55" fmla="*/ 47 h 1103"/>
                <a:gd name="T56" fmla="*/ 624 w 712"/>
                <a:gd name="T57" fmla="*/ 0 h 1103"/>
                <a:gd name="T58" fmla="*/ 568 w 712"/>
                <a:gd name="T59" fmla="*/ 328 h 1103"/>
                <a:gd name="T60" fmla="*/ 527 w 712"/>
                <a:gd name="T61" fmla="*/ 203 h 1103"/>
                <a:gd name="T62" fmla="*/ 481 w 712"/>
                <a:gd name="T63" fmla="*/ 142 h 1103"/>
                <a:gd name="T64" fmla="*/ 428 w 712"/>
                <a:gd name="T65" fmla="*/ 106 h 1103"/>
                <a:gd name="T66" fmla="*/ 358 w 712"/>
                <a:gd name="T67" fmla="*/ 86 h 1103"/>
                <a:gd name="T68" fmla="*/ 300 w 712"/>
                <a:gd name="T69" fmla="*/ 87 h 1103"/>
                <a:gd name="T70" fmla="*/ 240 w 712"/>
                <a:gd name="T71" fmla="*/ 113 h 1103"/>
                <a:gd name="T72" fmla="*/ 199 w 712"/>
                <a:gd name="T73" fmla="*/ 165 h 1103"/>
                <a:gd name="T74" fmla="*/ 187 w 712"/>
                <a:gd name="T75" fmla="*/ 222 h 1103"/>
                <a:gd name="T76" fmla="*/ 200 w 712"/>
                <a:gd name="T77" fmla="*/ 278 h 1103"/>
                <a:gd name="T78" fmla="*/ 241 w 712"/>
                <a:gd name="T79" fmla="*/ 336 h 1103"/>
                <a:gd name="T80" fmla="*/ 308 w 712"/>
                <a:gd name="T81" fmla="*/ 390 h 1103"/>
                <a:gd name="T82" fmla="*/ 535 w 712"/>
                <a:gd name="T83" fmla="*/ 510 h 1103"/>
                <a:gd name="T84" fmla="*/ 631 w 712"/>
                <a:gd name="T85" fmla="*/ 590 h 1103"/>
                <a:gd name="T86" fmla="*/ 695 w 712"/>
                <a:gd name="T87" fmla="*/ 693 h 1103"/>
                <a:gd name="T88" fmla="*/ 712 w 712"/>
                <a:gd name="T89" fmla="*/ 789 h 1103"/>
                <a:gd name="T90" fmla="*/ 701 w 712"/>
                <a:gd name="T91" fmla="*/ 872 h 1103"/>
                <a:gd name="T92" fmla="*/ 669 w 712"/>
                <a:gd name="T93" fmla="*/ 945 h 1103"/>
                <a:gd name="T94" fmla="*/ 619 w 712"/>
                <a:gd name="T95" fmla="*/ 1005 h 1103"/>
                <a:gd name="T96" fmla="*/ 556 w 712"/>
                <a:gd name="T97" fmla="*/ 1053 h 1103"/>
                <a:gd name="T98" fmla="*/ 483 w 712"/>
                <a:gd name="T99" fmla="*/ 1085 h 1103"/>
                <a:gd name="T100" fmla="*/ 402 w 712"/>
                <a:gd name="T101" fmla="*/ 1101 h 1103"/>
                <a:gd name="T102" fmla="*/ 323 w 712"/>
                <a:gd name="T103" fmla="*/ 1100 h 1103"/>
                <a:gd name="T104" fmla="*/ 223 w 712"/>
                <a:gd name="T105" fmla="*/ 1073 h 1103"/>
                <a:gd name="T106" fmla="*/ 111 w 712"/>
                <a:gd name="T107" fmla="*/ 1024 h 1103"/>
                <a:gd name="T108" fmla="*/ 77 w 712"/>
                <a:gd name="T109" fmla="*/ 1044 h 1103"/>
                <a:gd name="T110" fmla="*/ 51 w 712"/>
                <a:gd name="T111" fmla="*/ 1103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2" h="1103">
                  <a:moveTo>
                    <a:pt x="51" y="1103"/>
                  </a:moveTo>
                  <a:lnTo>
                    <a:pt x="0" y="1103"/>
                  </a:lnTo>
                  <a:lnTo>
                    <a:pt x="0" y="723"/>
                  </a:lnTo>
                  <a:lnTo>
                    <a:pt x="52" y="723"/>
                  </a:lnTo>
                  <a:lnTo>
                    <a:pt x="52" y="723"/>
                  </a:lnTo>
                  <a:lnTo>
                    <a:pt x="56" y="740"/>
                  </a:lnTo>
                  <a:lnTo>
                    <a:pt x="60" y="757"/>
                  </a:lnTo>
                  <a:lnTo>
                    <a:pt x="64" y="773"/>
                  </a:lnTo>
                  <a:lnTo>
                    <a:pt x="69" y="789"/>
                  </a:lnTo>
                  <a:lnTo>
                    <a:pt x="75" y="804"/>
                  </a:lnTo>
                  <a:lnTo>
                    <a:pt x="81" y="819"/>
                  </a:lnTo>
                  <a:lnTo>
                    <a:pt x="88" y="834"/>
                  </a:lnTo>
                  <a:lnTo>
                    <a:pt x="96" y="848"/>
                  </a:lnTo>
                  <a:lnTo>
                    <a:pt x="104" y="861"/>
                  </a:lnTo>
                  <a:lnTo>
                    <a:pt x="112" y="875"/>
                  </a:lnTo>
                  <a:lnTo>
                    <a:pt x="120" y="888"/>
                  </a:lnTo>
                  <a:lnTo>
                    <a:pt x="129" y="899"/>
                  </a:lnTo>
                  <a:lnTo>
                    <a:pt x="139" y="911"/>
                  </a:lnTo>
                  <a:lnTo>
                    <a:pt x="149" y="923"/>
                  </a:lnTo>
                  <a:lnTo>
                    <a:pt x="159" y="933"/>
                  </a:lnTo>
                  <a:lnTo>
                    <a:pt x="170" y="943"/>
                  </a:lnTo>
                  <a:lnTo>
                    <a:pt x="180" y="952"/>
                  </a:lnTo>
                  <a:lnTo>
                    <a:pt x="192" y="962"/>
                  </a:lnTo>
                  <a:lnTo>
                    <a:pt x="204" y="970"/>
                  </a:lnTo>
                  <a:lnTo>
                    <a:pt x="215" y="978"/>
                  </a:lnTo>
                  <a:lnTo>
                    <a:pt x="227" y="985"/>
                  </a:lnTo>
                  <a:lnTo>
                    <a:pt x="240" y="992"/>
                  </a:lnTo>
                  <a:lnTo>
                    <a:pt x="252" y="998"/>
                  </a:lnTo>
                  <a:lnTo>
                    <a:pt x="264" y="1003"/>
                  </a:lnTo>
                  <a:lnTo>
                    <a:pt x="278" y="1009"/>
                  </a:lnTo>
                  <a:lnTo>
                    <a:pt x="290" y="1013"/>
                  </a:lnTo>
                  <a:lnTo>
                    <a:pt x="303" y="1017"/>
                  </a:lnTo>
                  <a:lnTo>
                    <a:pt x="316" y="1020"/>
                  </a:lnTo>
                  <a:lnTo>
                    <a:pt x="330" y="1022"/>
                  </a:lnTo>
                  <a:lnTo>
                    <a:pt x="343" y="1024"/>
                  </a:lnTo>
                  <a:lnTo>
                    <a:pt x="356" y="1025"/>
                  </a:lnTo>
                  <a:lnTo>
                    <a:pt x="370" y="1025"/>
                  </a:lnTo>
                  <a:lnTo>
                    <a:pt x="370" y="1025"/>
                  </a:lnTo>
                  <a:lnTo>
                    <a:pt x="388" y="1024"/>
                  </a:lnTo>
                  <a:lnTo>
                    <a:pt x="405" y="1022"/>
                  </a:lnTo>
                  <a:lnTo>
                    <a:pt x="423" y="1019"/>
                  </a:lnTo>
                  <a:lnTo>
                    <a:pt x="438" y="1015"/>
                  </a:lnTo>
                  <a:lnTo>
                    <a:pt x="453" y="1009"/>
                  </a:lnTo>
                  <a:lnTo>
                    <a:pt x="468" y="1000"/>
                  </a:lnTo>
                  <a:lnTo>
                    <a:pt x="481" y="992"/>
                  </a:lnTo>
                  <a:lnTo>
                    <a:pt x="493" y="982"/>
                  </a:lnTo>
                  <a:lnTo>
                    <a:pt x="504" y="971"/>
                  </a:lnTo>
                  <a:lnTo>
                    <a:pt x="514" y="958"/>
                  </a:lnTo>
                  <a:lnTo>
                    <a:pt x="522" y="944"/>
                  </a:lnTo>
                  <a:lnTo>
                    <a:pt x="529" y="929"/>
                  </a:lnTo>
                  <a:lnTo>
                    <a:pt x="534" y="912"/>
                  </a:lnTo>
                  <a:lnTo>
                    <a:pt x="538" y="894"/>
                  </a:lnTo>
                  <a:lnTo>
                    <a:pt x="541" y="875"/>
                  </a:lnTo>
                  <a:lnTo>
                    <a:pt x="541" y="854"/>
                  </a:lnTo>
                  <a:lnTo>
                    <a:pt x="541" y="854"/>
                  </a:lnTo>
                  <a:lnTo>
                    <a:pt x="541" y="842"/>
                  </a:lnTo>
                  <a:lnTo>
                    <a:pt x="539" y="831"/>
                  </a:lnTo>
                  <a:lnTo>
                    <a:pt x="537" y="818"/>
                  </a:lnTo>
                  <a:lnTo>
                    <a:pt x="533" y="806"/>
                  </a:lnTo>
                  <a:lnTo>
                    <a:pt x="528" y="795"/>
                  </a:lnTo>
                  <a:lnTo>
                    <a:pt x="523" y="783"/>
                  </a:lnTo>
                  <a:lnTo>
                    <a:pt x="516" y="771"/>
                  </a:lnTo>
                  <a:lnTo>
                    <a:pt x="509" y="759"/>
                  </a:lnTo>
                  <a:lnTo>
                    <a:pt x="499" y="748"/>
                  </a:lnTo>
                  <a:lnTo>
                    <a:pt x="490" y="737"/>
                  </a:lnTo>
                  <a:lnTo>
                    <a:pt x="480" y="726"/>
                  </a:lnTo>
                  <a:lnTo>
                    <a:pt x="469" y="716"/>
                  </a:lnTo>
                  <a:lnTo>
                    <a:pt x="457" y="706"/>
                  </a:lnTo>
                  <a:lnTo>
                    <a:pt x="443" y="697"/>
                  </a:lnTo>
                  <a:lnTo>
                    <a:pt x="429" y="688"/>
                  </a:lnTo>
                  <a:lnTo>
                    <a:pt x="415" y="680"/>
                  </a:lnTo>
                  <a:lnTo>
                    <a:pt x="250" y="593"/>
                  </a:lnTo>
                  <a:lnTo>
                    <a:pt x="250" y="593"/>
                  </a:lnTo>
                  <a:lnTo>
                    <a:pt x="223" y="580"/>
                  </a:lnTo>
                  <a:lnTo>
                    <a:pt x="198" y="566"/>
                  </a:lnTo>
                  <a:lnTo>
                    <a:pt x="174" y="551"/>
                  </a:lnTo>
                  <a:lnTo>
                    <a:pt x="152" y="535"/>
                  </a:lnTo>
                  <a:lnTo>
                    <a:pt x="131" y="520"/>
                  </a:lnTo>
                  <a:lnTo>
                    <a:pt x="112" y="502"/>
                  </a:lnTo>
                  <a:lnTo>
                    <a:pt x="94" y="485"/>
                  </a:lnTo>
                  <a:lnTo>
                    <a:pt x="78" y="467"/>
                  </a:lnTo>
                  <a:lnTo>
                    <a:pt x="64" y="447"/>
                  </a:lnTo>
                  <a:lnTo>
                    <a:pt x="52" y="426"/>
                  </a:lnTo>
                  <a:lnTo>
                    <a:pt x="40" y="404"/>
                  </a:lnTo>
                  <a:lnTo>
                    <a:pt x="32" y="380"/>
                  </a:lnTo>
                  <a:lnTo>
                    <a:pt x="25" y="355"/>
                  </a:lnTo>
                  <a:lnTo>
                    <a:pt x="20" y="328"/>
                  </a:lnTo>
                  <a:lnTo>
                    <a:pt x="17" y="299"/>
                  </a:lnTo>
                  <a:lnTo>
                    <a:pt x="16" y="267"/>
                  </a:lnTo>
                  <a:lnTo>
                    <a:pt x="16" y="267"/>
                  </a:lnTo>
                  <a:lnTo>
                    <a:pt x="16" y="254"/>
                  </a:lnTo>
                  <a:lnTo>
                    <a:pt x="17" y="242"/>
                  </a:lnTo>
                  <a:lnTo>
                    <a:pt x="19" y="228"/>
                  </a:lnTo>
                  <a:lnTo>
                    <a:pt x="22" y="216"/>
                  </a:lnTo>
                  <a:lnTo>
                    <a:pt x="25" y="204"/>
                  </a:lnTo>
                  <a:lnTo>
                    <a:pt x="29" y="192"/>
                  </a:lnTo>
                  <a:lnTo>
                    <a:pt x="34" y="179"/>
                  </a:lnTo>
                  <a:lnTo>
                    <a:pt x="39" y="167"/>
                  </a:lnTo>
                  <a:lnTo>
                    <a:pt x="45" y="156"/>
                  </a:lnTo>
                  <a:lnTo>
                    <a:pt x="52" y="145"/>
                  </a:lnTo>
                  <a:lnTo>
                    <a:pt x="59" y="134"/>
                  </a:lnTo>
                  <a:lnTo>
                    <a:pt x="67" y="123"/>
                  </a:lnTo>
                  <a:lnTo>
                    <a:pt x="75" y="114"/>
                  </a:lnTo>
                  <a:lnTo>
                    <a:pt x="83" y="104"/>
                  </a:lnTo>
                  <a:lnTo>
                    <a:pt x="94" y="95"/>
                  </a:lnTo>
                  <a:lnTo>
                    <a:pt x="103" y="85"/>
                  </a:lnTo>
                  <a:lnTo>
                    <a:pt x="113" y="76"/>
                  </a:lnTo>
                  <a:lnTo>
                    <a:pt x="124" y="69"/>
                  </a:lnTo>
                  <a:lnTo>
                    <a:pt x="135" y="61"/>
                  </a:lnTo>
                  <a:lnTo>
                    <a:pt x="148" y="54"/>
                  </a:lnTo>
                  <a:lnTo>
                    <a:pt x="160" y="46"/>
                  </a:lnTo>
                  <a:lnTo>
                    <a:pt x="172" y="40"/>
                  </a:lnTo>
                  <a:lnTo>
                    <a:pt x="186" y="34"/>
                  </a:lnTo>
                  <a:lnTo>
                    <a:pt x="199" y="29"/>
                  </a:lnTo>
                  <a:lnTo>
                    <a:pt x="212" y="25"/>
                  </a:lnTo>
                  <a:lnTo>
                    <a:pt x="226" y="21"/>
                  </a:lnTo>
                  <a:lnTo>
                    <a:pt x="241" y="17"/>
                  </a:lnTo>
                  <a:lnTo>
                    <a:pt x="255" y="14"/>
                  </a:lnTo>
                  <a:lnTo>
                    <a:pt x="269" y="12"/>
                  </a:lnTo>
                  <a:lnTo>
                    <a:pt x="285" y="11"/>
                  </a:lnTo>
                  <a:lnTo>
                    <a:pt x="300" y="10"/>
                  </a:lnTo>
                  <a:lnTo>
                    <a:pt x="315" y="9"/>
                  </a:lnTo>
                  <a:lnTo>
                    <a:pt x="315" y="9"/>
                  </a:lnTo>
                  <a:lnTo>
                    <a:pt x="335" y="10"/>
                  </a:lnTo>
                  <a:lnTo>
                    <a:pt x="352" y="11"/>
                  </a:lnTo>
                  <a:lnTo>
                    <a:pt x="369" y="12"/>
                  </a:lnTo>
                  <a:lnTo>
                    <a:pt x="384" y="15"/>
                  </a:lnTo>
                  <a:lnTo>
                    <a:pt x="399" y="18"/>
                  </a:lnTo>
                  <a:lnTo>
                    <a:pt x="414" y="21"/>
                  </a:lnTo>
                  <a:lnTo>
                    <a:pt x="427" y="25"/>
                  </a:lnTo>
                  <a:lnTo>
                    <a:pt x="440" y="30"/>
                  </a:lnTo>
                  <a:lnTo>
                    <a:pt x="464" y="40"/>
                  </a:lnTo>
                  <a:lnTo>
                    <a:pt x="486" y="53"/>
                  </a:lnTo>
                  <a:lnTo>
                    <a:pt x="507" y="66"/>
                  </a:lnTo>
                  <a:lnTo>
                    <a:pt x="526" y="79"/>
                  </a:lnTo>
                  <a:lnTo>
                    <a:pt x="526" y="79"/>
                  </a:lnTo>
                  <a:lnTo>
                    <a:pt x="534" y="73"/>
                  </a:lnTo>
                  <a:lnTo>
                    <a:pt x="541" y="65"/>
                  </a:lnTo>
                  <a:lnTo>
                    <a:pt x="549" y="57"/>
                  </a:lnTo>
                  <a:lnTo>
                    <a:pt x="556" y="47"/>
                  </a:lnTo>
                  <a:lnTo>
                    <a:pt x="562" y="36"/>
                  </a:lnTo>
                  <a:lnTo>
                    <a:pt x="568" y="26"/>
                  </a:lnTo>
                  <a:lnTo>
                    <a:pt x="572" y="14"/>
                  </a:lnTo>
                  <a:lnTo>
                    <a:pt x="576" y="0"/>
                  </a:lnTo>
                  <a:lnTo>
                    <a:pt x="624" y="0"/>
                  </a:lnTo>
                  <a:lnTo>
                    <a:pt x="624" y="380"/>
                  </a:lnTo>
                  <a:lnTo>
                    <a:pt x="575" y="380"/>
                  </a:lnTo>
                  <a:lnTo>
                    <a:pt x="575" y="380"/>
                  </a:lnTo>
                  <a:lnTo>
                    <a:pt x="572" y="354"/>
                  </a:lnTo>
                  <a:lnTo>
                    <a:pt x="568" y="328"/>
                  </a:lnTo>
                  <a:lnTo>
                    <a:pt x="563" y="301"/>
                  </a:lnTo>
                  <a:lnTo>
                    <a:pt x="556" y="275"/>
                  </a:lnTo>
                  <a:lnTo>
                    <a:pt x="549" y="250"/>
                  </a:lnTo>
                  <a:lnTo>
                    <a:pt x="538" y="225"/>
                  </a:lnTo>
                  <a:lnTo>
                    <a:pt x="527" y="203"/>
                  </a:lnTo>
                  <a:lnTo>
                    <a:pt x="514" y="180"/>
                  </a:lnTo>
                  <a:lnTo>
                    <a:pt x="507" y="170"/>
                  </a:lnTo>
                  <a:lnTo>
                    <a:pt x="498" y="160"/>
                  </a:lnTo>
                  <a:lnTo>
                    <a:pt x="490" y="151"/>
                  </a:lnTo>
                  <a:lnTo>
                    <a:pt x="481" y="142"/>
                  </a:lnTo>
                  <a:lnTo>
                    <a:pt x="472" y="133"/>
                  </a:lnTo>
                  <a:lnTo>
                    <a:pt x="462" y="125"/>
                  </a:lnTo>
                  <a:lnTo>
                    <a:pt x="451" y="118"/>
                  </a:lnTo>
                  <a:lnTo>
                    <a:pt x="440" y="112"/>
                  </a:lnTo>
                  <a:lnTo>
                    <a:pt x="428" y="106"/>
                  </a:lnTo>
                  <a:lnTo>
                    <a:pt x="416" y="101"/>
                  </a:lnTo>
                  <a:lnTo>
                    <a:pt x="402" y="96"/>
                  </a:lnTo>
                  <a:lnTo>
                    <a:pt x="388" y="91"/>
                  </a:lnTo>
                  <a:lnTo>
                    <a:pt x="374" y="88"/>
                  </a:lnTo>
                  <a:lnTo>
                    <a:pt x="358" y="86"/>
                  </a:lnTo>
                  <a:lnTo>
                    <a:pt x="343" y="85"/>
                  </a:lnTo>
                  <a:lnTo>
                    <a:pt x="327" y="84"/>
                  </a:lnTo>
                  <a:lnTo>
                    <a:pt x="327" y="84"/>
                  </a:lnTo>
                  <a:lnTo>
                    <a:pt x="313" y="85"/>
                  </a:lnTo>
                  <a:lnTo>
                    <a:pt x="300" y="87"/>
                  </a:lnTo>
                  <a:lnTo>
                    <a:pt x="287" y="90"/>
                  </a:lnTo>
                  <a:lnTo>
                    <a:pt x="275" y="95"/>
                  </a:lnTo>
                  <a:lnTo>
                    <a:pt x="262" y="100"/>
                  </a:lnTo>
                  <a:lnTo>
                    <a:pt x="251" y="106"/>
                  </a:lnTo>
                  <a:lnTo>
                    <a:pt x="240" y="113"/>
                  </a:lnTo>
                  <a:lnTo>
                    <a:pt x="230" y="121"/>
                  </a:lnTo>
                  <a:lnTo>
                    <a:pt x="220" y="131"/>
                  </a:lnTo>
                  <a:lnTo>
                    <a:pt x="212" y="142"/>
                  </a:lnTo>
                  <a:lnTo>
                    <a:pt x="205" y="153"/>
                  </a:lnTo>
                  <a:lnTo>
                    <a:pt x="199" y="165"/>
                  </a:lnTo>
                  <a:lnTo>
                    <a:pt x="194" y="178"/>
                  </a:lnTo>
                  <a:lnTo>
                    <a:pt x="190" y="192"/>
                  </a:lnTo>
                  <a:lnTo>
                    <a:pt x="188" y="207"/>
                  </a:lnTo>
                  <a:lnTo>
                    <a:pt x="187" y="222"/>
                  </a:lnTo>
                  <a:lnTo>
                    <a:pt x="187" y="222"/>
                  </a:lnTo>
                  <a:lnTo>
                    <a:pt x="187" y="233"/>
                  </a:lnTo>
                  <a:lnTo>
                    <a:pt x="189" y="244"/>
                  </a:lnTo>
                  <a:lnTo>
                    <a:pt x="192" y="254"/>
                  </a:lnTo>
                  <a:lnTo>
                    <a:pt x="195" y="265"/>
                  </a:lnTo>
                  <a:lnTo>
                    <a:pt x="200" y="278"/>
                  </a:lnTo>
                  <a:lnTo>
                    <a:pt x="206" y="289"/>
                  </a:lnTo>
                  <a:lnTo>
                    <a:pt x="213" y="301"/>
                  </a:lnTo>
                  <a:lnTo>
                    <a:pt x="221" y="312"/>
                  </a:lnTo>
                  <a:lnTo>
                    <a:pt x="231" y="325"/>
                  </a:lnTo>
                  <a:lnTo>
                    <a:pt x="241" y="336"/>
                  </a:lnTo>
                  <a:lnTo>
                    <a:pt x="252" y="348"/>
                  </a:lnTo>
                  <a:lnTo>
                    <a:pt x="264" y="359"/>
                  </a:lnTo>
                  <a:lnTo>
                    <a:pt x="278" y="370"/>
                  </a:lnTo>
                  <a:lnTo>
                    <a:pt x="292" y="380"/>
                  </a:lnTo>
                  <a:lnTo>
                    <a:pt x="308" y="390"/>
                  </a:lnTo>
                  <a:lnTo>
                    <a:pt x="325" y="399"/>
                  </a:lnTo>
                  <a:lnTo>
                    <a:pt x="490" y="483"/>
                  </a:lnTo>
                  <a:lnTo>
                    <a:pt x="490" y="483"/>
                  </a:lnTo>
                  <a:lnTo>
                    <a:pt x="513" y="495"/>
                  </a:lnTo>
                  <a:lnTo>
                    <a:pt x="535" y="510"/>
                  </a:lnTo>
                  <a:lnTo>
                    <a:pt x="556" y="524"/>
                  </a:lnTo>
                  <a:lnTo>
                    <a:pt x="576" y="538"/>
                  </a:lnTo>
                  <a:lnTo>
                    <a:pt x="596" y="555"/>
                  </a:lnTo>
                  <a:lnTo>
                    <a:pt x="614" y="572"/>
                  </a:lnTo>
                  <a:lnTo>
                    <a:pt x="631" y="590"/>
                  </a:lnTo>
                  <a:lnTo>
                    <a:pt x="648" y="609"/>
                  </a:lnTo>
                  <a:lnTo>
                    <a:pt x="662" y="628"/>
                  </a:lnTo>
                  <a:lnTo>
                    <a:pt x="674" y="649"/>
                  </a:lnTo>
                  <a:lnTo>
                    <a:pt x="686" y="670"/>
                  </a:lnTo>
                  <a:lnTo>
                    <a:pt x="695" y="693"/>
                  </a:lnTo>
                  <a:lnTo>
                    <a:pt x="703" y="715"/>
                  </a:lnTo>
                  <a:lnTo>
                    <a:pt x="708" y="739"/>
                  </a:lnTo>
                  <a:lnTo>
                    <a:pt x="711" y="763"/>
                  </a:lnTo>
                  <a:lnTo>
                    <a:pt x="712" y="789"/>
                  </a:lnTo>
                  <a:lnTo>
                    <a:pt x="712" y="789"/>
                  </a:lnTo>
                  <a:lnTo>
                    <a:pt x="712" y="806"/>
                  </a:lnTo>
                  <a:lnTo>
                    <a:pt x="711" y="824"/>
                  </a:lnTo>
                  <a:lnTo>
                    <a:pt x="708" y="840"/>
                  </a:lnTo>
                  <a:lnTo>
                    <a:pt x="705" y="856"/>
                  </a:lnTo>
                  <a:lnTo>
                    <a:pt x="701" y="872"/>
                  </a:lnTo>
                  <a:lnTo>
                    <a:pt x="696" y="887"/>
                  </a:lnTo>
                  <a:lnTo>
                    <a:pt x="691" y="902"/>
                  </a:lnTo>
                  <a:lnTo>
                    <a:pt x="684" y="917"/>
                  </a:lnTo>
                  <a:lnTo>
                    <a:pt x="676" y="931"/>
                  </a:lnTo>
                  <a:lnTo>
                    <a:pt x="669" y="945"/>
                  </a:lnTo>
                  <a:lnTo>
                    <a:pt x="660" y="957"/>
                  </a:lnTo>
                  <a:lnTo>
                    <a:pt x="651" y="971"/>
                  </a:lnTo>
                  <a:lnTo>
                    <a:pt x="641" y="983"/>
                  </a:lnTo>
                  <a:lnTo>
                    <a:pt x="630" y="994"/>
                  </a:lnTo>
                  <a:lnTo>
                    <a:pt x="619" y="1005"/>
                  </a:lnTo>
                  <a:lnTo>
                    <a:pt x="608" y="1016"/>
                  </a:lnTo>
                  <a:lnTo>
                    <a:pt x="596" y="1026"/>
                  </a:lnTo>
                  <a:lnTo>
                    <a:pt x="582" y="1035"/>
                  </a:lnTo>
                  <a:lnTo>
                    <a:pt x="570" y="1044"/>
                  </a:lnTo>
                  <a:lnTo>
                    <a:pt x="556" y="1053"/>
                  </a:lnTo>
                  <a:lnTo>
                    <a:pt x="542" y="1061"/>
                  </a:lnTo>
                  <a:lnTo>
                    <a:pt x="528" y="1068"/>
                  </a:lnTo>
                  <a:lnTo>
                    <a:pt x="513" y="1074"/>
                  </a:lnTo>
                  <a:lnTo>
                    <a:pt x="498" y="1080"/>
                  </a:lnTo>
                  <a:lnTo>
                    <a:pt x="483" y="1085"/>
                  </a:lnTo>
                  <a:lnTo>
                    <a:pt x="467" y="1089"/>
                  </a:lnTo>
                  <a:lnTo>
                    <a:pt x="451" y="1093"/>
                  </a:lnTo>
                  <a:lnTo>
                    <a:pt x="435" y="1096"/>
                  </a:lnTo>
                  <a:lnTo>
                    <a:pt x="419" y="1100"/>
                  </a:lnTo>
                  <a:lnTo>
                    <a:pt x="402" y="1101"/>
                  </a:lnTo>
                  <a:lnTo>
                    <a:pt x="386" y="1103"/>
                  </a:lnTo>
                  <a:lnTo>
                    <a:pt x="370" y="1103"/>
                  </a:lnTo>
                  <a:lnTo>
                    <a:pt x="370" y="1103"/>
                  </a:lnTo>
                  <a:lnTo>
                    <a:pt x="345" y="1102"/>
                  </a:lnTo>
                  <a:lnTo>
                    <a:pt x="323" y="1100"/>
                  </a:lnTo>
                  <a:lnTo>
                    <a:pt x="300" y="1096"/>
                  </a:lnTo>
                  <a:lnTo>
                    <a:pt x="280" y="1091"/>
                  </a:lnTo>
                  <a:lnTo>
                    <a:pt x="260" y="1086"/>
                  </a:lnTo>
                  <a:lnTo>
                    <a:pt x="241" y="1080"/>
                  </a:lnTo>
                  <a:lnTo>
                    <a:pt x="223" y="1073"/>
                  </a:lnTo>
                  <a:lnTo>
                    <a:pt x="206" y="1067"/>
                  </a:lnTo>
                  <a:lnTo>
                    <a:pt x="175" y="1053"/>
                  </a:lnTo>
                  <a:lnTo>
                    <a:pt x="147" y="1039"/>
                  </a:lnTo>
                  <a:lnTo>
                    <a:pt x="122" y="1028"/>
                  </a:lnTo>
                  <a:lnTo>
                    <a:pt x="111" y="1024"/>
                  </a:lnTo>
                  <a:lnTo>
                    <a:pt x="101" y="1022"/>
                  </a:lnTo>
                  <a:lnTo>
                    <a:pt x="101" y="1022"/>
                  </a:lnTo>
                  <a:lnTo>
                    <a:pt x="93" y="1028"/>
                  </a:lnTo>
                  <a:lnTo>
                    <a:pt x="85" y="1036"/>
                  </a:lnTo>
                  <a:lnTo>
                    <a:pt x="77" y="1044"/>
                  </a:lnTo>
                  <a:lnTo>
                    <a:pt x="71" y="1055"/>
                  </a:lnTo>
                  <a:lnTo>
                    <a:pt x="64" y="1065"/>
                  </a:lnTo>
                  <a:lnTo>
                    <a:pt x="59" y="1076"/>
                  </a:lnTo>
                  <a:lnTo>
                    <a:pt x="54" y="1089"/>
                  </a:lnTo>
                  <a:lnTo>
                    <a:pt x="51" y="1103"/>
                  </a:lnTo>
                  <a:lnTo>
                    <a:pt x="51" y="1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4" name="Freeform 17"/>
            <p:cNvSpPr>
              <a:spLocks/>
            </p:cNvSpPr>
            <p:nvPr userDrawn="1"/>
          </p:nvSpPr>
          <p:spPr bwMode="auto">
            <a:xfrm>
              <a:off x="8496546" y="633580"/>
              <a:ext cx="142875" cy="136525"/>
            </a:xfrm>
            <a:custGeom>
              <a:avLst/>
              <a:gdLst>
                <a:gd name="T0" fmla="*/ 1028 w 1078"/>
                <a:gd name="T1" fmla="*/ 244 h 1035"/>
                <a:gd name="T2" fmla="*/ 1020 w 1078"/>
                <a:gd name="T3" fmla="*/ 209 h 1035"/>
                <a:gd name="T4" fmla="*/ 1006 w 1078"/>
                <a:gd name="T5" fmla="*/ 163 h 1035"/>
                <a:gd name="T6" fmla="*/ 995 w 1078"/>
                <a:gd name="T7" fmla="*/ 138 h 1035"/>
                <a:gd name="T8" fmla="*/ 980 w 1078"/>
                <a:gd name="T9" fmla="*/ 118 h 1035"/>
                <a:gd name="T10" fmla="*/ 959 w 1078"/>
                <a:gd name="T11" fmla="*/ 101 h 1035"/>
                <a:gd name="T12" fmla="*/ 932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2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7 w 1078"/>
                <a:gd name="T39" fmla="*/ 985 h 1035"/>
                <a:gd name="T40" fmla="*/ 812 w 1078"/>
                <a:gd name="T41" fmla="*/ 1035 h 1035"/>
                <a:gd name="T42" fmla="*/ 267 w 1078"/>
                <a:gd name="T43" fmla="*/ 985 h 1035"/>
                <a:gd name="T44" fmla="*/ 293 w 1078"/>
                <a:gd name="T45" fmla="*/ 985 h 1035"/>
                <a:gd name="T46" fmla="*/ 335 w 1078"/>
                <a:gd name="T47" fmla="*/ 982 h 1035"/>
                <a:gd name="T48" fmla="*/ 369 w 1078"/>
                <a:gd name="T49" fmla="*/ 973 h 1035"/>
                <a:gd name="T50" fmla="*/ 388 w 1078"/>
                <a:gd name="T51" fmla="*/ 963 h 1035"/>
                <a:gd name="T52" fmla="*/ 399 w 1078"/>
                <a:gd name="T53" fmla="*/ 954 h 1035"/>
                <a:gd name="T54" fmla="*/ 407 w 1078"/>
                <a:gd name="T55" fmla="*/ 943 h 1035"/>
                <a:gd name="T56" fmla="*/ 417 w 1078"/>
                <a:gd name="T57" fmla="*/ 923 h 1035"/>
                <a:gd name="T58" fmla="*/ 425 w 1078"/>
                <a:gd name="T59" fmla="*/ 888 h 1035"/>
                <a:gd name="T60" fmla="*/ 430 w 1078"/>
                <a:gd name="T61" fmla="*/ 842 h 1035"/>
                <a:gd name="T62" fmla="*/ 432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5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20" y="209"/>
                  </a:lnTo>
                  <a:lnTo>
                    <a:pt x="1020" y="209"/>
                  </a:lnTo>
                  <a:lnTo>
                    <a:pt x="1011" y="177"/>
                  </a:lnTo>
                  <a:lnTo>
                    <a:pt x="1006" y="163"/>
                  </a:lnTo>
                  <a:lnTo>
                    <a:pt x="1001" y="150"/>
                  </a:lnTo>
                  <a:lnTo>
                    <a:pt x="995" y="138"/>
                  </a:lnTo>
                  <a:lnTo>
                    <a:pt x="988" y="127"/>
                  </a:lnTo>
                  <a:lnTo>
                    <a:pt x="980" y="118"/>
                  </a:lnTo>
                  <a:lnTo>
                    <a:pt x="970" y="109"/>
                  </a:lnTo>
                  <a:lnTo>
                    <a:pt x="959" y="101"/>
                  </a:lnTo>
                  <a:lnTo>
                    <a:pt x="947" y="95"/>
                  </a:lnTo>
                  <a:lnTo>
                    <a:pt x="932"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7" y="906"/>
                  </a:lnTo>
                  <a:lnTo>
                    <a:pt x="662"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7" y="985"/>
                  </a:lnTo>
                  <a:lnTo>
                    <a:pt x="812" y="985"/>
                  </a:lnTo>
                  <a:lnTo>
                    <a:pt x="812" y="1035"/>
                  </a:lnTo>
                  <a:lnTo>
                    <a:pt x="267" y="1035"/>
                  </a:lnTo>
                  <a:lnTo>
                    <a:pt x="267" y="985"/>
                  </a:lnTo>
                  <a:lnTo>
                    <a:pt x="267" y="985"/>
                  </a:lnTo>
                  <a:lnTo>
                    <a:pt x="293" y="985"/>
                  </a:lnTo>
                  <a:lnTo>
                    <a:pt x="315" y="984"/>
                  </a:lnTo>
                  <a:lnTo>
                    <a:pt x="335" y="982"/>
                  </a:lnTo>
                  <a:lnTo>
                    <a:pt x="353" y="978"/>
                  </a:lnTo>
                  <a:lnTo>
                    <a:pt x="369" y="973"/>
                  </a:lnTo>
                  <a:lnTo>
                    <a:pt x="383" y="966"/>
                  </a:lnTo>
                  <a:lnTo>
                    <a:pt x="388" y="963"/>
                  </a:lnTo>
                  <a:lnTo>
                    <a:pt x="394" y="958"/>
                  </a:lnTo>
                  <a:lnTo>
                    <a:pt x="399" y="954"/>
                  </a:lnTo>
                  <a:lnTo>
                    <a:pt x="403" y="949"/>
                  </a:lnTo>
                  <a:lnTo>
                    <a:pt x="407" y="943"/>
                  </a:lnTo>
                  <a:lnTo>
                    <a:pt x="411" y="937"/>
                  </a:lnTo>
                  <a:lnTo>
                    <a:pt x="417" y="923"/>
                  </a:lnTo>
                  <a:lnTo>
                    <a:pt x="422" y="906"/>
                  </a:lnTo>
                  <a:lnTo>
                    <a:pt x="425" y="888"/>
                  </a:lnTo>
                  <a:lnTo>
                    <a:pt x="429" y="866"/>
                  </a:lnTo>
                  <a:lnTo>
                    <a:pt x="430" y="842"/>
                  </a:lnTo>
                  <a:lnTo>
                    <a:pt x="431" y="814"/>
                  </a:lnTo>
                  <a:lnTo>
                    <a:pt x="432" y="783"/>
                  </a:lnTo>
                  <a:lnTo>
                    <a:pt x="432" y="78"/>
                  </a:lnTo>
                  <a:lnTo>
                    <a:pt x="259" y="78"/>
                  </a:lnTo>
                  <a:lnTo>
                    <a:pt x="259" y="78"/>
                  </a:lnTo>
                  <a:lnTo>
                    <a:pt x="231" y="78"/>
                  </a:lnTo>
                  <a:lnTo>
                    <a:pt x="206" y="80"/>
                  </a:lnTo>
                  <a:lnTo>
                    <a:pt x="184" y="82"/>
                  </a:lnTo>
                  <a:lnTo>
                    <a:pt x="165" y="85"/>
                  </a:lnTo>
                  <a:lnTo>
                    <a:pt x="147" y="90"/>
                  </a:lnTo>
                  <a:lnTo>
                    <a:pt x="133" y="95"/>
                  </a:lnTo>
                  <a:lnTo>
                    <a:pt x="120" y="101"/>
                  </a:lnTo>
                  <a:lnTo>
                    <a:pt x="110" y="109"/>
                  </a:lnTo>
                  <a:lnTo>
                    <a:pt x="99" y="118"/>
                  </a:lnTo>
                  <a:lnTo>
                    <a:pt x="91" y="127"/>
                  </a:lnTo>
                  <a:lnTo>
                    <a:pt x="85" y="138"/>
                  </a:lnTo>
                  <a:lnTo>
                    <a:pt x="79" y="150"/>
                  </a:lnTo>
                  <a:lnTo>
                    <a:pt x="74" y="163"/>
                  </a:lnTo>
                  <a:lnTo>
                    <a:pt x="69" y="177"/>
                  </a:lnTo>
                  <a:lnTo>
                    <a:pt x="60" y="209"/>
                  </a:lnTo>
                  <a:lnTo>
                    <a:pt x="51" y="244"/>
                  </a:lnTo>
                  <a:lnTo>
                    <a:pt x="0" y="244"/>
                  </a:lnTo>
                  <a:lnTo>
                    <a:pt x="15" y="0"/>
                  </a:lnTo>
                  <a:lnTo>
                    <a:pt x="1065"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5" name="Freeform 18"/>
            <p:cNvSpPr>
              <a:spLocks noEditPoints="1"/>
            </p:cNvSpPr>
            <p:nvPr userDrawn="1"/>
          </p:nvSpPr>
          <p:spPr bwMode="auto">
            <a:xfrm>
              <a:off x="8667995" y="630404"/>
              <a:ext cx="152400" cy="144463"/>
            </a:xfrm>
            <a:custGeom>
              <a:avLst/>
              <a:gdLst>
                <a:gd name="T0" fmla="*/ 487 w 1150"/>
                <a:gd name="T1" fmla="*/ 1087 h 1094"/>
                <a:gd name="T2" fmla="*/ 351 w 1150"/>
                <a:gd name="T3" fmla="*/ 1051 h 1094"/>
                <a:gd name="T4" fmla="*/ 231 w 1150"/>
                <a:gd name="T5" fmla="*/ 984 h 1094"/>
                <a:gd name="T6" fmla="*/ 131 w 1150"/>
                <a:gd name="T7" fmla="*/ 894 h 1094"/>
                <a:gd name="T8" fmla="*/ 56 w 1150"/>
                <a:gd name="T9" fmla="*/ 783 h 1094"/>
                <a:gd name="T10" fmla="*/ 11 w 1150"/>
                <a:gd name="T11" fmla="*/ 656 h 1094"/>
                <a:gd name="T12" fmla="*/ 0 w 1150"/>
                <a:gd name="T13" fmla="*/ 547 h 1094"/>
                <a:gd name="T14" fmla="*/ 17 w 1150"/>
                <a:gd name="T15" fmla="*/ 411 h 1094"/>
                <a:gd name="T16" fmla="*/ 69 w 1150"/>
                <a:gd name="T17" fmla="*/ 287 h 1094"/>
                <a:gd name="T18" fmla="*/ 149 w 1150"/>
                <a:gd name="T19" fmla="*/ 180 h 1094"/>
                <a:gd name="T20" fmla="*/ 253 w 1150"/>
                <a:gd name="T21" fmla="*/ 94 h 1094"/>
                <a:gd name="T22" fmla="*/ 378 w 1150"/>
                <a:gd name="T23" fmla="*/ 33 h 1094"/>
                <a:gd name="T24" fmla="*/ 517 w 1150"/>
                <a:gd name="T25" fmla="*/ 3 h 1094"/>
                <a:gd name="T26" fmla="*/ 634 w 1150"/>
                <a:gd name="T27" fmla="*/ 3 h 1094"/>
                <a:gd name="T28" fmla="*/ 773 w 1150"/>
                <a:gd name="T29" fmla="*/ 33 h 1094"/>
                <a:gd name="T30" fmla="*/ 895 w 1150"/>
                <a:gd name="T31" fmla="*/ 94 h 1094"/>
                <a:gd name="T32" fmla="*/ 1000 w 1150"/>
                <a:gd name="T33" fmla="*/ 180 h 1094"/>
                <a:gd name="T34" fmla="*/ 1080 w 1150"/>
                <a:gd name="T35" fmla="*/ 287 h 1094"/>
                <a:gd name="T36" fmla="*/ 1132 w 1150"/>
                <a:gd name="T37" fmla="*/ 411 h 1094"/>
                <a:gd name="T38" fmla="*/ 1150 w 1150"/>
                <a:gd name="T39" fmla="*/ 547 h 1094"/>
                <a:gd name="T40" fmla="*/ 1138 w 1150"/>
                <a:gd name="T41" fmla="*/ 656 h 1094"/>
                <a:gd name="T42" fmla="*/ 1093 w 1150"/>
                <a:gd name="T43" fmla="*/ 783 h 1094"/>
                <a:gd name="T44" fmla="*/ 1018 w 1150"/>
                <a:gd name="T45" fmla="*/ 894 h 1094"/>
                <a:gd name="T46" fmla="*/ 919 w 1150"/>
                <a:gd name="T47" fmla="*/ 984 h 1094"/>
                <a:gd name="T48" fmla="*/ 798 w 1150"/>
                <a:gd name="T49" fmla="*/ 1051 h 1094"/>
                <a:gd name="T50" fmla="*/ 662 w 1150"/>
                <a:gd name="T51" fmla="*/ 1087 h 1094"/>
                <a:gd name="T52" fmla="*/ 575 w 1150"/>
                <a:gd name="T53" fmla="*/ 82 h 1094"/>
                <a:gd name="T54" fmla="*/ 490 w 1150"/>
                <a:gd name="T55" fmla="*/ 94 h 1094"/>
                <a:gd name="T56" fmla="*/ 403 w 1150"/>
                <a:gd name="T57" fmla="*/ 137 h 1094"/>
                <a:gd name="T58" fmla="*/ 334 w 1150"/>
                <a:gd name="T59" fmla="*/ 204 h 1094"/>
                <a:gd name="T60" fmla="*/ 284 w 1150"/>
                <a:gd name="T61" fmla="*/ 290 h 1094"/>
                <a:gd name="T62" fmla="*/ 251 w 1150"/>
                <a:gd name="T63" fmla="*/ 386 h 1094"/>
                <a:gd name="T64" fmla="*/ 233 w 1150"/>
                <a:gd name="T65" fmla="*/ 507 h 1094"/>
                <a:gd name="T66" fmla="*/ 240 w 1150"/>
                <a:gd name="T67" fmla="*/ 647 h 1094"/>
                <a:gd name="T68" fmla="*/ 262 w 1150"/>
                <a:gd name="T69" fmla="*/ 747 h 1094"/>
                <a:gd name="T70" fmla="*/ 302 w 1150"/>
                <a:gd name="T71" fmla="*/ 840 h 1094"/>
                <a:gd name="T72" fmla="*/ 360 w 1150"/>
                <a:gd name="T73" fmla="*/ 919 h 1094"/>
                <a:gd name="T74" fmla="*/ 435 w 1150"/>
                <a:gd name="T75" fmla="*/ 977 h 1094"/>
                <a:gd name="T76" fmla="*/ 531 w 1150"/>
                <a:gd name="T77" fmla="*/ 1008 h 1094"/>
                <a:gd name="T78" fmla="*/ 619 w 1150"/>
                <a:gd name="T79" fmla="*/ 1008 h 1094"/>
                <a:gd name="T80" fmla="*/ 715 w 1150"/>
                <a:gd name="T81" fmla="*/ 977 h 1094"/>
                <a:gd name="T82" fmla="*/ 791 w 1150"/>
                <a:gd name="T83" fmla="*/ 919 h 1094"/>
                <a:gd name="T84" fmla="*/ 848 w 1150"/>
                <a:gd name="T85" fmla="*/ 840 h 1094"/>
                <a:gd name="T86" fmla="*/ 888 w 1150"/>
                <a:gd name="T87" fmla="*/ 747 h 1094"/>
                <a:gd name="T88" fmla="*/ 911 w 1150"/>
                <a:gd name="T89" fmla="*/ 647 h 1094"/>
                <a:gd name="T90" fmla="*/ 918 w 1150"/>
                <a:gd name="T91" fmla="*/ 507 h 1094"/>
                <a:gd name="T92" fmla="*/ 899 w 1150"/>
                <a:gd name="T93" fmla="*/ 386 h 1094"/>
                <a:gd name="T94" fmla="*/ 867 w 1150"/>
                <a:gd name="T95" fmla="*/ 290 h 1094"/>
                <a:gd name="T96" fmla="*/ 816 w 1150"/>
                <a:gd name="T97" fmla="*/ 204 h 1094"/>
                <a:gd name="T98" fmla="*/ 747 w 1150"/>
                <a:gd name="T99" fmla="*/ 137 h 1094"/>
                <a:gd name="T100" fmla="*/ 660 w 1150"/>
                <a:gd name="T101" fmla="*/ 94 h 1094"/>
                <a:gd name="T102" fmla="*/ 575 w 1150"/>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0" h="1094">
                  <a:moveTo>
                    <a:pt x="575" y="1094"/>
                  </a:moveTo>
                  <a:lnTo>
                    <a:pt x="575" y="1094"/>
                  </a:lnTo>
                  <a:lnTo>
                    <a:pt x="546" y="1093"/>
                  </a:lnTo>
                  <a:lnTo>
                    <a:pt x="517" y="1091"/>
                  </a:lnTo>
                  <a:lnTo>
                    <a:pt x="487" y="1087"/>
                  </a:lnTo>
                  <a:lnTo>
                    <a:pt x="460" y="1082"/>
                  </a:lnTo>
                  <a:lnTo>
                    <a:pt x="431" y="1076"/>
                  </a:lnTo>
                  <a:lnTo>
                    <a:pt x="405" y="1069"/>
                  </a:lnTo>
                  <a:lnTo>
                    <a:pt x="378" y="1060"/>
                  </a:lnTo>
                  <a:lnTo>
                    <a:pt x="351" y="1051"/>
                  </a:lnTo>
                  <a:lnTo>
                    <a:pt x="326" y="1039"/>
                  </a:lnTo>
                  <a:lnTo>
                    <a:pt x="301" y="1027"/>
                  </a:lnTo>
                  <a:lnTo>
                    <a:pt x="277" y="1014"/>
                  </a:lnTo>
                  <a:lnTo>
                    <a:pt x="253" y="1000"/>
                  </a:lnTo>
                  <a:lnTo>
                    <a:pt x="231" y="984"/>
                  </a:lnTo>
                  <a:lnTo>
                    <a:pt x="209" y="968"/>
                  </a:lnTo>
                  <a:lnTo>
                    <a:pt x="188" y="950"/>
                  </a:lnTo>
                  <a:lnTo>
                    <a:pt x="168" y="933"/>
                  </a:lnTo>
                  <a:lnTo>
                    <a:pt x="149" y="914"/>
                  </a:lnTo>
                  <a:lnTo>
                    <a:pt x="131" y="894"/>
                  </a:lnTo>
                  <a:lnTo>
                    <a:pt x="114" y="873"/>
                  </a:lnTo>
                  <a:lnTo>
                    <a:pt x="98" y="851"/>
                  </a:lnTo>
                  <a:lnTo>
                    <a:pt x="82" y="830"/>
                  </a:lnTo>
                  <a:lnTo>
                    <a:pt x="69" y="806"/>
                  </a:lnTo>
                  <a:lnTo>
                    <a:pt x="56" y="783"/>
                  </a:lnTo>
                  <a:lnTo>
                    <a:pt x="45" y="758"/>
                  </a:lnTo>
                  <a:lnTo>
                    <a:pt x="34" y="734"/>
                  </a:lnTo>
                  <a:lnTo>
                    <a:pt x="25" y="708"/>
                  </a:lnTo>
                  <a:lnTo>
                    <a:pt x="17" y="683"/>
                  </a:lnTo>
                  <a:lnTo>
                    <a:pt x="11" y="656"/>
                  </a:lnTo>
                  <a:lnTo>
                    <a:pt x="6" y="629"/>
                  </a:lnTo>
                  <a:lnTo>
                    <a:pt x="2" y="602"/>
                  </a:lnTo>
                  <a:lnTo>
                    <a:pt x="0" y="574"/>
                  </a:lnTo>
                  <a:lnTo>
                    <a:pt x="0" y="547"/>
                  </a:lnTo>
                  <a:lnTo>
                    <a:pt x="0" y="547"/>
                  </a:lnTo>
                  <a:lnTo>
                    <a:pt x="0" y="519"/>
                  </a:lnTo>
                  <a:lnTo>
                    <a:pt x="2" y="491"/>
                  </a:lnTo>
                  <a:lnTo>
                    <a:pt x="6" y="464"/>
                  </a:lnTo>
                  <a:lnTo>
                    <a:pt x="11" y="437"/>
                  </a:lnTo>
                  <a:lnTo>
                    <a:pt x="17" y="411"/>
                  </a:lnTo>
                  <a:lnTo>
                    <a:pt x="25" y="385"/>
                  </a:lnTo>
                  <a:lnTo>
                    <a:pt x="34" y="360"/>
                  </a:lnTo>
                  <a:lnTo>
                    <a:pt x="45" y="335"/>
                  </a:lnTo>
                  <a:lnTo>
                    <a:pt x="56" y="310"/>
                  </a:lnTo>
                  <a:lnTo>
                    <a:pt x="69" y="287"/>
                  </a:lnTo>
                  <a:lnTo>
                    <a:pt x="82" y="264"/>
                  </a:lnTo>
                  <a:lnTo>
                    <a:pt x="98" y="242"/>
                  </a:lnTo>
                  <a:lnTo>
                    <a:pt x="114" y="220"/>
                  </a:lnTo>
                  <a:lnTo>
                    <a:pt x="131" y="200"/>
                  </a:lnTo>
                  <a:lnTo>
                    <a:pt x="149" y="180"/>
                  </a:lnTo>
                  <a:lnTo>
                    <a:pt x="168" y="161"/>
                  </a:lnTo>
                  <a:lnTo>
                    <a:pt x="188" y="143"/>
                  </a:lnTo>
                  <a:lnTo>
                    <a:pt x="209" y="125"/>
                  </a:lnTo>
                  <a:lnTo>
                    <a:pt x="231" y="109"/>
                  </a:lnTo>
                  <a:lnTo>
                    <a:pt x="253" y="94"/>
                  </a:lnTo>
                  <a:lnTo>
                    <a:pt x="277" y="79"/>
                  </a:lnTo>
                  <a:lnTo>
                    <a:pt x="301" y="66"/>
                  </a:lnTo>
                  <a:lnTo>
                    <a:pt x="326" y="54"/>
                  </a:lnTo>
                  <a:lnTo>
                    <a:pt x="351" y="44"/>
                  </a:lnTo>
                  <a:lnTo>
                    <a:pt x="378" y="33"/>
                  </a:lnTo>
                  <a:lnTo>
                    <a:pt x="405" y="24"/>
                  </a:lnTo>
                  <a:lnTo>
                    <a:pt x="431" y="17"/>
                  </a:lnTo>
                  <a:lnTo>
                    <a:pt x="460" y="11"/>
                  </a:lnTo>
                  <a:lnTo>
                    <a:pt x="487" y="6"/>
                  </a:lnTo>
                  <a:lnTo>
                    <a:pt x="517" y="3"/>
                  </a:lnTo>
                  <a:lnTo>
                    <a:pt x="546" y="1"/>
                  </a:lnTo>
                  <a:lnTo>
                    <a:pt x="575" y="0"/>
                  </a:lnTo>
                  <a:lnTo>
                    <a:pt x="575" y="0"/>
                  </a:lnTo>
                  <a:lnTo>
                    <a:pt x="605" y="1"/>
                  </a:lnTo>
                  <a:lnTo>
                    <a:pt x="634" y="3"/>
                  </a:lnTo>
                  <a:lnTo>
                    <a:pt x="662" y="6"/>
                  </a:lnTo>
                  <a:lnTo>
                    <a:pt x="691" y="11"/>
                  </a:lnTo>
                  <a:lnTo>
                    <a:pt x="719" y="17"/>
                  </a:lnTo>
                  <a:lnTo>
                    <a:pt x="746" y="24"/>
                  </a:lnTo>
                  <a:lnTo>
                    <a:pt x="773" y="33"/>
                  </a:lnTo>
                  <a:lnTo>
                    <a:pt x="798" y="44"/>
                  </a:lnTo>
                  <a:lnTo>
                    <a:pt x="824" y="54"/>
                  </a:lnTo>
                  <a:lnTo>
                    <a:pt x="848" y="66"/>
                  </a:lnTo>
                  <a:lnTo>
                    <a:pt x="873" y="79"/>
                  </a:lnTo>
                  <a:lnTo>
                    <a:pt x="895" y="94"/>
                  </a:lnTo>
                  <a:lnTo>
                    <a:pt x="919" y="109"/>
                  </a:lnTo>
                  <a:lnTo>
                    <a:pt x="940" y="125"/>
                  </a:lnTo>
                  <a:lnTo>
                    <a:pt x="961" y="143"/>
                  </a:lnTo>
                  <a:lnTo>
                    <a:pt x="981" y="161"/>
                  </a:lnTo>
                  <a:lnTo>
                    <a:pt x="1000" y="180"/>
                  </a:lnTo>
                  <a:lnTo>
                    <a:pt x="1018" y="200"/>
                  </a:lnTo>
                  <a:lnTo>
                    <a:pt x="1035" y="220"/>
                  </a:lnTo>
                  <a:lnTo>
                    <a:pt x="1052" y="242"/>
                  </a:lnTo>
                  <a:lnTo>
                    <a:pt x="1066" y="264"/>
                  </a:lnTo>
                  <a:lnTo>
                    <a:pt x="1080" y="287"/>
                  </a:lnTo>
                  <a:lnTo>
                    <a:pt x="1093" y="310"/>
                  </a:lnTo>
                  <a:lnTo>
                    <a:pt x="1104" y="335"/>
                  </a:lnTo>
                  <a:lnTo>
                    <a:pt x="1115" y="360"/>
                  </a:lnTo>
                  <a:lnTo>
                    <a:pt x="1123" y="385"/>
                  </a:lnTo>
                  <a:lnTo>
                    <a:pt x="1132" y="411"/>
                  </a:lnTo>
                  <a:lnTo>
                    <a:pt x="1138" y="437"/>
                  </a:lnTo>
                  <a:lnTo>
                    <a:pt x="1143" y="464"/>
                  </a:lnTo>
                  <a:lnTo>
                    <a:pt x="1147" y="491"/>
                  </a:lnTo>
                  <a:lnTo>
                    <a:pt x="1149" y="519"/>
                  </a:lnTo>
                  <a:lnTo>
                    <a:pt x="1150" y="547"/>
                  </a:lnTo>
                  <a:lnTo>
                    <a:pt x="1150" y="547"/>
                  </a:lnTo>
                  <a:lnTo>
                    <a:pt x="1149" y="574"/>
                  </a:lnTo>
                  <a:lnTo>
                    <a:pt x="1147" y="602"/>
                  </a:lnTo>
                  <a:lnTo>
                    <a:pt x="1143" y="629"/>
                  </a:lnTo>
                  <a:lnTo>
                    <a:pt x="1138" y="656"/>
                  </a:lnTo>
                  <a:lnTo>
                    <a:pt x="1132" y="683"/>
                  </a:lnTo>
                  <a:lnTo>
                    <a:pt x="1123" y="708"/>
                  </a:lnTo>
                  <a:lnTo>
                    <a:pt x="1115" y="734"/>
                  </a:lnTo>
                  <a:lnTo>
                    <a:pt x="1104" y="758"/>
                  </a:lnTo>
                  <a:lnTo>
                    <a:pt x="1093" y="783"/>
                  </a:lnTo>
                  <a:lnTo>
                    <a:pt x="1080" y="806"/>
                  </a:lnTo>
                  <a:lnTo>
                    <a:pt x="1066" y="830"/>
                  </a:lnTo>
                  <a:lnTo>
                    <a:pt x="1052" y="851"/>
                  </a:lnTo>
                  <a:lnTo>
                    <a:pt x="1035" y="873"/>
                  </a:lnTo>
                  <a:lnTo>
                    <a:pt x="1018" y="894"/>
                  </a:lnTo>
                  <a:lnTo>
                    <a:pt x="1000" y="914"/>
                  </a:lnTo>
                  <a:lnTo>
                    <a:pt x="981" y="933"/>
                  </a:lnTo>
                  <a:lnTo>
                    <a:pt x="961" y="950"/>
                  </a:lnTo>
                  <a:lnTo>
                    <a:pt x="940" y="968"/>
                  </a:lnTo>
                  <a:lnTo>
                    <a:pt x="919" y="984"/>
                  </a:lnTo>
                  <a:lnTo>
                    <a:pt x="895" y="1000"/>
                  </a:lnTo>
                  <a:lnTo>
                    <a:pt x="873" y="1014"/>
                  </a:lnTo>
                  <a:lnTo>
                    <a:pt x="848" y="1027"/>
                  </a:lnTo>
                  <a:lnTo>
                    <a:pt x="824" y="1039"/>
                  </a:lnTo>
                  <a:lnTo>
                    <a:pt x="798" y="1051"/>
                  </a:lnTo>
                  <a:lnTo>
                    <a:pt x="773" y="1060"/>
                  </a:lnTo>
                  <a:lnTo>
                    <a:pt x="746" y="1069"/>
                  </a:lnTo>
                  <a:lnTo>
                    <a:pt x="719" y="1076"/>
                  </a:lnTo>
                  <a:lnTo>
                    <a:pt x="691" y="1082"/>
                  </a:lnTo>
                  <a:lnTo>
                    <a:pt x="662" y="1087"/>
                  </a:lnTo>
                  <a:lnTo>
                    <a:pt x="634" y="1091"/>
                  </a:lnTo>
                  <a:lnTo>
                    <a:pt x="605" y="1093"/>
                  </a:lnTo>
                  <a:lnTo>
                    <a:pt x="575" y="1094"/>
                  </a:lnTo>
                  <a:lnTo>
                    <a:pt x="575" y="1094"/>
                  </a:lnTo>
                  <a:close/>
                  <a:moveTo>
                    <a:pt x="575" y="82"/>
                  </a:moveTo>
                  <a:lnTo>
                    <a:pt x="575" y="82"/>
                  </a:lnTo>
                  <a:lnTo>
                    <a:pt x="553" y="83"/>
                  </a:lnTo>
                  <a:lnTo>
                    <a:pt x="531" y="86"/>
                  </a:lnTo>
                  <a:lnTo>
                    <a:pt x="510" y="90"/>
                  </a:lnTo>
                  <a:lnTo>
                    <a:pt x="490" y="94"/>
                  </a:lnTo>
                  <a:lnTo>
                    <a:pt x="471" y="100"/>
                  </a:lnTo>
                  <a:lnTo>
                    <a:pt x="453" y="108"/>
                  </a:lnTo>
                  <a:lnTo>
                    <a:pt x="435" y="116"/>
                  </a:lnTo>
                  <a:lnTo>
                    <a:pt x="419" y="125"/>
                  </a:lnTo>
                  <a:lnTo>
                    <a:pt x="403" y="137"/>
                  </a:lnTo>
                  <a:lnTo>
                    <a:pt x="387" y="148"/>
                  </a:lnTo>
                  <a:lnTo>
                    <a:pt x="373" y="161"/>
                  </a:lnTo>
                  <a:lnTo>
                    <a:pt x="360" y="174"/>
                  </a:lnTo>
                  <a:lnTo>
                    <a:pt x="346" y="189"/>
                  </a:lnTo>
                  <a:lnTo>
                    <a:pt x="334" y="204"/>
                  </a:lnTo>
                  <a:lnTo>
                    <a:pt x="323" y="219"/>
                  </a:lnTo>
                  <a:lnTo>
                    <a:pt x="312" y="237"/>
                  </a:lnTo>
                  <a:lnTo>
                    <a:pt x="302" y="253"/>
                  </a:lnTo>
                  <a:lnTo>
                    <a:pt x="292" y="272"/>
                  </a:lnTo>
                  <a:lnTo>
                    <a:pt x="284" y="290"/>
                  </a:lnTo>
                  <a:lnTo>
                    <a:pt x="276" y="308"/>
                  </a:lnTo>
                  <a:lnTo>
                    <a:pt x="269" y="327"/>
                  </a:lnTo>
                  <a:lnTo>
                    <a:pt x="262" y="346"/>
                  </a:lnTo>
                  <a:lnTo>
                    <a:pt x="256" y="367"/>
                  </a:lnTo>
                  <a:lnTo>
                    <a:pt x="251" y="386"/>
                  </a:lnTo>
                  <a:lnTo>
                    <a:pt x="247" y="407"/>
                  </a:lnTo>
                  <a:lnTo>
                    <a:pt x="243" y="426"/>
                  </a:lnTo>
                  <a:lnTo>
                    <a:pt x="240" y="446"/>
                  </a:lnTo>
                  <a:lnTo>
                    <a:pt x="237" y="467"/>
                  </a:lnTo>
                  <a:lnTo>
                    <a:pt x="233" y="507"/>
                  </a:lnTo>
                  <a:lnTo>
                    <a:pt x="232" y="547"/>
                  </a:lnTo>
                  <a:lnTo>
                    <a:pt x="232" y="547"/>
                  </a:lnTo>
                  <a:lnTo>
                    <a:pt x="233" y="587"/>
                  </a:lnTo>
                  <a:lnTo>
                    <a:pt x="237" y="626"/>
                  </a:lnTo>
                  <a:lnTo>
                    <a:pt x="240" y="647"/>
                  </a:lnTo>
                  <a:lnTo>
                    <a:pt x="243" y="667"/>
                  </a:lnTo>
                  <a:lnTo>
                    <a:pt x="247" y="687"/>
                  </a:lnTo>
                  <a:lnTo>
                    <a:pt x="251" y="707"/>
                  </a:lnTo>
                  <a:lnTo>
                    <a:pt x="256" y="728"/>
                  </a:lnTo>
                  <a:lnTo>
                    <a:pt x="262" y="747"/>
                  </a:lnTo>
                  <a:lnTo>
                    <a:pt x="269" y="766"/>
                  </a:lnTo>
                  <a:lnTo>
                    <a:pt x="276" y="785"/>
                  </a:lnTo>
                  <a:lnTo>
                    <a:pt x="284" y="804"/>
                  </a:lnTo>
                  <a:lnTo>
                    <a:pt x="292" y="822"/>
                  </a:lnTo>
                  <a:lnTo>
                    <a:pt x="302" y="840"/>
                  </a:lnTo>
                  <a:lnTo>
                    <a:pt x="312" y="857"/>
                  </a:lnTo>
                  <a:lnTo>
                    <a:pt x="323" y="874"/>
                  </a:lnTo>
                  <a:lnTo>
                    <a:pt x="334" y="889"/>
                  </a:lnTo>
                  <a:lnTo>
                    <a:pt x="346" y="904"/>
                  </a:lnTo>
                  <a:lnTo>
                    <a:pt x="360" y="919"/>
                  </a:lnTo>
                  <a:lnTo>
                    <a:pt x="373" y="932"/>
                  </a:lnTo>
                  <a:lnTo>
                    <a:pt x="387" y="945"/>
                  </a:lnTo>
                  <a:lnTo>
                    <a:pt x="403" y="957"/>
                  </a:lnTo>
                  <a:lnTo>
                    <a:pt x="419" y="968"/>
                  </a:lnTo>
                  <a:lnTo>
                    <a:pt x="435" y="977"/>
                  </a:lnTo>
                  <a:lnTo>
                    <a:pt x="453" y="986"/>
                  </a:lnTo>
                  <a:lnTo>
                    <a:pt x="471" y="993"/>
                  </a:lnTo>
                  <a:lnTo>
                    <a:pt x="490" y="1000"/>
                  </a:lnTo>
                  <a:lnTo>
                    <a:pt x="510" y="1005"/>
                  </a:lnTo>
                  <a:lnTo>
                    <a:pt x="531" y="1008"/>
                  </a:lnTo>
                  <a:lnTo>
                    <a:pt x="553" y="1010"/>
                  </a:lnTo>
                  <a:lnTo>
                    <a:pt x="575" y="1011"/>
                  </a:lnTo>
                  <a:lnTo>
                    <a:pt x="575" y="1011"/>
                  </a:lnTo>
                  <a:lnTo>
                    <a:pt x="598" y="1010"/>
                  </a:lnTo>
                  <a:lnTo>
                    <a:pt x="619" y="1008"/>
                  </a:lnTo>
                  <a:lnTo>
                    <a:pt x="640" y="1005"/>
                  </a:lnTo>
                  <a:lnTo>
                    <a:pt x="660" y="1000"/>
                  </a:lnTo>
                  <a:lnTo>
                    <a:pt x="679" y="993"/>
                  </a:lnTo>
                  <a:lnTo>
                    <a:pt x="697" y="986"/>
                  </a:lnTo>
                  <a:lnTo>
                    <a:pt x="715" y="977"/>
                  </a:lnTo>
                  <a:lnTo>
                    <a:pt x="732" y="968"/>
                  </a:lnTo>
                  <a:lnTo>
                    <a:pt x="747" y="957"/>
                  </a:lnTo>
                  <a:lnTo>
                    <a:pt x="762" y="945"/>
                  </a:lnTo>
                  <a:lnTo>
                    <a:pt x="777" y="932"/>
                  </a:lnTo>
                  <a:lnTo>
                    <a:pt x="791" y="919"/>
                  </a:lnTo>
                  <a:lnTo>
                    <a:pt x="803" y="904"/>
                  </a:lnTo>
                  <a:lnTo>
                    <a:pt x="816" y="889"/>
                  </a:lnTo>
                  <a:lnTo>
                    <a:pt x="828" y="874"/>
                  </a:lnTo>
                  <a:lnTo>
                    <a:pt x="838" y="857"/>
                  </a:lnTo>
                  <a:lnTo>
                    <a:pt x="848" y="840"/>
                  </a:lnTo>
                  <a:lnTo>
                    <a:pt x="858" y="822"/>
                  </a:lnTo>
                  <a:lnTo>
                    <a:pt x="867" y="804"/>
                  </a:lnTo>
                  <a:lnTo>
                    <a:pt x="874" y="785"/>
                  </a:lnTo>
                  <a:lnTo>
                    <a:pt x="881" y="766"/>
                  </a:lnTo>
                  <a:lnTo>
                    <a:pt x="888" y="747"/>
                  </a:lnTo>
                  <a:lnTo>
                    <a:pt x="894" y="728"/>
                  </a:lnTo>
                  <a:lnTo>
                    <a:pt x="899" y="707"/>
                  </a:lnTo>
                  <a:lnTo>
                    <a:pt x="904" y="687"/>
                  </a:lnTo>
                  <a:lnTo>
                    <a:pt x="908" y="667"/>
                  </a:lnTo>
                  <a:lnTo>
                    <a:pt x="911" y="647"/>
                  </a:lnTo>
                  <a:lnTo>
                    <a:pt x="914" y="626"/>
                  </a:lnTo>
                  <a:lnTo>
                    <a:pt x="918" y="587"/>
                  </a:lnTo>
                  <a:lnTo>
                    <a:pt x="919" y="547"/>
                  </a:lnTo>
                  <a:lnTo>
                    <a:pt x="919" y="547"/>
                  </a:lnTo>
                  <a:lnTo>
                    <a:pt x="918" y="507"/>
                  </a:lnTo>
                  <a:lnTo>
                    <a:pt x="914" y="467"/>
                  </a:lnTo>
                  <a:lnTo>
                    <a:pt x="911" y="446"/>
                  </a:lnTo>
                  <a:lnTo>
                    <a:pt x="908" y="426"/>
                  </a:lnTo>
                  <a:lnTo>
                    <a:pt x="904" y="407"/>
                  </a:lnTo>
                  <a:lnTo>
                    <a:pt x="899" y="386"/>
                  </a:lnTo>
                  <a:lnTo>
                    <a:pt x="894" y="367"/>
                  </a:lnTo>
                  <a:lnTo>
                    <a:pt x="888" y="346"/>
                  </a:lnTo>
                  <a:lnTo>
                    <a:pt x="881" y="327"/>
                  </a:lnTo>
                  <a:lnTo>
                    <a:pt x="874" y="308"/>
                  </a:lnTo>
                  <a:lnTo>
                    <a:pt x="867" y="290"/>
                  </a:lnTo>
                  <a:lnTo>
                    <a:pt x="858" y="272"/>
                  </a:lnTo>
                  <a:lnTo>
                    <a:pt x="848" y="253"/>
                  </a:lnTo>
                  <a:lnTo>
                    <a:pt x="838" y="237"/>
                  </a:lnTo>
                  <a:lnTo>
                    <a:pt x="828" y="219"/>
                  </a:lnTo>
                  <a:lnTo>
                    <a:pt x="816" y="204"/>
                  </a:lnTo>
                  <a:lnTo>
                    <a:pt x="803" y="189"/>
                  </a:lnTo>
                  <a:lnTo>
                    <a:pt x="791" y="174"/>
                  </a:lnTo>
                  <a:lnTo>
                    <a:pt x="777" y="161"/>
                  </a:lnTo>
                  <a:lnTo>
                    <a:pt x="762" y="148"/>
                  </a:lnTo>
                  <a:lnTo>
                    <a:pt x="747" y="137"/>
                  </a:lnTo>
                  <a:lnTo>
                    <a:pt x="732" y="125"/>
                  </a:lnTo>
                  <a:lnTo>
                    <a:pt x="715" y="116"/>
                  </a:lnTo>
                  <a:lnTo>
                    <a:pt x="697" y="108"/>
                  </a:lnTo>
                  <a:lnTo>
                    <a:pt x="679" y="100"/>
                  </a:lnTo>
                  <a:lnTo>
                    <a:pt x="660" y="94"/>
                  </a:lnTo>
                  <a:lnTo>
                    <a:pt x="640" y="90"/>
                  </a:lnTo>
                  <a:lnTo>
                    <a:pt x="619" y="86"/>
                  </a:lnTo>
                  <a:lnTo>
                    <a:pt x="598" y="83"/>
                  </a:lnTo>
                  <a:lnTo>
                    <a:pt x="575" y="82"/>
                  </a:lnTo>
                  <a:lnTo>
                    <a:pt x="57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6" name="Freeform 19"/>
            <p:cNvSpPr>
              <a:spLocks/>
            </p:cNvSpPr>
            <p:nvPr userDrawn="1"/>
          </p:nvSpPr>
          <p:spPr bwMode="auto">
            <a:xfrm>
              <a:off x="6593134" y="893931"/>
              <a:ext cx="90489" cy="144463"/>
            </a:xfrm>
            <a:custGeom>
              <a:avLst/>
              <a:gdLst>
                <a:gd name="T0" fmla="*/ 38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6 w 683"/>
                <a:gd name="T19" fmla="*/ 787 h 1102"/>
                <a:gd name="T20" fmla="*/ 501 w 683"/>
                <a:gd name="T21" fmla="*/ 720 h 1102"/>
                <a:gd name="T22" fmla="*/ 413 w 683"/>
                <a:gd name="T23" fmla="*/ 659 h 1102"/>
                <a:gd name="T24" fmla="*/ 168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1 w 683"/>
                <a:gd name="T49" fmla="*/ 79 h 1102"/>
                <a:gd name="T50" fmla="*/ 540 w 683"/>
                <a:gd name="T51" fmla="*/ 46 h 1102"/>
                <a:gd name="T52" fmla="*/ 595 w 683"/>
                <a:gd name="T53" fmla="*/ 0 h 1102"/>
                <a:gd name="T54" fmla="*/ 553 w 683"/>
                <a:gd name="T55" fmla="*/ 326 h 1102"/>
                <a:gd name="T56" fmla="*/ 512 w 683"/>
                <a:gd name="T57" fmla="*/ 200 h 1102"/>
                <a:gd name="T58" fmla="*/ 473 w 683"/>
                <a:gd name="T59" fmla="*/ 145 h 1102"/>
                <a:gd name="T60" fmla="*/ 420 w 683"/>
                <a:gd name="T61" fmla="*/ 106 h 1102"/>
                <a:gd name="T62" fmla="*/ 348 w 683"/>
                <a:gd name="T63" fmla="*/ 82 h 1102"/>
                <a:gd name="T64" fmla="*/ 277 w 683"/>
                <a:gd name="T65" fmla="*/ 78 h 1102"/>
                <a:gd name="T66" fmla="*/ 200 w 683"/>
                <a:gd name="T67" fmla="*/ 104 h 1102"/>
                <a:gd name="T68" fmla="*/ 148 w 683"/>
                <a:gd name="T69" fmla="*/ 158 h 1102"/>
                <a:gd name="T70" fmla="*/ 128 w 683"/>
                <a:gd name="T71" fmla="*/ 231 h 1102"/>
                <a:gd name="T72" fmla="*/ 139 w 683"/>
                <a:gd name="T73" fmla="*/ 292 h 1102"/>
                <a:gd name="T74" fmla="*/ 191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3 w 683"/>
                <a:gd name="T89" fmla="*/ 947 h 1102"/>
                <a:gd name="T90" fmla="*/ 597 w 683"/>
                <a:gd name="T91" fmla="*/ 1007 h 1102"/>
                <a:gd name="T92" fmla="*/ 536 w 683"/>
                <a:gd name="T93" fmla="*/ 1053 h 1102"/>
                <a:gd name="T94" fmla="*/ 466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8" y="752"/>
                  </a:lnTo>
                  <a:lnTo>
                    <a:pt x="41" y="771"/>
                  </a:lnTo>
                  <a:lnTo>
                    <a:pt x="46" y="795"/>
                  </a:lnTo>
                  <a:lnTo>
                    <a:pt x="54" y="821"/>
                  </a:lnTo>
                  <a:lnTo>
                    <a:pt x="59" y="835"/>
                  </a:lnTo>
                  <a:lnTo>
                    <a:pt x="64" y="849"/>
                  </a:lnTo>
                  <a:lnTo>
                    <a:pt x="70" y="863"/>
                  </a:lnTo>
                  <a:lnTo>
                    <a:pt x="77" y="878"/>
                  </a:lnTo>
                  <a:lnTo>
                    <a:pt x="84" y="893"/>
                  </a:lnTo>
                  <a:lnTo>
                    <a:pt x="93" y="907"/>
                  </a:lnTo>
                  <a:lnTo>
                    <a:pt x="104" y="921"/>
                  </a:lnTo>
                  <a:lnTo>
                    <a:pt x="115" y="935"/>
                  </a:lnTo>
                  <a:lnTo>
                    <a:pt x="127" y="948"/>
                  </a:lnTo>
                  <a:lnTo>
                    <a:pt x="140" y="961"/>
                  </a:lnTo>
                  <a:lnTo>
                    <a:pt x="155" y="974"/>
                  </a:lnTo>
                  <a:lnTo>
                    <a:pt x="171" y="985"/>
                  </a:lnTo>
                  <a:lnTo>
                    <a:pt x="189" y="995"/>
                  </a:lnTo>
                  <a:lnTo>
                    <a:pt x="207" y="1004"/>
                  </a:lnTo>
                  <a:lnTo>
                    <a:pt x="227" y="1012"/>
                  </a:lnTo>
                  <a:lnTo>
                    <a:pt x="250" y="1020"/>
                  </a:lnTo>
                  <a:lnTo>
                    <a:pt x="273" y="1026"/>
                  </a:lnTo>
                  <a:lnTo>
                    <a:pt x="298" y="1030"/>
                  </a:lnTo>
                  <a:lnTo>
                    <a:pt x="326" y="1032"/>
                  </a:lnTo>
                  <a:lnTo>
                    <a:pt x="354" y="1033"/>
                  </a:lnTo>
                  <a:lnTo>
                    <a:pt x="354" y="1033"/>
                  </a:lnTo>
                  <a:lnTo>
                    <a:pt x="377" y="1032"/>
                  </a:lnTo>
                  <a:lnTo>
                    <a:pt x="398" y="1030"/>
                  </a:lnTo>
                  <a:lnTo>
                    <a:pt x="420" y="1025"/>
                  </a:lnTo>
                  <a:lnTo>
                    <a:pt x="439" y="1019"/>
                  </a:lnTo>
                  <a:lnTo>
                    <a:pt x="458" y="1011"/>
                  </a:lnTo>
                  <a:lnTo>
                    <a:pt x="476" y="1002"/>
                  </a:lnTo>
                  <a:lnTo>
                    <a:pt x="492" y="992"/>
                  </a:lnTo>
                  <a:lnTo>
                    <a:pt x="508" y="980"/>
                  </a:lnTo>
                  <a:lnTo>
                    <a:pt x="522" y="966"/>
                  </a:lnTo>
                  <a:lnTo>
                    <a:pt x="533" y="952"/>
                  </a:lnTo>
                  <a:lnTo>
                    <a:pt x="544" y="937"/>
                  </a:lnTo>
                  <a:lnTo>
                    <a:pt x="553" y="919"/>
                  </a:lnTo>
                  <a:lnTo>
                    <a:pt x="560" y="902"/>
                  </a:lnTo>
                  <a:lnTo>
                    <a:pt x="565" y="884"/>
                  </a:lnTo>
                  <a:lnTo>
                    <a:pt x="569" y="864"/>
                  </a:lnTo>
                  <a:lnTo>
                    <a:pt x="570" y="844"/>
                  </a:lnTo>
                  <a:lnTo>
                    <a:pt x="570" y="844"/>
                  </a:lnTo>
                  <a:lnTo>
                    <a:pt x="569" y="828"/>
                  </a:lnTo>
                  <a:lnTo>
                    <a:pt x="566" y="814"/>
                  </a:lnTo>
                  <a:lnTo>
                    <a:pt x="562" y="800"/>
                  </a:lnTo>
                  <a:lnTo>
                    <a:pt x="556"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2" y="634"/>
                  </a:lnTo>
                  <a:lnTo>
                    <a:pt x="206" y="550"/>
                  </a:lnTo>
                  <a:lnTo>
                    <a:pt x="206" y="550"/>
                  </a:lnTo>
                  <a:lnTo>
                    <a:pt x="186" y="540"/>
                  </a:lnTo>
                  <a:lnTo>
                    <a:pt x="168" y="529"/>
                  </a:lnTo>
                  <a:lnTo>
                    <a:pt x="151" y="516"/>
                  </a:lnTo>
                  <a:lnTo>
                    <a:pt x="133" y="502"/>
                  </a:lnTo>
                  <a:lnTo>
                    <a:pt x="117" y="488"/>
                  </a:lnTo>
                  <a:lnTo>
                    <a:pt x="101"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0" y="154"/>
                  </a:lnTo>
                  <a:lnTo>
                    <a:pt x="46" y="142"/>
                  </a:lnTo>
                  <a:lnTo>
                    <a:pt x="54" y="132"/>
                  </a:lnTo>
                  <a:lnTo>
                    <a:pt x="61" y="121"/>
                  </a:lnTo>
                  <a:lnTo>
                    <a:pt x="68" y="112"/>
                  </a:lnTo>
                  <a:lnTo>
                    <a:pt x="76" y="101"/>
                  </a:lnTo>
                  <a:lnTo>
                    <a:pt x="85" y="92"/>
                  </a:lnTo>
                  <a:lnTo>
                    <a:pt x="94" y="83"/>
                  </a:lnTo>
                  <a:lnTo>
                    <a:pt x="105" y="75"/>
                  </a:lnTo>
                  <a:lnTo>
                    <a:pt x="115" y="67"/>
                  </a:lnTo>
                  <a:lnTo>
                    <a:pt x="125" y="60"/>
                  </a:lnTo>
                  <a:lnTo>
                    <a:pt x="136" y="52"/>
                  </a:lnTo>
                  <a:lnTo>
                    <a:pt x="148" y="45"/>
                  </a:lnTo>
                  <a:lnTo>
                    <a:pt x="160" y="39"/>
                  </a:lnTo>
                  <a:lnTo>
                    <a:pt x="172" y="34"/>
                  </a:lnTo>
                  <a:lnTo>
                    <a:pt x="185" y="29"/>
                  </a:lnTo>
                  <a:lnTo>
                    <a:pt x="199" y="24"/>
                  </a:lnTo>
                  <a:lnTo>
                    <a:pt x="212" y="20"/>
                  </a:lnTo>
                  <a:lnTo>
                    <a:pt x="225" y="17"/>
                  </a:lnTo>
                  <a:lnTo>
                    <a:pt x="240" y="14"/>
                  </a:lnTo>
                  <a:lnTo>
                    <a:pt x="255" y="12"/>
                  </a:lnTo>
                  <a:lnTo>
                    <a:pt x="269" y="9"/>
                  </a:lnTo>
                  <a:lnTo>
                    <a:pt x="285" y="8"/>
                  </a:lnTo>
                  <a:lnTo>
                    <a:pt x="300" y="8"/>
                  </a:lnTo>
                  <a:lnTo>
                    <a:pt x="300" y="8"/>
                  </a:lnTo>
                  <a:lnTo>
                    <a:pt x="319" y="8"/>
                  </a:lnTo>
                  <a:lnTo>
                    <a:pt x="337" y="10"/>
                  </a:lnTo>
                  <a:lnTo>
                    <a:pt x="353" y="12"/>
                  </a:lnTo>
                  <a:lnTo>
                    <a:pt x="368" y="15"/>
                  </a:lnTo>
                  <a:lnTo>
                    <a:pt x="384" y="18"/>
                  </a:lnTo>
                  <a:lnTo>
                    <a:pt x="398" y="21"/>
                  </a:lnTo>
                  <a:lnTo>
                    <a:pt x="411" y="25"/>
                  </a:lnTo>
                  <a:lnTo>
                    <a:pt x="425" y="30"/>
                  </a:lnTo>
                  <a:lnTo>
                    <a:pt x="448" y="40"/>
                  </a:lnTo>
                  <a:lnTo>
                    <a:pt x="471" y="52"/>
                  </a:lnTo>
                  <a:lnTo>
                    <a:pt x="491" y="66"/>
                  </a:lnTo>
                  <a:lnTo>
                    <a:pt x="511" y="79"/>
                  </a:lnTo>
                  <a:lnTo>
                    <a:pt x="511" y="79"/>
                  </a:lnTo>
                  <a:lnTo>
                    <a:pt x="519" y="73"/>
                  </a:lnTo>
                  <a:lnTo>
                    <a:pt x="526" y="65"/>
                  </a:lnTo>
                  <a:lnTo>
                    <a:pt x="533" y="57"/>
                  </a:lnTo>
                  <a:lnTo>
                    <a:pt x="540" y="46"/>
                  </a:lnTo>
                  <a:lnTo>
                    <a:pt x="546" y="36"/>
                  </a:lnTo>
                  <a:lnTo>
                    <a:pt x="553" y="25"/>
                  </a:lnTo>
                  <a:lnTo>
                    <a:pt x="557" y="13"/>
                  </a:lnTo>
                  <a:lnTo>
                    <a:pt x="561" y="0"/>
                  </a:lnTo>
                  <a:lnTo>
                    <a:pt x="595" y="0"/>
                  </a:lnTo>
                  <a:lnTo>
                    <a:pt x="595" y="380"/>
                  </a:lnTo>
                  <a:lnTo>
                    <a:pt x="559" y="380"/>
                  </a:lnTo>
                  <a:lnTo>
                    <a:pt x="559" y="380"/>
                  </a:lnTo>
                  <a:lnTo>
                    <a:pt x="557" y="353"/>
                  </a:lnTo>
                  <a:lnTo>
                    <a:pt x="553" y="326"/>
                  </a:lnTo>
                  <a:lnTo>
                    <a:pt x="547" y="300"/>
                  </a:lnTo>
                  <a:lnTo>
                    <a:pt x="541" y="274"/>
                  </a:lnTo>
                  <a:lnTo>
                    <a:pt x="533" y="249"/>
                  </a:lnTo>
                  <a:lnTo>
                    <a:pt x="523" y="223"/>
                  </a:lnTo>
                  <a:lnTo>
                    <a:pt x="512" y="200"/>
                  </a:lnTo>
                  <a:lnTo>
                    <a:pt x="504" y="187"/>
                  </a:lnTo>
                  <a:lnTo>
                    <a:pt x="497" y="177"/>
                  </a:lnTo>
                  <a:lnTo>
                    <a:pt x="490" y="166"/>
                  </a:lnTo>
                  <a:lnTo>
                    <a:pt x="482" y="156"/>
                  </a:lnTo>
                  <a:lnTo>
                    <a:pt x="473" y="145"/>
                  </a:lnTo>
                  <a:lnTo>
                    <a:pt x="464" y="136"/>
                  </a:lnTo>
                  <a:lnTo>
                    <a:pt x="453" y="128"/>
                  </a:lnTo>
                  <a:lnTo>
                    <a:pt x="443" y="120"/>
                  </a:lnTo>
                  <a:lnTo>
                    <a:pt x="431" y="112"/>
                  </a:lnTo>
                  <a:lnTo>
                    <a:pt x="420"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8" y="112"/>
                  </a:lnTo>
                  <a:lnTo>
                    <a:pt x="175" y="122"/>
                  </a:lnTo>
                  <a:lnTo>
                    <a:pt x="165" y="133"/>
                  </a:lnTo>
                  <a:lnTo>
                    <a:pt x="156" y="144"/>
                  </a:lnTo>
                  <a:lnTo>
                    <a:pt x="148" y="158"/>
                  </a:lnTo>
                  <a:lnTo>
                    <a:pt x="140" y="171"/>
                  </a:lnTo>
                  <a:lnTo>
                    <a:pt x="135" y="185"/>
                  </a:lnTo>
                  <a:lnTo>
                    <a:pt x="131" y="200"/>
                  </a:lnTo>
                  <a:lnTo>
                    <a:pt x="128" y="215"/>
                  </a:lnTo>
                  <a:lnTo>
                    <a:pt x="128" y="231"/>
                  </a:lnTo>
                  <a:lnTo>
                    <a:pt x="128" y="231"/>
                  </a:lnTo>
                  <a:lnTo>
                    <a:pt x="128" y="248"/>
                  </a:lnTo>
                  <a:lnTo>
                    <a:pt x="131" y="263"/>
                  </a:lnTo>
                  <a:lnTo>
                    <a:pt x="134" y="277"/>
                  </a:lnTo>
                  <a:lnTo>
                    <a:pt x="139" y="292"/>
                  </a:lnTo>
                  <a:lnTo>
                    <a:pt x="147" y="305"/>
                  </a:lnTo>
                  <a:lnTo>
                    <a:pt x="155" y="317"/>
                  </a:lnTo>
                  <a:lnTo>
                    <a:pt x="165" y="331"/>
                  </a:lnTo>
                  <a:lnTo>
                    <a:pt x="177" y="343"/>
                  </a:lnTo>
                  <a:lnTo>
                    <a:pt x="191" y="355"/>
                  </a:lnTo>
                  <a:lnTo>
                    <a:pt x="206" y="366"/>
                  </a:lnTo>
                  <a:lnTo>
                    <a:pt x="223" y="379"/>
                  </a:lnTo>
                  <a:lnTo>
                    <a:pt x="242" y="392"/>
                  </a:lnTo>
                  <a:lnTo>
                    <a:pt x="263" y="404"/>
                  </a:lnTo>
                  <a:lnTo>
                    <a:pt x="287" y="417"/>
                  </a:lnTo>
                  <a:lnTo>
                    <a:pt x="339" y="445"/>
                  </a:lnTo>
                  <a:lnTo>
                    <a:pt x="502" y="530"/>
                  </a:lnTo>
                  <a:lnTo>
                    <a:pt x="502" y="530"/>
                  </a:lnTo>
                  <a:lnTo>
                    <a:pt x="526" y="542"/>
                  </a:lnTo>
                  <a:lnTo>
                    <a:pt x="548" y="556"/>
                  </a:lnTo>
                  <a:lnTo>
                    <a:pt x="568" y="571"/>
                  </a:lnTo>
                  <a:lnTo>
                    <a:pt x="586" y="585"/>
                  </a:lnTo>
                  <a:lnTo>
                    <a:pt x="603" y="601"/>
                  </a:lnTo>
                  <a:lnTo>
                    <a:pt x="618" y="617"/>
                  </a:lnTo>
                  <a:lnTo>
                    <a:pt x="631" y="633"/>
                  </a:lnTo>
                  <a:lnTo>
                    <a:pt x="643"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0" y="934"/>
                  </a:lnTo>
                  <a:lnTo>
                    <a:pt x="643" y="947"/>
                  </a:lnTo>
                  <a:lnTo>
                    <a:pt x="634" y="960"/>
                  </a:lnTo>
                  <a:lnTo>
                    <a:pt x="626" y="973"/>
                  </a:lnTo>
                  <a:lnTo>
                    <a:pt x="617" y="985"/>
                  </a:lnTo>
                  <a:lnTo>
                    <a:pt x="607" y="996"/>
                  </a:lnTo>
                  <a:lnTo>
                    <a:pt x="597" y="1007"/>
                  </a:lnTo>
                  <a:lnTo>
                    <a:pt x="585" y="1018"/>
                  </a:lnTo>
                  <a:lnTo>
                    <a:pt x="574" y="1028"/>
                  </a:lnTo>
                  <a:lnTo>
                    <a:pt x="562" y="1037"/>
                  </a:lnTo>
                  <a:lnTo>
                    <a:pt x="549" y="1045"/>
                  </a:lnTo>
                  <a:lnTo>
                    <a:pt x="536" y="1053"/>
                  </a:lnTo>
                  <a:lnTo>
                    <a:pt x="523" y="1062"/>
                  </a:lnTo>
                  <a:lnTo>
                    <a:pt x="509" y="1068"/>
                  </a:lnTo>
                  <a:lnTo>
                    <a:pt x="495" y="1075"/>
                  </a:lnTo>
                  <a:lnTo>
                    <a:pt x="480" y="1080"/>
                  </a:lnTo>
                  <a:lnTo>
                    <a:pt x="466" y="1085"/>
                  </a:lnTo>
                  <a:lnTo>
                    <a:pt x="450" y="1089"/>
                  </a:lnTo>
                  <a:lnTo>
                    <a:pt x="435" y="1093"/>
                  </a:lnTo>
                  <a:lnTo>
                    <a:pt x="419" y="1096"/>
                  </a:lnTo>
                  <a:lnTo>
                    <a:pt x="403" y="1099"/>
                  </a:lnTo>
                  <a:lnTo>
                    <a:pt x="387" y="1100"/>
                  </a:lnTo>
                  <a:lnTo>
                    <a:pt x="371" y="1101"/>
                  </a:lnTo>
                  <a:lnTo>
                    <a:pt x="354" y="1102"/>
                  </a:lnTo>
                  <a:lnTo>
                    <a:pt x="354" y="1102"/>
                  </a:lnTo>
                  <a:lnTo>
                    <a:pt x="330" y="1101"/>
                  </a:lnTo>
                  <a:lnTo>
                    <a:pt x="307" y="1099"/>
                  </a:lnTo>
                  <a:lnTo>
                    <a:pt x="285" y="1095"/>
                  </a:lnTo>
                  <a:lnTo>
                    <a:pt x="264" y="1091"/>
                  </a:lnTo>
                  <a:lnTo>
                    <a:pt x="245" y="1086"/>
                  </a:lnTo>
                  <a:lnTo>
                    <a:pt x="225" y="1080"/>
                  </a:lnTo>
                  <a:lnTo>
                    <a:pt x="208" y="1073"/>
                  </a:lnTo>
                  <a:lnTo>
                    <a:pt x="191" y="1067"/>
                  </a:lnTo>
                  <a:lnTo>
                    <a:pt x="160" y="1052"/>
                  </a:lnTo>
                  <a:lnTo>
                    <a:pt x="131" y="1039"/>
                  </a:lnTo>
                  <a:lnTo>
                    <a:pt x="107" y="1028"/>
                  </a:lnTo>
                  <a:lnTo>
                    <a:pt x="95" y="1024"/>
                  </a:lnTo>
                  <a:lnTo>
                    <a:pt x="85" y="1021"/>
                  </a:lnTo>
                  <a:lnTo>
                    <a:pt x="85" y="1021"/>
                  </a:lnTo>
                  <a:lnTo>
                    <a:pt x="77" y="1028"/>
                  </a:lnTo>
                  <a:lnTo>
                    <a:pt x="70" y="1036"/>
                  </a:lnTo>
                  <a:lnTo>
                    <a:pt x="62" y="1044"/>
                  </a:lnTo>
                  <a:lnTo>
                    <a:pt x="56" y="1053"/>
                  </a:lnTo>
                  <a:lnTo>
                    <a:pt x="48"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7" name="Freeform 20"/>
            <p:cNvSpPr>
              <a:spLocks/>
            </p:cNvSpPr>
            <p:nvPr userDrawn="1"/>
          </p:nvSpPr>
          <p:spPr bwMode="auto">
            <a:xfrm>
              <a:off x="6712196" y="898693"/>
              <a:ext cx="141288" cy="136525"/>
            </a:xfrm>
            <a:custGeom>
              <a:avLst/>
              <a:gdLst>
                <a:gd name="T0" fmla="*/ 304 w 1077"/>
                <a:gd name="T1" fmla="*/ 999 h 1035"/>
                <a:gd name="T2" fmla="*/ 352 w 1077"/>
                <a:gd name="T3" fmla="*/ 997 h 1035"/>
                <a:gd name="T4" fmla="*/ 390 w 1077"/>
                <a:gd name="T5" fmla="*/ 991 h 1035"/>
                <a:gd name="T6" fmla="*/ 419 w 1077"/>
                <a:gd name="T7" fmla="*/ 981 h 1035"/>
                <a:gd name="T8" fmla="*/ 431 w 1077"/>
                <a:gd name="T9" fmla="*/ 972 h 1035"/>
                <a:gd name="T10" fmla="*/ 441 w 1077"/>
                <a:gd name="T11" fmla="*/ 962 h 1035"/>
                <a:gd name="T12" fmla="*/ 448 w 1077"/>
                <a:gd name="T13" fmla="*/ 951 h 1035"/>
                <a:gd name="T14" fmla="*/ 460 w 1077"/>
                <a:gd name="T15" fmla="*/ 920 h 1035"/>
                <a:gd name="T16" fmla="*/ 466 w 1077"/>
                <a:gd name="T17" fmla="*/ 879 h 1035"/>
                <a:gd name="T18" fmla="*/ 469 w 1077"/>
                <a:gd name="T19" fmla="*/ 827 h 1035"/>
                <a:gd name="T20" fmla="*/ 469 w 1077"/>
                <a:gd name="T21" fmla="*/ 68 h 1035"/>
                <a:gd name="T22" fmla="*/ 245 w 1077"/>
                <a:gd name="T23" fmla="*/ 68 h 1035"/>
                <a:gd name="T24" fmla="*/ 192 w 1077"/>
                <a:gd name="T25" fmla="*/ 69 h 1035"/>
                <a:gd name="T26" fmla="*/ 150 w 1077"/>
                <a:gd name="T27" fmla="*/ 75 h 1035"/>
                <a:gd name="T28" fmla="*/ 119 w 1077"/>
                <a:gd name="T29" fmla="*/ 85 h 1035"/>
                <a:gd name="T30" fmla="*/ 94 w 1077"/>
                <a:gd name="T31" fmla="*/ 98 h 1035"/>
                <a:gd name="T32" fmla="*/ 77 w 1077"/>
                <a:gd name="T33" fmla="*/ 117 h 1035"/>
                <a:gd name="T34" fmla="*/ 64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2 w 1077"/>
                <a:gd name="T49" fmla="*/ 139 h 1035"/>
                <a:gd name="T50" fmla="*/ 1000 w 1077"/>
                <a:gd name="T51" fmla="*/ 117 h 1035"/>
                <a:gd name="T52" fmla="*/ 983 w 1077"/>
                <a:gd name="T53" fmla="*/ 98 h 1035"/>
                <a:gd name="T54" fmla="*/ 958 w 1077"/>
                <a:gd name="T55" fmla="*/ 85 h 1035"/>
                <a:gd name="T56" fmla="*/ 926 w 1077"/>
                <a:gd name="T57" fmla="*/ 75 h 1035"/>
                <a:gd name="T58" fmla="*/ 884 w 1077"/>
                <a:gd name="T59" fmla="*/ 69 h 1035"/>
                <a:gd name="T60" fmla="*/ 831 w 1077"/>
                <a:gd name="T61" fmla="*/ 68 h 1035"/>
                <a:gd name="T62" fmla="*/ 607 w 1077"/>
                <a:gd name="T63" fmla="*/ 797 h 1035"/>
                <a:gd name="T64" fmla="*/ 607 w 1077"/>
                <a:gd name="T65" fmla="*/ 827 h 1035"/>
                <a:gd name="T66" fmla="*/ 610 w 1077"/>
                <a:gd name="T67" fmla="*/ 879 h 1035"/>
                <a:gd name="T68" fmla="*/ 617 w 1077"/>
                <a:gd name="T69" fmla="*/ 920 h 1035"/>
                <a:gd name="T70" fmla="*/ 629 w 1077"/>
                <a:gd name="T71" fmla="*/ 951 h 1035"/>
                <a:gd name="T72" fmla="*/ 636 w 1077"/>
                <a:gd name="T73" fmla="*/ 962 h 1035"/>
                <a:gd name="T74" fmla="*/ 646 w 1077"/>
                <a:gd name="T75" fmla="*/ 972 h 1035"/>
                <a:gd name="T76" fmla="*/ 657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0" y="991"/>
                  </a:lnTo>
                  <a:lnTo>
                    <a:pt x="406" y="987"/>
                  </a:lnTo>
                  <a:lnTo>
                    <a:pt x="419" y="981"/>
                  </a:lnTo>
                  <a:lnTo>
                    <a:pt x="425" y="977"/>
                  </a:lnTo>
                  <a:lnTo>
                    <a:pt x="431" y="972"/>
                  </a:lnTo>
                  <a:lnTo>
                    <a:pt x="436" y="967"/>
                  </a:lnTo>
                  <a:lnTo>
                    <a:pt x="441" y="962"/>
                  </a:lnTo>
                  <a:lnTo>
                    <a:pt x="445" y="957"/>
                  </a:lnTo>
                  <a:lnTo>
                    <a:pt x="448" y="951"/>
                  </a:lnTo>
                  <a:lnTo>
                    <a:pt x="455" y="937"/>
                  </a:lnTo>
                  <a:lnTo>
                    <a:pt x="460" y="920"/>
                  </a:lnTo>
                  <a:lnTo>
                    <a:pt x="463" y="901"/>
                  </a:lnTo>
                  <a:lnTo>
                    <a:pt x="466" y="879"/>
                  </a:lnTo>
                  <a:lnTo>
                    <a:pt x="468" y="855"/>
                  </a:lnTo>
                  <a:lnTo>
                    <a:pt x="469" y="827"/>
                  </a:lnTo>
                  <a:lnTo>
                    <a:pt x="469" y="797"/>
                  </a:lnTo>
                  <a:lnTo>
                    <a:pt x="469" y="68"/>
                  </a:lnTo>
                  <a:lnTo>
                    <a:pt x="245" y="68"/>
                  </a:lnTo>
                  <a:lnTo>
                    <a:pt x="245" y="68"/>
                  </a:lnTo>
                  <a:lnTo>
                    <a:pt x="217" y="68"/>
                  </a:lnTo>
                  <a:lnTo>
                    <a:pt x="192" y="69"/>
                  </a:lnTo>
                  <a:lnTo>
                    <a:pt x="170" y="72"/>
                  </a:lnTo>
                  <a:lnTo>
                    <a:pt x="150" y="75"/>
                  </a:lnTo>
                  <a:lnTo>
                    <a:pt x="133" y="79"/>
                  </a:lnTo>
                  <a:lnTo>
                    <a:pt x="119" y="85"/>
                  </a:lnTo>
                  <a:lnTo>
                    <a:pt x="105" y="91"/>
                  </a:lnTo>
                  <a:lnTo>
                    <a:pt x="94" y="98"/>
                  </a:lnTo>
                  <a:lnTo>
                    <a:pt x="85" y="106"/>
                  </a:lnTo>
                  <a:lnTo>
                    <a:pt x="77" y="117"/>
                  </a:lnTo>
                  <a:lnTo>
                    <a:pt x="71" y="127"/>
                  </a:lnTo>
                  <a:lnTo>
                    <a:pt x="64" y="139"/>
                  </a:lnTo>
                  <a:lnTo>
                    <a:pt x="59" y="152"/>
                  </a:lnTo>
                  <a:lnTo>
                    <a:pt x="54" y="167"/>
                  </a:lnTo>
                  <a:lnTo>
                    <a:pt x="45" y="198"/>
                  </a:lnTo>
                  <a:lnTo>
                    <a:pt x="37" y="233"/>
                  </a:lnTo>
                  <a:lnTo>
                    <a:pt x="0" y="233"/>
                  </a:lnTo>
                  <a:lnTo>
                    <a:pt x="15" y="0"/>
                  </a:lnTo>
                  <a:lnTo>
                    <a:pt x="1061" y="0"/>
                  </a:lnTo>
                  <a:lnTo>
                    <a:pt x="1077" y="233"/>
                  </a:lnTo>
                  <a:lnTo>
                    <a:pt x="1040" y="233"/>
                  </a:lnTo>
                  <a:lnTo>
                    <a:pt x="1032" y="198"/>
                  </a:lnTo>
                  <a:lnTo>
                    <a:pt x="1032" y="198"/>
                  </a:lnTo>
                  <a:lnTo>
                    <a:pt x="1023" y="167"/>
                  </a:lnTo>
                  <a:lnTo>
                    <a:pt x="1017" y="152"/>
                  </a:lnTo>
                  <a:lnTo>
                    <a:pt x="1012" y="139"/>
                  </a:lnTo>
                  <a:lnTo>
                    <a:pt x="1006" y="127"/>
                  </a:lnTo>
                  <a:lnTo>
                    <a:pt x="1000" y="117"/>
                  </a:lnTo>
                  <a:lnTo>
                    <a:pt x="992" y="106"/>
                  </a:lnTo>
                  <a:lnTo>
                    <a:pt x="983" y="98"/>
                  </a:lnTo>
                  <a:lnTo>
                    <a:pt x="971" y="91"/>
                  </a:lnTo>
                  <a:lnTo>
                    <a:pt x="958" y="85"/>
                  </a:lnTo>
                  <a:lnTo>
                    <a:pt x="944" y="79"/>
                  </a:lnTo>
                  <a:lnTo>
                    <a:pt x="926" y="75"/>
                  </a:lnTo>
                  <a:lnTo>
                    <a:pt x="907" y="72"/>
                  </a:lnTo>
                  <a:lnTo>
                    <a:pt x="884" y="69"/>
                  </a:lnTo>
                  <a:lnTo>
                    <a:pt x="860" y="68"/>
                  </a:lnTo>
                  <a:lnTo>
                    <a:pt x="831" y="68"/>
                  </a:lnTo>
                  <a:lnTo>
                    <a:pt x="607" y="68"/>
                  </a:lnTo>
                  <a:lnTo>
                    <a:pt x="607" y="797"/>
                  </a:lnTo>
                  <a:lnTo>
                    <a:pt x="607" y="797"/>
                  </a:lnTo>
                  <a:lnTo>
                    <a:pt x="607" y="827"/>
                  </a:lnTo>
                  <a:lnTo>
                    <a:pt x="608" y="855"/>
                  </a:lnTo>
                  <a:lnTo>
                    <a:pt x="610" y="879"/>
                  </a:lnTo>
                  <a:lnTo>
                    <a:pt x="614" y="901"/>
                  </a:lnTo>
                  <a:lnTo>
                    <a:pt x="617" y="920"/>
                  </a:lnTo>
                  <a:lnTo>
                    <a:pt x="622" y="937"/>
                  </a:lnTo>
                  <a:lnTo>
                    <a:pt x="629" y="951"/>
                  </a:lnTo>
                  <a:lnTo>
                    <a:pt x="632" y="957"/>
                  </a:lnTo>
                  <a:lnTo>
                    <a:pt x="636" y="962"/>
                  </a:lnTo>
                  <a:lnTo>
                    <a:pt x="641" y="967"/>
                  </a:lnTo>
                  <a:lnTo>
                    <a:pt x="646" y="972"/>
                  </a:lnTo>
                  <a:lnTo>
                    <a:pt x="651" y="977"/>
                  </a:lnTo>
                  <a:lnTo>
                    <a:pt x="657" y="981"/>
                  </a:lnTo>
                  <a:lnTo>
                    <a:pt x="671" y="987"/>
                  </a:lnTo>
                  <a:lnTo>
                    <a:pt x="687" y="991"/>
                  </a:lnTo>
                  <a:lnTo>
                    <a:pt x="705" y="995"/>
                  </a:lnTo>
                  <a:lnTo>
                    <a:pt x="725" y="997"/>
                  </a:lnTo>
                  <a:lnTo>
                    <a:pt x="747"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8" name="Freeform 21"/>
            <p:cNvSpPr>
              <a:spLocks noEditPoints="1"/>
            </p:cNvSpPr>
            <p:nvPr userDrawn="1"/>
          </p:nvSpPr>
          <p:spPr bwMode="auto">
            <a:xfrm>
              <a:off x="6851897" y="893931"/>
              <a:ext cx="157162" cy="141289"/>
            </a:xfrm>
            <a:custGeom>
              <a:avLst/>
              <a:gdLst>
                <a:gd name="T0" fmla="*/ 0 w 1196"/>
                <a:gd name="T1" fmla="*/ 1029 h 1065"/>
                <a:gd name="T2" fmla="*/ 48 w 1196"/>
                <a:gd name="T3" fmla="*/ 1027 h 1065"/>
                <a:gd name="T4" fmla="*/ 86 w 1196"/>
                <a:gd name="T5" fmla="*/ 1022 h 1065"/>
                <a:gd name="T6" fmla="*/ 115 w 1196"/>
                <a:gd name="T7" fmla="*/ 1013 h 1065"/>
                <a:gd name="T8" fmla="*/ 137 w 1196"/>
                <a:gd name="T9" fmla="*/ 999 h 1065"/>
                <a:gd name="T10" fmla="*/ 156 w 1196"/>
                <a:gd name="T11" fmla="*/ 979 h 1065"/>
                <a:gd name="T12" fmla="*/ 172 w 1196"/>
                <a:gd name="T13" fmla="*/ 953 h 1065"/>
                <a:gd name="T14" fmla="*/ 188 w 1196"/>
                <a:gd name="T15" fmla="*/ 920 h 1065"/>
                <a:gd name="T16" fmla="*/ 586 w 1196"/>
                <a:gd name="T17" fmla="*/ 0 h 1065"/>
                <a:gd name="T18" fmla="*/ 990 w 1196"/>
                <a:gd name="T19" fmla="*/ 879 h 1065"/>
                <a:gd name="T20" fmla="*/ 1008 w 1196"/>
                <a:gd name="T21" fmla="*/ 920 h 1065"/>
                <a:gd name="T22" fmla="*/ 1025 w 1196"/>
                <a:gd name="T23" fmla="*/ 953 h 1065"/>
                <a:gd name="T24" fmla="*/ 1041 w 1196"/>
                <a:gd name="T25" fmla="*/ 979 h 1065"/>
                <a:gd name="T26" fmla="*/ 1060 w 1196"/>
                <a:gd name="T27" fmla="*/ 999 h 1065"/>
                <a:gd name="T28" fmla="*/ 1082 w 1196"/>
                <a:gd name="T29" fmla="*/ 1013 h 1065"/>
                <a:gd name="T30" fmla="*/ 1111 w 1196"/>
                <a:gd name="T31" fmla="*/ 1022 h 1065"/>
                <a:gd name="T32" fmla="*/ 1148 w 1196"/>
                <a:gd name="T33" fmla="*/ 1027 h 1065"/>
                <a:gd name="T34" fmla="*/ 1196 w 1196"/>
                <a:gd name="T35" fmla="*/ 1029 h 1065"/>
                <a:gd name="T36" fmla="*/ 717 w 1196"/>
                <a:gd name="T37" fmla="*/ 1065 h 1065"/>
                <a:gd name="T38" fmla="*/ 717 w 1196"/>
                <a:gd name="T39" fmla="*/ 1029 h 1065"/>
                <a:gd name="T40" fmla="*/ 766 w 1196"/>
                <a:gd name="T41" fmla="*/ 1027 h 1065"/>
                <a:gd name="T42" fmla="*/ 805 w 1196"/>
                <a:gd name="T43" fmla="*/ 1022 h 1065"/>
                <a:gd name="T44" fmla="*/ 834 w 1196"/>
                <a:gd name="T45" fmla="*/ 1013 h 1065"/>
                <a:gd name="T46" fmla="*/ 854 w 1196"/>
                <a:gd name="T47" fmla="*/ 998 h 1065"/>
                <a:gd name="T48" fmla="*/ 865 w 1196"/>
                <a:gd name="T49" fmla="*/ 981 h 1065"/>
                <a:gd name="T50" fmla="*/ 868 w 1196"/>
                <a:gd name="T51" fmla="*/ 958 h 1065"/>
                <a:gd name="T52" fmla="*/ 864 w 1196"/>
                <a:gd name="T53" fmla="*/ 931 h 1065"/>
                <a:gd name="T54" fmla="*/ 852 w 1196"/>
                <a:gd name="T55" fmla="*/ 897 h 1065"/>
                <a:gd name="T56" fmla="*/ 352 w 1196"/>
                <a:gd name="T57" fmla="*/ 706 h 1065"/>
                <a:gd name="T58" fmla="*/ 269 w 1196"/>
                <a:gd name="T59" fmla="*/ 897 h 1065"/>
                <a:gd name="T60" fmla="*/ 257 w 1196"/>
                <a:gd name="T61" fmla="*/ 930 h 1065"/>
                <a:gd name="T62" fmla="*/ 253 w 1196"/>
                <a:gd name="T63" fmla="*/ 957 h 1065"/>
                <a:gd name="T64" fmla="*/ 256 w 1196"/>
                <a:gd name="T65" fmla="*/ 980 h 1065"/>
                <a:gd name="T66" fmla="*/ 267 w 1196"/>
                <a:gd name="T67" fmla="*/ 998 h 1065"/>
                <a:gd name="T68" fmla="*/ 288 w 1196"/>
                <a:gd name="T69" fmla="*/ 1012 h 1065"/>
                <a:gd name="T70" fmla="*/ 316 w 1196"/>
                <a:gd name="T71" fmla="*/ 1021 h 1065"/>
                <a:gd name="T72" fmla="*/ 355 w 1196"/>
                <a:gd name="T73" fmla="*/ 1027 h 1065"/>
                <a:gd name="T74" fmla="*/ 403 w 1196"/>
                <a:gd name="T75" fmla="*/ 1029 h 1065"/>
                <a:gd name="T76" fmla="*/ 0 w 1196"/>
                <a:gd name="T77" fmla="*/ 1065 h 1065"/>
                <a:gd name="T78" fmla="*/ 740 w 1196"/>
                <a:gd name="T79" fmla="*/ 643 h 1065"/>
                <a:gd name="T80" fmla="*/ 380 w 1196"/>
                <a:gd name="T81" fmla="*/ 6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6" h="1065">
                  <a:moveTo>
                    <a:pt x="0" y="1029"/>
                  </a:moveTo>
                  <a:lnTo>
                    <a:pt x="0" y="1029"/>
                  </a:lnTo>
                  <a:lnTo>
                    <a:pt x="26" y="1028"/>
                  </a:lnTo>
                  <a:lnTo>
                    <a:pt x="48" y="1027"/>
                  </a:lnTo>
                  <a:lnTo>
                    <a:pt x="68" y="1025"/>
                  </a:lnTo>
                  <a:lnTo>
                    <a:pt x="86" y="1022"/>
                  </a:lnTo>
                  <a:lnTo>
                    <a:pt x="102" y="1018"/>
                  </a:lnTo>
                  <a:lnTo>
                    <a:pt x="115" y="1013"/>
                  </a:lnTo>
                  <a:lnTo>
                    <a:pt x="127" y="1007"/>
                  </a:lnTo>
                  <a:lnTo>
                    <a:pt x="137" y="999"/>
                  </a:lnTo>
                  <a:lnTo>
                    <a:pt x="148" y="990"/>
                  </a:lnTo>
                  <a:lnTo>
                    <a:pt x="156" y="979"/>
                  </a:lnTo>
                  <a:lnTo>
                    <a:pt x="164" y="967"/>
                  </a:lnTo>
                  <a:lnTo>
                    <a:pt x="172" y="953"/>
                  </a:lnTo>
                  <a:lnTo>
                    <a:pt x="180" y="937"/>
                  </a:lnTo>
                  <a:lnTo>
                    <a:pt x="188" y="920"/>
                  </a:lnTo>
                  <a:lnTo>
                    <a:pt x="207" y="879"/>
                  </a:lnTo>
                  <a:lnTo>
                    <a:pt x="586" y="0"/>
                  </a:lnTo>
                  <a:lnTo>
                    <a:pt x="609" y="0"/>
                  </a:lnTo>
                  <a:lnTo>
                    <a:pt x="990" y="879"/>
                  </a:lnTo>
                  <a:lnTo>
                    <a:pt x="990" y="879"/>
                  </a:lnTo>
                  <a:lnTo>
                    <a:pt x="1008" y="920"/>
                  </a:lnTo>
                  <a:lnTo>
                    <a:pt x="1017" y="937"/>
                  </a:lnTo>
                  <a:lnTo>
                    <a:pt x="1025" y="953"/>
                  </a:lnTo>
                  <a:lnTo>
                    <a:pt x="1033" y="967"/>
                  </a:lnTo>
                  <a:lnTo>
                    <a:pt x="1041" y="979"/>
                  </a:lnTo>
                  <a:lnTo>
                    <a:pt x="1049" y="990"/>
                  </a:lnTo>
                  <a:lnTo>
                    <a:pt x="1060" y="999"/>
                  </a:lnTo>
                  <a:lnTo>
                    <a:pt x="1070" y="1007"/>
                  </a:lnTo>
                  <a:lnTo>
                    <a:pt x="1082" y="1013"/>
                  </a:lnTo>
                  <a:lnTo>
                    <a:pt x="1095" y="1018"/>
                  </a:lnTo>
                  <a:lnTo>
                    <a:pt x="1111" y="1022"/>
                  </a:lnTo>
                  <a:lnTo>
                    <a:pt x="1128" y="1025"/>
                  </a:lnTo>
                  <a:lnTo>
                    <a:pt x="1148" y="1027"/>
                  </a:lnTo>
                  <a:lnTo>
                    <a:pt x="1170" y="1028"/>
                  </a:lnTo>
                  <a:lnTo>
                    <a:pt x="1196" y="1029"/>
                  </a:lnTo>
                  <a:lnTo>
                    <a:pt x="1196" y="1065"/>
                  </a:lnTo>
                  <a:lnTo>
                    <a:pt x="717" y="1065"/>
                  </a:lnTo>
                  <a:lnTo>
                    <a:pt x="717" y="1029"/>
                  </a:lnTo>
                  <a:lnTo>
                    <a:pt x="717" y="1029"/>
                  </a:lnTo>
                  <a:lnTo>
                    <a:pt x="743" y="1028"/>
                  </a:lnTo>
                  <a:lnTo>
                    <a:pt x="766" y="1027"/>
                  </a:lnTo>
                  <a:lnTo>
                    <a:pt x="787" y="1025"/>
                  </a:lnTo>
                  <a:lnTo>
                    <a:pt x="805" y="1022"/>
                  </a:lnTo>
                  <a:lnTo>
                    <a:pt x="820" y="1018"/>
                  </a:lnTo>
                  <a:lnTo>
                    <a:pt x="834" y="1013"/>
                  </a:lnTo>
                  <a:lnTo>
                    <a:pt x="845" y="1006"/>
                  </a:lnTo>
                  <a:lnTo>
                    <a:pt x="854" y="998"/>
                  </a:lnTo>
                  <a:lnTo>
                    <a:pt x="861" y="990"/>
                  </a:lnTo>
                  <a:lnTo>
                    <a:pt x="865" y="981"/>
                  </a:lnTo>
                  <a:lnTo>
                    <a:pt x="868" y="970"/>
                  </a:lnTo>
                  <a:lnTo>
                    <a:pt x="868" y="958"/>
                  </a:lnTo>
                  <a:lnTo>
                    <a:pt x="867" y="945"/>
                  </a:lnTo>
                  <a:lnTo>
                    <a:pt x="864" y="931"/>
                  </a:lnTo>
                  <a:lnTo>
                    <a:pt x="859" y="915"/>
                  </a:lnTo>
                  <a:lnTo>
                    <a:pt x="852" y="897"/>
                  </a:lnTo>
                  <a:lnTo>
                    <a:pt x="769" y="706"/>
                  </a:lnTo>
                  <a:lnTo>
                    <a:pt x="352" y="706"/>
                  </a:lnTo>
                  <a:lnTo>
                    <a:pt x="269" y="897"/>
                  </a:lnTo>
                  <a:lnTo>
                    <a:pt x="269" y="897"/>
                  </a:lnTo>
                  <a:lnTo>
                    <a:pt x="262" y="915"/>
                  </a:lnTo>
                  <a:lnTo>
                    <a:pt x="257" y="930"/>
                  </a:lnTo>
                  <a:lnTo>
                    <a:pt x="254" y="944"/>
                  </a:lnTo>
                  <a:lnTo>
                    <a:pt x="253" y="957"/>
                  </a:lnTo>
                  <a:lnTo>
                    <a:pt x="253" y="969"/>
                  </a:lnTo>
                  <a:lnTo>
                    <a:pt x="256" y="980"/>
                  </a:lnTo>
                  <a:lnTo>
                    <a:pt x="260" y="989"/>
                  </a:lnTo>
                  <a:lnTo>
                    <a:pt x="267" y="998"/>
                  </a:lnTo>
                  <a:lnTo>
                    <a:pt x="276" y="1006"/>
                  </a:lnTo>
                  <a:lnTo>
                    <a:pt x="288" y="1012"/>
                  </a:lnTo>
                  <a:lnTo>
                    <a:pt x="301" y="1017"/>
                  </a:lnTo>
                  <a:lnTo>
                    <a:pt x="316" y="1021"/>
                  </a:lnTo>
                  <a:lnTo>
                    <a:pt x="335" y="1025"/>
                  </a:lnTo>
                  <a:lnTo>
                    <a:pt x="355" y="1027"/>
                  </a:lnTo>
                  <a:lnTo>
                    <a:pt x="378" y="1028"/>
                  </a:lnTo>
                  <a:lnTo>
                    <a:pt x="403" y="1029"/>
                  </a:lnTo>
                  <a:lnTo>
                    <a:pt x="403" y="1065"/>
                  </a:lnTo>
                  <a:lnTo>
                    <a:pt x="0" y="1065"/>
                  </a:lnTo>
                  <a:lnTo>
                    <a:pt x="0" y="1029"/>
                  </a:lnTo>
                  <a:close/>
                  <a:moveTo>
                    <a:pt x="740" y="643"/>
                  </a:moveTo>
                  <a:lnTo>
                    <a:pt x="559" y="226"/>
                  </a:lnTo>
                  <a:lnTo>
                    <a:pt x="380" y="643"/>
                  </a:lnTo>
                  <a:lnTo>
                    <a:pt x="740" y="6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9" name="Freeform 22"/>
            <p:cNvSpPr>
              <a:spLocks/>
            </p:cNvSpPr>
            <p:nvPr userDrawn="1"/>
          </p:nvSpPr>
          <p:spPr bwMode="auto">
            <a:xfrm>
              <a:off x="7007471" y="898693"/>
              <a:ext cx="142875" cy="136525"/>
            </a:xfrm>
            <a:custGeom>
              <a:avLst/>
              <a:gdLst>
                <a:gd name="T0" fmla="*/ 304 w 1077"/>
                <a:gd name="T1" fmla="*/ 999 h 1035"/>
                <a:gd name="T2" fmla="*/ 353 w 1077"/>
                <a:gd name="T3" fmla="*/ 997 h 1035"/>
                <a:gd name="T4" fmla="*/ 391 w 1077"/>
                <a:gd name="T5" fmla="*/ 991 h 1035"/>
                <a:gd name="T6" fmla="*/ 420 w 1077"/>
                <a:gd name="T7" fmla="*/ 981 h 1035"/>
                <a:gd name="T8" fmla="*/ 431 w 1077"/>
                <a:gd name="T9" fmla="*/ 972 h 1035"/>
                <a:gd name="T10" fmla="*/ 441 w 1077"/>
                <a:gd name="T11" fmla="*/ 962 h 1035"/>
                <a:gd name="T12" fmla="*/ 449 w 1077"/>
                <a:gd name="T13" fmla="*/ 951 h 1035"/>
                <a:gd name="T14" fmla="*/ 461 w 1077"/>
                <a:gd name="T15" fmla="*/ 920 h 1035"/>
                <a:gd name="T16" fmla="*/ 467 w 1077"/>
                <a:gd name="T17" fmla="*/ 879 h 1035"/>
                <a:gd name="T18" fmla="*/ 470 w 1077"/>
                <a:gd name="T19" fmla="*/ 827 h 1035"/>
                <a:gd name="T20" fmla="*/ 470 w 1077"/>
                <a:gd name="T21" fmla="*/ 68 h 1035"/>
                <a:gd name="T22" fmla="*/ 246 w 1077"/>
                <a:gd name="T23" fmla="*/ 68 h 1035"/>
                <a:gd name="T24" fmla="*/ 193 w 1077"/>
                <a:gd name="T25" fmla="*/ 69 h 1035"/>
                <a:gd name="T26" fmla="*/ 151 w 1077"/>
                <a:gd name="T27" fmla="*/ 75 h 1035"/>
                <a:gd name="T28" fmla="*/ 119 w 1077"/>
                <a:gd name="T29" fmla="*/ 85 h 1035"/>
                <a:gd name="T30" fmla="*/ 95 w 1077"/>
                <a:gd name="T31" fmla="*/ 98 h 1035"/>
                <a:gd name="T32" fmla="*/ 78 w 1077"/>
                <a:gd name="T33" fmla="*/ 117 h 1035"/>
                <a:gd name="T34" fmla="*/ 65 w 1077"/>
                <a:gd name="T35" fmla="*/ 139 h 1035"/>
                <a:gd name="T36" fmla="*/ 55 w 1077"/>
                <a:gd name="T37" fmla="*/ 167 h 1035"/>
                <a:gd name="T38" fmla="*/ 37 w 1077"/>
                <a:gd name="T39" fmla="*/ 233 h 1035"/>
                <a:gd name="T40" fmla="*/ 17 w 1077"/>
                <a:gd name="T41" fmla="*/ 0 h 1035"/>
                <a:gd name="T42" fmla="*/ 1077 w 1077"/>
                <a:gd name="T43" fmla="*/ 233 h 1035"/>
                <a:gd name="T44" fmla="*/ 1032 w 1077"/>
                <a:gd name="T45" fmla="*/ 198 h 1035"/>
                <a:gd name="T46" fmla="*/ 1024 w 1077"/>
                <a:gd name="T47" fmla="*/ 167 h 1035"/>
                <a:gd name="T48" fmla="*/ 1014 w 1077"/>
                <a:gd name="T49" fmla="*/ 139 h 1035"/>
                <a:gd name="T50" fmla="*/ 1000 w 1077"/>
                <a:gd name="T51" fmla="*/ 117 h 1035"/>
                <a:gd name="T52" fmla="*/ 983 w 1077"/>
                <a:gd name="T53" fmla="*/ 98 h 1035"/>
                <a:gd name="T54" fmla="*/ 960 w 1077"/>
                <a:gd name="T55" fmla="*/ 85 h 1035"/>
                <a:gd name="T56" fmla="*/ 927 w 1077"/>
                <a:gd name="T57" fmla="*/ 75 h 1035"/>
                <a:gd name="T58" fmla="*/ 886 w 1077"/>
                <a:gd name="T59" fmla="*/ 69 h 1035"/>
                <a:gd name="T60" fmla="*/ 833 w 1077"/>
                <a:gd name="T61" fmla="*/ 68 h 1035"/>
                <a:gd name="T62" fmla="*/ 608 w 1077"/>
                <a:gd name="T63" fmla="*/ 797 h 1035"/>
                <a:gd name="T64" fmla="*/ 609 w 1077"/>
                <a:gd name="T65" fmla="*/ 827 h 1035"/>
                <a:gd name="T66" fmla="*/ 611 w 1077"/>
                <a:gd name="T67" fmla="*/ 879 h 1035"/>
                <a:gd name="T68" fmla="*/ 618 w 1077"/>
                <a:gd name="T69" fmla="*/ 920 h 1035"/>
                <a:gd name="T70" fmla="*/ 629 w 1077"/>
                <a:gd name="T71" fmla="*/ 951 h 1035"/>
                <a:gd name="T72" fmla="*/ 637 w 1077"/>
                <a:gd name="T73" fmla="*/ 962 h 1035"/>
                <a:gd name="T74" fmla="*/ 647 w 1077"/>
                <a:gd name="T75" fmla="*/ 972 h 1035"/>
                <a:gd name="T76" fmla="*/ 658 w 1077"/>
                <a:gd name="T77" fmla="*/ 981 h 1035"/>
                <a:gd name="T78" fmla="*/ 688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30" y="998"/>
                  </a:lnTo>
                  <a:lnTo>
                    <a:pt x="353" y="997"/>
                  </a:lnTo>
                  <a:lnTo>
                    <a:pt x="373" y="995"/>
                  </a:lnTo>
                  <a:lnTo>
                    <a:pt x="391" y="991"/>
                  </a:lnTo>
                  <a:lnTo>
                    <a:pt x="406" y="987"/>
                  </a:lnTo>
                  <a:lnTo>
                    <a:pt x="420" y="981"/>
                  </a:lnTo>
                  <a:lnTo>
                    <a:pt x="426" y="977"/>
                  </a:lnTo>
                  <a:lnTo>
                    <a:pt x="431" y="972"/>
                  </a:lnTo>
                  <a:lnTo>
                    <a:pt x="436" y="967"/>
                  </a:lnTo>
                  <a:lnTo>
                    <a:pt x="441" y="962"/>
                  </a:lnTo>
                  <a:lnTo>
                    <a:pt x="445" y="957"/>
                  </a:lnTo>
                  <a:lnTo>
                    <a:pt x="449" y="951"/>
                  </a:lnTo>
                  <a:lnTo>
                    <a:pt x="455" y="937"/>
                  </a:lnTo>
                  <a:lnTo>
                    <a:pt x="461" y="920"/>
                  </a:lnTo>
                  <a:lnTo>
                    <a:pt x="465" y="901"/>
                  </a:lnTo>
                  <a:lnTo>
                    <a:pt x="467" y="879"/>
                  </a:lnTo>
                  <a:lnTo>
                    <a:pt x="469" y="855"/>
                  </a:lnTo>
                  <a:lnTo>
                    <a:pt x="470" y="827"/>
                  </a:lnTo>
                  <a:lnTo>
                    <a:pt x="470" y="797"/>
                  </a:lnTo>
                  <a:lnTo>
                    <a:pt x="470" y="68"/>
                  </a:lnTo>
                  <a:lnTo>
                    <a:pt x="246" y="68"/>
                  </a:lnTo>
                  <a:lnTo>
                    <a:pt x="246" y="68"/>
                  </a:lnTo>
                  <a:lnTo>
                    <a:pt x="217" y="68"/>
                  </a:lnTo>
                  <a:lnTo>
                    <a:pt x="193" y="69"/>
                  </a:lnTo>
                  <a:lnTo>
                    <a:pt x="170" y="72"/>
                  </a:lnTo>
                  <a:lnTo>
                    <a:pt x="151" y="75"/>
                  </a:lnTo>
                  <a:lnTo>
                    <a:pt x="134" y="79"/>
                  </a:lnTo>
                  <a:lnTo>
                    <a:pt x="119" y="85"/>
                  </a:lnTo>
                  <a:lnTo>
                    <a:pt x="107" y="91"/>
                  </a:lnTo>
                  <a:lnTo>
                    <a:pt x="95" y="98"/>
                  </a:lnTo>
                  <a:lnTo>
                    <a:pt x="86" y="106"/>
                  </a:lnTo>
                  <a:lnTo>
                    <a:pt x="78" y="117"/>
                  </a:lnTo>
                  <a:lnTo>
                    <a:pt x="71" y="127"/>
                  </a:lnTo>
                  <a:lnTo>
                    <a:pt x="65" y="139"/>
                  </a:lnTo>
                  <a:lnTo>
                    <a:pt x="60" y="152"/>
                  </a:lnTo>
                  <a:lnTo>
                    <a:pt x="55" y="167"/>
                  </a:lnTo>
                  <a:lnTo>
                    <a:pt x="45" y="198"/>
                  </a:lnTo>
                  <a:lnTo>
                    <a:pt x="37" y="233"/>
                  </a:lnTo>
                  <a:lnTo>
                    <a:pt x="0" y="233"/>
                  </a:lnTo>
                  <a:lnTo>
                    <a:pt x="17" y="0"/>
                  </a:lnTo>
                  <a:lnTo>
                    <a:pt x="1062" y="0"/>
                  </a:lnTo>
                  <a:lnTo>
                    <a:pt x="1077" y="233"/>
                  </a:lnTo>
                  <a:lnTo>
                    <a:pt x="1041" y="233"/>
                  </a:lnTo>
                  <a:lnTo>
                    <a:pt x="1032" y="198"/>
                  </a:lnTo>
                  <a:lnTo>
                    <a:pt x="1032" y="198"/>
                  </a:lnTo>
                  <a:lnTo>
                    <a:pt x="1024" y="167"/>
                  </a:lnTo>
                  <a:lnTo>
                    <a:pt x="1019" y="152"/>
                  </a:lnTo>
                  <a:lnTo>
                    <a:pt x="1014" y="139"/>
                  </a:lnTo>
                  <a:lnTo>
                    <a:pt x="1008" y="127"/>
                  </a:lnTo>
                  <a:lnTo>
                    <a:pt x="1000" y="117"/>
                  </a:lnTo>
                  <a:lnTo>
                    <a:pt x="992" y="106"/>
                  </a:lnTo>
                  <a:lnTo>
                    <a:pt x="983" y="98"/>
                  </a:lnTo>
                  <a:lnTo>
                    <a:pt x="972" y="91"/>
                  </a:lnTo>
                  <a:lnTo>
                    <a:pt x="960" y="85"/>
                  </a:lnTo>
                  <a:lnTo>
                    <a:pt x="944" y="79"/>
                  </a:lnTo>
                  <a:lnTo>
                    <a:pt x="927" y="75"/>
                  </a:lnTo>
                  <a:lnTo>
                    <a:pt x="907" y="72"/>
                  </a:lnTo>
                  <a:lnTo>
                    <a:pt x="886" y="69"/>
                  </a:lnTo>
                  <a:lnTo>
                    <a:pt x="860" y="68"/>
                  </a:lnTo>
                  <a:lnTo>
                    <a:pt x="833" y="68"/>
                  </a:lnTo>
                  <a:lnTo>
                    <a:pt x="608" y="68"/>
                  </a:lnTo>
                  <a:lnTo>
                    <a:pt x="608" y="797"/>
                  </a:lnTo>
                  <a:lnTo>
                    <a:pt x="608" y="797"/>
                  </a:lnTo>
                  <a:lnTo>
                    <a:pt x="609" y="827"/>
                  </a:lnTo>
                  <a:lnTo>
                    <a:pt x="609" y="855"/>
                  </a:lnTo>
                  <a:lnTo>
                    <a:pt x="611" y="879"/>
                  </a:lnTo>
                  <a:lnTo>
                    <a:pt x="614" y="901"/>
                  </a:lnTo>
                  <a:lnTo>
                    <a:pt x="618" y="920"/>
                  </a:lnTo>
                  <a:lnTo>
                    <a:pt x="623" y="937"/>
                  </a:lnTo>
                  <a:lnTo>
                    <a:pt x="629" y="951"/>
                  </a:lnTo>
                  <a:lnTo>
                    <a:pt x="633" y="957"/>
                  </a:lnTo>
                  <a:lnTo>
                    <a:pt x="637" y="962"/>
                  </a:lnTo>
                  <a:lnTo>
                    <a:pt x="642" y="967"/>
                  </a:lnTo>
                  <a:lnTo>
                    <a:pt x="647" y="972"/>
                  </a:lnTo>
                  <a:lnTo>
                    <a:pt x="653" y="977"/>
                  </a:lnTo>
                  <a:lnTo>
                    <a:pt x="658" y="981"/>
                  </a:lnTo>
                  <a:lnTo>
                    <a:pt x="672" y="987"/>
                  </a:lnTo>
                  <a:lnTo>
                    <a:pt x="688"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0" name="Freeform 23"/>
            <p:cNvSpPr>
              <a:spLocks/>
            </p:cNvSpPr>
            <p:nvPr userDrawn="1"/>
          </p:nvSpPr>
          <p:spPr bwMode="auto">
            <a:xfrm>
              <a:off x="7182096" y="893931"/>
              <a:ext cx="88900" cy="144463"/>
            </a:xfrm>
            <a:custGeom>
              <a:avLst/>
              <a:gdLst>
                <a:gd name="T0" fmla="*/ 39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5 w 683"/>
                <a:gd name="T19" fmla="*/ 787 h 1102"/>
                <a:gd name="T20" fmla="*/ 501 w 683"/>
                <a:gd name="T21" fmla="*/ 720 h 1102"/>
                <a:gd name="T22" fmla="*/ 413 w 683"/>
                <a:gd name="T23" fmla="*/ 659 h 1102"/>
                <a:gd name="T24" fmla="*/ 169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0 w 683"/>
                <a:gd name="T49" fmla="*/ 79 h 1102"/>
                <a:gd name="T50" fmla="*/ 540 w 683"/>
                <a:gd name="T51" fmla="*/ 46 h 1102"/>
                <a:gd name="T52" fmla="*/ 595 w 683"/>
                <a:gd name="T53" fmla="*/ 0 h 1102"/>
                <a:gd name="T54" fmla="*/ 552 w 683"/>
                <a:gd name="T55" fmla="*/ 326 h 1102"/>
                <a:gd name="T56" fmla="*/ 511 w 683"/>
                <a:gd name="T57" fmla="*/ 200 h 1102"/>
                <a:gd name="T58" fmla="*/ 473 w 683"/>
                <a:gd name="T59" fmla="*/ 145 h 1102"/>
                <a:gd name="T60" fmla="*/ 419 w 683"/>
                <a:gd name="T61" fmla="*/ 106 h 1102"/>
                <a:gd name="T62" fmla="*/ 348 w 683"/>
                <a:gd name="T63" fmla="*/ 82 h 1102"/>
                <a:gd name="T64" fmla="*/ 277 w 683"/>
                <a:gd name="T65" fmla="*/ 78 h 1102"/>
                <a:gd name="T66" fmla="*/ 200 w 683"/>
                <a:gd name="T67" fmla="*/ 104 h 1102"/>
                <a:gd name="T68" fmla="*/ 147 w 683"/>
                <a:gd name="T69" fmla="*/ 158 h 1102"/>
                <a:gd name="T70" fmla="*/ 128 w 683"/>
                <a:gd name="T71" fmla="*/ 231 h 1102"/>
                <a:gd name="T72" fmla="*/ 139 w 683"/>
                <a:gd name="T73" fmla="*/ 292 h 1102"/>
                <a:gd name="T74" fmla="*/ 190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2 w 683"/>
                <a:gd name="T89" fmla="*/ 947 h 1102"/>
                <a:gd name="T90" fmla="*/ 596 w 683"/>
                <a:gd name="T91" fmla="*/ 1007 h 1102"/>
                <a:gd name="T92" fmla="*/ 536 w 683"/>
                <a:gd name="T93" fmla="*/ 1053 h 1102"/>
                <a:gd name="T94" fmla="*/ 465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9" y="752"/>
                  </a:lnTo>
                  <a:lnTo>
                    <a:pt x="41" y="771"/>
                  </a:lnTo>
                  <a:lnTo>
                    <a:pt x="46" y="795"/>
                  </a:lnTo>
                  <a:lnTo>
                    <a:pt x="53" y="821"/>
                  </a:lnTo>
                  <a:lnTo>
                    <a:pt x="59" y="835"/>
                  </a:lnTo>
                  <a:lnTo>
                    <a:pt x="64" y="849"/>
                  </a:lnTo>
                  <a:lnTo>
                    <a:pt x="70" y="863"/>
                  </a:lnTo>
                  <a:lnTo>
                    <a:pt x="77" y="878"/>
                  </a:lnTo>
                  <a:lnTo>
                    <a:pt x="85" y="893"/>
                  </a:lnTo>
                  <a:lnTo>
                    <a:pt x="93" y="907"/>
                  </a:lnTo>
                  <a:lnTo>
                    <a:pt x="104" y="921"/>
                  </a:lnTo>
                  <a:lnTo>
                    <a:pt x="115" y="935"/>
                  </a:lnTo>
                  <a:lnTo>
                    <a:pt x="127" y="948"/>
                  </a:lnTo>
                  <a:lnTo>
                    <a:pt x="140" y="961"/>
                  </a:lnTo>
                  <a:lnTo>
                    <a:pt x="155" y="974"/>
                  </a:lnTo>
                  <a:lnTo>
                    <a:pt x="171" y="985"/>
                  </a:lnTo>
                  <a:lnTo>
                    <a:pt x="188" y="995"/>
                  </a:lnTo>
                  <a:lnTo>
                    <a:pt x="207" y="1004"/>
                  </a:lnTo>
                  <a:lnTo>
                    <a:pt x="227" y="1012"/>
                  </a:lnTo>
                  <a:lnTo>
                    <a:pt x="250" y="1020"/>
                  </a:lnTo>
                  <a:lnTo>
                    <a:pt x="273" y="1026"/>
                  </a:lnTo>
                  <a:lnTo>
                    <a:pt x="298" y="1030"/>
                  </a:lnTo>
                  <a:lnTo>
                    <a:pt x="325" y="1032"/>
                  </a:lnTo>
                  <a:lnTo>
                    <a:pt x="354" y="1033"/>
                  </a:lnTo>
                  <a:lnTo>
                    <a:pt x="354" y="1033"/>
                  </a:lnTo>
                  <a:lnTo>
                    <a:pt x="377" y="1032"/>
                  </a:lnTo>
                  <a:lnTo>
                    <a:pt x="398" y="1030"/>
                  </a:lnTo>
                  <a:lnTo>
                    <a:pt x="419" y="1025"/>
                  </a:lnTo>
                  <a:lnTo>
                    <a:pt x="439" y="1019"/>
                  </a:lnTo>
                  <a:lnTo>
                    <a:pt x="458" y="1011"/>
                  </a:lnTo>
                  <a:lnTo>
                    <a:pt x="476" y="1002"/>
                  </a:lnTo>
                  <a:lnTo>
                    <a:pt x="492" y="992"/>
                  </a:lnTo>
                  <a:lnTo>
                    <a:pt x="507" y="980"/>
                  </a:lnTo>
                  <a:lnTo>
                    <a:pt x="522" y="966"/>
                  </a:lnTo>
                  <a:lnTo>
                    <a:pt x="534" y="952"/>
                  </a:lnTo>
                  <a:lnTo>
                    <a:pt x="544" y="937"/>
                  </a:lnTo>
                  <a:lnTo>
                    <a:pt x="553" y="919"/>
                  </a:lnTo>
                  <a:lnTo>
                    <a:pt x="560" y="902"/>
                  </a:lnTo>
                  <a:lnTo>
                    <a:pt x="566" y="884"/>
                  </a:lnTo>
                  <a:lnTo>
                    <a:pt x="569" y="864"/>
                  </a:lnTo>
                  <a:lnTo>
                    <a:pt x="570" y="844"/>
                  </a:lnTo>
                  <a:lnTo>
                    <a:pt x="570" y="844"/>
                  </a:lnTo>
                  <a:lnTo>
                    <a:pt x="569" y="828"/>
                  </a:lnTo>
                  <a:lnTo>
                    <a:pt x="566" y="814"/>
                  </a:lnTo>
                  <a:lnTo>
                    <a:pt x="562" y="800"/>
                  </a:lnTo>
                  <a:lnTo>
                    <a:pt x="555"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1" y="634"/>
                  </a:lnTo>
                  <a:lnTo>
                    <a:pt x="206" y="550"/>
                  </a:lnTo>
                  <a:lnTo>
                    <a:pt x="206" y="550"/>
                  </a:lnTo>
                  <a:lnTo>
                    <a:pt x="186" y="540"/>
                  </a:lnTo>
                  <a:lnTo>
                    <a:pt x="169" y="529"/>
                  </a:lnTo>
                  <a:lnTo>
                    <a:pt x="151" y="516"/>
                  </a:lnTo>
                  <a:lnTo>
                    <a:pt x="133" y="502"/>
                  </a:lnTo>
                  <a:lnTo>
                    <a:pt x="117" y="488"/>
                  </a:lnTo>
                  <a:lnTo>
                    <a:pt x="100"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1" y="154"/>
                  </a:lnTo>
                  <a:lnTo>
                    <a:pt x="46" y="142"/>
                  </a:lnTo>
                  <a:lnTo>
                    <a:pt x="53" y="132"/>
                  </a:lnTo>
                  <a:lnTo>
                    <a:pt x="61" y="121"/>
                  </a:lnTo>
                  <a:lnTo>
                    <a:pt x="68" y="112"/>
                  </a:lnTo>
                  <a:lnTo>
                    <a:pt x="76" y="101"/>
                  </a:lnTo>
                  <a:lnTo>
                    <a:pt x="85" y="92"/>
                  </a:lnTo>
                  <a:lnTo>
                    <a:pt x="94" y="83"/>
                  </a:lnTo>
                  <a:lnTo>
                    <a:pt x="105" y="75"/>
                  </a:lnTo>
                  <a:lnTo>
                    <a:pt x="115" y="67"/>
                  </a:lnTo>
                  <a:lnTo>
                    <a:pt x="125" y="60"/>
                  </a:lnTo>
                  <a:lnTo>
                    <a:pt x="136" y="52"/>
                  </a:lnTo>
                  <a:lnTo>
                    <a:pt x="147" y="45"/>
                  </a:lnTo>
                  <a:lnTo>
                    <a:pt x="160" y="39"/>
                  </a:lnTo>
                  <a:lnTo>
                    <a:pt x="172" y="34"/>
                  </a:lnTo>
                  <a:lnTo>
                    <a:pt x="185" y="29"/>
                  </a:lnTo>
                  <a:lnTo>
                    <a:pt x="199" y="24"/>
                  </a:lnTo>
                  <a:lnTo>
                    <a:pt x="212" y="20"/>
                  </a:lnTo>
                  <a:lnTo>
                    <a:pt x="226" y="17"/>
                  </a:lnTo>
                  <a:lnTo>
                    <a:pt x="239" y="14"/>
                  </a:lnTo>
                  <a:lnTo>
                    <a:pt x="255" y="12"/>
                  </a:lnTo>
                  <a:lnTo>
                    <a:pt x="269" y="9"/>
                  </a:lnTo>
                  <a:lnTo>
                    <a:pt x="284" y="8"/>
                  </a:lnTo>
                  <a:lnTo>
                    <a:pt x="300" y="8"/>
                  </a:lnTo>
                  <a:lnTo>
                    <a:pt x="300" y="8"/>
                  </a:lnTo>
                  <a:lnTo>
                    <a:pt x="319" y="8"/>
                  </a:lnTo>
                  <a:lnTo>
                    <a:pt x="337" y="10"/>
                  </a:lnTo>
                  <a:lnTo>
                    <a:pt x="353" y="12"/>
                  </a:lnTo>
                  <a:lnTo>
                    <a:pt x="369" y="15"/>
                  </a:lnTo>
                  <a:lnTo>
                    <a:pt x="384" y="18"/>
                  </a:lnTo>
                  <a:lnTo>
                    <a:pt x="398" y="21"/>
                  </a:lnTo>
                  <a:lnTo>
                    <a:pt x="411" y="25"/>
                  </a:lnTo>
                  <a:lnTo>
                    <a:pt x="425" y="30"/>
                  </a:lnTo>
                  <a:lnTo>
                    <a:pt x="448" y="40"/>
                  </a:lnTo>
                  <a:lnTo>
                    <a:pt x="471" y="52"/>
                  </a:lnTo>
                  <a:lnTo>
                    <a:pt x="491" y="66"/>
                  </a:lnTo>
                  <a:lnTo>
                    <a:pt x="510" y="79"/>
                  </a:lnTo>
                  <a:lnTo>
                    <a:pt x="510" y="79"/>
                  </a:lnTo>
                  <a:lnTo>
                    <a:pt x="519" y="73"/>
                  </a:lnTo>
                  <a:lnTo>
                    <a:pt x="526" y="65"/>
                  </a:lnTo>
                  <a:lnTo>
                    <a:pt x="533" y="57"/>
                  </a:lnTo>
                  <a:lnTo>
                    <a:pt x="540" y="46"/>
                  </a:lnTo>
                  <a:lnTo>
                    <a:pt x="546" y="36"/>
                  </a:lnTo>
                  <a:lnTo>
                    <a:pt x="552" y="25"/>
                  </a:lnTo>
                  <a:lnTo>
                    <a:pt x="557" y="13"/>
                  </a:lnTo>
                  <a:lnTo>
                    <a:pt x="561" y="0"/>
                  </a:lnTo>
                  <a:lnTo>
                    <a:pt x="595" y="0"/>
                  </a:lnTo>
                  <a:lnTo>
                    <a:pt x="595" y="380"/>
                  </a:lnTo>
                  <a:lnTo>
                    <a:pt x="560" y="380"/>
                  </a:lnTo>
                  <a:lnTo>
                    <a:pt x="560" y="380"/>
                  </a:lnTo>
                  <a:lnTo>
                    <a:pt x="556" y="353"/>
                  </a:lnTo>
                  <a:lnTo>
                    <a:pt x="552" y="326"/>
                  </a:lnTo>
                  <a:lnTo>
                    <a:pt x="547" y="300"/>
                  </a:lnTo>
                  <a:lnTo>
                    <a:pt x="541" y="274"/>
                  </a:lnTo>
                  <a:lnTo>
                    <a:pt x="533" y="249"/>
                  </a:lnTo>
                  <a:lnTo>
                    <a:pt x="523" y="223"/>
                  </a:lnTo>
                  <a:lnTo>
                    <a:pt x="511" y="200"/>
                  </a:lnTo>
                  <a:lnTo>
                    <a:pt x="504" y="187"/>
                  </a:lnTo>
                  <a:lnTo>
                    <a:pt x="497" y="177"/>
                  </a:lnTo>
                  <a:lnTo>
                    <a:pt x="490" y="166"/>
                  </a:lnTo>
                  <a:lnTo>
                    <a:pt x="482" y="156"/>
                  </a:lnTo>
                  <a:lnTo>
                    <a:pt x="473" y="145"/>
                  </a:lnTo>
                  <a:lnTo>
                    <a:pt x="463" y="136"/>
                  </a:lnTo>
                  <a:lnTo>
                    <a:pt x="453" y="128"/>
                  </a:lnTo>
                  <a:lnTo>
                    <a:pt x="443" y="120"/>
                  </a:lnTo>
                  <a:lnTo>
                    <a:pt x="431" y="112"/>
                  </a:lnTo>
                  <a:lnTo>
                    <a:pt x="419"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7" y="112"/>
                  </a:lnTo>
                  <a:lnTo>
                    <a:pt x="175" y="122"/>
                  </a:lnTo>
                  <a:lnTo>
                    <a:pt x="165" y="133"/>
                  </a:lnTo>
                  <a:lnTo>
                    <a:pt x="156" y="144"/>
                  </a:lnTo>
                  <a:lnTo>
                    <a:pt x="147" y="158"/>
                  </a:lnTo>
                  <a:lnTo>
                    <a:pt x="140" y="171"/>
                  </a:lnTo>
                  <a:lnTo>
                    <a:pt x="135" y="185"/>
                  </a:lnTo>
                  <a:lnTo>
                    <a:pt x="131" y="200"/>
                  </a:lnTo>
                  <a:lnTo>
                    <a:pt x="129" y="215"/>
                  </a:lnTo>
                  <a:lnTo>
                    <a:pt x="128" y="231"/>
                  </a:lnTo>
                  <a:lnTo>
                    <a:pt x="128" y="231"/>
                  </a:lnTo>
                  <a:lnTo>
                    <a:pt x="128" y="248"/>
                  </a:lnTo>
                  <a:lnTo>
                    <a:pt x="131" y="263"/>
                  </a:lnTo>
                  <a:lnTo>
                    <a:pt x="134" y="277"/>
                  </a:lnTo>
                  <a:lnTo>
                    <a:pt x="139" y="292"/>
                  </a:lnTo>
                  <a:lnTo>
                    <a:pt x="146" y="305"/>
                  </a:lnTo>
                  <a:lnTo>
                    <a:pt x="155" y="317"/>
                  </a:lnTo>
                  <a:lnTo>
                    <a:pt x="165" y="331"/>
                  </a:lnTo>
                  <a:lnTo>
                    <a:pt x="177" y="343"/>
                  </a:lnTo>
                  <a:lnTo>
                    <a:pt x="190" y="355"/>
                  </a:lnTo>
                  <a:lnTo>
                    <a:pt x="206" y="366"/>
                  </a:lnTo>
                  <a:lnTo>
                    <a:pt x="223" y="379"/>
                  </a:lnTo>
                  <a:lnTo>
                    <a:pt x="243" y="392"/>
                  </a:lnTo>
                  <a:lnTo>
                    <a:pt x="263" y="404"/>
                  </a:lnTo>
                  <a:lnTo>
                    <a:pt x="287" y="417"/>
                  </a:lnTo>
                  <a:lnTo>
                    <a:pt x="339" y="445"/>
                  </a:lnTo>
                  <a:lnTo>
                    <a:pt x="502" y="530"/>
                  </a:lnTo>
                  <a:lnTo>
                    <a:pt x="502" y="530"/>
                  </a:lnTo>
                  <a:lnTo>
                    <a:pt x="526" y="542"/>
                  </a:lnTo>
                  <a:lnTo>
                    <a:pt x="548" y="556"/>
                  </a:lnTo>
                  <a:lnTo>
                    <a:pt x="568" y="571"/>
                  </a:lnTo>
                  <a:lnTo>
                    <a:pt x="586" y="585"/>
                  </a:lnTo>
                  <a:lnTo>
                    <a:pt x="604" y="601"/>
                  </a:lnTo>
                  <a:lnTo>
                    <a:pt x="618" y="617"/>
                  </a:lnTo>
                  <a:lnTo>
                    <a:pt x="631" y="633"/>
                  </a:lnTo>
                  <a:lnTo>
                    <a:pt x="642"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1" y="934"/>
                  </a:lnTo>
                  <a:lnTo>
                    <a:pt x="642" y="947"/>
                  </a:lnTo>
                  <a:lnTo>
                    <a:pt x="634" y="960"/>
                  </a:lnTo>
                  <a:lnTo>
                    <a:pt x="626" y="973"/>
                  </a:lnTo>
                  <a:lnTo>
                    <a:pt x="617" y="985"/>
                  </a:lnTo>
                  <a:lnTo>
                    <a:pt x="607" y="996"/>
                  </a:lnTo>
                  <a:lnTo>
                    <a:pt x="596" y="1007"/>
                  </a:lnTo>
                  <a:lnTo>
                    <a:pt x="585" y="1018"/>
                  </a:lnTo>
                  <a:lnTo>
                    <a:pt x="574" y="1028"/>
                  </a:lnTo>
                  <a:lnTo>
                    <a:pt x="562" y="1037"/>
                  </a:lnTo>
                  <a:lnTo>
                    <a:pt x="549" y="1045"/>
                  </a:lnTo>
                  <a:lnTo>
                    <a:pt x="536" y="1053"/>
                  </a:lnTo>
                  <a:lnTo>
                    <a:pt x="523" y="1062"/>
                  </a:lnTo>
                  <a:lnTo>
                    <a:pt x="509" y="1068"/>
                  </a:lnTo>
                  <a:lnTo>
                    <a:pt x="495" y="1075"/>
                  </a:lnTo>
                  <a:lnTo>
                    <a:pt x="480" y="1080"/>
                  </a:lnTo>
                  <a:lnTo>
                    <a:pt x="465" y="1085"/>
                  </a:lnTo>
                  <a:lnTo>
                    <a:pt x="450" y="1089"/>
                  </a:lnTo>
                  <a:lnTo>
                    <a:pt x="435" y="1093"/>
                  </a:lnTo>
                  <a:lnTo>
                    <a:pt x="419" y="1096"/>
                  </a:lnTo>
                  <a:lnTo>
                    <a:pt x="403" y="1099"/>
                  </a:lnTo>
                  <a:lnTo>
                    <a:pt x="387" y="1100"/>
                  </a:lnTo>
                  <a:lnTo>
                    <a:pt x="370" y="1101"/>
                  </a:lnTo>
                  <a:lnTo>
                    <a:pt x="354" y="1102"/>
                  </a:lnTo>
                  <a:lnTo>
                    <a:pt x="354" y="1102"/>
                  </a:lnTo>
                  <a:lnTo>
                    <a:pt x="329" y="1101"/>
                  </a:lnTo>
                  <a:lnTo>
                    <a:pt x="307" y="1099"/>
                  </a:lnTo>
                  <a:lnTo>
                    <a:pt x="286" y="1095"/>
                  </a:lnTo>
                  <a:lnTo>
                    <a:pt x="264" y="1091"/>
                  </a:lnTo>
                  <a:lnTo>
                    <a:pt x="245" y="1086"/>
                  </a:lnTo>
                  <a:lnTo>
                    <a:pt x="225" y="1080"/>
                  </a:lnTo>
                  <a:lnTo>
                    <a:pt x="208" y="1073"/>
                  </a:lnTo>
                  <a:lnTo>
                    <a:pt x="190" y="1067"/>
                  </a:lnTo>
                  <a:lnTo>
                    <a:pt x="160" y="1052"/>
                  </a:lnTo>
                  <a:lnTo>
                    <a:pt x="131" y="1039"/>
                  </a:lnTo>
                  <a:lnTo>
                    <a:pt x="107" y="1028"/>
                  </a:lnTo>
                  <a:lnTo>
                    <a:pt x="95" y="1024"/>
                  </a:lnTo>
                  <a:lnTo>
                    <a:pt x="85" y="1021"/>
                  </a:lnTo>
                  <a:lnTo>
                    <a:pt x="85" y="1021"/>
                  </a:lnTo>
                  <a:lnTo>
                    <a:pt x="77" y="1028"/>
                  </a:lnTo>
                  <a:lnTo>
                    <a:pt x="70" y="1036"/>
                  </a:lnTo>
                  <a:lnTo>
                    <a:pt x="62" y="1044"/>
                  </a:lnTo>
                  <a:lnTo>
                    <a:pt x="55" y="1053"/>
                  </a:lnTo>
                  <a:lnTo>
                    <a:pt x="49"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1" name="Freeform 24"/>
            <p:cNvSpPr>
              <a:spLocks noEditPoints="1"/>
            </p:cNvSpPr>
            <p:nvPr userDrawn="1"/>
          </p:nvSpPr>
          <p:spPr bwMode="auto">
            <a:xfrm>
              <a:off x="7310683" y="898693"/>
              <a:ext cx="133350" cy="136525"/>
            </a:xfrm>
            <a:custGeom>
              <a:avLst/>
              <a:gdLst>
                <a:gd name="T0" fmla="*/ 49 w 1009"/>
                <a:gd name="T1" fmla="*/ 997 h 1035"/>
                <a:gd name="T2" fmla="*/ 115 w 1009"/>
                <a:gd name="T3" fmla="*/ 981 h 1035"/>
                <a:gd name="T4" fmla="*/ 136 w 1009"/>
                <a:gd name="T5" fmla="*/ 962 h 1035"/>
                <a:gd name="T6" fmla="*/ 155 w 1009"/>
                <a:gd name="T7" fmla="*/ 920 h 1035"/>
                <a:gd name="T8" fmla="*/ 163 w 1009"/>
                <a:gd name="T9" fmla="*/ 827 h 1035"/>
                <a:gd name="T10" fmla="*/ 163 w 1009"/>
                <a:gd name="T11" fmla="*/ 206 h 1035"/>
                <a:gd name="T12" fmla="*/ 155 w 1009"/>
                <a:gd name="T13" fmla="*/ 114 h 1035"/>
                <a:gd name="T14" fmla="*/ 136 w 1009"/>
                <a:gd name="T15" fmla="*/ 72 h 1035"/>
                <a:gd name="T16" fmla="*/ 115 w 1009"/>
                <a:gd name="T17" fmla="*/ 54 h 1035"/>
                <a:gd name="T18" fmla="*/ 49 w 1009"/>
                <a:gd name="T19" fmla="*/ 38 h 1035"/>
                <a:gd name="T20" fmla="*/ 456 w 1009"/>
                <a:gd name="T21" fmla="*/ 0 h 1035"/>
                <a:gd name="T22" fmla="*/ 520 w 1009"/>
                <a:gd name="T23" fmla="*/ 3 h 1035"/>
                <a:gd name="T24" fmla="*/ 597 w 1009"/>
                <a:gd name="T25" fmla="*/ 17 h 1035"/>
                <a:gd name="T26" fmla="*/ 663 w 1009"/>
                <a:gd name="T27" fmla="*/ 42 h 1035"/>
                <a:gd name="T28" fmla="*/ 718 w 1009"/>
                <a:gd name="T29" fmla="*/ 76 h 1035"/>
                <a:gd name="T30" fmla="*/ 763 w 1009"/>
                <a:gd name="T31" fmla="*/ 118 h 1035"/>
                <a:gd name="T32" fmla="*/ 796 w 1009"/>
                <a:gd name="T33" fmla="*/ 166 h 1035"/>
                <a:gd name="T34" fmla="*/ 817 w 1009"/>
                <a:gd name="T35" fmla="*/ 219 h 1035"/>
                <a:gd name="T36" fmla="*/ 826 w 1009"/>
                <a:gd name="T37" fmla="*/ 276 h 1035"/>
                <a:gd name="T38" fmla="*/ 825 w 1009"/>
                <a:gd name="T39" fmla="*/ 319 h 1035"/>
                <a:gd name="T40" fmla="*/ 815 w 1009"/>
                <a:gd name="T41" fmla="*/ 372 h 1035"/>
                <a:gd name="T42" fmla="*/ 794 w 1009"/>
                <a:gd name="T43" fmla="*/ 421 h 1035"/>
                <a:gd name="T44" fmla="*/ 764 w 1009"/>
                <a:gd name="T45" fmla="*/ 465 h 1035"/>
                <a:gd name="T46" fmla="*/ 726 w 1009"/>
                <a:gd name="T47" fmla="*/ 503 h 1035"/>
                <a:gd name="T48" fmla="*/ 677 w 1009"/>
                <a:gd name="T49" fmla="*/ 535 h 1035"/>
                <a:gd name="T50" fmla="*/ 620 w 1009"/>
                <a:gd name="T51" fmla="*/ 559 h 1035"/>
                <a:gd name="T52" fmla="*/ 555 w 1009"/>
                <a:gd name="T53" fmla="*/ 576 h 1035"/>
                <a:gd name="T54" fmla="*/ 689 w 1009"/>
                <a:gd name="T55" fmla="*/ 779 h 1035"/>
                <a:gd name="T56" fmla="*/ 767 w 1009"/>
                <a:gd name="T57" fmla="*/ 863 h 1035"/>
                <a:gd name="T58" fmla="*/ 848 w 1009"/>
                <a:gd name="T59" fmla="*/ 929 h 1035"/>
                <a:gd name="T60" fmla="*/ 930 w 1009"/>
                <a:gd name="T61" fmla="*/ 977 h 1035"/>
                <a:gd name="T62" fmla="*/ 1009 w 1009"/>
                <a:gd name="T63" fmla="*/ 999 h 1035"/>
                <a:gd name="T64" fmla="*/ 302 w 1009"/>
                <a:gd name="T65" fmla="*/ 581 h 1035"/>
                <a:gd name="T66" fmla="*/ 303 w 1009"/>
                <a:gd name="T67" fmla="*/ 855 h 1035"/>
                <a:gd name="T68" fmla="*/ 316 w 1009"/>
                <a:gd name="T69" fmla="*/ 937 h 1035"/>
                <a:gd name="T70" fmla="*/ 335 w 1009"/>
                <a:gd name="T71" fmla="*/ 967 h 1035"/>
                <a:gd name="T72" fmla="*/ 365 w 1009"/>
                <a:gd name="T73" fmla="*/ 987 h 1035"/>
                <a:gd name="T74" fmla="*/ 440 w 1009"/>
                <a:gd name="T75" fmla="*/ 998 h 1035"/>
                <a:gd name="T76" fmla="*/ 0 w 1009"/>
                <a:gd name="T77" fmla="*/ 999 h 1035"/>
                <a:gd name="T78" fmla="*/ 494 w 1009"/>
                <a:gd name="T79" fmla="*/ 516 h 1035"/>
                <a:gd name="T80" fmla="*/ 541 w 1009"/>
                <a:gd name="T81" fmla="*/ 505 h 1035"/>
                <a:gd name="T82" fmla="*/ 580 w 1009"/>
                <a:gd name="T83" fmla="*/ 486 h 1035"/>
                <a:gd name="T84" fmla="*/ 633 w 1009"/>
                <a:gd name="T85" fmla="*/ 437 h 1035"/>
                <a:gd name="T86" fmla="*/ 665 w 1009"/>
                <a:gd name="T87" fmla="*/ 359 h 1035"/>
                <a:gd name="T88" fmla="*/ 672 w 1009"/>
                <a:gd name="T89" fmla="*/ 291 h 1035"/>
                <a:gd name="T90" fmla="*/ 660 w 1009"/>
                <a:gd name="T91" fmla="*/ 204 h 1035"/>
                <a:gd name="T92" fmla="*/ 619 w 1009"/>
                <a:gd name="T93" fmla="*/ 131 h 1035"/>
                <a:gd name="T94" fmla="*/ 571 w 1009"/>
                <a:gd name="T95" fmla="*/ 91 h 1035"/>
                <a:gd name="T96" fmla="*/ 529 w 1009"/>
                <a:gd name="T97" fmla="*/ 74 h 1035"/>
                <a:gd name="T98" fmla="*/ 481 w 1009"/>
                <a:gd name="T99" fmla="*/ 65 h 1035"/>
                <a:gd name="T100" fmla="*/ 302 w 1009"/>
                <a:gd name="T101" fmla="*/ 51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9" h="1035">
                  <a:moveTo>
                    <a:pt x="0" y="999"/>
                  </a:moveTo>
                  <a:lnTo>
                    <a:pt x="0" y="999"/>
                  </a:lnTo>
                  <a:lnTo>
                    <a:pt x="25" y="998"/>
                  </a:lnTo>
                  <a:lnTo>
                    <a:pt x="49" y="997"/>
                  </a:lnTo>
                  <a:lnTo>
                    <a:pt x="68" y="995"/>
                  </a:lnTo>
                  <a:lnTo>
                    <a:pt x="87" y="991"/>
                  </a:lnTo>
                  <a:lnTo>
                    <a:pt x="102" y="987"/>
                  </a:lnTo>
                  <a:lnTo>
                    <a:pt x="115" y="981"/>
                  </a:lnTo>
                  <a:lnTo>
                    <a:pt x="120" y="977"/>
                  </a:lnTo>
                  <a:lnTo>
                    <a:pt x="126" y="972"/>
                  </a:lnTo>
                  <a:lnTo>
                    <a:pt x="132" y="967"/>
                  </a:lnTo>
                  <a:lnTo>
                    <a:pt x="136" y="962"/>
                  </a:lnTo>
                  <a:lnTo>
                    <a:pt x="140" y="957"/>
                  </a:lnTo>
                  <a:lnTo>
                    <a:pt x="144" y="951"/>
                  </a:lnTo>
                  <a:lnTo>
                    <a:pt x="150" y="937"/>
                  </a:lnTo>
                  <a:lnTo>
                    <a:pt x="155" y="920"/>
                  </a:lnTo>
                  <a:lnTo>
                    <a:pt x="158" y="901"/>
                  </a:lnTo>
                  <a:lnTo>
                    <a:pt x="161" y="879"/>
                  </a:lnTo>
                  <a:lnTo>
                    <a:pt x="163" y="855"/>
                  </a:lnTo>
                  <a:lnTo>
                    <a:pt x="163" y="827"/>
                  </a:lnTo>
                  <a:lnTo>
                    <a:pt x="164" y="797"/>
                  </a:lnTo>
                  <a:lnTo>
                    <a:pt x="164" y="236"/>
                  </a:lnTo>
                  <a:lnTo>
                    <a:pt x="164" y="236"/>
                  </a:lnTo>
                  <a:lnTo>
                    <a:pt x="163" y="206"/>
                  </a:lnTo>
                  <a:lnTo>
                    <a:pt x="163" y="178"/>
                  </a:lnTo>
                  <a:lnTo>
                    <a:pt x="161" y="153"/>
                  </a:lnTo>
                  <a:lnTo>
                    <a:pt x="158" y="132"/>
                  </a:lnTo>
                  <a:lnTo>
                    <a:pt x="155" y="114"/>
                  </a:lnTo>
                  <a:lnTo>
                    <a:pt x="150" y="97"/>
                  </a:lnTo>
                  <a:lnTo>
                    <a:pt x="144" y="83"/>
                  </a:lnTo>
                  <a:lnTo>
                    <a:pt x="140" y="77"/>
                  </a:lnTo>
                  <a:lnTo>
                    <a:pt x="136" y="72"/>
                  </a:lnTo>
                  <a:lnTo>
                    <a:pt x="132" y="67"/>
                  </a:lnTo>
                  <a:lnTo>
                    <a:pt x="126" y="61"/>
                  </a:lnTo>
                  <a:lnTo>
                    <a:pt x="120" y="57"/>
                  </a:lnTo>
                  <a:lnTo>
                    <a:pt x="115" y="54"/>
                  </a:lnTo>
                  <a:lnTo>
                    <a:pt x="102" y="48"/>
                  </a:lnTo>
                  <a:lnTo>
                    <a:pt x="87" y="43"/>
                  </a:lnTo>
                  <a:lnTo>
                    <a:pt x="68" y="40"/>
                  </a:lnTo>
                  <a:lnTo>
                    <a:pt x="49" y="38"/>
                  </a:lnTo>
                  <a:lnTo>
                    <a:pt x="25" y="37"/>
                  </a:lnTo>
                  <a:lnTo>
                    <a:pt x="0" y="36"/>
                  </a:lnTo>
                  <a:lnTo>
                    <a:pt x="0" y="0"/>
                  </a:lnTo>
                  <a:lnTo>
                    <a:pt x="456" y="0"/>
                  </a:lnTo>
                  <a:lnTo>
                    <a:pt x="456" y="0"/>
                  </a:lnTo>
                  <a:lnTo>
                    <a:pt x="478" y="0"/>
                  </a:lnTo>
                  <a:lnTo>
                    <a:pt x="500" y="1"/>
                  </a:lnTo>
                  <a:lnTo>
                    <a:pt x="520" y="3"/>
                  </a:lnTo>
                  <a:lnTo>
                    <a:pt x="541" y="6"/>
                  </a:lnTo>
                  <a:lnTo>
                    <a:pt x="560" y="9"/>
                  </a:lnTo>
                  <a:lnTo>
                    <a:pt x="578" y="13"/>
                  </a:lnTo>
                  <a:lnTo>
                    <a:pt x="597" y="17"/>
                  </a:lnTo>
                  <a:lnTo>
                    <a:pt x="614" y="23"/>
                  </a:lnTo>
                  <a:lnTo>
                    <a:pt x="632" y="29"/>
                  </a:lnTo>
                  <a:lnTo>
                    <a:pt x="648" y="35"/>
                  </a:lnTo>
                  <a:lnTo>
                    <a:pt x="663" y="42"/>
                  </a:lnTo>
                  <a:lnTo>
                    <a:pt x="679" y="50"/>
                  </a:lnTo>
                  <a:lnTo>
                    <a:pt x="693" y="58"/>
                  </a:lnTo>
                  <a:lnTo>
                    <a:pt x="706" y="67"/>
                  </a:lnTo>
                  <a:lnTo>
                    <a:pt x="718" y="76"/>
                  </a:lnTo>
                  <a:lnTo>
                    <a:pt x="731" y="85"/>
                  </a:lnTo>
                  <a:lnTo>
                    <a:pt x="742" y="95"/>
                  </a:lnTo>
                  <a:lnTo>
                    <a:pt x="753" y="106"/>
                  </a:lnTo>
                  <a:lnTo>
                    <a:pt x="763" y="118"/>
                  </a:lnTo>
                  <a:lnTo>
                    <a:pt x="773" y="129"/>
                  </a:lnTo>
                  <a:lnTo>
                    <a:pt x="781" y="140"/>
                  </a:lnTo>
                  <a:lnTo>
                    <a:pt x="789" y="152"/>
                  </a:lnTo>
                  <a:lnTo>
                    <a:pt x="796" y="166"/>
                  </a:lnTo>
                  <a:lnTo>
                    <a:pt x="802" y="178"/>
                  </a:lnTo>
                  <a:lnTo>
                    <a:pt x="807" y="191"/>
                  </a:lnTo>
                  <a:lnTo>
                    <a:pt x="813" y="205"/>
                  </a:lnTo>
                  <a:lnTo>
                    <a:pt x="817" y="219"/>
                  </a:lnTo>
                  <a:lnTo>
                    <a:pt x="821" y="233"/>
                  </a:lnTo>
                  <a:lnTo>
                    <a:pt x="823" y="248"/>
                  </a:lnTo>
                  <a:lnTo>
                    <a:pt x="825" y="262"/>
                  </a:lnTo>
                  <a:lnTo>
                    <a:pt x="826" y="276"/>
                  </a:lnTo>
                  <a:lnTo>
                    <a:pt x="827" y="291"/>
                  </a:lnTo>
                  <a:lnTo>
                    <a:pt x="827" y="291"/>
                  </a:lnTo>
                  <a:lnTo>
                    <a:pt x="826" y="306"/>
                  </a:lnTo>
                  <a:lnTo>
                    <a:pt x="825" y="319"/>
                  </a:lnTo>
                  <a:lnTo>
                    <a:pt x="824" y="332"/>
                  </a:lnTo>
                  <a:lnTo>
                    <a:pt x="822" y="346"/>
                  </a:lnTo>
                  <a:lnTo>
                    <a:pt x="819" y="359"/>
                  </a:lnTo>
                  <a:lnTo>
                    <a:pt x="815" y="372"/>
                  </a:lnTo>
                  <a:lnTo>
                    <a:pt x="810" y="385"/>
                  </a:lnTo>
                  <a:lnTo>
                    <a:pt x="805" y="397"/>
                  </a:lnTo>
                  <a:lnTo>
                    <a:pt x="800" y="409"/>
                  </a:lnTo>
                  <a:lnTo>
                    <a:pt x="794" y="421"/>
                  </a:lnTo>
                  <a:lnTo>
                    <a:pt x="788" y="433"/>
                  </a:lnTo>
                  <a:lnTo>
                    <a:pt x="781" y="444"/>
                  </a:lnTo>
                  <a:lnTo>
                    <a:pt x="773" y="454"/>
                  </a:lnTo>
                  <a:lnTo>
                    <a:pt x="764" y="465"/>
                  </a:lnTo>
                  <a:lnTo>
                    <a:pt x="755" y="475"/>
                  </a:lnTo>
                  <a:lnTo>
                    <a:pt x="746" y="485"/>
                  </a:lnTo>
                  <a:lnTo>
                    <a:pt x="736" y="494"/>
                  </a:lnTo>
                  <a:lnTo>
                    <a:pt x="726" y="503"/>
                  </a:lnTo>
                  <a:lnTo>
                    <a:pt x="714" y="511"/>
                  </a:lnTo>
                  <a:lnTo>
                    <a:pt x="702" y="519"/>
                  </a:lnTo>
                  <a:lnTo>
                    <a:pt x="690" y="528"/>
                  </a:lnTo>
                  <a:lnTo>
                    <a:pt x="677" y="535"/>
                  </a:lnTo>
                  <a:lnTo>
                    <a:pt x="663" y="542"/>
                  </a:lnTo>
                  <a:lnTo>
                    <a:pt x="650" y="548"/>
                  </a:lnTo>
                  <a:lnTo>
                    <a:pt x="635" y="554"/>
                  </a:lnTo>
                  <a:lnTo>
                    <a:pt x="620" y="559"/>
                  </a:lnTo>
                  <a:lnTo>
                    <a:pt x="605" y="564"/>
                  </a:lnTo>
                  <a:lnTo>
                    <a:pt x="589" y="569"/>
                  </a:lnTo>
                  <a:lnTo>
                    <a:pt x="572" y="573"/>
                  </a:lnTo>
                  <a:lnTo>
                    <a:pt x="555" y="576"/>
                  </a:lnTo>
                  <a:lnTo>
                    <a:pt x="537" y="579"/>
                  </a:lnTo>
                  <a:lnTo>
                    <a:pt x="519" y="581"/>
                  </a:lnTo>
                  <a:lnTo>
                    <a:pt x="689" y="779"/>
                  </a:lnTo>
                  <a:lnTo>
                    <a:pt x="689" y="779"/>
                  </a:lnTo>
                  <a:lnTo>
                    <a:pt x="707" y="802"/>
                  </a:lnTo>
                  <a:lnTo>
                    <a:pt x="728" y="823"/>
                  </a:lnTo>
                  <a:lnTo>
                    <a:pt x="747" y="844"/>
                  </a:lnTo>
                  <a:lnTo>
                    <a:pt x="767" y="863"/>
                  </a:lnTo>
                  <a:lnTo>
                    <a:pt x="787" y="881"/>
                  </a:lnTo>
                  <a:lnTo>
                    <a:pt x="807" y="899"/>
                  </a:lnTo>
                  <a:lnTo>
                    <a:pt x="828" y="915"/>
                  </a:lnTo>
                  <a:lnTo>
                    <a:pt x="848" y="929"/>
                  </a:lnTo>
                  <a:lnTo>
                    <a:pt x="869" y="944"/>
                  </a:lnTo>
                  <a:lnTo>
                    <a:pt x="889" y="956"/>
                  </a:lnTo>
                  <a:lnTo>
                    <a:pt x="910" y="966"/>
                  </a:lnTo>
                  <a:lnTo>
                    <a:pt x="930" y="977"/>
                  </a:lnTo>
                  <a:lnTo>
                    <a:pt x="950" y="985"/>
                  </a:lnTo>
                  <a:lnTo>
                    <a:pt x="970" y="991"/>
                  </a:lnTo>
                  <a:lnTo>
                    <a:pt x="989" y="996"/>
                  </a:lnTo>
                  <a:lnTo>
                    <a:pt x="1009" y="999"/>
                  </a:lnTo>
                  <a:lnTo>
                    <a:pt x="1009" y="1035"/>
                  </a:lnTo>
                  <a:lnTo>
                    <a:pt x="725" y="1035"/>
                  </a:lnTo>
                  <a:lnTo>
                    <a:pt x="383" y="581"/>
                  </a:lnTo>
                  <a:lnTo>
                    <a:pt x="302" y="581"/>
                  </a:lnTo>
                  <a:lnTo>
                    <a:pt x="302" y="797"/>
                  </a:lnTo>
                  <a:lnTo>
                    <a:pt x="302" y="797"/>
                  </a:lnTo>
                  <a:lnTo>
                    <a:pt x="302" y="827"/>
                  </a:lnTo>
                  <a:lnTo>
                    <a:pt x="303" y="855"/>
                  </a:lnTo>
                  <a:lnTo>
                    <a:pt x="304" y="879"/>
                  </a:lnTo>
                  <a:lnTo>
                    <a:pt x="307" y="901"/>
                  </a:lnTo>
                  <a:lnTo>
                    <a:pt x="312" y="920"/>
                  </a:lnTo>
                  <a:lnTo>
                    <a:pt x="316" y="937"/>
                  </a:lnTo>
                  <a:lnTo>
                    <a:pt x="323" y="951"/>
                  </a:lnTo>
                  <a:lnTo>
                    <a:pt x="326" y="957"/>
                  </a:lnTo>
                  <a:lnTo>
                    <a:pt x="330" y="962"/>
                  </a:lnTo>
                  <a:lnTo>
                    <a:pt x="335" y="967"/>
                  </a:lnTo>
                  <a:lnTo>
                    <a:pt x="340" y="972"/>
                  </a:lnTo>
                  <a:lnTo>
                    <a:pt x="345" y="977"/>
                  </a:lnTo>
                  <a:lnTo>
                    <a:pt x="351" y="981"/>
                  </a:lnTo>
                  <a:lnTo>
                    <a:pt x="365" y="987"/>
                  </a:lnTo>
                  <a:lnTo>
                    <a:pt x="380" y="991"/>
                  </a:lnTo>
                  <a:lnTo>
                    <a:pt x="397" y="995"/>
                  </a:lnTo>
                  <a:lnTo>
                    <a:pt x="418" y="997"/>
                  </a:lnTo>
                  <a:lnTo>
                    <a:pt x="440" y="998"/>
                  </a:lnTo>
                  <a:lnTo>
                    <a:pt x="466" y="999"/>
                  </a:lnTo>
                  <a:lnTo>
                    <a:pt x="466" y="1035"/>
                  </a:lnTo>
                  <a:lnTo>
                    <a:pt x="0" y="1035"/>
                  </a:lnTo>
                  <a:lnTo>
                    <a:pt x="0" y="999"/>
                  </a:lnTo>
                  <a:close/>
                  <a:moveTo>
                    <a:pt x="454" y="519"/>
                  </a:moveTo>
                  <a:lnTo>
                    <a:pt x="454" y="519"/>
                  </a:lnTo>
                  <a:lnTo>
                    <a:pt x="481" y="517"/>
                  </a:lnTo>
                  <a:lnTo>
                    <a:pt x="494" y="516"/>
                  </a:lnTo>
                  <a:lnTo>
                    <a:pt x="507" y="514"/>
                  </a:lnTo>
                  <a:lnTo>
                    <a:pt x="518" y="512"/>
                  </a:lnTo>
                  <a:lnTo>
                    <a:pt x="529" y="509"/>
                  </a:lnTo>
                  <a:lnTo>
                    <a:pt x="541" y="505"/>
                  </a:lnTo>
                  <a:lnTo>
                    <a:pt x="552" y="501"/>
                  </a:lnTo>
                  <a:lnTo>
                    <a:pt x="561" y="497"/>
                  </a:lnTo>
                  <a:lnTo>
                    <a:pt x="571" y="492"/>
                  </a:lnTo>
                  <a:lnTo>
                    <a:pt x="580" y="486"/>
                  </a:lnTo>
                  <a:lnTo>
                    <a:pt x="589" y="481"/>
                  </a:lnTo>
                  <a:lnTo>
                    <a:pt x="605" y="467"/>
                  </a:lnTo>
                  <a:lnTo>
                    <a:pt x="619" y="452"/>
                  </a:lnTo>
                  <a:lnTo>
                    <a:pt x="633" y="437"/>
                  </a:lnTo>
                  <a:lnTo>
                    <a:pt x="643" y="418"/>
                  </a:lnTo>
                  <a:lnTo>
                    <a:pt x="652" y="400"/>
                  </a:lnTo>
                  <a:lnTo>
                    <a:pt x="660" y="380"/>
                  </a:lnTo>
                  <a:lnTo>
                    <a:pt x="665" y="359"/>
                  </a:lnTo>
                  <a:lnTo>
                    <a:pt x="669" y="338"/>
                  </a:lnTo>
                  <a:lnTo>
                    <a:pt x="672" y="315"/>
                  </a:lnTo>
                  <a:lnTo>
                    <a:pt x="672" y="291"/>
                  </a:lnTo>
                  <a:lnTo>
                    <a:pt x="672" y="291"/>
                  </a:lnTo>
                  <a:lnTo>
                    <a:pt x="672" y="268"/>
                  </a:lnTo>
                  <a:lnTo>
                    <a:pt x="669" y="245"/>
                  </a:lnTo>
                  <a:lnTo>
                    <a:pt x="665" y="224"/>
                  </a:lnTo>
                  <a:lnTo>
                    <a:pt x="660" y="204"/>
                  </a:lnTo>
                  <a:lnTo>
                    <a:pt x="652" y="183"/>
                  </a:lnTo>
                  <a:lnTo>
                    <a:pt x="643" y="165"/>
                  </a:lnTo>
                  <a:lnTo>
                    <a:pt x="633" y="147"/>
                  </a:lnTo>
                  <a:lnTo>
                    <a:pt x="619" y="131"/>
                  </a:lnTo>
                  <a:lnTo>
                    <a:pt x="605" y="117"/>
                  </a:lnTo>
                  <a:lnTo>
                    <a:pt x="589" y="103"/>
                  </a:lnTo>
                  <a:lnTo>
                    <a:pt x="580" y="97"/>
                  </a:lnTo>
                  <a:lnTo>
                    <a:pt x="571" y="91"/>
                  </a:lnTo>
                  <a:lnTo>
                    <a:pt x="561" y="86"/>
                  </a:lnTo>
                  <a:lnTo>
                    <a:pt x="552" y="82"/>
                  </a:lnTo>
                  <a:lnTo>
                    <a:pt x="541" y="78"/>
                  </a:lnTo>
                  <a:lnTo>
                    <a:pt x="529" y="74"/>
                  </a:lnTo>
                  <a:lnTo>
                    <a:pt x="518" y="71"/>
                  </a:lnTo>
                  <a:lnTo>
                    <a:pt x="507" y="69"/>
                  </a:lnTo>
                  <a:lnTo>
                    <a:pt x="494" y="67"/>
                  </a:lnTo>
                  <a:lnTo>
                    <a:pt x="481" y="65"/>
                  </a:lnTo>
                  <a:lnTo>
                    <a:pt x="468" y="63"/>
                  </a:lnTo>
                  <a:lnTo>
                    <a:pt x="454" y="63"/>
                  </a:lnTo>
                  <a:lnTo>
                    <a:pt x="302" y="63"/>
                  </a:lnTo>
                  <a:lnTo>
                    <a:pt x="302" y="519"/>
                  </a:lnTo>
                  <a:lnTo>
                    <a:pt x="454" y="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2" name="Freeform 25"/>
            <p:cNvSpPr>
              <a:spLocks noEditPoints="1"/>
            </p:cNvSpPr>
            <p:nvPr userDrawn="1"/>
          </p:nvSpPr>
          <p:spPr bwMode="auto">
            <a:xfrm>
              <a:off x="7451971" y="843129"/>
              <a:ext cx="157162" cy="192088"/>
            </a:xfrm>
            <a:custGeom>
              <a:avLst/>
              <a:gdLst>
                <a:gd name="T0" fmla="*/ 48 w 1195"/>
                <a:gd name="T1" fmla="*/ 1411 h 1449"/>
                <a:gd name="T2" fmla="*/ 115 w 1195"/>
                <a:gd name="T3" fmla="*/ 1397 h 1449"/>
                <a:gd name="T4" fmla="*/ 157 w 1195"/>
                <a:gd name="T5" fmla="*/ 1363 h 1449"/>
                <a:gd name="T6" fmla="*/ 188 w 1195"/>
                <a:gd name="T7" fmla="*/ 1304 h 1449"/>
                <a:gd name="T8" fmla="*/ 990 w 1195"/>
                <a:gd name="T9" fmla="*/ 1263 h 1449"/>
                <a:gd name="T10" fmla="*/ 1025 w 1195"/>
                <a:gd name="T11" fmla="*/ 1337 h 1449"/>
                <a:gd name="T12" fmla="*/ 1059 w 1195"/>
                <a:gd name="T13" fmla="*/ 1383 h 1449"/>
                <a:gd name="T14" fmla="*/ 1111 w 1195"/>
                <a:gd name="T15" fmla="*/ 1406 h 1449"/>
                <a:gd name="T16" fmla="*/ 1195 w 1195"/>
                <a:gd name="T17" fmla="*/ 1413 h 1449"/>
                <a:gd name="T18" fmla="*/ 718 w 1195"/>
                <a:gd name="T19" fmla="*/ 1413 h 1449"/>
                <a:gd name="T20" fmla="*/ 805 w 1195"/>
                <a:gd name="T21" fmla="*/ 1406 h 1449"/>
                <a:gd name="T22" fmla="*/ 854 w 1195"/>
                <a:gd name="T23" fmla="*/ 1382 h 1449"/>
                <a:gd name="T24" fmla="*/ 868 w 1195"/>
                <a:gd name="T25" fmla="*/ 1342 h 1449"/>
                <a:gd name="T26" fmla="*/ 852 w 1195"/>
                <a:gd name="T27" fmla="*/ 1281 h 1449"/>
                <a:gd name="T28" fmla="*/ 269 w 1195"/>
                <a:gd name="T29" fmla="*/ 1281 h 1449"/>
                <a:gd name="T30" fmla="*/ 253 w 1195"/>
                <a:gd name="T31" fmla="*/ 1341 h 1449"/>
                <a:gd name="T32" fmla="*/ 267 w 1195"/>
                <a:gd name="T33" fmla="*/ 1382 h 1449"/>
                <a:gd name="T34" fmla="*/ 316 w 1195"/>
                <a:gd name="T35" fmla="*/ 1405 h 1449"/>
                <a:gd name="T36" fmla="*/ 404 w 1195"/>
                <a:gd name="T37" fmla="*/ 1413 h 1449"/>
                <a:gd name="T38" fmla="*/ 740 w 1195"/>
                <a:gd name="T39" fmla="*/ 1027 h 1449"/>
                <a:gd name="T40" fmla="*/ 450 w 1195"/>
                <a:gd name="T41" fmla="*/ 141 h 1449"/>
                <a:gd name="T42" fmla="*/ 456 w 1195"/>
                <a:gd name="T43" fmla="*/ 99 h 1449"/>
                <a:gd name="T44" fmla="*/ 482 w 1195"/>
                <a:gd name="T45" fmla="*/ 51 h 1449"/>
                <a:gd name="T46" fmla="*/ 524 w 1195"/>
                <a:gd name="T47" fmla="*/ 17 h 1449"/>
                <a:gd name="T48" fmla="*/ 577 w 1195"/>
                <a:gd name="T49" fmla="*/ 1 h 1449"/>
                <a:gd name="T50" fmla="*/ 621 w 1195"/>
                <a:gd name="T51" fmla="*/ 3 h 1449"/>
                <a:gd name="T52" fmla="*/ 672 w 1195"/>
                <a:gd name="T53" fmla="*/ 25 h 1449"/>
                <a:gd name="T54" fmla="*/ 711 w 1195"/>
                <a:gd name="T55" fmla="*/ 62 h 1449"/>
                <a:gd name="T56" fmla="*/ 732 w 1195"/>
                <a:gd name="T57" fmla="*/ 112 h 1449"/>
                <a:gd name="T58" fmla="*/ 734 w 1195"/>
                <a:gd name="T59" fmla="*/ 156 h 1449"/>
                <a:gd name="T60" fmla="*/ 718 w 1195"/>
                <a:gd name="T61" fmla="*/ 210 h 1449"/>
                <a:gd name="T62" fmla="*/ 683 w 1195"/>
                <a:gd name="T63" fmla="*/ 252 h 1449"/>
                <a:gd name="T64" fmla="*/ 634 w 1195"/>
                <a:gd name="T65" fmla="*/ 278 h 1449"/>
                <a:gd name="T66" fmla="*/ 591 w 1195"/>
                <a:gd name="T67" fmla="*/ 284 h 1449"/>
                <a:gd name="T68" fmla="*/ 536 w 1195"/>
                <a:gd name="T69" fmla="*/ 273 h 1449"/>
                <a:gd name="T70" fmla="*/ 491 w 1195"/>
                <a:gd name="T71" fmla="*/ 242 h 1449"/>
                <a:gd name="T72" fmla="*/ 461 w 1195"/>
                <a:gd name="T73" fmla="*/ 197 h 1449"/>
                <a:gd name="T74" fmla="*/ 450 w 1195"/>
                <a:gd name="T75" fmla="*/ 141 h 1449"/>
                <a:gd name="T76" fmla="*/ 671 w 1195"/>
                <a:gd name="T77" fmla="*/ 133 h 1449"/>
                <a:gd name="T78" fmla="*/ 662 w 1195"/>
                <a:gd name="T79" fmla="*/ 104 h 1449"/>
                <a:gd name="T80" fmla="*/ 642 w 1195"/>
                <a:gd name="T81" fmla="*/ 82 h 1449"/>
                <a:gd name="T82" fmla="*/ 615 w 1195"/>
                <a:gd name="T83" fmla="*/ 67 h 1449"/>
                <a:gd name="T84" fmla="*/ 591 w 1195"/>
                <a:gd name="T85" fmla="*/ 63 h 1449"/>
                <a:gd name="T86" fmla="*/ 562 w 1195"/>
                <a:gd name="T87" fmla="*/ 70 h 1449"/>
                <a:gd name="T88" fmla="*/ 536 w 1195"/>
                <a:gd name="T89" fmla="*/ 86 h 1449"/>
                <a:gd name="T90" fmla="*/ 519 w 1195"/>
                <a:gd name="T91" fmla="*/ 111 h 1449"/>
                <a:gd name="T92" fmla="*/ 512 w 1195"/>
                <a:gd name="T93" fmla="*/ 141 h 1449"/>
                <a:gd name="T94" fmla="*/ 516 w 1195"/>
                <a:gd name="T95" fmla="*/ 165 h 1449"/>
                <a:gd name="T96" fmla="*/ 531 w 1195"/>
                <a:gd name="T97" fmla="*/ 191 h 1449"/>
                <a:gd name="T98" fmla="*/ 554 w 1195"/>
                <a:gd name="T99" fmla="*/ 211 h 1449"/>
                <a:gd name="T100" fmla="*/ 584 w 1195"/>
                <a:gd name="T101" fmla="*/ 220 h 1449"/>
                <a:gd name="T102" fmla="*/ 608 w 1195"/>
                <a:gd name="T103" fmla="*/ 219 h 1449"/>
                <a:gd name="T104" fmla="*/ 636 w 1195"/>
                <a:gd name="T105" fmla="*/ 207 h 1449"/>
                <a:gd name="T106" fmla="*/ 658 w 1195"/>
                <a:gd name="T107" fmla="*/ 185 h 1449"/>
                <a:gd name="T108" fmla="*/ 669 w 1195"/>
                <a:gd name="T109" fmla="*/ 157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95" h="1449">
                  <a:moveTo>
                    <a:pt x="0" y="1413"/>
                  </a:moveTo>
                  <a:lnTo>
                    <a:pt x="0" y="1413"/>
                  </a:lnTo>
                  <a:lnTo>
                    <a:pt x="26" y="1412"/>
                  </a:lnTo>
                  <a:lnTo>
                    <a:pt x="48" y="1411"/>
                  </a:lnTo>
                  <a:lnTo>
                    <a:pt x="69" y="1409"/>
                  </a:lnTo>
                  <a:lnTo>
                    <a:pt x="86" y="1406"/>
                  </a:lnTo>
                  <a:lnTo>
                    <a:pt x="101" y="1402"/>
                  </a:lnTo>
                  <a:lnTo>
                    <a:pt x="115" y="1397"/>
                  </a:lnTo>
                  <a:lnTo>
                    <a:pt x="127" y="1391"/>
                  </a:lnTo>
                  <a:lnTo>
                    <a:pt x="138" y="1383"/>
                  </a:lnTo>
                  <a:lnTo>
                    <a:pt x="147" y="1374"/>
                  </a:lnTo>
                  <a:lnTo>
                    <a:pt x="157" y="1363"/>
                  </a:lnTo>
                  <a:lnTo>
                    <a:pt x="165" y="1351"/>
                  </a:lnTo>
                  <a:lnTo>
                    <a:pt x="172" y="1337"/>
                  </a:lnTo>
                  <a:lnTo>
                    <a:pt x="180" y="1321"/>
                  </a:lnTo>
                  <a:lnTo>
                    <a:pt x="188" y="1304"/>
                  </a:lnTo>
                  <a:lnTo>
                    <a:pt x="207" y="1263"/>
                  </a:lnTo>
                  <a:lnTo>
                    <a:pt x="586" y="384"/>
                  </a:lnTo>
                  <a:lnTo>
                    <a:pt x="609" y="384"/>
                  </a:lnTo>
                  <a:lnTo>
                    <a:pt x="990" y="1263"/>
                  </a:lnTo>
                  <a:lnTo>
                    <a:pt x="990" y="1263"/>
                  </a:lnTo>
                  <a:lnTo>
                    <a:pt x="1008" y="1304"/>
                  </a:lnTo>
                  <a:lnTo>
                    <a:pt x="1017" y="1321"/>
                  </a:lnTo>
                  <a:lnTo>
                    <a:pt x="1025" y="1337"/>
                  </a:lnTo>
                  <a:lnTo>
                    <a:pt x="1033" y="1351"/>
                  </a:lnTo>
                  <a:lnTo>
                    <a:pt x="1041" y="1363"/>
                  </a:lnTo>
                  <a:lnTo>
                    <a:pt x="1049" y="1374"/>
                  </a:lnTo>
                  <a:lnTo>
                    <a:pt x="1059" y="1383"/>
                  </a:lnTo>
                  <a:lnTo>
                    <a:pt x="1070" y="1391"/>
                  </a:lnTo>
                  <a:lnTo>
                    <a:pt x="1082" y="1397"/>
                  </a:lnTo>
                  <a:lnTo>
                    <a:pt x="1095" y="1402"/>
                  </a:lnTo>
                  <a:lnTo>
                    <a:pt x="1111" y="1406"/>
                  </a:lnTo>
                  <a:lnTo>
                    <a:pt x="1128" y="1409"/>
                  </a:lnTo>
                  <a:lnTo>
                    <a:pt x="1147" y="1411"/>
                  </a:lnTo>
                  <a:lnTo>
                    <a:pt x="1170" y="1412"/>
                  </a:lnTo>
                  <a:lnTo>
                    <a:pt x="1195" y="1413"/>
                  </a:lnTo>
                  <a:lnTo>
                    <a:pt x="1195" y="1449"/>
                  </a:lnTo>
                  <a:lnTo>
                    <a:pt x="718" y="1449"/>
                  </a:lnTo>
                  <a:lnTo>
                    <a:pt x="718" y="1413"/>
                  </a:lnTo>
                  <a:lnTo>
                    <a:pt x="718" y="1413"/>
                  </a:lnTo>
                  <a:lnTo>
                    <a:pt x="744" y="1412"/>
                  </a:lnTo>
                  <a:lnTo>
                    <a:pt x="766" y="1411"/>
                  </a:lnTo>
                  <a:lnTo>
                    <a:pt x="786" y="1409"/>
                  </a:lnTo>
                  <a:lnTo>
                    <a:pt x="805" y="1406"/>
                  </a:lnTo>
                  <a:lnTo>
                    <a:pt x="820" y="1402"/>
                  </a:lnTo>
                  <a:lnTo>
                    <a:pt x="834" y="1397"/>
                  </a:lnTo>
                  <a:lnTo>
                    <a:pt x="845" y="1390"/>
                  </a:lnTo>
                  <a:lnTo>
                    <a:pt x="854" y="1382"/>
                  </a:lnTo>
                  <a:lnTo>
                    <a:pt x="861" y="1374"/>
                  </a:lnTo>
                  <a:lnTo>
                    <a:pt x="865" y="1365"/>
                  </a:lnTo>
                  <a:lnTo>
                    <a:pt x="868" y="1354"/>
                  </a:lnTo>
                  <a:lnTo>
                    <a:pt x="868" y="1342"/>
                  </a:lnTo>
                  <a:lnTo>
                    <a:pt x="867" y="1329"/>
                  </a:lnTo>
                  <a:lnTo>
                    <a:pt x="864" y="1315"/>
                  </a:lnTo>
                  <a:lnTo>
                    <a:pt x="859" y="1299"/>
                  </a:lnTo>
                  <a:lnTo>
                    <a:pt x="852" y="1281"/>
                  </a:lnTo>
                  <a:lnTo>
                    <a:pt x="769" y="1090"/>
                  </a:lnTo>
                  <a:lnTo>
                    <a:pt x="352" y="1090"/>
                  </a:lnTo>
                  <a:lnTo>
                    <a:pt x="269" y="1281"/>
                  </a:lnTo>
                  <a:lnTo>
                    <a:pt x="269" y="1281"/>
                  </a:lnTo>
                  <a:lnTo>
                    <a:pt x="262" y="1299"/>
                  </a:lnTo>
                  <a:lnTo>
                    <a:pt x="257" y="1314"/>
                  </a:lnTo>
                  <a:lnTo>
                    <a:pt x="254" y="1328"/>
                  </a:lnTo>
                  <a:lnTo>
                    <a:pt x="253" y="1341"/>
                  </a:lnTo>
                  <a:lnTo>
                    <a:pt x="253" y="1353"/>
                  </a:lnTo>
                  <a:lnTo>
                    <a:pt x="256" y="1364"/>
                  </a:lnTo>
                  <a:lnTo>
                    <a:pt x="260" y="1373"/>
                  </a:lnTo>
                  <a:lnTo>
                    <a:pt x="267" y="1382"/>
                  </a:lnTo>
                  <a:lnTo>
                    <a:pt x="276" y="1390"/>
                  </a:lnTo>
                  <a:lnTo>
                    <a:pt x="287" y="1396"/>
                  </a:lnTo>
                  <a:lnTo>
                    <a:pt x="301" y="1401"/>
                  </a:lnTo>
                  <a:lnTo>
                    <a:pt x="316" y="1405"/>
                  </a:lnTo>
                  <a:lnTo>
                    <a:pt x="335" y="1409"/>
                  </a:lnTo>
                  <a:lnTo>
                    <a:pt x="355" y="1411"/>
                  </a:lnTo>
                  <a:lnTo>
                    <a:pt x="378" y="1412"/>
                  </a:lnTo>
                  <a:lnTo>
                    <a:pt x="404" y="1413"/>
                  </a:lnTo>
                  <a:lnTo>
                    <a:pt x="404" y="1449"/>
                  </a:lnTo>
                  <a:lnTo>
                    <a:pt x="0" y="1449"/>
                  </a:lnTo>
                  <a:lnTo>
                    <a:pt x="0" y="1413"/>
                  </a:lnTo>
                  <a:close/>
                  <a:moveTo>
                    <a:pt x="740" y="1027"/>
                  </a:moveTo>
                  <a:lnTo>
                    <a:pt x="558" y="610"/>
                  </a:lnTo>
                  <a:lnTo>
                    <a:pt x="380" y="1027"/>
                  </a:lnTo>
                  <a:lnTo>
                    <a:pt x="740" y="1027"/>
                  </a:lnTo>
                  <a:close/>
                  <a:moveTo>
                    <a:pt x="450" y="141"/>
                  </a:moveTo>
                  <a:lnTo>
                    <a:pt x="450" y="141"/>
                  </a:lnTo>
                  <a:lnTo>
                    <a:pt x="451" y="127"/>
                  </a:lnTo>
                  <a:lnTo>
                    <a:pt x="453" y="112"/>
                  </a:lnTo>
                  <a:lnTo>
                    <a:pt x="456" y="99"/>
                  </a:lnTo>
                  <a:lnTo>
                    <a:pt x="461" y="87"/>
                  </a:lnTo>
                  <a:lnTo>
                    <a:pt x="467" y="74"/>
                  </a:lnTo>
                  <a:lnTo>
                    <a:pt x="474" y="62"/>
                  </a:lnTo>
                  <a:lnTo>
                    <a:pt x="482" y="51"/>
                  </a:lnTo>
                  <a:lnTo>
                    <a:pt x="491" y="42"/>
                  </a:lnTo>
                  <a:lnTo>
                    <a:pt x="501" y="33"/>
                  </a:lnTo>
                  <a:lnTo>
                    <a:pt x="512" y="25"/>
                  </a:lnTo>
                  <a:lnTo>
                    <a:pt x="524" y="17"/>
                  </a:lnTo>
                  <a:lnTo>
                    <a:pt x="536" y="11"/>
                  </a:lnTo>
                  <a:lnTo>
                    <a:pt x="549" y="6"/>
                  </a:lnTo>
                  <a:lnTo>
                    <a:pt x="563" y="3"/>
                  </a:lnTo>
                  <a:lnTo>
                    <a:pt x="577" y="1"/>
                  </a:lnTo>
                  <a:lnTo>
                    <a:pt x="591" y="0"/>
                  </a:lnTo>
                  <a:lnTo>
                    <a:pt x="591" y="0"/>
                  </a:lnTo>
                  <a:lnTo>
                    <a:pt x="607" y="1"/>
                  </a:lnTo>
                  <a:lnTo>
                    <a:pt x="621" y="3"/>
                  </a:lnTo>
                  <a:lnTo>
                    <a:pt x="634" y="6"/>
                  </a:lnTo>
                  <a:lnTo>
                    <a:pt x="647" y="11"/>
                  </a:lnTo>
                  <a:lnTo>
                    <a:pt x="660" y="17"/>
                  </a:lnTo>
                  <a:lnTo>
                    <a:pt x="672" y="25"/>
                  </a:lnTo>
                  <a:lnTo>
                    <a:pt x="683" y="33"/>
                  </a:lnTo>
                  <a:lnTo>
                    <a:pt x="693" y="42"/>
                  </a:lnTo>
                  <a:lnTo>
                    <a:pt x="703" y="51"/>
                  </a:lnTo>
                  <a:lnTo>
                    <a:pt x="711" y="62"/>
                  </a:lnTo>
                  <a:lnTo>
                    <a:pt x="718" y="74"/>
                  </a:lnTo>
                  <a:lnTo>
                    <a:pt x="724" y="87"/>
                  </a:lnTo>
                  <a:lnTo>
                    <a:pt x="728" y="99"/>
                  </a:lnTo>
                  <a:lnTo>
                    <a:pt x="732" y="112"/>
                  </a:lnTo>
                  <a:lnTo>
                    <a:pt x="734" y="127"/>
                  </a:lnTo>
                  <a:lnTo>
                    <a:pt x="735" y="141"/>
                  </a:lnTo>
                  <a:lnTo>
                    <a:pt x="735" y="141"/>
                  </a:lnTo>
                  <a:lnTo>
                    <a:pt x="734" y="156"/>
                  </a:lnTo>
                  <a:lnTo>
                    <a:pt x="732" y="170"/>
                  </a:lnTo>
                  <a:lnTo>
                    <a:pt x="728" y="184"/>
                  </a:lnTo>
                  <a:lnTo>
                    <a:pt x="724" y="197"/>
                  </a:lnTo>
                  <a:lnTo>
                    <a:pt x="718" y="210"/>
                  </a:lnTo>
                  <a:lnTo>
                    <a:pt x="711" y="222"/>
                  </a:lnTo>
                  <a:lnTo>
                    <a:pt x="703" y="232"/>
                  </a:lnTo>
                  <a:lnTo>
                    <a:pt x="693" y="242"/>
                  </a:lnTo>
                  <a:lnTo>
                    <a:pt x="683" y="252"/>
                  </a:lnTo>
                  <a:lnTo>
                    <a:pt x="672" y="260"/>
                  </a:lnTo>
                  <a:lnTo>
                    <a:pt x="660" y="267"/>
                  </a:lnTo>
                  <a:lnTo>
                    <a:pt x="647" y="273"/>
                  </a:lnTo>
                  <a:lnTo>
                    <a:pt x="634" y="278"/>
                  </a:lnTo>
                  <a:lnTo>
                    <a:pt x="621" y="281"/>
                  </a:lnTo>
                  <a:lnTo>
                    <a:pt x="607" y="284"/>
                  </a:lnTo>
                  <a:lnTo>
                    <a:pt x="591" y="284"/>
                  </a:lnTo>
                  <a:lnTo>
                    <a:pt x="591" y="284"/>
                  </a:lnTo>
                  <a:lnTo>
                    <a:pt x="577" y="284"/>
                  </a:lnTo>
                  <a:lnTo>
                    <a:pt x="563" y="281"/>
                  </a:lnTo>
                  <a:lnTo>
                    <a:pt x="549" y="278"/>
                  </a:lnTo>
                  <a:lnTo>
                    <a:pt x="536" y="273"/>
                  </a:lnTo>
                  <a:lnTo>
                    <a:pt x="524" y="267"/>
                  </a:lnTo>
                  <a:lnTo>
                    <a:pt x="512" y="260"/>
                  </a:lnTo>
                  <a:lnTo>
                    <a:pt x="501" y="252"/>
                  </a:lnTo>
                  <a:lnTo>
                    <a:pt x="491" y="242"/>
                  </a:lnTo>
                  <a:lnTo>
                    <a:pt x="482" y="232"/>
                  </a:lnTo>
                  <a:lnTo>
                    <a:pt x="474" y="222"/>
                  </a:lnTo>
                  <a:lnTo>
                    <a:pt x="467" y="210"/>
                  </a:lnTo>
                  <a:lnTo>
                    <a:pt x="461" y="197"/>
                  </a:lnTo>
                  <a:lnTo>
                    <a:pt x="456" y="184"/>
                  </a:lnTo>
                  <a:lnTo>
                    <a:pt x="453" y="170"/>
                  </a:lnTo>
                  <a:lnTo>
                    <a:pt x="451" y="156"/>
                  </a:lnTo>
                  <a:lnTo>
                    <a:pt x="450" y="141"/>
                  </a:lnTo>
                  <a:lnTo>
                    <a:pt x="450" y="141"/>
                  </a:lnTo>
                  <a:close/>
                  <a:moveTo>
                    <a:pt x="671" y="141"/>
                  </a:moveTo>
                  <a:lnTo>
                    <a:pt x="671" y="141"/>
                  </a:lnTo>
                  <a:lnTo>
                    <a:pt x="671" y="133"/>
                  </a:lnTo>
                  <a:lnTo>
                    <a:pt x="669" y="126"/>
                  </a:lnTo>
                  <a:lnTo>
                    <a:pt x="668" y="119"/>
                  </a:lnTo>
                  <a:lnTo>
                    <a:pt x="665" y="111"/>
                  </a:lnTo>
                  <a:lnTo>
                    <a:pt x="662" y="104"/>
                  </a:lnTo>
                  <a:lnTo>
                    <a:pt x="658" y="98"/>
                  </a:lnTo>
                  <a:lnTo>
                    <a:pt x="653" y="92"/>
                  </a:lnTo>
                  <a:lnTo>
                    <a:pt x="647" y="86"/>
                  </a:lnTo>
                  <a:lnTo>
                    <a:pt x="642" y="82"/>
                  </a:lnTo>
                  <a:lnTo>
                    <a:pt x="636" y="77"/>
                  </a:lnTo>
                  <a:lnTo>
                    <a:pt x="629" y="73"/>
                  </a:lnTo>
                  <a:lnTo>
                    <a:pt x="622" y="70"/>
                  </a:lnTo>
                  <a:lnTo>
                    <a:pt x="615" y="67"/>
                  </a:lnTo>
                  <a:lnTo>
                    <a:pt x="608" y="65"/>
                  </a:lnTo>
                  <a:lnTo>
                    <a:pt x="599" y="64"/>
                  </a:lnTo>
                  <a:lnTo>
                    <a:pt x="591" y="63"/>
                  </a:lnTo>
                  <a:lnTo>
                    <a:pt x="591" y="63"/>
                  </a:lnTo>
                  <a:lnTo>
                    <a:pt x="584" y="64"/>
                  </a:lnTo>
                  <a:lnTo>
                    <a:pt x="576" y="65"/>
                  </a:lnTo>
                  <a:lnTo>
                    <a:pt x="569" y="67"/>
                  </a:lnTo>
                  <a:lnTo>
                    <a:pt x="562" y="70"/>
                  </a:lnTo>
                  <a:lnTo>
                    <a:pt x="554" y="73"/>
                  </a:lnTo>
                  <a:lnTo>
                    <a:pt x="547" y="77"/>
                  </a:lnTo>
                  <a:lnTo>
                    <a:pt x="541" y="82"/>
                  </a:lnTo>
                  <a:lnTo>
                    <a:pt x="536" y="86"/>
                  </a:lnTo>
                  <a:lnTo>
                    <a:pt x="531" y="92"/>
                  </a:lnTo>
                  <a:lnTo>
                    <a:pt x="526" y="98"/>
                  </a:lnTo>
                  <a:lnTo>
                    <a:pt x="522" y="104"/>
                  </a:lnTo>
                  <a:lnTo>
                    <a:pt x="519" y="111"/>
                  </a:lnTo>
                  <a:lnTo>
                    <a:pt x="516" y="119"/>
                  </a:lnTo>
                  <a:lnTo>
                    <a:pt x="513" y="126"/>
                  </a:lnTo>
                  <a:lnTo>
                    <a:pt x="512" y="133"/>
                  </a:lnTo>
                  <a:lnTo>
                    <a:pt x="512" y="141"/>
                  </a:lnTo>
                  <a:lnTo>
                    <a:pt x="512" y="141"/>
                  </a:lnTo>
                  <a:lnTo>
                    <a:pt x="512" y="149"/>
                  </a:lnTo>
                  <a:lnTo>
                    <a:pt x="513" y="157"/>
                  </a:lnTo>
                  <a:lnTo>
                    <a:pt x="516" y="165"/>
                  </a:lnTo>
                  <a:lnTo>
                    <a:pt x="519" y="172"/>
                  </a:lnTo>
                  <a:lnTo>
                    <a:pt x="522" y="179"/>
                  </a:lnTo>
                  <a:lnTo>
                    <a:pt x="526" y="185"/>
                  </a:lnTo>
                  <a:lnTo>
                    <a:pt x="531" y="191"/>
                  </a:lnTo>
                  <a:lnTo>
                    <a:pt x="536" y="197"/>
                  </a:lnTo>
                  <a:lnTo>
                    <a:pt x="541" y="202"/>
                  </a:lnTo>
                  <a:lnTo>
                    <a:pt x="547" y="207"/>
                  </a:lnTo>
                  <a:lnTo>
                    <a:pt x="554" y="211"/>
                  </a:lnTo>
                  <a:lnTo>
                    <a:pt x="562" y="215"/>
                  </a:lnTo>
                  <a:lnTo>
                    <a:pt x="569" y="217"/>
                  </a:lnTo>
                  <a:lnTo>
                    <a:pt x="576" y="219"/>
                  </a:lnTo>
                  <a:lnTo>
                    <a:pt x="584" y="220"/>
                  </a:lnTo>
                  <a:lnTo>
                    <a:pt x="591" y="221"/>
                  </a:lnTo>
                  <a:lnTo>
                    <a:pt x="591" y="221"/>
                  </a:lnTo>
                  <a:lnTo>
                    <a:pt x="599" y="220"/>
                  </a:lnTo>
                  <a:lnTo>
                    <a:pt x="608" y="219"/>
                  </a:lnTo>
                  <a:lnTo>
                    <a:pt x="615" y="217"/>
                  </a:lnTo>
                  <a:lnTo>
                    <a:pt x="622" y="215"/>
                  </a:lnTo>
                  <a:lnTo>
                    <a:pt x="629" y="211"/>
                  </a:lnTo>
                  <a:lnTo>
                    <a:pt x="636" y="207"/>
                  </a:lnTo>
                  <a:lnTo>
                    <a:pt x="642" y="202"/>
                  </a:lnTo>
                  <a:lnTo>
                    <a:pt x="647" y="197"/>
                  </a:lnTo>
                  <a:lnTo>
                    <a:pt x="653" y="191"/>
                  </a:lnTo>
                  <a:lnTo>
                    <a:pt x="658" y="185"/>
                  </a:lnTo>
                  <a:lnTo>
                    <a:pt x="662" y="179"/>
                  </a:lnTo>
                  <a:lnTo>
                    <a:pt x="665" y="172"/>
                  </a:lnTo>
                  <a:lnTo>
                    <a:pt x="668" y="165"/>
                  </a:lnTo>
                  <a:lnTo>
                    <a:pt x="669" y="157"/>
                  </a:lnTo>
                  <a:lnTo>
                    <a:pt x="671" y="149"/>
                  </a:lnTo>
                  <a:lnTo>
                    <a:pt x="671" y="141"/>
                  </a:lnTo>
                  <a:lnTo>
                    <a:pt x="671"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3" name="Freeform 26"/>
            <p:cNvSpPr>
              <a:spLocks noEditPoints="1"/>
            </p:cNvSpPr>
            <p:nvPr userDrawn="1"/>
          </p:nvSpPr>
          <p:spPr bwMode="auto">
            <a:xfrm>
              <a:off x="7626596" y="898693"/>
              <a:ext cx="138114" cy="136525"/>
            </a:xfrm>
            <a:custGeom>
              <a:avLst/>
              <a:gdLst>
                <a:gd name="T0" fmla="*/ 48 w 1043"/>
                <a:gd name="T1" fmla="*/ 997 h 1035"/>
                <a:gd name="T2" fmla="*/ 115 w 1043"/>
                <a:gd name="T3" fmla="*/ 981 h 1035"/>
                <a:gd name="T4" fmla="*/ 135 w 1043"/>
                <a:gd name="T5" fmla="*/ 962 h 1035"/>
                <a:gd name="T6" fmla="*/ 155 w 1043"/>
                <a:gd name="T7" fmla="*/ 920 h 1035"/>
                <a:gd name="T8" fmla="*/ 164 w 1043"/>
                <a:gd name="T9" fmla="*/ 827 h 1035"/>
                <a:gd name="T10" fmla="*/ 164 w 1043"/>
                <a:gd name="T11" fmla="*/ 206 h 1035"/>
                <a:gd name="T12" fmla="*/ 155 w 1043"/>
                <a:gd name="T13" fmla="*/ 114 h 1035"/>
                <a:gd name="T14" fmla="*/ 135 w 1043"/>
                <a:gd name="T15" fmla="*/ 72 h 1035"/>
                <a:gd name="T16" fmla="*/ 115 w 1043"/>
                <a:gd name="T17" fmla="*/ 54 h 1035"/>
                <a:gd name="T18" fmla="*/ 48 w 1043"/>
                <a:gd name="T19" fmla="*/ 38 h 1035"/>
                <a:gd name="T20" fmla="*/ 468 w 1043"/>
                <a:gd name="T21" fmla="*/ 0 h 1035"/>
                <a:gd name="T22" fmla="*/ 574 w 1043"/>
                <a:gd name="T23" fmla="*/ 6 h 1035"/>
                <a:gd name="T24" fmla="*/ 699 w 1043"/>
                <a:gd name="T25" fmla="*/ 32 h 1035"/>
                <a:gd name="T26" fmla="*/ 803 w 1043"/>
                <a:gd name="T27" fmla="*/ 75 h 1035"/>
                <a:gd name="T28" fmla="*/ 888 w 1043"/>
                <a:gd name="T29" fmla="*/ 135 h 1035"/>
                <a:gd name="T30" fmla="*/ 953 w 1043"/>
                <a:gd name="T31" fmla="*/ 209 h 1035"/>
                <a:gd name="T32" fmla="*/ 1001 w 1043"/>
                <a:gd name="T33" fmla="*/ 294 h 1035"/>
                <a:gd name="T34" fmla="*/ 1031 w 1043"/>
                <a:gd name="T35" fmla="*/ 389 h 1035"/>
                <a:gd name="T36" fmla="*/ 1043 w 1043"/>
                <a:gd name="T37" fmla="*/ 491 h 1035"/>
                <a:gd name="T38" fmla="*/ 1041 w 1043"/>
                <a:gd name="T39" fmla="*/ 570 h 1035"/>
                <a:gd name="T40" fmla="*/ 1025 w 1043"/>
                <a:gd name="T41" fmla="*/ 671 h 1035"/>
                <a:gd name="T42" fmla="*/ 991 w 1043"/>
                <a:gd name="T43" fmla="*/ 764 h 1035"/>
                <a:gd name="T44" fmla="*/ 939 w 1043"/>
                <a:gd name="T45" fmla="*/ 846 h 1035"/>
                <a:gd name="T46" fmla="*/ 868 w 1043"/>
                <a:gd name="T47" fmla="*/ 916 h 1035"/>
                <a:gd name="T48" fmla="*/ 779 w 1043"/>
                <a:gd name="T49" fmla="*/ 972 h 1035"/>
                <a:gd name="T50" fmla="*/ 670 w 1043"/>
                <a:gd name="T51" fmla="*/ 1011 h 1035"/>
                <a:gd name="T52" fmla="*/ 540 w 1043"/>
                <a:gd name="T53" fmla="*/ 1032 h 1035"/>
                <a:gd name="T54" fmla="*/ 0 w 1043"/>
                <a:gd name="T55" fmla="*/ 999 h 1035"/>
                <a:gd name="T56" fmla="*/ 529 w 1043"/>
                <a:gd name="T57" fmla="*/ 968 h 1035"/>
                <a:gd name="T58" fmla="*/ 631 w 1043"/>
                <a:gd name="T59" fmla="*/ 947 h 1035"/>
                <a:gd name="T60" fmla="*/ 713 w 1043"/>
                <a:gd name="T61" fmla="*/ 906 h 1035"/>
                <a:gd name="T62" fmla="*/ 775 w 1043"/>
                <a:gd name="T63" fmla="*/ 852 h 1035"/>
                <a:gd name="T64" fmla="*/ 820 w 1043"/>
                <a:gd name="T65" fmla="*/ 785 h 1035"/>
                <a:gd name="T66" fmla="*/ 851 w 1043"/>
                <a:gd name="T67" fmla="*/ 712 h 1035"/>
                <a:gd name="T68" fmla="*/ 869 w 1043"/>
                <a:gd name="T69" fmla="*/ 634 h 1035"/>
                <a:gd name="T70" fmla="*/ 878 w 1043"/>
                <a:gd name="T71" fmla="*/ 517 h 1035"/>
                <a:gd name="T72" fmla="*/ 865 w 1043"/>
                <a:gd name="T73" fmla="*/ 380 h 1035"/>
                <a:gd name="T74" fmla="*/ 845 w 1043"/>
                <a:gd name="T75" fmla="*/ 304 h 1035"/>
                <a:gd name="T76" fmla="*/ 810 w 1043"/>
                <a:gd name="T77" fmla="*/ 231 h 1035"/>
                <a:gd name="T78" fmla="*/ 761 w 1043"/>
                <a:gd name="T79" fmla="*/ 168 h 1035"/>
                <a:gd name="T80" fmla="*/ 695 w 1043"/>
                <a:gd name="T81" fmla="*/ 117 h 1035"/>
                <a:gd name="T82" fmla="*/ 608 w 1043"/>
                <a:gd name="T83" fmla="*/ 81 h 1035"/>
                <a:gd name="T84" fmla="*/ 500 w 1043"/>
                <a:gd name="T85" fmla="*/ 65 h 1035"/>
                <a:gd name="T86" fmla="*/ 302 w 1043"/>
                <a:gd name="T87" fmla="*/ 771 h 1035"/>
                <a:gd name="T88" fmla="*/ 307 w 1043"/>
                <a:gd name="T89" fmla="*/ 875 h 1035"/>
                <a:gd name="T90" fmla="*/ 324 w 1043"/>
                <a:gd name="T91" fmla="*/ 931 h 1035"/>
                <a:gd name="T92" fmla="*/ 344 w 1043"/>
                <a:gd name="T93" fmla="*/ 950 h 1035"/>
                <a:gd name="T94" fmla="*/ 395 w 1043"/>
                <a:gd name="T95" fmla="*/ 967 h 1035"/>
                <a:gd name="T96" fmla="*/ 469 w 1043"/>
                <a:gd name="T97" fmla="*/ 97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3" h="1035">
                  <a:moveTo>
                    <a:pt x="0" y="999"/>
                  </a:moveTo>
                  <a:lnTo>
                    <a:pt x="0" y="999"/>
                  </a:lnTo>
                  <a:lnTo>
                    <a:pt x="25" y="998"/>
                  </a:lnTo>
                  <a:lnTo>
                    <a:pt x="48" y="997"/>
                  </a:lnTo>
                  <a:lnTo>
                    <a:pt x="68" y="995"/>
                  </a:lnTo>
                  <a:lnTo>
                    <a:pt x="86" y="991"/>
                  </a:lnTo>
                  <a:lnTo>
                    <a:pt x="102" y="987"/>
                  </a:lnTo>
                  <a:lnTo>
                    <a:pt x="115" y="981"/>
                  </a:lnTo>
                  <a:lnTo>
                    <a:pt x="121" y="977"/>
                  </a:lnTo>
                  <a:lnTo>
                    <a:pt x="126" y="972"/>
                  </a:lnTo>
                  <a:lnTo>
                    <a:pt x="131" y="967"/>
                  </a:lnTo>
                  <a:lnTo>
                    <a:pt x="135" y="962"/>
                  </a:lnTo>
                  <a:lnTo>
                    <a:pt x="139" y="957"/>
                  </a:lnTo>
                  <a:lnTo>
                    <a:pt x="143" y="951"/>
                  </a:lnTo>
                  <a:lnTo>
                    <a:pt x="150" y="937"/>
                  </a:lnTo>
                  <a:lnTo>
                    <a:pt x="155" y="920"/>
                  </a:lnTo>
                  <a:lnTo>
                    <a:pt x="158" y="901"/>
                  </a:lnTo>
                  <a:lnTo>
                    <a:pt x="161" y="879"/>
                  </a:lnTo>
                  <a:lnTo>
                    <a:pt x="163" y="855"/>
                  </a:lnTo>
                  <a:lnTo>
                    <a:pt x="164" y="827"/>
                  </a:lnTo>
                  <a:lnTo>
                    <a:pt x="164" y="797"/>
                  </a:lnTo>
                  <a:lnTo>
                    <a:pt x="164" y="236"/>
                  </a:lnTo>
                  <a:lnTo>
                    <a:pt x="164" y="236"/>
                  </a:lnTo>
                  <a:lnTo>
                    <a:pt x="164" y="206"/>
                  </a:lnTo>
                  <a:lnTo>
                    <a:pt x="163" y="178"/>
                  </a:lnTo>
                  <a:lnTo>
                    <a:pt x="161" y="153"/>
                  </a:lnTo>
                  <a:lnTo>
                    <a:pt x="158" y="132"/>
                  </a:lnTo>
                  <a:lnTo>
                    <a:pt x="155" y="114"/>
                  </a:lnTo>
                  <a:lnTo>
                    <a:pt x="150" y="97"/>
                  </a:lnTo>
                  <a:lnTo>
                    <a:pt x="143" y="83"/>
                  </a:lnTo>
                  <a:lnTo>
                    <a:pt x="139" y="77"/>
                  </a:lnTo>
                  <a:lnTo>
                    <a:pt x="135" y="72"/>
                  </a:lnTo>
                  <a:lnTo>
                    <a:pt x="131" y="67"/>
                  </a:lnTo>
                  <a:lnTo>
                    <a:pt x="126" y="61"/>
                  </a:lnTo>
                  <a:lnTo>
                    <a:pt x="121" y="57"/>
                  </a:lnTo>
                  <a:lnTo>
                    <a:pt x="115" y="54"/>
                  </a:lnTo>
                  <a:lnTo>
                    <a:pt x="102" y="48"/>
                  </a:lnTo>
                  <a:lnTo>
                    <a:pt x="86" y="43"/>
                  </a:lnTo>
                  <a:lnTo>
                    <a:pt x="68" y="40"/>
                  </a:lnTo>
                  <a:lnTo>
                    <a:pt x="48" y="38"/>
                  </a:lnTo>
                  <a:lnTo>
                    <a:pt x="25" y="37"/>
                  </a:lnTo>
                  <a:lnTo>
                    <a:pt x="0" y="36"/>
                  </a:lnTo>
                  <a:lnTo>
                    <a:pt x="0" y="0"/>
                  </a:lnTo>
                  <a:lnTo>
                    <a:pt x="468" y="0"/>
                  </a:lnTo>
                  <a:lnTo>
                    <a:pt x="468" y="0"/>
                  </a:lnTo>
                  <a:lnTo>
                    <a:pt x="504" y="0"/>
                  </a:lnTo>
                  <a:lnTo>
                    <a:pt x="540" y="2"/>
                  </a:lnTo>
                  <a:lnTo>
                    <a:pt x="574" y="6"/>
                  </a:lnTo>
                  <a:lnTo>
                    <a:pt x="608" y="10"/>
                  </a:lnTo>
                  <a:lnTo>
                    <a:pt x="639" y="16"/>
                  </a:lnTo>
                  <a:lnTo>
                    <a:pt x="670" y="24"/>
                  </a:lnTo>
                  <a:lnTo>
                    <a:pt x="699" y="32"/>
                  </a:lnTo>
                  <a:lnTo>
                    <a:pt x="727" y="41"/>
                  </a:lnTo>
                  <a:lnTo>
                    <a:pt x="754" y="51"/>
                  </a:lnTo>
                  <a:lnTo>
                    <a:pt x="779" y="62"/>
                  </a:lnTo>
                  <a:lnTo>
                    <a:pt x="803" y="75"/>
                  </a:lnTo>
                  <a:lnTo>
                    <a:pt x="827" y="88"/>
                  </a:lnTo>
                  <a:lnTo>
                    <a:pt x="848" y="103"/>
                  </a:lnTo>
                  <a:lnTo>
                    <a:pt x="868" y="119"/>
                  </a:lnTo>
                  <a:lnTo>
                    <a:pt x="888" y="135"/>
                  </a:lnTo>
                  <a:lnTo>
                    <a:pt x="906" y="151"/>
                  </a:lnTo>
                  <a:lnTo>
                    <a:pt x="924" y="170"/>
                  </a:lnTo>
                  <a:lnTo>
                    <a:pt x="939" y="188"/>
                  </a:lnTo>
                  <a:lnTo>
                    <a:pt x="953" y="209"/>
                  </a:lnTo>
                  <a:lnTo>
                    <a:pt x="968" y="228"/>
                  </a:lnTo>
                  <a:lnTo>
                    <a:pt x="980" y="250"/>
                  </a:lnTo>
                  <a:lnTo>
                    <a:pt x="991" y="271"/>
                  </a:lnTo>
                  <a:lnTo>
                    <a:pt x="1001" y="294"/>
                  </a:lnTo>
                  <a:lnTo>
                    <a:pt x="1010" y="316"/>
                  </a:lnTo>
                  <a:lnTo>
                    <a:pt x="1018" y="340"/>
                  </a:lnTo>
                  <a:lnTo>
                    <a:pt x="1025" y="364"/>
                  </a:lnTo>
                  <a:lnTo>
                    <a:pt x="1031" y="389"/>
                  </a:lnTo>
                  <a:lnTo>
                    <a:pt x="1035" y="413"/>
                  </a:lnTo>
                  <a:lnTo>
                    <a:pt x="1039" y="439"/>
                  </a:lnTo>
                  <a:lnTo>
                    <a:pt x="1041" y="464"/>
                  </a:lnTo>
                  <a:lnTo>
                    <a:pt x="1043" y="491"/>
                  </a:lnTo>
                  <a:lnTo>
                    <a:pt x="1043" y="517"/>
                  </a:lnTo>
                  <a:lnTo>
                    <a:pt x="1043" y="517"/>
                  </a:lnTo>
                  <a:lnTo>
                    <a:pt x="1043" y="544"/>
                  </a:lnTo>
                  <a:lnTo>
                    <a:pt x="1041" y="570"/>
                  </a:lnTo>
                  <a:lnTo>
                    <a:pt x="1039" y="596"/>
                  </a:lnTo>
                  <a:lnTo>
                    <a:pt x="1035" y="622"/>
                  </a:lnTo>
                  <a:lnTo>
                    <a:pt x="1031" y="646"/>
                  </a:lnTo>
                  <a:lnTo>
                    <a:pt x="1025" y="671"/>
                  </a:lnTo>
                  <a:lnTo>
                    <a:pt x="1018" y="694"/>
                  </a:lnTo>
                  <a:lnTo>
                    <a:pt x="1010" y="718"/>
                  </a:lnTo>
                  <a:lnTo>
                    <a:pt x="1001" y="741"/>
                  </a:lnTo>
                  <a:lnTo>
                    <a:pt x="991" y="764"/>
                  </a:lnTo>
                  <a:lnTo>
                    <a:pt x="980" y="785"/>
                  </a:lnTo>
                  <a:lnTo>
                    <a:pt x="968" y="806"/>
                  </a:lnTo>
                  <a:lnTo>
                    <a:pt x="953" y="826"/>
                  </a:lnTo>
                  <a:lnTo>
                    <a:pt x="939" y="846"/>
                  </a:lnTo>
                  <a:lnTo>
                    <a:pt x="924" y="865"/>
                  </a:lnTo>
                  <a:lnTo>
                    <a:pt x="906" y="882"/>
                  </a:lnTo>
                  <a:lnTo>
                    <a:pt x="888" y="900"/>
                  </a:lnTo>
                  <a:lnTo>
                    <a:pt x="868" y="916"/>
                  </a:lnTo>
                  <a:lnTo>
                    <a:pt x="848" y="932"/>
                  </a:lnTo>
                  <a:lnTo>
                    <a:pt x="827" y="946"/>
                  </a:lnTo>
                  <a:lnTo>
                    <a:pt x="803" y="959"/>
                  </a:lnTo>
                  <a:lnTo>
                    <a:pt x="779" y="972"/>
                  </a:lnTo>
                  <a:lnTo>
                    <a:pt x="754" y="984"/>
                  </a:lnTo>
                  <a:lnTo>
                    <a:pt x="727" y="994"/>
                  </a:lnTo>
                  <a:lnTo>
                    <a:pt x="699" y="1003"/>
                  </a:lnTo>
                  <a:lnTo>
                    <a:pt x="670" y="1011"/>
                  </a:lnTo>
                  <a:lnTo>
                    <a:pt x="639" y="1018"/>
                  </a:lnTo>
                  <a:lnTo>
                    <a:pt x="608" y="1025"/>
                  </a:lnTo>
                  <a:lnTo>
                    <a:pt x="574" y="1029"/>
                  </a:lnTo>
                  <a:lnTo>
                    <a:pt x="540" y="1032"/>
                  </a:lnTo>
                  <a:lnTo>
                    <a:pt x="504" y="1034"/>
                  </a:lnTo>
                  <a:lnTo>
                    <a:pt x="468" y="1035"/>
                  </a:lnTo>
                  <a:lnTo>
                    <a:pt x="0" y="1035"/>
                  </a:lnTo>
                  <a:lnTo>
                    <a:pt x="0" y="999"/>
                  </a:lnTo>
                  <a:close/>
                  <a:moveTo>
                    <a:pt x="469" y="971"/>
                  </a:moveTo>
                  <a:lnTo>
                    <a:pt x="469" y="971"/>
                  </a:lnTo>
                  <a:lnTo>
                    <a:pt x="500" y="970"/>
                  </a:lnTo>
                  <a:lnTo>
                    <a:pt x="529" y="968"/>
                  </a:lnTo>
                  <a:lnTo>
                    <a:pt x="557" y="964"/>
                  </a:lnTo>
                  <a:lnTo>
                    <a:pt x="583" y="960"/>
                  </a:lnTo>
                  <a:lnTo>
                    <a:pt x="608" y="954"/>
                  </a:lnTo>
                  <a:lnTo>
                    <a:pt x="631" y="947"/>
                  </a:lnTo>
                  <a:lnTo>
                    <a:pt x="654" y="938"/>
                  </a:lnTo>
                  <a:lnTo>
                    <a:pt x="675" y="928"/>
                  </a:lnTo>
                  <a:lnTo>
                    <a:pt x="695" y="918"/>
                  </a:lnTo>
                  <a:lnTo>
                    <a:pt x="713" y="906"/>
                  </a:lnTo>
                  <a:lnTo>
                    <a:pt x="730" y="894"/>
                  </a:lnTo>
                  <a:lnTo>
                    <a:pt x="747" y="880"/>
                  </a:lnTo>
                  <a:lnTo>
                    <a:pt x="761" y="866"/>
                  </a:lnTo>
                  <a:lnTo>
                    <a:pt x="775" y="852"/>
                  </a:lnTo>
                  <a:lnTo>
                    <a:pt x="788" y="836"/>
                  </a:lnTo>
                  <a:lnTo>
                    <a:pt x="800" y="820"/>
                  </a:lnTo>
                  <a:lnTo>
                    <a:pt x="810" y="803"/>
                  </a:lnTo>
                  <a:lnTo>
                    <a:pt x="820" y="785"/>
                  </a:lnTo>
                  <a:lnTo>
                    <a:pt x="830" y="768"/>
                  </a:lnTo>
                  <a:lnTo>
                    <a:pt x="838" y="750"/>
                  </a:lnTo>
                  <a:lnTo>
                    <a:pt x="845" y="731"/>
                  </a:lnTo>
                  <a:lnTo>
                    <a:pt x="851" y="712"/>
                  </a:lnTo>
                  <a:lnTo>
                    <a:pt x="856" y="692"/>
                  </a:lnTo>
                  <a:lnTo>
                    <a:pt x="861" y="673"/>
                  </a:lnTo>
                  <a:lnTo>
                    <a:pt x="865" y="653"/>
                  </a:lnTo>
                  <a:lnTo>
                    <a:pt x="869" y="634"/>
                  </a:lnTo>
                  <a:lnTo>
                    <a:pt x="875" y="595"/>
                  </a:lnTo>
                  <a:lnTo>
                    <a:pt x="877" y="555"/>
                  </a:lnTo>
                  <a:lnTo>
                    <a:pt x="878" y="517"/>
                  </a:lnTo>
                  <a:lnTo>
                    <a:pt x="878" y="517"/>
                  </a:lnTo>
                  <a:lnTo>
                    <a:pt x="877" y="479"/>
                  </a:lnTo>
                  <a:lnTo>
                    <a:pt x="875" y="440"/>
                  </a:lnTo>
                  <a:lnTo>
                    <a:pt x="869" y="401"/>
                  </a:lnTo>
                  <a:lnTo>
                    <a:pt x="865" y="380"/>
                  </a:lnTo>
                  <a:lnTo>
                    <a:pt x="861" y="361"/>
                  </a:lnTo>
                  <a:lnTo>
                    <a:pt x="856" y="342"/>
                  </a:lnTo>
                  <a:lnTo>
                    <a:pt x="851" y="323"/>
                  </a:lnTo>
                  <a:lnTo>
                    <a:pt x="845" y="304"/>
                  </a:lnTo>
                  <a:lnTo>
                    <a:pt x="838" y="285"/>
                  </a:lnTo>
                  <a:lnTo>
                    <a:pt x="830" y="267"/>
                  </a:lnTo>
                  <a:lnTo>
                    <a:pt x="820" y="249"/>
                  </a:lnTo>
                  <a:lnTo>
                    <a:pt x="810" y="231"/>
                  </a:lnTo>
                  <a:lnTo>
                    <a:pt x="800" y="215"/>
                  </a:lnTo>
                  <a:lnTo>
                    <a:pt x="788" y="198"/>
                  </a:lnTo>
                  <a:lnTo>
                    <a:pt x="775" y="183"/>
                  </a:lnTo>
                  <a:lnTo>
                    <a:pt x="761" y="168"/>
                  </a:lnTo>
                  <a:lnTo>
                    <a:pt x="747" y="154"/>
                  </a:lnTo>
                  <a:lnTo>
                    <a:pt x="730" y="140"/>
                  </a:lnTo>
                  <a:lnTo>
                    <a:pt x="713" y="128"/>
                  </a:lnTo>
                  <a:lnTo>
                    <a:pt x="695" y="117"/>
                  </a:lnTo>
                  <a:lnTo>
                    <a:pt x="675" y="106"/>
                  </a:lnTo>
                  <a:lnTo>
                    <a:pt x="654" y="96"/>
                  </a:lnTo>
                  <a:lnTo>
                    <a:pt x="631" y="88"/>
                  </a:lnTo>
                  <a:lnTo>
                    <a:pt x="608" y="81"/>
                  </a:lnTo>
                  <a:lnTo>
                    <a:pt x="583" y="75"/>
                  </a:lnTo>
                  <a:lnTo>
                    <a:pt x="557" y="70"/>
                  </a:lnTo>
                  <a:lnTo>
                    <a:pt x="529" y="67"/>
                  </a:lnTo>
                  <a:lnTo>
                    <a:pt x="500" y="65"/>
                  </a:lnTo>
                  <a:lnTo>
                    <a:pt x="469" y="63"/>
                  </a:lnTo>
                  <a:lnTo>
                    <a:pt x="302" y="63"/>
                  </a:lnTo>
                  <a:lnTo>
                    <a:pt x="302" y="771"/>
                  </a:lnTo>
                  <a:lnTo>
                    <a:pt x="302" y="771"/>
                  </a:lnTo>
                  <a:lnTo>
                    <a:pt x="302" y="802"/>
                  </a:lnTo>
                  <a:lnTo>
                    <a:pt x="303" y="829"/>
                  </a:lnTo>
                  <a:lnTo>
                    <a:pt x="304" y="854"/>
                  </a:lnTo>
                  <a:lnTo>
                    <a:pt x="307" y="875"/>
                  </a:lnTo>
                  <a:lnTo>
                    <a:pt x="310" y="894"/>
                  </a:lnTo>
                  <a:lnTo>
                    <a:pt x="315" y="910"/>
                  </a:lnTo>
                  <a:lnTo>
                    <a:pt x="321" y="924"/>
                  </a:lnTo>
                  <a:lnTo>
                    <a:pt x="324" y="931"/>
                  </a:lnTo>
                  <a:lnTo>
                    <a:pt x="329" y="936"/>
                  </a:lnTo>
                  <a:lnTo>
                    <a:pt x="334" y="941"/>
                  </a:lnTo>
                  <a:lnTo>
                    <a:pt x="338" y="946"/>
                  </a:lnTo>
                  <a:lnTo>
                    <a:pt x="344" y="950"/>
                  </a:lnTo>
                  <a:lnTo>
                    <a:pt x="349" y="953"/>
                  </a:lnTo>
                  <a:lnTo>
                    <a:pt x="362" y="959"/>
                  </a:lnTo>
                  <a:lnTo>
                    <a:pt x="378" y="964"/>
                  </a:lnTo>
                  <a:lnTo>
                    <a:pt x="395" y="967"/>
                  </a:lnTo>
                  <a:lnTo>
                    <a:pt x="414" y="969"/>
                  </a:lnTo>
                  <a:lnTo>
                    <a:pt x="437" y="970"/>
                  </a:lnTo>
                  <a:lnTo>
                    <a:pt x="463" y="971"/>
                  </a:lnTo>
                  <a:lnTo>
                    <a:pt x="469" y="9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4" name="Freeform 27"/>
            <p:cNvSpPr>
              <a:spLocks/>
            </p:cNvSpPr>
            <p:nvPr userDrawn="1"/>
          </p:nvSpPr>
          <p:spPr bwMode="auto">
            <a:xfrm>
              <a:off x="7801221" y="898693"/>
              <a:ext cx="112713" cy="136525"/>
            </a:xfrm>
            <a:custGeom>
              <a:avLst/>
              <a:gdLst>
                <a:gd name="T0" fmla="*/ 26 w 859"/>
                <a:gd name="T1" fmla="*/ 998 h 1035"/>
                <a:gd name="T2" fmla="*/ 86 w 859"/>
                <a:gd name="T3" fmla="*/ 991 h 1035"/>
                <a:gd name="T4" fmla="*/ 121 w 859"/>
                <a:gd name="T5" fmla="*/ 977 h 1035"/>
                <a:gd name="T6" fmla="*/ 135 w 859"/>
                <a:gd name="T7" fmla="*/ 962 h 1035"/>
                <a:gd name="T8" fmla="*/ 150 w 859"/>
                <a:gd name="T9" fmla="*/ 937 h 1035"/>
                <a:gd name="T10" fmla="*/ 161 w 859"/>
                <a:gd name="T11" fmla="*/ 879 h 1035"/>
                <a:gd name="T12" fmla="*/ 164 w 859"/>
                <a:gd name="T13" fmla="*/ 797 h 1035"/>
                <a:gd name="T14" fmla="*/ 164 w 859"/>
                <a:gd name="T15" fmla="*/ 206 h 1035"/>
                <a:gd name="T16" fmla="*/ 159 w 859"/>
                <a:gd name="T17" fmla="*/ 132 h 1035"/>
                <a:gd name="T18" fmla="*/ 143 w 859"/>
                <a:gd name="T19" fmla="*/ 83 h 1035"/>
                <a:gd name="T20" fmla="*/ 131 w 859"/>
                <a:gd name="T21" fmla="*/ 67 h 1035"/>
                <a:gd name="T22" fmla="*/ 115 w 859"/>
                <a:gd name="T23" fmla="*/ 54 h 1035"/>
                <a:gd name="T24" fmla="*/ 69 w 859"/>
                <a:gd name="T25" fmla="*/ 40 h 1035"/>
                <a:gd name="T26" fmla="*/ 0 w 859"/>
                <a:gd name="T27" fmla="*/ 36 h 1035"/>
                <a:gd name="T28" fmla="*/ 802 w 859"/>
                <a:gd name="T29" fmla="*/ 227 h 1035"/>
                <a:gd name="T30" fmla="*/ 757 w 859"/>
                <a:gd name="T31" fmla="*/ 193 h 1035"/>
                <a:gd name="T32" fmla="*/ 739 w 859"/>
                <a:gd name="T33" fmla="*/ 135 h 1035"/>
                <a:gd name="T34" fmla="*/ 717 w 859"/>
                <a:gd name="T35" fmla="*/ 103 h 1035"/>
                <a:gd name="T36" fmla="*/ 684 w 859"/>
                <a:gd name="T37" fmla="*/ 81 h 1035"/>
                <a:gd name="T38" fmla="*/ 632 w 859"/>
                <a:gd name="T39" fmla="*/ 68 h 1035"/>
                <a:gd name="T40" fmla="*/ 558 w 859"/>
                <a:gd name="T41" fmla="*/ 63 h 1035"/>
                <a:gd name="T42" fmla="*/ 388 w 859"/>
                <a:gd name="T43" fmla="*/ 455 h 1035"/>
                <a:gd name="T44" fmla="*/ 446 w 859"/>
                <a:gd name="T45" fmla="*/ 454 h 1035"/>
                <a:gd name="T46" fmla="*/ 512 w 859"/>
                <a:gd name="T47" fmla="*/ 446 h 1035"/>
                <a:gd name="T48" fmla="*/ 547 w 859"/>
                <a:gd name="T49" fmla="*/ 431 h 1035"/>
                <a:gd name="T50" fmla="*/ 563 w 859"/>
                <a:gd name="T51" fmla="*/ 417 h 1035"/>
                <a:gd name="T52" fmla="*/ 577 w 859"/>
                <a:gd name="T53" fmla="*/ 393 h 1035"/>
                <a:gd name="T54" fmla="*/ 587 w 859"/>
                <a:gd name="T55" fmla="*/ 339 h 1035"/>
                <a:gd name="T56" fmla="*/ 625 w 859"/>
                <a:gd name="T57" fmla="*/ 289 h 1035"/>
                <a:gd name="T58" fmla="*/ 588 w 859"/>
                <a:gd name="T59" fmla="*/ 685 h 1035"/>
                <a:gd name="T60" fmla="*/ 585 w 859"/>
                <a:gd name="T61" fmla="*/ 616 h 1035"/>
                <a:gd name="T62" fmla="*/ 571 w 859"/>
                <a:gd name="T63" fmla="*/ 569 h 1035"/>
                <a:gd name="T64" fmla="*/ 559 w 859"/>
                <a:gd name="T65" fmla="*/ 552 h 1035"/>
                <a:gd name="T66" fmla="*/ 541 w 859"/>
                <a:gd name="T67" fmla="*/ 540 h 1035"/>
                <a:gd name="T68" fmla="*/ 492 w 859"/>
                <a:gd name="T69" fmla="*/ 525 h 1035"/>
                <a:gd name="T70" fmla="*/ 419 w 859"/>
                <a:gd name="T71" fmla="*/ 519 h 1035"/>
                <a:gd name="T72" fmla="*/ 302 w 859"/>
                <a:gd name="T73" fmla="*/ 771 h 1035"/>
                <a:gd name="T74" fmla="*/ 303 w 859"/>
                <a:gd name="T75" fmla="*/ 829 h 1035"/>
                <a:gd name="T76" fmla="*/ 311 w 859"/>
                <a:gd name="T77" fmla="*/ 894 h 1035"/>
                <a:gd name="T78" fmla="*/ 326 w 859"/>
                <a:gd name="T79" fmla="*/ 931 h 1035"/>
                <a:gd name="T80" fmla="*/ 340 w 859"/>
                <a:gd name="T81" fmla="*/ 946 h 1035"/>
                <a:gd name="T82" fmla="*/ 364 w 859"/>
                <a:gd name="T83" fmla="*/ 959 h 1035"/>
                <a:gd name="T84" fmla="*/ 417 w 859"/>
                <a:gd name="T85" fmla="*/ 969 h 1035"/>
                <a:gd name="T86" fmla="*/ 614 w 859"/>
                <a:gd name="T87" fmla="*/ 971 h 1035"/>
                <a:gd name="T88" fmla="*/ 668 w 859"/>
                <a:gd name="T89" fmla="*/ 969 h 1035"/>
                <a:gd name="T90" fmla="*/ 726 w 859"/>
                <a:gd name="T91" fmla="*/ 959 h 1035"/>
                <a:gd name="T92" fmla="*/ 765 w 859"/>
                <a:gd name="T93" fmla="*/ 940 h 1035"/>
                <a:gd name="T94" fmla="*/ 790 w 859"/>
                <a:gd name="T95" fmla="*/ 911 h 1035"/>
                <a:gd name="T96" fmla="*/ 806 w 859"/>
                <a:gd name="T97" fmla="*/ 872 h 1035"/>
                <a:gd name="T98" fmla="*/ 859 w 859"/>
                <a:gd name="T99" fmla="*/ 806 h 1035"/>
                <a:gd name="T100" fmla="*/ 0 w 859"/>
                <a:gd name="T101" fmla="*/ 99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9" h="1035">
                  <a:moveTo>
                    <a:pt x="0" y="999"/>
                  </a:moveTo>
                  <a:lnTo>
                    <a:pt x="0" y="999"/>
                  </a:lnTo>
                  <a:lnTo>
                    <a:pt x="26" y="998"/>
                  </a:lnTo>
                  <a:lnTo>
                    <a:pt x="48" y="997"/>
                  </a:lnTo>
                  <a:lnTo>
                    <a:pt x="69" y="995"/>
                  </a:lnTo>
                  <a:lnTo>
                    <a:pt x="86" y="991"/>
                  </a:lnTo>
                  <a:lnTo>
                    <a:pt x="102" y="987"/>
                  </a:lnTo>
                  <a:lnTo>
                    <a:pt x="115" y="981"/>
                  </a:lnTo>
                  <a:lnTo>
                    <a:pt x="121" y="977"/>
                  </a:lnTo>
                  <a:lnTo>
                    <a:pt x="126" y="972"/>
                  </a:lnTo>
                  <a:lnTo>
                    <a:pt x="131" y="967"/>
                  </a:lnTo>
                  <a:lnTo>
                    <a:pt x="135" y="962"/>
                  </a:lnTo>
                  <a:lnTo>
                    <a:pt x="140" y="957"/>
                  </a:lnTo>
                  <a:lnTo>
                    <a:pt x="143" y="951"/>
                  </a:lnTo>
                  <a:lnTo>
                    <a:pt x="150" y="937"/>
                  </a:lnTo>
                  <a:lnTo>
                    <a:pt x="155" y="920"/>
                  </a:lnTo>
                  <a:lnTo>
                    <a:pt x="159" y="901"/>
                  </a:lnTo>
                  <a:lnTo>
                    <a:pt x="161" y="879"/>
                  </a:lnTo>
                  <a:lnTo>
                    <a:pt x="163" y="855"/>
                  </a:lnTo>
                  <a:lnTo>
                    <a:pt x="164" y="827"/>
                  </a:lnTo>
                  <a:lnTo>
                    <a:pt x="164" y="797"/>
                  </a:lnTo>
                  <a:lnTo>
                    <a:pt x="164" y="236"/>
                  </a:lnTo>
                  <a:lnTo>
                    <a:pt x="164" y="236"/>
                  </a:lnTo>
                  <a:lnTo>
                    <a:pt x="164" y="206"/>
                  </a:lnTo>
                  <a:lnTo>
                    <a:pt x="163" y="178"/>
                  </a:lnTo>
                  <a:lnTo>
                    <a:pt x="161" y="153"/>
                  </a:lnTo>
                  <a:lnTo>
                    <a:pt x="159" y="132"/>
                  </a:lnTo>
                  <a:lnTo>
                    <a:pt x="155" y="114"/>
                  </a:lnTo>
                  <a:lnTo>
                    <a:pt x="150" y="97"/>
                  </a:lnTo>
                  <a:lnTo>
                    <a:pt x="143" y="83"/>
                  </a:lnTo>
                  <a:lnTo>
                    <a:pt x="140" y="77"/>
                  </a:lnTo>
                  <a:lnTo>
                    <a:pt x="135" y="72"/>
                  </a:lnTo>
                  <a:lnTo>
                    <a:pt x="131" y="67"/>
                  </a:lnTo>
                  <a:lnTo>
                    <a:pt x="126" y="61"/>
                  </a:lnTo>
                  <a:lnTo>
                    <a:pt x="121" y="57"/>
                  </a:lnTo>
                  <a:lnTo>
                    <a:pt x="115" y="54"/>
                  </a:lnTo>
                  <a:lnTo>
                    <a:pt x="102" y="48"/>
                  </a:lnTo>
                  <a:lnTo>
                    <a:pt x="86" y="43"/>
                  </a:lnTo>
                  <a:lnTo>
                    <a:pt x="69" y="40"/>
                  </a:lnTo>
                  <a:lnTo>
                    <a:pt x="48" y="38"/>
                  </a:lnTo>
                  <a:lnTo>
                    <a:pt x="26" y="37"/>
                  </a:lnTo>
                  <a:lnTo>
                    <a:pt x="0" y="36"/>
                  </a:lnTo>
                  <a:lnTo>
                    <a:pt x="0" y="0"/>
                  </a:lnTo>
                  <a:lnTo>
                    <a:pt x="787" y="0"/>
                  </a:lnTo>
                  <a:lnTo>
                    <a:pt x="802" y="227"/>
                  </a:lnTo>
                  <a:lnTo>
                    <a:pt x="766" y="227"/>
                  </a:lnTo>
                  <a:lnTo>
                    <a:pt x="757" y="193"/>
                  </a:lnTo>
                  <a:lnTo>
                    <a:pt x="757" y="193"/>
                  </a:lnTo>
                  <a:lnTo>
                    <a:pt x="749" y="162"/>
                  </a:lnTo>
                  <a:lnTo>
                    <a:pt x="744" y="147"/>
                  </a:lnTo>
                  <a:lnTo>
                    <a:pt x="739" y="135"/>
                  </a:lnTo>
                  <a:lnTo>
                    <a:pt x="732" y="123"/>
                  </a:lnTo>
                  <a:lnTo>
                    <a:pt x="725" y="113"/>
                  </a:lnTo>
                  <a:lnTo>
                    <a:pt x="717" y="103"/>
                  </a:lnTo>
                  <a:lnTo>
                    <a:pt x="708" y="95"/>
                  </a:lnTo>
                  <a:lnTo>
                    <a:pt x="697" y="87"/>
                  </a:lnTo>
                  <a:lnTo>
                    <a:pt x="684" y="81"/>
                  </a:lnTo>
                  <a:lnTo>
                    <a:pt x="669" y="76"/>
                  </a:lnTo>
                  <a:lnTo>
                    <a:pt x="653" y="72"/>
                  </a:lnTo>
                  <a:lnTo>
                    <a:pt x="632" y="68"/>
                  </a:lnTo>
                  <a:lnTo>
                    <a:pt x="611" y="66"/>
                  </a:lnTo>
                  <a:lnTo>
                    <a:pt x="585" y="65"/>
                  </a:lnTo>
                  <a:lnTo>
                    <a:pt x="558" y="63"/>
                  </a:lnTo>
                  <a:lnTo>
                    <a:pt x="302" y="63"/>
                  </a:lnTo>
                  <a:lnTo>
                    <a:pt x="302" y="455"/>
                  </a:lnTo>
                  <a:lnTo>
                    <a:pt x="388" y="455"/>
                  </a:lnTo>
                  <a:lnTo>
                    <a:pt x="388" y="455"/>
                  </a:lnTo>
                  <a:lnTo>
                    <a:pt x="419" y="455"/>
                  </a:lnTo>
                  <a:lnTo>
                    <a:pt x="446" y="454"/>
                  </a:lnTo>
                  <a:lnTo>
                    <a:pt x="471" y="452"/>
                  </a:lnTo>
                  <a:lnTo>
                    <a:pt x="492" y="450"/>
                  </a:lnTo>
                  <a:lnTo>
                    <a:pt x="512" y="446"/>
                  </a:lnTo>
                  <a:lnTo>
                    <a:pt x="527" y="441"/>
                  </a:lnTo>
                  <a:lnTo>
                    <a:pt x="541" y="435"/>
                  </a:lnTo>
                  <a:lnTo>
                    <a:pt x="547" y="431"/>
                  </a:lnTo>
                  <a:lnTo>
                    <a:pt x="553" y="426"/>
                  </a:lnTo>
                  <a:lnTo>
                    <a:pt x="559" y="422"/>
                  </a:lnTo>
                  <a:lnTo>
                    <a:pt x="563" y="417"/>
                  </a:lnTo>
                  <a:lnTo>
                    <a:pt x="567" y="412"/>
                  </a:lnTo>
                  <a:lnTo>
                    <a:pt x="571" y="406"/>
                  </a:lnTo>
                  <a:lnTo>
                    <a:pt x="577" y="393"/>
                  </a:lnTo>
                  <a:lnTo>
                    <a:pt x="581" y="376"/>
                  </a:lnTo>
                  <a:lnTo>
                    <a:pt x="585" y="359"/>
                  </a:lnTo>
                  <a:lnTo>
                    <a:pt x="587" y="339"/>
                  </a:lnTo>
                  <a:lnTo>
                    <a:pt x="588" y="315"/>
                  </a:lnTo>
                  <a:lnTo>
                    <a:pt x="588" y="289"/>
                  </a:lnTo>
                  <a:lnTo>
                    <a:pt x="625" y="289"/>
                  </a:lnTo>
                  <a:lnTo>
                    <a:pt x="625" y="685"/>
                  </a:lnTo>
                  <a:lnTo>
                    <a:pt x="588" y="685"/>
                  </a:lnTo>
                  <a:lnTo>
                    <a:pt x="588" y="685"/>
                  </a:lnTo>
                  <a:lnTo>
                    <a:pt x="588" y="659"/>
                  </a:lnTo>
                  <a:lnTo>
                    <a:pt x="587" y="636"/>
                  </a:lnTo>
                  <a:lnTo>
                    <a:pt x="585" y="616"/>
                  </a:lnTo>
                  <a:lnTo>
                    <a:pt x="581" y="597"/>
                  </a:lnTo>
                  <a:lnTo>
                    <a:pt x="577" y="582"/>
                  </a:lnTo>
                  <a:lnTo>
                    <a:pt x="571" y="569"/>
                  </a:lnTo>
                  <a:lnTo>
                    <a:pt x="567" y="562"/>
                  </a:lnTo>
                  <a:lnTo>
                    <a:pt x="563" y="557"/>
                  </a:lnTo>
                  <a:lnTo>
                    <a:pt x="559" y="552"/>
                  </a:lnTo>
                  <a:lnTo>
                    <a:pt x="553" y="547"/>
                  </a:lnTo>
                  <a:lnTo>
                    <a:pt x="547" y="543"/>
                  </a:lnTo>
                  <a:lnTo>
                    <a:pt x="541" y="540"/>
                  </a:lnTo>
                  <a:lnTo>
                    <a:pt x="527" y="533"/>
                  </a:lnTo>
                  <a:lnTo>
                    <a:pt x="512" y="529"/>
                  </a:lnTo>
                  <a:lnTo>
                    <a:pt x="492" y="525"/>
                  </a:lnTo>
                  <a:lnTo>
                    <a:pt x="471" y="522"/>
                  </a:lnTo>
                  <a:lnTo>
                    <a:pt x="446" y="521"/>
                  </a:lnTo>
                  <a:lnTo>
                    <a:pt x="419" y="519"/>
                  </a:lnTo>
                  <a:lnTo>
                    <a:pt x="388" y="519"/>
                  </a:lnTo>
                  <a:lnTo>
                    <a:pt x="302" y="519"/>
                  </a:lnTo>
                  <a:lnTo>
                    <a:pt x="302" y="771"/>
                  </a:lnTo>
                  <a:lnTo>
                    <a:pt x="302" y="771"/>
                  </a:lnTo>
                  <a:lnTo>
                    <a:pt x="302" y="802"/>
                  </a:lnTo>
                  <a:lnTo>
                    <a:pt x="303" y="829"/>
                  </a:lnTo>
                  <a:lnTo>
                    <a:pt x="305" y="854"/>
                  </a:lnTo>
                  <a:lnTo>
                    <a:pt x="307" y="875"/>
                  </a:lnTo>
                  <a:lnTo>
                    <a:pt x="311" y="894"/>
                  </a:lnTo>
                  <a:lnTo>
                    <a:pt x="316" y="910"/>
                  </a:lnTo>
                  <a:lnTo>
                    <a:pt x="322" y="924"/>
                  </a:lnTo>
                  <a:lnTo>
                    <a:pt x="326" y="931"/>
                  </a:lnTo>
                  <a:lnTo>
                    <a:pt x="331" y="936"/>
                  </a:lnTo>
                  <a:lnTo>
                    <a:pt x="335" y="941"/>
                  </a:lnTo>
                  <a:lnTo>
                    <a:pt x="340" y="946"/>
                  </a:lnTo>
                  <a:lnTo>
                    <a:pt x="345" y="950"/>
                  </a:lnTo>
                  <a:lnTo>
                    <a:pt x="351" y="953"/>
                  </a:lnTo>
                  <a:lnTo>
                    <a:pt x="364" y="959"/>
                  </a:lnTo>
                  <a:lnTo>
                    <a:pt x="380" y="964"/>
                  </a:lnTo>
                  <a:lnTo>
                    <a:pt x="398" y="967"/>
                  </a:lnTo>
                  <a:lnTo>
                    <a:pt x="417" y="969"/>
                  </a:lnTo>
                  <a:lnTo>
                    <a:pt x="440" y="970"/>
                  </a:lnTo>
                  <a:lnTo>
                    <a:pt x="466" y="971"/>
                  </a:lnTo>
                  <a:lnTo>
                    <a:pt x="614" y="971"/>
                  </a:lnTo>
                  <a:lnTo>
                    <a:pt x="614" y="971"/>
                  </a:lnTo>
                  <a:lnTo>
                    <a:pt x="642" y="970"/>
                  </a:lnTo>
                  <a:lnTo>
                    <a:pt x="668" y="969"/>
                  </a:lnTo>
                  <a:lnTo>
                    <a:pt x="689" y="966"/>
                  </a:lnTo>
                  <a:lnTo>
                    <a:pt x="709" y="963"/>
                  </a:lnTo>
                  <a:lnTo>
                    <a:pt x="726" y="959"/>
                  </a:lnTo>
                  <a:lnTo>
                    <a:pt x="742" y="954"/>
                  </a:lnTo>
                  <a:lnTo>
                    <a:pt x="754" y="947"/>
                  </a:lnTo>
                  <a:lnTo>
                    <a:pt x="765" y="940"/>
                  </a:lnTo>
                  <a:lnTo>
                    <a:pt x="775" y="932"/>
                  </a:lnTo>
                  <a:lnTo>
                    <a:pt x="784" y="921"/>
                  </a:lnTo>
                  <a:lnTo>
                    <a:pt x="790" y="911"/>
                  </a:lnTo>
                  <a:lnTo>
                    <a:pt x="796" y="899"/>
                  </a:lnTo>
                  <a:lnTo>
                    <a:pt x="801" y="886"/>
                  </a:lnTo>
                  <a:lnTo>
                    <a:pt x="806" y="872"/>
                  </a:lnTo>
                  <a:lnTo>
                    <a:pt x="814" y="840"/>
                  </a:lnTo>
                  <a:lnTo>
                    <a:pt x="823" y="806"/>
                  </a:lnTo>
                  <a:lnTo>
                    <a:pt x="859" y="806"/>
                  </a:lnTo>
                  <a:lnTo>
                    <a:pt x="846" y="1035"/>
                  </a:lnTo>
                  <a:lnTo>
                    <a:pt x="0" y="1035"/>
                  </a:lnTo>
                  <a:lnTo>
                    <a:pt x="0"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5" name="Freeform 28"/>
            <p:cNvSpPr>
              <a:spLocks/>
            </p:cNvSpPr>
            <p:nvPr userDrawn="1"/>
          </p:nvSpPr>
          <p:spPr bwMode="auto">
            <a:xfrm>
              <a:off x="7944095" y="898693"/>
              <a:ext cx="142875" cy="136525"/>
            </a:xfrm>
            <a:custGeom>
              <a:avLst/>
              <a:gdLst>
                <a:gd name="T0" fmla="*/ 304 w 1077"/>
                <a:gd name="T1" fmla="*/ 999 h 1035"/>
                <a:gd name="T2" fmla="*/ 352 w 1077"/>
                <a:gd name="T3" fmla="*/ 997 h 1035"/>
                <a:gd name="T4" fmla="*/ 391 w 1077"/>
                <a:gd name="T5" fmla="*/ 991 h 1035"/>
                <a:gd name="T6" fmla="*/ 419 w 1077"/>
                <a:gd name="T7" fmla="*/ 981 h 1035"/>
                <a:gd name="T8" fmla="*/ 431 w 1077"/>
                <a:gd name="T9" fmla="*/ 972 h 1035"/>
                <a:gd name="T10" fmla="*/ 441 w 1077"/>
                <a:gd name="T11" fmla="*/ 962 h 1035"/>
                <a:gd name="T12" fmla="*/ 449 w 1077"/>
                <a:gd name="T13" fmla="*/ 951 h 1035"/>
                <a:gd name="T14" fmla="*/ 460 w 1077"/>
                <a:gd name="T15" fmla="*/ 920 h 1035"/>
                <a:gd name="T16" fmla="*/ 466 w 1077"/>
                <a:gd name="T17" fmla="*/ 879 h 1035"/>
                <a:gd name="T18" fmla="*/ 469 w 1077"/>
                <a:gd name="T19" fmla="*/ 827 h 1035"/>
                <a:gd name="T20" fmla="*/ 469 w 1077"/>
                <a:gd name="T21" fmla="*/ 68 h 1035"/>
                <a:gd name="T22" fmla="*/ 246 w 1077"/>
                <a:gd name="T23" fmla="*/ 68 h 1035"/>
                <a:gd name="T24" fmla="*/ 192 w 1077"/>
                <a:gd name="T25" fmla="*/ 69 h 1035"/>
                <a:gd name="T26" fmla="*/ 150 w 1077"/>
                <a:gd name="T27" fmla="*/ 75 h 1035"/>
                <a:gd name="T28" fmla="*/ 119 w 1077"/>
                <a:gd name="T29" fmla="*/ 85 h 1035"/>
                <a:gd name="T30" fmla="*/ 95 w 1077"/>
                <a:gd name="T31" fmla="*/ 98 h 1035"/>
                <a:gd name="T32" fmla="*/ 78 w 1077"/>
                <a:gd name="T33" fmla="*/ 117 h 1035"/>
                <a:gd name="T34" fmla="*/ 65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3 w 1077"/>
                <a:gd name="T49" fmla="*/ 139 h 1035"/>
                <a:gd name="T50" fmla="*/ 1000 w 1077"/>
                <a:gd name="T51" fmla="*/ 117 h 1035"/>
                <a:gd name="T52" fmla="*/ 983 w 1077"/>
                <a:gd name="T53" fmla="*/ 98 h 1035"/>
                <a:gd name="T54" fmla="*/ 958 w 1077"/>
                <a:gd name="T55" fmla="*/ 85 h 1035"/>
                <a:gd name="T56" fmla="*/ 927 w 1077"/>
                <a:gd name="T57" fmla="*/ 75 h 1035"/>
                <a:gd name="T58" fmla="*/ 886 w 1077"/>
                <a:gd name="T59" fmla="*/ 69 h 1035"/>
                <a:gd name="T60" fmla="*/ 832 w 1077"/>
                <a:gd name="T61" fmla="*/ 68 h 1035"/>
                <a:gd name="T62" fmla="*/ 608 w 1077"/>
                <a:gd name="T63" fmla="*/ 797 h 1035"/>
                <a:gd name="T64" fmla="*/ 608 w 1077"/>
                <a:gd name="T65" fmla="*/ 827 h 1035"/>
                <a:gd name="T66" fmla="*/ 611 w 1077"/>
                <a:gd name="T67" fmla="*/ 879 h 1035"/>
                <a:gd name="T68" fmla="*/ 618 w 1077"/>
                <a:gd name="T69" fmla="*/ 920 h 1035"/>
                <a:gd name="T70" fmla="*/ 629 w 1077"/>
                <a:gd name="T71" fmla="*/ 951 h 1035"/>
                <a:gd name="T72" fmla="*/ 637 w 1077"/>
                <a:gd name="T73" fmla="*/ 962 h 1035"/>
                <a:gd name="T74" fmla="*/ 646 w 1077"/>
                <a:gd name="T75" fmla="*/ 972 h 1035"/>
                <a:gd name="T76" fmla="*/ 658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1" y="991"/>
                  </a:lnTo>
                  <a:lnTo>
                    <a:pt x="406" y="987"/>
                  </a:lnTo>
                  <a:lnTo>
                    <a:pt x="419" y="981"/>
                  </a:lnTo>
                  <a:lnTo>
                    <a:pt x="426" y="977"/>
                  </a:lnTo>
                  <a:lnTo>
                    <a:pt x="431" y="972"/>
                  </a:lnTo>
                  <a:lnTo>
                    <a:pt x="436" y="967"/>
                  </a:lnTo>
                  <a:lnTo>
                    <a:pt x="441" y="962"/>
                  </a:lnTo>
                  <a:lnTo>
                    <a:pt x="445" y="957"/>
                  </a:lnTo>
                  <a:lnTo>
                    <a:pt x="449" y="951"/>
                  </a:lnTo>
                  <a:lnTo>
                    <a:pt x="455" y="937"/>
                  </a:lnTo>
                  <a:lnTo>
                    <a:pt x="460" y="920"/>
                  </a:lnTo>
                  <a:lnTo>
                    <a:pt x="464" y="901"/>
                  </a:lnTo>
                  <a:lnTo>
                    <a:pt x="466" y="879"/>
                  </a:lnTo>
                  <a:lnTo>
                    <a:pt x="468" y="855"/>
                  </a:lnTo>
                  <a:lnTo>
                    <a:pt x="469" y="827"/>
                  </a:lnTo>
                  <a:lnTo>
                    <a:pt x="469" y="797"/>
                  </a:lnTo>
                  <a:lnTo>
                    <a:pt x="469" y="68"/>
                  </a:lnTo>
                  <a:lnTo>
                    <a:pt x="246" y="68"/>
                  </a:lnTo>
                  <a:lnTo>
                    <a:pt x="246" y="68"/>
                  </a:lnTo>
                  <a:lnTo>
                    <a:pt x="217" y="68"/>
                  </a:lnTo>
                  <a:lnTo>
                    <a:pt x="192" y="69"/>
                  </a:lnTo>
                  <a:lnTo>
                    <a:pt x="170" y="72"/>
                  </a:lnTo>
                  <a:lnTo>
                    <a:pt x="150" y="75"/>
                  </a:lnTo>
                  <a:lnTo>
                    <a:pt x="133" y="79"/>
                  </a:lnTo>
                  <a:lnTo>
                    <a:pt x="119" y="85"/>
                  </a:lnTo>
                  <a:lnTo>
                    <a:pt x="105" y="91"/>
                  </a:lnTo>
                  <a:lnTo>
                    <a:pt x="95" y="98"/>
                  </a:lnTo>
                  <a:lnTo>
                    <a:pt x="85" y="106"/>
                  </a:lnTo>
                  <a:lnTo>
                    <a:pt x="78" y="117"/>
                  </a:lnTo>
                  <a:lnTo>
                    <a:pt x="71" y="127"/>
                  </a:lnTo>
                  <a:lnTo>
                    <a:pt x="65" y="139"/>
                  </a:lnTo>
                  <a:lnTo>
                    <a:pt x="59" y="152"/>
                  </a:lnTo>
                  <a:lnTo>
                    <a:pt x="54" y="167"/>
                  </a:lnTo>
                  <a:lnTo>
                    <a:pt x="45" y="198"/>
                  </a:lnTo>
                  <a:lnTo>
                    <a:pt x="37" y="233"/>
                  </a:lnTo>
                  <a:lnTo>
                    <a:pt x="0" y="233"/>
                  </a:lnTo>
                  <a:lnTo>
                    <a:pt x="15" y="0"/>
                  </a:lnTo>
                  <a:lnTo>
                    <a:pt x="1062" y="0"/>
                  </a:lnTo>
                  <a:lnTo>
                    <a:pt x="1077" y="233"/>
                  </a:lnTo>
                  <a:lnTo>
                    <a:pt x="1041" y="233"/>
                  </a:lnTo>
                  <a:lnTo>
                    <a:pt x="1032" y="198"/>
                  </a:lnTo>
                  <a:lnTo>
                    <a:pt x="1032" y="198"/>
                  </a:lnTo>
                  <a:lnTo>
                    <a:pt x="1023" y="167"/>
                  </a:lnTo>
                  <a:lnTo>
                    <a:pt x="1019" y="152"/>
                  </a:lnTo>
                  <a:lnTo>
                    <a:pt x="1013" y="139"/>
                  </a:lnTo>
                  <a:lnTo>
                    <a:pt x="1007" y="127"/>
                  </a:lnTo>
                  <a:lnTo>
                    <a:pt x="1000" y="117"/>
                  </a:lnTo>
                  <a:lnTo>
                    <a:pt x="992" y="106"/>
                  </a:lnTo>
                  <a:lnTo>
                    <a:pt x="983" y="98"/>
                  </a:lnTo>
                  <a:lnTo>
                    <a:pt x="972" y="91"/>
                  </a:lnTo>
                  <a:lnTo>
                    <a:pt x="958" y="85"/>
                  </a:lnTo>
                  <a:lnTo>
                    <a:pt x="944" y="79"/>
                  </a:lnTo>
                  <a:lnTo>
                    <a:pt x="927" y="75"/>
                  </a:lnTo>
                  <a:lnTo>
                    <a:pt x="907" y="72"/>
                  </a:lnTo>
                  <a:lnTo>
                    <a:pt x="886" y="69"/>
                  </a:lnTo>
                  <a:lnTo>
                    <a:pt x="860" y="68"/>
                  </a:lnTo>
                  <a:lnTo>
                    <a:pt x="832" y="68"/>
                  </a:lnTo>
                  <a:lnTo>
                    <a:pt x="608" y="68"/>
                  </a:lnTo>
                  <a:lnTo>
                    <a:pt x="608" y="797"/>
                  </a:lnTo>
                  <a:lnTo>
                    <a:pt x="608" y="797"/>
                  </a:lnTo>
                  <a:lnTo>
                    <a:pt x="608" y="827"/>
                  </a:lnTo>
                  <a:lnTo>
                    <a:pt x="609" y="855"/>
                  </a:lnTo>
                  <a:lnTo>
                    <a:pt x="611" y="879"/>
                  </a:lnTo>
                  <a:lnTo>
                    <a:pt x="614" y="901"/>
                  </a:lnTo>
                  <a:lnTo>
                    <a:pt x="618" y="920"/>
                  </a:lnTo>
                  <a:lnTo>
                    <a:pt x="622" y="937"/>
                  </a:lnTo>
                  <a:lnTo>
                    <a:pt x="629" y="951"/>
                  </a:lnTo>
                  <a:lnTo>
                    <a:pt x="633" y="957"/>
                  </a:lnTo>
                  <a:lnTo>
                    <a:pt x="637" y="962"/>
                  </a:lnTo>
                  <a:lnTo>
                    <a:pt x="641" y="967"/>
                  </a:lnTo>
                  <a:lnTo>
                    <a:pt x="646" y="972"/>
                  </a:lnTo>
                  <a:lnTo>
                    <a:pt x="651" y="977"/>
                  </a:lnTo>
                  <a:lnTo>
                    <a:pt x="658" y="981"/>
                  </a:lnTo>
                  <a:lnTo>
                    <a:pt x="672" y="987"/>
                  </a:lnTo>
                  <a:lnTo>
                    <a:pt x="687"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6" name="Freeform 29"/>
            <p:cNvSpPr>
              <a:spLocks noEditPoints="1"/>
            </p:cNvSpPr>
            <p:nvPr userDrawn="1"/>
          </p:nvSpPr>
          <p:spPr bwMode="auto">
            <a:xfrm>
              <a:off x="5743821" y="366879"/>
              <a:ext cx="657225" cy="898527"/>
            </a:xfrm>
            <a:custGeom>
              <a:avLst/>
              <a:gdLst>
                <a:gd name="T0" fmla="*/ 3944 w 4973"/>
                <a:gd name="T1" fmla="*/ 6352 h 6792"/>
                <a:gd name="T2" fmla="*/ 1694 w 4973"/>
                <a:gd name="T3" fmla="*/ 6143 h 6792"/>
                <a:gd name="T4" fmla="*/ 2984 w 4973"/>
                <a:gd name="T5" fmla="*/ 3784 h 6792"/>
                <a:gd name="T6" fmla="*/ 2316 w 4973"/>
                <a:gd name="T7" fmla="*/ 4454 h 6792"/>
                <a:gd name="T8" fmla="*/ 1155 w 4973"/>
                <a:gd name="T9" fmla="*/ 4705 h 6792"/>
                <a:gd name="T10" fmla="*/ 1077 w 4973"/>
                <a:gd name="T11" fmla="*/ 4988 h 6792"/>
                <a:gd name="T12" fmla="*/ 910 w 4973"/>
                <a:gd name="T13" fmla="*/ 5245 h 6792"/>
                <a:gd name="T14" fmla="*/ 961 w 4973"/>
                <a:gd name="T15" fmla="*/ 5618 h 6792"/>
                <a:gd name="T16" fmla="*/ 1600 w 4973"/>
                <a:gd name="T17" fmla="*/ 5369 h 6792"/>
                <a:gd name="T18" fmla="*/ 1886 w 4973"/>
                <a:gd name="T19" fmla="*/ 5421 h 6792"/>
                <a:gd name="T20" fmla="*/ 2617 w 4973"/>
                <a:gd name="T21" fmla="*/ 5123 h 6792"/>
                <a:gd name="T22" fmla="*/ 2857 w 4973"/>
                <a:gd name="T23" fmla="*/ 4678 h 6792"/>
                <a:gd name="T24" fmla="*/ 489 w 4973"/>
                <a:gd name="T25" fmla="*/ 5877 h 6792"/>
                <a:gd name="T26" fmla="*/ 1233 w 4973"/>
                <a:gd name="T27" fmla="*/ 6668 h 6792"/>
                <a:gd name="T28" fmla="*/ 1527 w 4973"/>
                <a:gd name="T29" fmla="*/ 5749 h 6792"/>
                <a:gd name="T30" fmla="*/ 927 w 4973"/>
                <a:gd name="T31" fmla="*/ 5758 h 6792"/>
                <a:gd name="T32" fmla="*/ 429 w 4973"/>
                <a:gd name="T33" fmla="*/ 621 h 6792"/>
                <a:gd name="T34" fmla="*/ 914 w 4973"/>
                <a:gd name="T35" fmla="*/ 547 h 6792"/>
                <a:gd name="T36" fmla="*/ 829 w 4973"/>
                <a:gd name="T37" fmla="*/ 957 h 6792"/>
                <a:gd name="T38" fmla="*/ 1232 w 4973"/>
                <a:gd name="T39" fmla="*/ 762 h 6792"/>
                <a:gd name="T40" fmla="*/ 780 w 4973"/>
                <a:gd name="T41" fmla="*/ 1976 h 6792"/>
                <a:gd name="T42" fmla="*/ 1297 w 4973"/>
                <a:gd name="T43" fmla="*/ 319 h 6792"/>
                <a:gd name="T44" fmla="*/ 1481 w 4973"/>
                <a:gd name="T45" fmla="*/ 731 h 6792"/>
                <a:gd name="T46" fmla="*/ 3458 w 4973"/>
                <a:gd name="T47" fmla="*/ 480 h 6792"/>
                <a:gd name="T48" fmla="*/ 3084 w 4973"/>
                <a:gd name="T49" fmla="*/ 643 h 6792"/>
                <a:gd name="T50" fmla="*/ 2947 w 4973"/>
                <a:gd name="T51" fmla="*/ 214 h 6792"/>
                <a:gd name="T52" fmla="*/ 2541 w 4973"/>
                <a:gd name="T53" fmla="*/ 417 h 6792"/>
                <a:gd name="T54" fmla="*/ 2413 w 4973"/>
                <a:gd name="T55" fmla="*/ 28 h 6792"/>
                <a:gd name="T56" fmla="*/ 3900 w 4973"/>
                <a:gd name="T57" fmla="*/ 1991 h 6792"/>
                <a:gd name="T58" fmla="*/ 4172 w 4973"/>
                <a:gd name="T59" fmla="*/ 1335 h 6792"/>
                <a:gd name="T60" fmla="*/ 3970 w 4973"/>
                <a:gd name="T61" fmla="*/ 3382 h 6792"/>
                <a:gd name="T62" fmla="*/ 4830 w 4973"/>
                <a:gd name="T63" fmla="*/ 2682 h 6792"/>
                <a:gd name="T64" fmla="*/ 4551 w 4973"/>
                <a:gd name="T65" fmla="*/ 1246 h 6792"/>
                <a:gd name="T66" fmla="*/ 3641 w 4973"/>
                <a:gd name="T67" fmla="*/ 1994 h 6792"/>
                <a:gd name="T68" fmla="*/ 3910 w 4973"/>
                <a:gd name="T69" fmla="*/ 2958 h 6792"/>
                <a:gd name="T70" fmla="*/ 4286 w 4973"/>
                <a:gd name="T71" fmla="*/ 2402 h 6792"/>
                <a:gd name="T72" fmla="*/ 3965 w 4973"/>
                <a:gd name="T73" fmla="*/ 3379 h 6792"/>
                <a:gd name="T74" fmla="*/ 3169 w 4973"/>
                <a:gd name="T75" fmla="*/ 2142 h 6792"/>
                <a:gd name="T76" fmla="*/ 3399 w 4973"/>
                <a:gd name="T77" fmla="*/ 1285 h 6792"/>
                <a:gd name="T78" fmla="*/ 2604 w 4973"/>
                <a:gd name="T79" fmla="*/ 769 h 6792"/>
                <a:gd name="T80" fmla="*/ 2052 w 4973"/>
                <a:gd name="T81" fmla="*/ 1359 h 6792"/>
                <a:gd name="T82" fmla="*/ 1664 w 4973"/>
                <a:gd name="T83" fmla="*/ 1597 h 6792"/>
                <a:gd name="T84" fmla="*/ 2105 w 4973"/>
                <a:gd name="T85" fmla="*/ 1550 h 6792"/>
                <a:gd name="T86" fmla="*/ 1945 w 4973"/>
                <a:gd name="T87" fmla="*/ 1849 h 6792"/>
                <a:gd name="T88" fmla="*/ 1151 w 4973"/>
                <a:gd name="T89" fmla="*/ 2851 h 6792"/>
                <a:gd name="T90" fmla="*/ 331 w 4973"/>
                <a:gd name="T91" fmla="*/ 2774 h 6792"/>
                <a:gd name="T92" fmla="*/ 150 w 4973"/>
                <a:gd name="T93" fmla="*/ 2974 h 6792"/>
                <a:gd name="T94" fmla="*/ 554 w 4973"/>
                <a:gd name="T95" fmla="*/ 3191 h 6792"/>
                <a:gd name="T96" fmla="*/ 489 w 4973"/>
                <a:gd name="T97" fmla="*/ 3468 h 6792"/>
                <a:gd name="T98" fmla="*/ 935 w 4973"/>
                <a:gd name="T99" fmla="*/ 3451 h 6792"/>
                <a:gd name="T100" fmla="*/ 1725 w 4973"/>
                <a:gd name="T101" fmla="*/ 2972 h 6792"/>
                <a:gd name="T102" fmla="*/ 3397 w 4973"/>
                <a:gd name="T103" fmla="*/ 3673 h 6792"/>
                <a:gd name="T104" fmla="*/ 3711 w 4973"/>
                <a:gd name="T105" fmla="*/ 4812 h 6792"/>
                <a:gd name="T106" fmla="*/ 4356 w 4973"/>
                <a:gd name="T107" fmla="*/ 5526 h 6792"/>
                <a:gd name="T108" fmla="*/ 3835 w 4973"/>
                <a:gd name="T109" fmla="*/ 5815 h 6792"/>
                <a:gd name="T110" fmla="*/ 3750 w 4973"/>
                <a:gd name="T111" fmla="*/ 6147 h 6792"/>
                <a:gd name="T112" fmla="*/ 4262 w 4973"/>
                <a:gd name="T113" fmla="*/ 6036 h 6792"/>
                <a:gd name="T114" fmla="*/ 4324 w 4973"/>
                <a:gd name="T115" fmla="*/ 6374 h 6792"/>
                <a:gd name="T116" fmla="*/ 4692 w 4973"/>
                <a:gd name="T117" fmla="*/ 6210 h 6792"/>
                <a:gd name="T118" fmla="*/ 4659 w 4973"/>
                <a:gd name="T119" fmla="*/ 5487 h 6792"/>
                <a:gd name="T120" fmla="*/ 4786 w 4973"/>
                <a:gd name="T121" fmla="*/ 4785 h 6792"/>
                <a:gd name="T122" fmla="*/ 4362 w 4973"/>
                <a:gd name="T123" fmla="*/ 4115 h 6792"/>
                <a:gd name="T124" fmla="*/ 4803 w 4973"/>
                <a:gd name="T125" fmla="*/ 3237 h 6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6792">
                  <a:moveTo>
                    <a:pt x="1358" y="6333"/>
                  </a:moveTo>
                  <a:lnTo>
                    <a:pt x="1358" y="6333"/>
                  </a:lnTo>
                  <a:lnTo>
                    <a:pt x="1445" y="6392"/>
                  </a:lnTo>
                  <a:lnTo>
                    <a:pt x="1485" y="6418"/>
                  </a:lnTo>
                  <a:lnTo>
                    <a:pt x="1524" y="6443"/>
                  </a:lnTo>
                  <a:lnTo>
                    <a:pt x="1561" y="6466"/>
                  </a:lnTo>
                  <a:lnTo>
                    <a:pt x="1599" y="6487"/>
                  </a:lnTo>
                  <a:lnTo>
                    <a:pt x="1638" y="6509"/>
                  </a:lnTo>
                  <a:lnTo>
                    <a:pt x="1677" y="6528"/>
                  </a:lnTo>
                  <a:lnTo>
                    <a:pt x="1677" y="6528"/>
                  </a:lnTo>
                  <a:lnTo>
                    <a:pt x="1730" y="6553"/>
                  </a:lnTo>
                  <a:lnTo>
                    <a:pt x="1788" y="6578"/>
                  </a:lnTo>
                  <a:lnTo>
                    <a:pt x="1853" y="6605"/>
                  </a:lnTo>
                  <a:lnTo>
                    <a:pt x="1923" y="6630"/>
                  </a:lnTo>
                  <a:lnTo>
                    <a:pt x="1961" y="6644"/>
                  </a:lnTo>
                  <a:lnTo>
                    <a:pt x="2000" y="6656"/>
                  </a:lnTo>
                  <a:lnTo>
                    <a:pt x="2040" y="6669"/>
                  </a:lnTo>
                  <a:lnTo>
                    <a:pt x="2082" y="6682"/>
                  </a:lnTo>
                  <a:lnTo>
                    <a:pt x="2125" y="6693"/>
                  </a:lnTo>
                  <a:lnTo>
                    <a:pt x="2169" y="6704"/>
                  </a:lnTo>
                  <a:lnTo>
                    <a:pt x="2215" y="6715"/>
                  </a:lnTo>
                  <a:lnTo>
                    <a:pt x="2261" y="6726"/>
                  </a:lnTo>
                  <a:lnTo>
                    <a:pt x="2310" y="6736"/>
                  </a:lnTo>
                  <a:lnTo>
                    <a:pt x="2359" y="6745"/>
                  </a:lnTo>
                  <a:lnTo>
                    <a:pt x="2410" y="6754"/>
                  </a:lnTo>
                  <a:lnTo>
                    <a:pt x="2462" y="6762"/>
                  </a:lnTo>
                  <a:lnTo>
                    <a:pt x="2515" y="6768"/>
                  </a:lnTo>
                  <a:lnTo>
                    <a:pt x="2570" y="6776"/>
                  </a:lnTo>
                  <a:lnTo>
                    <a:pt x="2625" y="6781"/>
                  </a:lnTo>
                  <a:lnTo>
                    <a:pt x="2682" y="6785"/>
                  </a:lnTo>
                  <a:lnTo>
                    <a:pt x="2740" y="6788"/>
                  </a:lnTo>
                  <a:lnTo>
                    <a:pt x="2800" y="6790"/>
                  </a:lnTo>
                  <a:lnTo>
                    <a:pt x="2860" y="6792"/>
                  </a:lnTo>
                  <a:lnTo>
                    <a:pt x="2921" y="6791"/>
                  </a:lnTo>
                  <a:lnTo>
                    <a:pt x="2984" y="6790"/>
                  </a:lnTo>
                  <a:lnTo>
                    <a:pt x="3047" y="6787"/>
                  </a:lnTo>
                  <a:lnTo>
                    <a:pt x="3112" y="6783"/>
                  </a:lnTo>
                  <a:lnTo>
                    <a:pt x="3177" y="6778"/>
                  </a:lnTo>
                  <a:lnTo>
                    <a:pt x="3177" y="6778"/>
                  </a:lnTo>
                  <a:lnTo>
                    <a:pt x="3239" y="6772"/>
                  </a:lnTo>
                  <a:lnTo>
                    <a:pt x="3299" y="6763"/>
                  </a:lnTo>
                  <a:lnTo>
                    <a:pt x="3357" y="6755"/>
                  </a:lnTo>
                  <a:lnTo>
                    <a:pt x="3412" y="6746"/>
                  </a:lnTo>
                  <a:lnTo>
                    <a:pt x="3466" y="6737"/>
                  </a:lnTo>
                  <a:lnTo>
                    <a:pt x="3517" y="6727"/>
                  </a:lnTo>
                  <a:lnTo>
                    <a:pt x="3567" y="6715"/>
                  </a:lnTo>
                  <a:lnTo>
                    <a:pt x="3615" y="6704"/>
                  </a:lnTo>
                  <a:lnTo>
                    <a:pt x="3660" y="6692"/>
                  </a:lnTo>
                  <a:lnTo>
                    <a:pt x="3704" y="6680"/>
                  </a:lnTo>
                  <a:lnTo>
                    <a:pt x="3745" y="6667"/>
                  </a:lnTo>
                  <a:lnTo>
                    <a:pt x="3784" y="6654"/>
                  </a:lnTo>
                  <a:lnTo>
                    <a:pt x="3822" y="6642"/>
                  </a:lnTo>
                  <a:lnTo>
                    <a:pt x="3858" y="6628"/>
                  </a:lnTo>
                  <a:lnTo>
                    <a:pt x="3891" y="6615"/>
                  </a:lnTo>
                  <a:lnTo>
                    <a:pt x="3922" y="6603"/>
                  </a:lnTo>
                  <a:lnTo>
                    <a:pt x="3980" y="6577"/>
                  </a:lnTo>
                  <a:lnTo>
                    <a:pt x="4030" y="6554"/>
                  </a:lnTo>
                  <a:lnTo>
                    <a:pt x="4071" y="6532"/>
                  </a:lnTo>
                  <a:lnTo>
                    <a:pt x="4105" y="6514"/>
                  </a:lnTo>
                  <a:lnTo>
                    <a:pt x="4131" y="6498"/>
                  </a:lnTo>
                  <a:lnTo>
                    <a:pt x="4150" y="6485"/>
                  </a:lnTo>
                  <a:lnTo>
                    <a:pt x="4165" y="6475"/>
                  </a:lnTo>
                  <a:lnTo>
                    <a:pt x="4165" y="6475"/>
                  </a:lnTo>
                  <a:lnTo>
                    <a:pt x="4144" y="6468"/>
                  </a:lnTo>
                  <a:lnTo>
                    <a:pt x="4124" y="6459"/>
                  </a:lnTo>
                  <a:lnTo>
                    <a:pt x="4103" y="6451"/>
                  </a:lnTo>
                  <a:lnTo>
                    <a:pt x="4084" y="6440"/>
                  </a:lnTo>
                  <a:lnTo>
                    <a:pt x="4064" y="6431"/>
                  </a:lnTo>
                  <a:lnTo>
                    <a:pt x="4046" y="6421"/>
                  </a:lnTo>
                  <a:lnTo>
                    <a:pt x="4009" y="6398"/>
                  </a:lnTo>
                  <a:lnTo>
                    <a:pt x="3976" y="6376"/>
                  </a:lnTo>
                  <a:lnTo>
                    <a:pt x="3944" y="6352"/>
                  </a:lnTo>
                  <a:lnTo>
                    <a:pt x="3914" y="6329"/>
                  </a:lnTo>
                  <a:lnTo>
                    <a:pt x="3887" y="6305"/>
                  </a:lnTo>
                  <a:lnTo>
                    <a:pt x="3887" y="6305"/>
                  </a:lnTo>
                  <a:lnTo>
                    <a:pt x="3882" y="6315"/>
                  </a:lnTo>
                  <a:lnTo>
                    <a:pt x="3879" y="6328"/>
                  </a:lnTo>
                  <a:lnTo>
                    <a:pt x="3876" y="6343"/>
                  </a:lnTo>
                  <a:lnTo>
                    <a:pt x="3873" y="6361"/>
                  </a:lnTo>
                  <a:lnTo>
                    <a:pt x="3873" y="6361"/>
                  </a:lnTo>
                  <a:lnTo>
                    <a:pt x="3865" y="6430"/>
                  </a:lnTo>
                  <a:lnTo>
                    <a:pt x="3861" y="6463"/>
                  </a:lnTo>
                  <a:lnTo>
                    <a:pt x="3861" y="6463"/>
                  </a:lnTo>
                  <a:lnTo>
                    <a:pt x="3857" y="6462"/>
                  </a:lnTo>
                  <a:lnTo>
                    <a:pt x="3847" y="6459"/>
                  </a:lnTo>
                  <a:lnTo>
                    <a:pt x="3828" y="6452"/>
                  </a:lnTo>
                  <a:lnTo>
                    <a:pt x="3801" y="6440"/>
                  </a:lnTo>
                  <a:lnTo>
                    <a:pt x="3801" y="6440"/>
                  </a:lnTo>
                  <a:lnTo>
                    <a:pt x="3791" y="6436"/>
                  </a:lnTo>
                  <a:lnTo>
                    <a:pt x="3781" y="6430"/>
                  </a:lnTo>
                  <a:lnTo>
                    <a:pt x="3771" y="6423"/>
                  </a:lnTo>
                  <a:lnTo>
                    <a:pt x="3761" y="6415"/>
                  </a:lnTo>
                  <a:lnTo>
                    <a:pt x="3750" y="6406"/>
                  </a:lnTo>
                  <a:lnTo>
                    <a:pt x="3739" y="6396"/>
                  </a:lnTo>
                  <a:lnTo>
                    <a:pt x="3729" y="6385"/>
                  </a:lnTo>
                  <a:lnTo>
                    <a:pt x="3719" y="6373"/>
                  </a:lnTo>
                  <a:lnTo>
                    <a:pt x="3709" y="6361"/>
                  </a:lnTo>
                  <a:lnTo>
                    <a:pt x="3700" y="6346"/>
                  </a:lnTo>
                  <a:lnTo>
                    <a:pt x="3692" y="6332"/>
                  </a:lnTo>
                  <a:lnTo>
                    <a:pt x="3684" y="6317"/>
                  </a:lnTo>
                  <a:lnTo>
                    <a:pt x="3678" y="6300"/>
                  </a:lnTo>
                  <a:lnTo>
                    <a:pt x="3674" y="6284"/>
                  </a:lnTo>
                  <a:lnTo>
                    <a:pt x="3670" y="6265"/>
                  </a:lnTo>
                  <a:lnTo>
                    <a:pt x="3668" y="6248"/>
                  </a:lnTo>
                  <a:lnTo>
                    <a:pt x="3668" y="6248"/>
                  </a:lnTo>
                  <a:lnTo>
                    <a:pt x="3667" y="6223"/>
                  </a:lnTo>
                  <a:lnTo>
                    <a:pt x="3667" y="6223"/>
                  </a:lnTo>
                  <a:lnTo>
                    <a:pt x="3610" y="6244"/>
                  </a:lnTo>
                  <a:lnTo>
                    <a:pt x="3544" y="6267"/>
                  </a:lnTo>
                  <a:lnTo>
                    <a:pt x="3507" y="6280"/>
                  </a:lnTo>
                  <a:lnTo>
                    <a:pt x="3468" y="6292"/>
                  </a:lnTo>
                  <a:lnTo>
                    <a:pt x="3427" y="6303"/>
                  </a:lnTo>
                  <a:lnTo>
                    <a:pt x="3386" y="6315"/>
                  </a:lnTo>
                  <a:lnTo>
                    <a:pt x="3342" y="6326"/>
                  </a:lnTo>
                  <a:lnTo>
                    <a:pt x="3296" y="6335"/>
                  </a:lnTo>
                  <a:lnTo>
                    <a:pt x="3250" y="6344"/>
                  </a:lnTo>
                  <a:lnTo>
                    <a:pt x="3201" y="6352"/>
                  </a:lnTo>
                  <a:lnTo>
                    <a:pt x="3153" y="6360"/>
                  </a:lnTo>
                  <a:lnTo>
                    <a:pt x="3104" y="6365"/>
                  </a:lnTo>
                  <a:lnTo>
                    <a:pt x="3055" y="6368"/>
                  </a:lnTo>
                  <a:lnTo>
                    <a:pt x="3005" y="6370"/>
                  </a:lnTo>
                  <a:lnTo>
                    <a:pt x="3005" y="6370"/>
                  </a:lnTo>
                  <a:lnTo>
                    <a:pt x="2916" y="6371"/>
                  </a:lnTo>
                  <a:lnTo>
                    <a:pt x="2828" y="6370"/>
                  </a:lnTo>
                  <a:lnTo>
                    <a:pt x="2740" y="6366"/>
                  </a:lnTo>
                  <a:lnTo>
                    <a:pt x="2651" y="6361"/>
                  </a:lnTo>
                  <a:lnTo>
                    <a:pt x="2563" y="6353"/>
                  </a:lnTo>
                  <a:lnTo>
                    <a:pt x="2476" y="6343"/>
                  </a:lnTo>
                  <a:lnTo>
                    <a:pt x="2388" y="6331"/>
                  </a:lnTo>
                  <a:lnTo>
                    <a:pt x="2301" y="6317"/>
                  </a:lnTo>
                  <a:lnTo>
                    <a:pt x="2257" y="6308"/>
                  </a:lnTo>
                  <a:lnTo>
                    <a:pt x="2213" y="6300"/>
                  </a:lnTo>
                  <a:lnTo>
                    <a:pt x="2170" y="6290"/>
                  </a:lnTo>
                  <a:lnTo>
                    <a:pt x="2126" y="6280"/>
                  </a:lnTo>
                  <a:lnTo>
                    <a:pt x="2083" y="6270"/>
                  </a:lnTo>
                  <a:lnTo>
                    <a:pt x="2039" y="6258"/>
                  </a:lnTo>
                  <a:lnTo>
                    <a:pt x="1996" y="6246"/>
                  </a:lnTo>
                  <a:lnTo>
                    <a:pt x="1952" y="6234"/>
                  </a:lnTo>
                  <a:lnTo>
                    <a:pt x="1909" y="6220"/>
                  </a:lnTo>
                  <a:lnTo>
                    <a:pt x="1866" y="6206"/>
                  </a:lnTo>
                  <a:lnTo>
                    <a:pt x="1823" y="6192"/>
                  </a:lnTo>
                  <a:lnTo>
                    <a:pt x="1780" y="6176"/>
                  </a:lnTo>
                  <a:lnTo>
                    <a:pt x="1737" y="6160"/>
                  </a:lnTo>
                  <a:lnTo>
                    <a:pt x="1694" y="6143"/>
                  </a:lnTo>
                  <a:lnTo>
                    <a:pt x="1652" y="6125"/>
                  </a:lnTo>
                  <a:lnTo>
                    <a:pt x="1609" y="6107"/>
                  </a:lnTo>
                  <a:lnTo>
                    <a:pt x="1609" y="6107"/>
                  </a:lnTo>
                  <a:lnTo>
                    <a:pt x="1523" y="6068"/>
                  </a:lnTo>
                  <a:lnTo>
                    <a:pt x="1480" y="6049"/>
                  </a:lnTo>
                  <a:lnTo>
                    <a:pt x="1480" y="6049"/>
                  </a:lnTo>
                  <a:lnTo>
                    <a:pt x="1479" y="6052"/>
                  </a:lnTo>
                  <a:lnTo>
                    <a:pt x="1477" y="6061"/>
                  </a:lnTo>
                  <a:lnTo>
                    <a:pt x="1477" y="6068"/>
                  </a:lnTo>
                  <a:lnTo>
                    <a:pt x="1477" y="6077"/>
                  </a:lnTo>
                  <a:lnTo>
                    <a:pt x="1477" y="6088"/>
                  </a:lnTo>
                  <a:lnTo>
                    <a:pt x="1479" y="6100"/>
                  </a:lnTo>
                  <a:lnTo>
                    <a:pt x="1483" y="6113"/>
                  </a:lnTo>
                  <a:lnTo>
                    <a:pt x="1487" y="6128"/>
                  </a:lnTo>
                  <a:lnTo>
                    <a:pt x="1494" y="6145"/>
                  </a:lnTo>
                  <a:lnTo>
                    <a:pt x="1503" y="6163"/>
                  </a:lnTo>
                  <a:lnTo>
                    <a:pt x="1514" y="6184"/>
                  </a:lnTo>
                  <a:lnTo>
                    <a:pt x="1529" y="6205"/>
                  </a:lnTo>
                  <a:lnTo>
                    <a:pt x="1545" y="6229"/>
                  </a:lnTo>
                  <a:lnTo>
                    <a:pt x="1565" y="6253"/>
                  </a:lnTo>
                  <a:lnTo>
                    <a:pt x="1565" y="6253"/>
                  </a:lnTo>
                  <a:lnTo>
                    <a:pt x="1547" y="6250"/>
                  </a:lnTo>
                  <a:lnTo>
                    <a:pt x="1528" y="6248"/>
                  </a:lnTo>
                  <a:lnTo>
                    <a:pt x="1509" y="6248"/>
                  </a:lnTo>
                  <a:lnTo>
                    <a:pt x="1490" y="6248"/>
                  </a:lnTo>
                  <a:lnTo>
                    <a:pt x="1472" y="6250"/>
                  </a:lnTo>
                  <a:lnTo>
                    <a:pt x="1456" y="6253"/>
                  </a:lnTo>
                  <a:lnTo>
                    <a:pt x="1441" y="6258"/>
                  </a:lnTo>
                  <a:lnTo>
                    <a:pt x="1427" y="6264"/>
                  </a:lnTo>
                  <a:lnTo>
                    <a:pt x="1427" y="6264"/>
                  </a:lnTo>
                  <a:lnTo>
                    <a:pt x="1413" y="6273"/>
                  </a:lnTo>
                  <a:lnTo>
                    <a:pt x="1400" y="6283"/>
                  </a:lnTo>
                  <a:lnTo>
                    <a:pt x="1390" y="6293"/>
                  </a:lnTo>
                  <a:lnTo>
                    <a:pt x="1379" y="6302"/>
                  </a:lnTo>
                  <a:lnTo>
                    <a:pt x="1371" y="6311"/>
                  </a:lnTo>
                  <a:lnTo>
                    <a:pt x="1365" y="6321"/>
                  </a:lnTo>
                  <a:lnTo>
                    <a:pt x="1358" y="6333"/>
                  </a:lnTo>
                  <a:close/>
                  <a:moveTo>
                    <a:pt x="3487" y="3933"/>
                  </a:moveTo>
                  <a:lnTo>
                    <a:pt x="3487" y="3933"/>
                  </a:lnTo>
                  <a:lnTo>
                    <a:pt x="3470" y="3920"/>
                  </a:lnTo>
                  <a:lnTo>
                    <a:pt x="3453" y="3908"/>
                  </a:lnTo>
                  <a:lnTo>
                    <a:pt x="3436" y="3895"/>
                  </a:lnTo>
                  <a:lnTo>
                    <a:pt x="3418" y="3884"/>
                  </a:lnTo>
                  <a:lnTo>
                    <a:pt x="3383" y="3865"/>
                  </a:lnTo>
                  <a:lnTo>
                    <a:pt x="3349" y="3846"/>
                  </a:lnTo>
                  <a:lnTo>
                    <a:pt x="3314" y="3829"/>
                  </a:lnTo>
                  <a:lnTo>
                    <a:pt x="3281" y="3814"/>
                  </a:lnTo>
                  <a:lnTo>
                    <a:pt x="3250" y="3799"/>
                  </a:lnTo>
                  <a:lnTo>
                    <a:pt x="3219" y="3784"/>
                  </a:lnTo>
                  <a:lnTo>
                    <a:pt x="3219" y="3784"/>
                  </a:lnTo>
                  <a:lnTo>
                    <a:pt x="3235" y="3774"/>
                  </a:lnTo>
                  <a:lnTo>
                    <a:pt x="3251" y="3763"/>
                  </a:lnTo>
                  <a:lnTo>
                    <a:pt x="3268" y="3749"/>
                  </a:lnTo>
                  <a:lnTo>
                    <a:pt x="3284" y="3735"/>
                  </a:lnTo>
                  <a:lnTo>
                    <a:pt x="3298" y="3722"/>
                  </a:lnTo>
                  <a:lnTo>
                    <a:pt x="3302" y="3716"/>
                  </a:lnTo>
                  <a:lnTo>
                    <a:pt x="3305" y="3711"/>
                  </a:lnTo>
                  <a:lnTo>
                    <a:pt x="3305" y="3707"/>
                  </a:lnTo>
                  <a:lnTo>
                    <a:pt x="3305" y="3705"/>
                  </a:lnTo>
                  <a:lnTo>
                    <a:pt x="3303" y="3704"/>
                  </a:lnTo>
                  <a:lnTo>
                    <a:pt x="3303" y="3704"/>
                  </a:lnTo>
                  <a:lnTo>
                    <a:pt x="3290" y="3697"/>
                  </a:lnTo>
                  <a:lnTo>
                    <a:pt x="3278" y="3691"/>
                  </a:lnTo>
                  <a:lnTo>
                    <a:pt x="3266" y="3687"/>
                  </a:lnTo>
                  <a:lnTo>
                    <a:pt x="3255" y="3685"/>
                  </a:lnTo>
                  <a:lnTo>
                    <a:pt x="3236" y="3682"/>
                  </a:lnTo>
                  <a:lnTo>
                    <a:pt x="3229" y="3681"/>
                  </a:lnTo>
                  <a:lnTo>
                    <a:pt x="3229" y="3681"/>
                  </a:lnTo>
                  <a:lnTo>
                    <a:pt x="3168" y="3705"/>
                  </a:lnTo>
                  <a:lnTo>
                    <a:pt x="3105" y="3731"/>
                  </a:lnTo>
                  <a:lnTo>
                    <a:pt x="3045" y="3757"/>
                  </a:lnTo>
                  <a:lnTo>
                    <a:pt x="2984" y="3784"/>
                  </a:lnTo>
                  <a:lnTo>
                    <a:pt x="2924" y="3813"/>
                  </a:lnTo>
                  <a:lnTo>
                    <a:pt x="2866" y="3841"/>
                  </a:lnTo>
                  <a:lnTo>
                    <a:pt x="2809" y="3870"/>
                  </a:lnTo>
                  <a:lnTo>
                    <a:pt x="2754" y="3900"/>
                  </a:lnTo>
                  <a:lnTo>
                    <a:pt x="2700" y="3928"/>
                  </a:lnTo>
                  <a:lnTo>
                    <a:pt x="2649" y="3957"/>
                  </a:lnTo>
                  <a:lnTo>
                    <a:pt x="2600" y="3984"/>
                  </a:lnTo>
                  <a:lnTo>
                    <a:pt x="2553" y="4012"/>
                  </a:lnTo>
                  <a:lnTo>
                    <a:pt x="2510" y="4039"/>
                  </a:lnTo>
                  <a:lnTo>
                    <a:pt x="2469" y="4064"/>
                  </a:lnTo>
                  <a:lnTo>
                    <a:pt x="2433" y="4088"/>
                  </a:lnTo>
                  <a:lnTo>
                    <a:pt x="2399" y="4110"/>
                  </a:lnTo>
                  <a:lnTo>
                    <a:pt x="2399" y="4110"/>
                  </a:lnTo>
                  <a:lnTo>
                    <a:pt x="2394" y="4113"/>
                  </a:lnTo>
                  <a:lnTo>
                    <a:pt x="2394" y="4113"/>
                  </a:lnTo>
                  <a:lnTo>
                    <a:pt x="2382" y="4120"/>
                  </a:lnTo>
                  <a:lnTo>
                    <a:pt x="2371" y="4127"/>
                  </a:lnTo>
                  <a:lnTo>
                    <a:pt x="2360" y="4132"/>
                  </a:lnTo>
                  <a:lnTo>
                    <a:pt x="2348" y="4136"/>
                  </a:lnTo>
                  <a:lnTo>
                    <a:pt x="2336" y="4139"/>
                  </a:lnTo>
                  <a:lnTo>
                    <a:pt x="2325" y="4142"/>
                  </a:lnTo>
                  <a:lnTo>
                    <a:pt x="2313" y="4143"/>
                  </a:lnTo>
                  <a:lnTo>
                    <a:pt x="2302" y="4144"/>
                  </a:lnTo>
                  <a:lnTo>
                    <a:pt x="2278" y="4145"/>
                  </a:lnTo>
                  <a:lnTo>
                    <a:pt x="2256" y="4143"/>
                  </a:lnTo>
                  <a:lnTo>
                    <a:pt x="2233" y="4140"/>
                  </a:lnTo>
                  <a:lnTo>
                    <a:pt x="2213" y="4135"/>
                  </a:lnTo>
                  <a:lnTo>
                    <a:pt x="2193" y="4130"/>
                  </a:lnTo>
                  <a:lnTo>
                    <a:pt x="2176" y="4123"/>
                  </a:lnTo>
                  <a:lnTo>
                    <a:pt x="2161" y="4117"/>
                  </a:lnTo>
                  <a:lnTo>
                    <a:pt x="2146" y="4111"/>
                  </a:lnTo>
                  <a:lnTo>
                    <a:pt x="2127" y="4101"/>
                  </a:lnTo>
                  <a:lnTo>
                    <a:pt x="2121" y="4097"/>
                  </a:lnTo>
                  <a:lnTo>
                    <a:pt x="2100" y="4225"/>
                  </a:lnTo>
                  <a:lnTo>
                    <a:pt x="2100" y="4225"/>
                  </a:lnTo>
                  <a:lnTo>
                    <a:pt x="2123" y="4238"/>
                  </a:lnTo>
                  <a:lnTo>
                    <a:pt x="2144" y="4249"/>
                  </a:lnTo>
                  <a:lnTo>
                    <a:pt x="2165" y="4258"/>
                  </a:lnTo>
                  <a:lnTo>
                    <a:pt x="2182" y="4267"/>
                  </a:lnTo>
                  <a:lnTo>
                    <a:pt x="2198" y="4273"/>
                  </a:lnTo>
                  <a:lnTo>
                    <a:pt x="2214" y="4277"/>
                  </a:lnTo>
                  <a:lnTo>
                    <a:pt x="2227" y="4281"/>
                  </a:lnTo>
                  <a:lnTo>
                    <a:pt x="2238" y="4283"/>
                  </a:lnTo>
                  <a:lnTo>
                    <a:pt x="2238" y="4283"/>
                  </a:lnTo>
                  <a:lnTo>
                    <a:pt x="2219" y="4287"/>
                  </a:lnTo>
                  <a:lnTo>
                    <a:pt x="2198" y="4292"/>
                  </a:lnTo>
                  <a:lnTo>
                    <a:pt x="2178" y="4298"/>
                  </a:lnTo>
                  <a:lnTo>
                    <a:pt x="2156" y="4306"/>
                  </a:lnTo>
                  <a:lnTo>
                    <a:pt x="2137" y="4315"/>
                  </a:lnTo>
                  <a:lnTo>
                    <a:pt x="2119" y="4326"/>
                  </a:lnTo>
                  <a:lnTo>
                    <a:pt x="2109" y="4331"/>
                  </a:lnTo>
                  <a:lnTo>
                    <a:pt x="2101" y="4337"/>
                  </a:lnTo>
                  <a:lnTo>
                    <a:pt x="2094" y="4344"/>
                  </a:lnTo>
                  <a:lnTo>
                    <a:pt x="2088" y="4351"/>
                  </a:lnTo>
                  <a:lnTo>
                    <a:pt x="2132" y="4469"/>
                  </a:lnTo>
                  <a:lnTo>
                    <a:pt x="2132" y="4469"/>
                  </a:lnTo>
                  <a:lnTo>
                    <a:pt x="2144" y="4460"/>
                  </a:lnTo>
                  <a:lnTo>
                    <a:pt x="2160" y="4451"/>
                  </a:lnTo>
                  <a:lnTo>
                    <a:pt x="2181" y="4439"/>
                  </a:lnTo>
                  <a:lnTo>
                    <a:pt x="2193" y="4434"/>
                  </a:lnTo>
                  <a:lnTo>
                    <a:pt x="2207" y="4429"/>
                  </a:lnTo>
                  <a:lnTo>
                    <a:pt x="2222" y="4424"/>
                  </a:lnTo>
                  <a:lnTo>
                    <a:pt x="2237" y="4419"/>
                  </a:lnTo>
                  <a:lnTo>
                    <a:pt x="2255" y="4415"/>
                  </a:lnTo>
                  <a:lnTo>
                    <a:pt x="2273" y="4412"/>
                  </a:lnTo>
                  <a:lnTo>
                    <a:pt x="2292" y="4410"/>
                  </a:lnTo>
                  <a:lnTo>
                    <a:pt x="2313" y="4409"/>
                  </a:lnTo>
                  <a:lnTo>
                    <a:pt x="2313" y="4409"/>
                  </a:lnTo>
                  <a:lnTo>
                    <a:pt x="2316" y="4425"/>
                  </a:lnTo>
                  <a:lnTo>
                    <a:pt x="2316" y="4425"/>
                  </a:lnTo>
                  <a:lnTo>
                    <a:pt x="2316" y="4439"/>
                  </a:lnTo>
                  <a:lnTo>
                    <a:pt x="2316" y="4454"/>
                  </a:lnTo>
                  <a:lnTo>
                    <a:pt x="2314" y="4468"/>
                  </a:lnTo>
                  <a:lnTo>
                    <a:pt x="2311" y="4483"/>
                  </a:lnTo>
                  <a:lnTo>
                    <a:pt x="2306" y="4499"/>
                  </a:lnTo>
                  <a:lnTo>
                    <a:pt x="2301" y="4514"/>
                  </a:lnTo>
                  <a:lnTo>
                    <a:pt x="2293" y="4529"/>
                  </a:lnTo>
                  <a:lnTo>
                    <a:pt x="2285" y="4545"/>
                  </a:lnTo>
                  <a:lnTo>
                    <a:pt x="2277" y="4561"/>
                  </a:lnTo>
                  <a:lnTo>
                    <a:pt x="2267" y="4576"/>
                  </a:lnTo>
                  <a:lnTo>
                    <a:pt x="2256" y="4593"/>
                  </a:lnTo>
                  <a:lnTo>
                    <a:pt x="2244" y="4608"/>
                  </a:lnTo>
                  <a:lnTo>
                    <a:pt x="2231" y="4624"/>
                  </a:lnTo>
                  <a:lnTo>
                    <a:pt x="2218" y="4640"/>
                  </a:lnTo>
                  <a:lnTo>
                    <a:pt x="2204" y="4655"/>
                  </a:lnTo>
                  <a:lnTo>
                    <a:pt x="2189" y="4670"/>
                  </a:lnTo>
                  <a:lnTo>
                    <a:pt x="2157" y="4701"/>
                  </a:lnTo>
                  <a:lnTo>
                    <a:pt x="2124" y="4730"/>
                  </a:lnTo>
                  <a:lnTo>
                    <a:pt x="2088" y="4757"/>
                  </a:lnTo>
                  <a:lnTo>
                    <a:pt x="2051" y="4783"/>
                  </a:lnTo>
                  <a:lnTo>
                    <a:pt x="2013" y="4807"/>
                  </a:lnTo>
                  <a:lnTo>
                    <a:pt x="1975" y="4829"/>
                  </a:lnTo>
                  <a:lnTo>
                    <a:pt x="1937" y="4848"/>
                  </a:lnTo>
                  <a:lnTo>
                    <a:pt x="1917" y="4858"/>
                  </a:lnTo>
                  <a:lnTo>
                    <a:pt x="1899" y="4866"/>
                  </a:lnTo>
                  <a:lnTo>
                    <a:pt x="1899" y="4866"/>
                  </a:lnTo>
                  <a:lnTo>
                    <a:pt x="1861" y="4880"/>
                  </a:lnTo>
                  <a:lnTo>
                    <a:pt x="1823" y="4892"/>
                  </a:lnTo>
                  <a:lnTo>
                    <a:pt x="1788" y="4904"/>
                  </a:lnTo>
                  <a:lnTo>
                    <a:pt x="1754" y="4913"/>
                  </a:lnTo>
                  <a:lnTo>
                    <a:pt x="1721" y="4921"/>
                  </a:lnTo>
                  <a:lnTo>
                    <a:pt x="1690" y="4927"/>
                  </a:lnTo>
                  <a:lnTo>
                    <a:pt x="1661" y="4931"/>
                  </a:lnTo>
                  <a:lnTo>
                    <a:pt x="1633" y="4935"/>
                  </a:lnTo>
                  <a:lnTo>
                    <a:pt x="1607" y="4937"/>
                  </a:lnTo>
                  <a:lnTo>
                    <a:pt x="1584" y="4938"/>
                  </a:lnTo>
                  <a:lnTo>
                    <a:pt x="1562" y="4938"/>
                  </a:lnTo>
                  <a:lnTo>
                    <a:pt x="1543" y="4937"/>
                  </a:lnTo>
                  <a:lnTo>
                    <a:pt x="1527" y="4935"/>
                  </a:lnTo>
                  <a:lnTo>
                    <a:pt x="1513" y="4932"/>
                  </a:lnTo>
                  <a:lnTo>
                    <a:pt x="1502" y="4928"/>
                  </a:lnTo>
                  <a:lnTo>
                    <a:pt x="1493" y="4924"/>
                  </a:lnTo>
                  <a:lnTo>
                    <a:pt x="1493" y="4924"/>
                  </a:lnTo>
                  <a:lnTo>
                    <a:pt x="1469" y="4908"/>
                  </a:lnTo>
                  <a:lnTo>
                    <a:pt x="1448" y="4890"/>
                  </a:lnTo>
                  <a:lnTo>
                    <a:pt x="1429" y="4872"/>
                  </a:lnTo>
                  <a:lnTo>
                    <a:pt x="1413" y="4853"/>
                  </a:lnTo>
                  <a:lnTo>
                    <a:pt x="1398" y="4836"/>
                  </a:lnTo>
                  <a:lnTo>
                    <a:pt x="1384" y="4818"/>
                  </a:lnTo>
                  <a:lnTo>
                    <a:pt x="1373" y="4800"/>
                  </a:lnTo>
                  <a:lnTo>
                    <a:pt x="1362" y="4783"/>
                  </a:lnTo>
                  <a:lnTo>
                    <a:pt x="1343" y="4752"/>
                  </a:lnTo>
                  <a:lnTo>
                    <a:pt x="1333" y="4738"/>
                  </a:lnTo>
                  <a:lnTo>
                    <a:pt x="1324" y="4726"/>
                  </a:lnTo>
                  <a:lnTo>
                    <a:pt x="1315" y="4714"/>
                  </a:lnTo>
                  <a:lnTo>
                    <a:pt x="1305" y="4706"/>
                  </a:lnTo>
                  <a:lnTo>
                    <a:pt x="1293" y="4699"/>
                  </a:lnTo>
                  <a:lnTo>
                    <a:pt x="1287" y="4696"/>
                  </a:lnTo>
                  <a:lnTo>
                    <a:pt x="1281" y="4694"/>
                  </a:lnTo>
                  <a:lnTo>
                    <a:pt x="1281" y="4694"/>
                  </a:lnTo>
                  <a:lnTo>
                    <a:pt x="1277" y="4694"/>
                  </a:lnTo>
                  <a:lnTo>
                    <a:pt x="1274" y="4694"/>
                  </a:lnTo>
                  <a:lnTo>
                    <a:pt x="1267" y="4696"/>
                  </a:lnTo>
                  <a:lnTo>
                    <a:pt x="1260" y="4699"/>
                  </a:lnTo>
                  <a:lnTo>
                    <a:pt x="1252" y="4703"/>
                  </a:lnTo>
                  <a:lnTo>
                    <a:pt x="1244" y="4707"/>
                  </a:lnTo>
                  <a:lnTo>
                    <a:pt x="1235" y="4710"/>
                  </a:lnTo>
                  <a:lnTo>
                    <a:pt x="1227" y="4712"/>
                  </a:lnTo>
                  <a:lnTo>
                    <a:pt x="1222" y="4712"/>
                  </a:lnTo>
                  <a:lnTo>
                    <a:pt x="1217" y="4712"/>
                  </a:lnTo>
                  <a:lnTo>
                    <a:pt x="1217" y="4712"/>
                  </a:lnTo>
                  <a:lnTo>
                    <a:pt x="1196" y="4709"/>
                  </a:lnTo>
                  <a:lnTo>
                    <a:pt x="1176" y="4706"/>
                  </a:lnTo>
                  <a:lnTo>
                    <a:pt x="1155" y="4705"/>
                  </a:lnTo>
                  <a:lnTo>
                    <a:pt x="1134" y="4704"/>
                  </a:lnTo>
                  <a:lnTo>
                    <a:pt x="1114" y="4704"/>
                  </a:lnTo>
                  <a:lnTo>
                    <a:pt x="1094" y="4706"/>
                  </a:lnTo>
                  <a:lnTo>
                    <a:pt x="1075" y="4708"/>
                  </a:lnTo>
                  <a:lnTo>
                    <a:pt x="1055" y="4712"/>
                  </a:lnTo>
                  <a:lnTo>
                    <a:pt x="1037" y="4716"/>
                  </a:lnTo>
                  <a:lnTo>
                    <a:pt x="1020" y="4724"/>
                  </a:lnTo>
                  <a:lnTo>
                    <a:pt x="1004" y="4731"/>
                  </a:lnTo>
                  <a:lnTo>
                    <a:pt x="990" y="4740"/>
                  </a:lnTo>
                  <a:lnTo>
                    <a:pt x="976" y="4751"/>
                  </a:lnTo>
                  <a:lnTo>
                    <a:pt x="970" y="4757"/>
                  </a:lnTo>
                  <a:lnTo>
                    <a:pt x="964" y="4763"/>
                  </a:lnTo>
                  <a:lnTo>
                    <a:pt x="959" y="4771"/>
                  </a:lnTo>
                  <a:lnTo>
                    <a:pt x="955" y="4779"/>
                  </a:lnTo>
                  <a:lnTo>
                    <a:pt x="951" y="4786"/>
                  </a:lnTo>
                  <a:lnTo>
                    <a:pt x="947" y="4795"/>
                  </a:lnTo>
                  <a:lnTo>
                    <a:pt x="947" y="4795"/>
                  </a:lnTo>
                  <a:lnTo>
                    <a:pt x="985" y="4793"/>
                  </a:lnTo>
                  <a:lnTo>
                    <a:pt x="1020" y="4792"/>
                  </a:lnTo>
                  <a:lnTo>
                    <a:pt x="1040" y="4792"/>
                  </a:lnTo>
                  <a:lnTo>
                    <a:pt x="1059" y="4793"/>
                  </a:lnTo>
                  <a:lnTo>
                    <a:pt x="1077" y="4794"/>
                  </a:lnTo>
                  <a:lnTo>
                    <a:pt x="1092" y="4797"/>
                  </a:lnTo>
                  <a:lnTo>
                    <a:pt x="1105" y="4800"/>
                  </a:lnTo>
                  <a:lnTo>
                    <a:pt x="1110" y="4802"/>
                  </a:lnTo>
                  <a:lnTo>
                    <a:pt x="1115" y="4804"/>
                  </a:lnTo>
                  <a:lnTo>
                    <a:pt x="1117" y="4807"/>
                  </a:lnTo>
                  <a:lnTo>
                    <a:pt x="1119" y="4811"/>
                  </a:lnTo>
                  <a:lnTo>
                    <a:pt x="1119" y="4814"/>
                  </a:lnTo>
                  <a:lnTo>
                    <a:pt x="1117" y="4818"/>
                  </a:lnTo>
                  <a:lnTo>
                    <a:pt x="1114" y="4822"/>
                  </a:lnTo>
                  <a:lnTo>
                    <a:pt x="1109" y="4827"/>
                  </a:lnTo>
                  <a:lnTo>
                    <a:pt x="1102" y="4832"/>
                  </a:lnTo>
                  <a:lnTo>
                    <a:pt x="1094" y="4837"/>
                  </a:lnTo>
                  <a:lnTo>
                    <a:pt x="1094" y="4837"/>
                  </a:lnTo>
                  <a:lnTo>
                    <a:pt x="1085" y="4843"/>
                  </a:lnTo>
                  <a:lnTo>
                    <a:pt x="1079" y="4849"/>
                  </a:lnTo>
                  <a:lnTo>
                    <a:pt x="1074" y="4856"/>
                  </a:lnTo>
                  <a:lnTo>
                    <a:pt x="1072" y="4863"/>
                  </a:lnTo>
                  <a:lnTo>
                    <a:pt x="1071" y="4870"/>
                  </a:lnTo>
                  <a:lnTo>
                    <a:pt x="1072" y="4876"/>
                  </a:lnTo>
                  <a:lnTo>
                    <a:pt x="1074" y="4883"/>
                  </a:lnTo>
                  <a:lnTo>
                    <a:pt x="1077" y="4890"/>
                  </a:lnTo>
                  <a:lnTo>
                    <a:pt x="1082" y="4898"/>
                  </a:lnTo>
                  <a:lnTo>
                    <a:pt x="1088" y="4906"/>
                  </a:lnTo>
                  <a:lnTo>
                    <a:pt x="1096" y="4913"/>
                  </a:lnTo>
                  <a:lnTo>
                    <a:pt x="1104" y="4920"/>
                  </a:lnTo>
                  <a:lnTo>
                    <a:pt x="1124" y="4935"/>
                  </a:lnTo>
                  <a:lnTo>
                    <a:pt x="1146" y="4951"/>
                  </a:lnTo>
                  <a:lnTo>
                    <a:pt x="1170" y="4966"/>
                  </a:lnTo>
                  <a:lnTo>
                    <a:pt x="1195" y="4980"/>
                  </a:lnTo>
                  <a:lnTo>
                    <a:pt x="1247" y="5008"/>
                  </a:lnTo>
                  <a:lnTo>
                    <a:pt x="1293" y="5031"/>
                  </a:lnTo>
                  <a:lnTo>
                    <a:pt x="1313" y="5042"/>
                  </a:lnTo>
                  <a:lnTo>
                    <a:pt x="1329" y="5051"/>
                  </a:lnTo>
                  <a:lnTo>
                    <a:pt x="1329" y="5051"/>
                  </a:lnTo>
                  <a:lnTo>
                    <a:pt x="1336" y="5056"/>
                  </a:lnTo>
                  <a:lnTo>
                    <a:pt x="1339" y="5060"/>
                  </a:lnTo>
                  <a:lnTo>
                    <a:pt x="1341" y="5063"/>
                  </a:lnTo>
                  <a:lnTo>
                    <a:pt x="1339" y="5066"/>
                  </a:lnTo>
                  <a:lnTo>
                    <a:pt x="1336" y="5068"/>
                  </a:lnTo>
                  <a:lnTo>
                    <a:pt x="1332" y="5070"/>
                  </a:lnTo>
                  <a:lnTo>
                    <a:pt x="1326" y="5071"/>
                  </a:lnTo>
                  <a:lnTo>
                    <a:pt x="1326" y="5071"/>
                  </a:lnTo>
                  <a:lnTo>
                    <a:pt x="1316" y="5071"/>
                  </a:lnTo>
                  <a:lnTo>
                    <a:pt x="1304" y="5069"/>
                  </a:lnTo>
                  <a:lnTo>
                    <a:pt x="1289" y="5066"/>
                  </a:lnTo>
                  <a:lnTo>
                    <a:pt x="1273" y="5061"/>
                  </a:lnTo>
                  <a:lnTo>
                    <a:pt x="1237" y="5050"/>
                  </a:lnTo>
                  <a:lnTo>
                    <a:pt x="1197" y="5035"/>
                  </a:lnTo>
                  <a:lnTo>
                    <a:pt x="1115" y="5004"/>
                  </a:lnTo>
                  <a:lnTo>
                    <a:pt x="1077" y="4988"/>
                  </a:lnTo>
                  <a:lnTo>
                    <a:pt x="1042" y="4977"/>
                  </a:lnTo>
                  <a:lnTo>
                    <a:pt x="1042" y="4977"/>
                  </a:lnTo>
                  <a:lnTo>
                    <a:pt x="1031" y="4974"/>
                  </a:lnTo>
                  <a:lnTo>
                    <a:pt x="1020" y="4972"/>
                  </a:lnTo>
                  <a:lnTo>
                    <a:pt x="1011" y="4972"/>
                  </a:lnTo>
                  <a:lnTo>
                    <a:pt x="1003" y="4973"/>
                  </a:lnTo>
                  <a:lnTo>
                    <a:pt x="996" y="4975"/>
                  </a:lnTo>
                  <a:lnTo>
                    <a:pt x="990" y="4978"/>
                  </a:lnTo>
                  <a:lnTo>
                    <a:pt x="985" y="4981"/>
                  </a:lnTo>
                  <a:lnTo>
                    <a:pt x="981" y="4984"/>
                  </a:lnTo>
                  <a:lnTo>
                    <a:pt x="972" y="4993"/>
                  </a:lnTo>
                  <a:lnTo>
                    <a:pt x="966" y="5000"/>
                  </a:lnTo>
                  <a:lnTo>
                    <a:pt x="962" y="5005"/>
                  </a:lnTo>
                  <a:lnTo>
                    <a:pt x="959" y="5006"/>
                  </a:lnTo>
                  <a:lnTo>
                    <a:pt x="957" y="5007"/>
                  </a:lnTo>
                  <a:lnTo>
                    <a:pt x="957" y="5007"/>
                  </a:lnTo>
                  <a:lnTo>
                    <a:pt x="948" y="5006"/>
                  </a:lnTo>
                  <a:lnTo>
                    <a:pt x="938" y="5005"/>
                  </a:lnTo>
                  <a:lnTo>
                    <a:pt x="926" y="5006"/>
                  </a:lnTo>
                  <a:lnTo>
                    <a:pt x="916" y="5006"/>
                  </a:lnTo>
                  <a:lnTo>
                    <a:pt x="894" y="5010"/>
                  </a:lnTo>
                  <a:lnTo>
                    <a:pt x="871" y="5016"/>
                  </a:lnTo>
                  <a:lnTo>
                    <a:pt x="849" y="5024"/>
                  </a:lnTo>
                  <a:lnTo>
                    <a:pt x="826" y="5034"/>
                  </a:lnTo>
                  <a:lnTo>
                    <a:pt x="805" y="5048"/>
                  </a:lnTo>
                  <a:lnTo>
                    <a:pt x="794" y="5055"/>
                  </a:lnTo>
                  <a:lnTo>
                    <a:pt x="785" y="5062"/>
                  </a:lnTo>
                  <a:lnTo>
                    <a:pt x="776" y="5070"/>
                  </a:lnTo>
                  <a:lnTo>
                    <a:pt x="768" y="5078"/>
                  </a:lnTo>
                  <a:lnTo>
                    <a:pt x="760" y="5088"/>
                  </a:lnTo>
                  <a:lnTo>
                    <a:pt x="753" y="5097"/>
                  </a:lnTo>
                  <a:lnTo>
                    <a:pt x="746" y="5107"/>
                  </a:lnTo>
                  <a:lnTo>
                    <a:pt x="740" y="5116"/>
                  </a:lnTo>
                  <a:lnTo>
                    <a:pt x="736" y="5127"/>
                  </a:lnTo>
                  <a:lnTo>
                    <a:pt x="732" y="5139"/>
                  </a:lnTo>
                  <a:lnTo>
                    <a:pt x="730" y="5150"/>
                  </a:lnTo>
                  <a:lnTo>
                    <a:pt x="728" y="5161"/>
                  </a:lnTo>
                  <a:lnTo>
                    <a:pt x="728" y="5173"/>
                  </a:lnTo>
                  <a:lnTo>
                    <a:pt x="728" y="5186"/>
                  </a:lnTo>
                  <a:lnTo>
                    <a:pt x="731" y="5199"/>
                  </a:lnTo>
                  <a:lnTo>
                    <a:pt x="734" y="5211"/>
                  </a:lnTo>
                  <a:lnTo>
                    <a:pt x="739" y="5225"/>
                  </a:lnTo>
                  <a:lnTo>
                    <a:pt x="745" y="5239"/>
                  </a:lnTo>
                  <a:lnTo>
                    <a:pt x="745" y="5239"/>
                  </a:lnTo>
                  <a:lnTo>
                    <a:pt x="748" y="5234"/>
                  </a:lnTo>
                  <a:lnTo>
                    <a:pt x="758" y="5221"/>
                  </a:lnTo>
                  <a:lnTo>
                    <a:pt x="773" y="5202"/>
                  </a:lnTo>
                  <a:lnTo>
                    <a:pt x="781" y="5192"/>
                  </a:lnTo>
                  <a:lnTo>
                    <a:pt x="791" y="5182"/>
                  </a:lnTo>
                  <a:lnTo>
                    <a:pt x="803" y="5171"/>
                  </a:lnTo>
                  <a:lnTo>
                    <a:pt x="814" y="5162"/>
                  </a:lnTo>
                  <a:lnTo>
                    <a:pt x="826" y="5154"/>
                  </a:lnTo>
                  <a:lnTo>
                    <a:pt x="839" y="5147"/>
                  </a:lnTo>
                  <a:lnTo>
                    <a:pt x="853" y="5142"/>
                  </a:lnTo>
                  <a:lnTo>
                    <a:pt x="859" y="5140"/>
                  </a:lnTo>
                  <a:lnTo>
                    <a:pt x="866" y="5139"/>
                  </a:lnTo>
                  <a:lnTo>
                    <a:pt x="873" y="5139"/>
                  </a:lnTo>
                  <a:lnTo>
                    <a:pt x="879" y="5139"/>
                  </a:lnTo>
                  <a:lnTo>
                    <a:pt x="887" y="5140"/>
                  </a:lnTo>
                  <a:lnTo>
                    <a:pt x="894" y="5142"/>
                  </a:lnTo>
                  <a:lnTo>
                    <a:pt x="894" y="5142"/>
                  </a:lnTo>
                  <a:lnTo>
                    <a:pt x="899" y="5144"/>
                  </a:lnTo>
                  <a:lnTo>
                    <a:pt x="902" y="5148"/>
                  </a:lnTo>
                  <a:lnTo>
                    <a:pt x="903" y="5154"/>
                  </a:lnTo>
                  <a:lnTo>
                    <a:pt x="904" y="5160"/>
                  </a:lnTo>
                  <a:lnTo>
                    <a:pt x="904" y="5177"/>
                  </a:lnTo>
                  <a:lnTo>
                    <a:pt x="902" y="5195"/>
                  </a:lnTo>
                  <a:lnTo>
                    <a:pt x="902" y="5205"/>
                  </a:lnTo>
                  <a:lnTo>
                    <a:pt x="902" y="5215"/>
                  </a:lnTo>
                  <a:lnTo>
                    <a:pt x="904" y="5226"/>
                  </a:lnTo>
                  <a:lnTo>
                    <a:pt x="906" y="5235"/>
                  </a:lnTo>
                  <a:lnTo>
                    <a:pt x="910" y="5245"/>
                  </a:lnTo>
                  <a:lnTo>
                    <a:pt x="915" y="5254"/>
                  </a:lnTo>
                  <a:lnTo>
                    <a:pt x="923" y="5262"/>
                  </a:lnTo>
                  <a:lnTo>
                    <a:pt x="933" y="5270"/>
                  </a:lnTo>
                  <a:lnTo>
                    <a:pt x="933" y="5270"/>
                  </a:lnTo>
                  <a:lnTo>
                    <a:pt x="941" y="5274"/>
                  </a:lnTo>
                  <a:lnTo>
                    <a:pt x="949" y="5277"/>
                  </a:lnTo>
                  <a:lnTo>
                    <a:pt x="959" y="5280"/>
                  </a:lnTo>
                  <a:lnTo>
                    <a:pt x="970" y="5281"/>
                  </a:lnTo>
                  <a:lnTo>
                    <a:pt x="982" y="5283"/>
                  </a:lnTo>
                  <a:lnTo>
                    <a:pt x="995" y="5283"/>
                  </a:lnTo>
                  <a:lnTo>
                    <a:pt x="1021" y="5283"/>
                  </a:lnTo>
                  <a:lnTo>
                    <a:pt x="1051" y="5281"/>
                  </a:lnTo>
                  <a:lnTo>
                    <a:pt x="1082" y="5278"/>
                  </a:lnTo>
                  <a:lnTo>
                    <a:pt x="1146" y="5270"/>
                  </a:lnTo>
                  <a:lnTo>
                    <a:pt x="1209" y="5261"/>
                  </a:lnTo>
                  <a:lnTo>
                    <a:pt x="1238" y="5257"/>
                  </a:lnTo>
                  <a:lnTo>
                    <a:pt x="1266" y="5255"/>
                  </a:lnTo>
                  <a:lnTo>
                    <a:pt x="1290" y="5254"/>
                  </a:lnTo>
                  <a:lnTo>
                    <a:pt x="1311" y="5255"/>
                  </a:lnTo>
                  <a:lnTo>
                    <a:pt x="1320" y="5256"/>
                  </a:lnTo>
                  <a:lnTo>
                    <a:pt x="1328" y="5258"/>
                  </a:lnTo>
                  <a:lnTo>
                    <a:pt x="1335" y="5261"/>
                  </a:lnTo>
                  <a:lnTo>
                    <a:pt x="1341" y="5266"/>
                  </a:lnTo>
                  <a:lnTo>
                    <a:pt x="1341" y="5266"/>
                  </a:lnTo>
                  <a:lnTo>
                    <a:pt x="1344" y="5269"/>
                  </a:lnTo>
                  <a:lnTo>
                    <a:pt x="1345" y="5272"/>
                  </a:lnTo>
                  <a:lnTo>
                    <a:pt x="1344" y="5274"/>
                  </a:lnTo>
                  <a:lnTo>
                    <a:pt x="1339" y="5277"/>
                  </a:lnTo>
                  <a:lnTo>
                    <a:pt x="1335" y="5279"/>
                  </a:lnTo>
                  <a:lnTo>
                    <a:pt x="1328" y="5282"/>
                  </a:lnTo>
                  <a:lnTo>
                    <a:pt x="1311" y="5286"/>
                  </a:lnTo>
                  <a:lnTo>
                    <a:pt x="1288" y="5290"/>
                  </a:lnTo>
                  <a:lnTo>
                    <a:pt x="1263" y="5293"/>
                  </a:lnTo>
                  <a:lnTo>
                    <a:pt x="1202" y="5301"/>
                  </a:lnTo>
                  <a:lnTo>
                    <a:pt x="1171" y="5305"/>
                  </a:lnTo>
                  <a:lnTo>
                    <a:pt x="1140" y="5310"/>
                  </a:lnTo>
                  <a:lnTo>
                    <a:pt x="1110" y="5317"/>
                  </a:lnTo>
                  <a:lnTo>
                    <a:pt x="1084" y="5323"/>
                  </a:lnTo>
                  <a:lnTo>
                    <a:pt x="1072" y="5327"/>
                  </a:lnTo>
                  <a:lnTo>
                    <a:pt x="1060" y="5331"/>
                  </a:lnTo>
                  <a:lnTo>
                    <a:pt x="1050" y="5335"/>
                  </a:lnTo>
                  <a:lnTo>
                    <a:pt x="1042" y="5340"/>
                  </a:lnTo>
                  <a:lnTo>
                    <a:pt x="1035" y="5345"/>
                  </a:lnTo>
                  <a:lnTo>
                    <a:pt x="1030" y="5350"/>
                  </a:lnTo>
                  <a:lnTo>
                    <a:pt x="1026" y="5357"/>
                  </a:lnTo>
                  <a:lnTo>
                    <a:pt x="1024" y="5363"/>
                  </a:lnTo>
                  <a:lnTo>
                    <a:pt x="1024" y="5363"/>
                  </a:lnTo>
                  <a:lnTo>
                    <a:pt x="1023" y="5368"/>
                  </a:lnTo>
                  <a:lnTo>
                    <a:pt x="1023" y="5377"/>
                  </a:lnTo>
                  <a:lnTo>
                    <a:pt x="1024" y="5388"/>
                  </a:lnTo>
                  <a:lnTo>
                    <a:pt x="1026" y="5394"/>
                  </a:lnTo>
                  <a:lnTo>
                    <a:pt x="1028" y="5399"/>
                  </a:lnTo>
                  <a:lnTo>
                    <a:pt x="1028" y="5399"/>
                  </a:lnTo>
                  <a:lnTo>
                    <a:pt x="1029" y="5406"/>
                  </a:lnTo>
                  <a:lnTo>
                    <a:pt x="1029" y="5412"/>
                  </a:lnTo>
                  <a:lnTo>
                    <a:pt x="1026" y="5418"/>
                  </a:lnTo>
                  <a:lnTo>
                    <a:pt x="1021" y="5424"/>
                  </a:lnTo>
                  <a:lnTo>
                    <a:pt x="1011" y="5438"/>
                  </a:lnTo>
                  <a:lnTo>
                    <a:pt x="997" y="5456"/>
                  </a:lnTo>
                  <a:lnTo>
                    <a:pt x="989" y="5466"/>
                  </a:lnTo>
                  <a:lnTo>
                    <a:pt x="982" y="5476"/>
                  </a:lnTo>
                  <a:lnTo>
                    <a:pt x="974" y="5488"/>
                  </a:lnTo>
                  <a:lnTo>
                    <a:pt x="968" y="5501"/>
                  </a:lnTo>
                  <a:lnTo>
                    <a:pt x="962" y="5515"/>
                  </a:lnTo>
                  <a:lnTo>
                    <a:pt x="958" y="5530"/>
                  </a:lnTo>
                  <a:lnTo>
                    <a:pt x="954" y="5547"/>
                  </a:lnTo>
                  <a:lnTo>
                    <a:pt x="953" y="5565"/>
                  </a:lnTo>
                  <a:lnTo>
                    <a:pt x="953" y="5565"/>
                  </a:lnTo>
                  <a:lnTo>
                    <a:pt x="953" y="5574"/>
                  </a:lnTo>
                  <a:lnTo>
                    <a:pt x="953" y="5583"/>
                  </a:lnTo>
                  <a:lnTo>
                    <a:pt x="956" y="5601"/>
                  </a:lnTo>
                  <a:lnTo>
                    <a:pt x="961" y="5618"/>
                  </a:lnTo>
                  <a:lnTo>
                    <a:pt x="967" y="5634"/>
                  </a:lnTo>
                  <a:lnTo>
                    <a:pt x="975" y="5649"/>
                  </a:lnTo>
                  <a:lnTo>
                    <a:pt x="985" y="5663"/>
                  </a:lnTo>
                  <a:lnTo>
                    <a:pt x="995" y="5676"/>
                  </a:lnTo>
                  <a:lnTo>
                    <a:pt x="1005" y="5688"/>
                  </a:lnTo>
                  <a:lnTo>
                    <a:pt x="1015" y="5698"/>
                  </a:lnTo>
                  <a:lnTo>
                    <a:pt x="1026" y="5707"/>
                  </a:lnTo>
                  <a:lnTo>
                    <a:pt x="1043" y="5723"/>
                  </a:lnTo>
                  <a:lnTo>
                    <a:pt x="1055" y="5731"/>
                  </a:lnTo>
                  <a:lnTo>
                    <a:pt x="1060" y="5735"/>
                  </a:lnTo>
                  <a:lnTo>
                    <a:pt x="1060" y="5735"/>
                  </a:lnTo>
                  <a:lnTo>
                    <a:pt x="1062" y="5731"/>
                  </a:lnTo>
                  <a:lnTo>
                    <a:pt x="1063" y="5726"/>
                  </a:lnTo>
                  <a:lnTo>
                    <a:pt x="1063" y="5717"/>
                  </a:lnTo>
                  <a:lnTo>
                    <a:pt x="1062" y="5708"/>
                  </a:lnTo>
                  <a:lnTo>
                    <a:pt x="1059" y="5687"/>
                  </a:lnTo>
                  <a:lnTo>
                    <a:pt x="1056" y="5661"/>
                  </a:lnTo>
                  <a:lnTo>
                    <a:pt x="1055" y="5649"/>
                  </a:lnTo>
                  <a:lnTo>
                    <a:pt x="1054" y="5636"/>
                  </a:lnTo>
                  <a:lnTo>
                    <a:pt x="1054" y="5624"/>
                  </a:lnTo>
                  <a:lnTo>
                    <a:pt x="1056" y="5613"/>
                  </a:lnTo>
                  <a:lnTo>
                    <a:pt x="1058" y="5603"/>
                  </a:lnTo>
                  <a:lnTo>
                    <a:pt x="1062" y="5594"/>
                  </a:lnTo>
                  <a:lnTo>
                    <a:pt x="1065" y="5591"/>
                  </a:lnTo>
                  <a:lnTo>
                    <a:pt x="1069" y="5587"/>
                  </a:lnTo>
                  <a:lnTo>
                    <a:pt x="1072" y="5585"/>
                  </a:lnTo>
                  <a:lnTo>
                    <a:pt x="1076" y="5582"/>
                  </a:lnTo>
                  <a:lnTo>
                    <a:pt x="1076" y="5582"/>
                  </a:lnTo>
                  <a:lnTo>
                    <a:pt x="1081" y="5581"/>
                  </a:lnTo>
                  <a:lnTo>
                    <a:pt x="1085" y="5581"/>
                  </a:lnTo>
                  <a:lnTo>
                    <a:pt x="1090" y="5582"/>
                  </a:lnTo>
                  <a:lnTo>
                    <a:pt x="1094" y="5586"/>
                  </a:lnTo>
                  <a:lnTo>
                    <a:pt x="1103" y="5593"/>
                  </a:lnTo>
                  <a:lnTo>
                    <a:pt x="1114" y="5602"/>
                  </a:lnTo>
                  <a:lnTo>
                    <a:pt x="1125" y="5613"/>
                  </a:lnTo>
                  <a:lnTo>
                    <a:pt x="1138" y="5622"/>
                  </a:lnTo>
                  <a:lnTo>
                    <a:pt x="1145" y="5627"/>
                  </a:lnTo>
                  <a:lnTo>
                    <a:pt x="1152" y="5631"/>
                  </a:lnTo>
                  <a:lnTo>
                    <a:pt x="1162" y="5634"/>
                  </a:lnTo>
                  <a:lnTo>
                    <a:pt x="1170" y="5636"/>
                  </a:lnTo>
                  <a:lnTo>
                    <a:pt x="1170" y="5636"/>
                  </a:lnTo>
                  <a:lnTo>
                    <a:pt x="1179" y="5636"/>
                  </a:lnTo>
                  <a:lnTo>
                    <a:pt x="1188" y="5636"/>
                  </a:lnTo>
                  <a:lnTo>
                    <a:pt x="1196" y="5635"/>
                  </a:lnTo>
                  <a:lnTo>
                    <a:pt x="1206" y="5633"/>
                  </a:lnTo>
                  <a:lnTo>
                    <a:pt x="1214" y="5629"/>
                  </a:lnTo>
                  <a:lnTo>
                    <a:pt x="1222" y="5625"/>
                  </a:lnTo>
                  <a:lnTo>
                    <a:pt x="1229" y="5621"/>
                  </a:lnTo>
                  <a:lnTo>
                    <a:pt x="1237" y="5616"/>
                  </a:lnTo>
                  <a:lnTo>
                    <a:pt x="1253" y="5604"/>
                  </a:lnTo>
                  <a:lnTo>
                    <a:pt x="1267" y="5590"/>
                  </a:lnTo>
                  <a:lnTo>
                    <a:pt x="1282" y="5573"/>
                  </a:lnTo>
                  <a:lnTo>
                    <a:pt x="1299" y="5556"/>
                  </a:lnTo>
                  <a:lnTo>
                    <a:pt x="1332" y="5517"/>
                  </a:lnTo>
                  <a:lnTo>
                    <a:pt x="1352" y="5498"/>
                  </a:lnTo>
                  <a:lnTo>
                    <a:pt x="1372" y="5478"/>
                  </a:lnTo>
                  <a:lnTo>
                    <a:pt x="1395" y="5458"/>
                  </a:lnTo>
                  <a:lnTo>
                    <a:pt x="1419" y="5439"/>
                  </a:lnTo>
                  <a:lnTo>
                    <a:pt x="1433" y="5430"/>
                  </a:lnTo>
                  <a:lnTo>
                    <a:pt x="1446" y="5422"/>
                  </a:lnTo>
                  <a:lnTo>
                    <a:pt x="1460" y="5414"/>
                  </a:lnTo>
                  <a:lnTo>
                    <a:pt x="1475" y="5406"/>
                  </a:lnTo>
                  <a:lnTo>
                    <a:pt x="1475" y="5406"/>
                  </a:lnTo>
                  <a:lnTo>
                    <a:pt x="1515" y="5387"/>
                  </a:lnTo>
                  <a:lnTo>
                    <a:pt x="1547" y="5375"/>
                  </a:lnTo>
                  <a:lnTo>
                    <a:pt x="1559" y="5370"/>
                  </a:lnTo>
                  <a:lnTo>
                    <a:pt x="1571" y="5367"/>
                  </a:lnTo>
                  <a:lnTo>
                    <a:pt x="1580" y="5366"/>
                  </a:lnTo>
                  <a:lnTo>
                    <a:pt x="1587" y="5365"/>
                  </a:lnTo>
                  <a:lnTo>
                    <a:pt x="1593" y="5365"/>
                  </a:lnTo>
                  <a:lnTo>
                    <a:pt x="1597" y="5367"/>
                  </a:lnTo>
                  <a:lnTo>
                    <a:pt x="1600" y="5369"/>
                  </a:lnTo>
                  <a:lnTo>
                    <a:pt x="1602" y="5372"/>
                  </a:lnTo>
                  <a:lnTo>
                    <a:pt x="1604" y="5375"/>
                  </a:lnTo>
                  <a:lnTo>
                    <a:pt x="1604" y="5379"/>
                  </a:lnTo>
                  <a:lnTo>
                    <a:pt x="1603" y="5389"/>
                  </a:lnTo>
                  <a:lnTo>
                    <a:pt x="1600" y="5401"/>
                  </a:lnTo>
                  <a:lnTo>
                    <a:pt x="1596" y="5415"/>
                  </a:lnTo>
                  <a:lnTo>
                    <a:pt x="1593" y="5428"/>
                  </a:lnTo>
                  <a:lnTo>
                    <a:pt x="1591" y="5440"/>
                  </a:lnTo>
                  <a:lnTo>
                    <a:pt x="1591" y="5446"/>
                  </a:lnTo>
                  <a:lnTo>
                    <a:pt x="1591" y="5453"/>
                  </a:lnTo>
                  <a:lnTo>
                    <a:pt x="1593" y="5458"/>
                  </a:lnTo>
                  <a:lnTo>
                    <a:pt x="1595" y="5463"/>
                  </a:lnTo>
                  <a:lnTo>
                    <a:pt x="1598" y="5467"/>
                  </a:lnTo>
                  <a:lnTo>
                    <a:pt x="1603" y="5471"/>
                  </a:lnTo>
                  <a:lnTo>
                    <a:pt x="1609" y="5474"/>
                  </a:lnTo>
                  <a:lnTo>
                    <a:pt x="1617" y="5476"/>
                  </a:lnTo>
                  <a:lnTo>
                    <a:pt x="1617" y="5476"/>
                  </a:lnTo>
                  <a:lnTo>
                    <a:pt x="1629" y="5480"/>
                  </a:lnTo>
                  <a:lnTo>
                    <a:pt x="1640" y="5483"/>
                  </a:lnTo>
                  <a:lnTo>
                    <a:pt x="1649" y="5488"/>
                  </a:lnTo>
                  <a:lnTo>
                    <a:pt x="1656" y="5492"/>
                  </a:lnTo>
                  <a:lnTo>
                    <a:pt x="1663" y="5498"/>
                  </a:lnTo>
                  <a:lnTo>
                    <a:pt x="1668" y="5503"/>
                  </a:lnTo>
                  <a:lnTo>
                    <a:pt x="1671" y="5509"/>
                  </a:lnTo>
                  <a:lnTo>
                    <a:pt x="1673" y="5515"/>
                  </a:lnTo>
                  <a:lnTo>
                    <a:pt x="1675" y="5521"/>
                  </a:lnTo>
                  <a:lnTo>
                    <a:pt x="1675" y="5527"/>
                  </a:lnTo>
                  <a:lnTo>
                    <a:pt x="1674" y="5534"/>
                  </a:lnTo>
                  <a:lnTo>
                    <a:pt x="1673" y="5541"/>
                  </a:lnTo>
                  <a:lnTo>
                    <a:pt x="1671" y="5548"/>
                  </a:lnTo>
                  <a:lnTo>
                    <a:pt x="1668" y="5555"/>
                  </a:lnTo>
                  <a:lnTo>
                    <a:pt x="1660" y="5568"/>
                  </a:lnTo>
                  <a:lnTo>
                    <a:pt x="1650" y="5581"/>
                  </a:lnTo>
                  <a:lnTo>
                    <a:pt x="1640" y="5594"/>
                  </a:lnTo>
                  <a:lnTo>
                    <a:pt x="1630" y="5605"/>
                  </a:lnTo>
                  <a:lnTo>
                    <a:pt x="1620" y="5615"/>
                  </a:lnTo>
                  <a:lnTo>
                    <a:pt x="1603" y="5629"/>
                  </a:lnTo>
                  <a:lnTo>
                    <a:pt x="1597" y="5636"/>
                  </a:lnTo>
                  <a:lnTo>
                    <a:pt x="1597" y="5636"/>
                  </a:lnTo>
                  <a:lnTo>
                    <a:pt x="1605" y="5640"/>
                  </a:lnTo>
                  <a:lnTo>
                    <a:pt x="1616" y="5642"/>
                  </a:lnTo>
                  <a:lnTo>
                    <a:pt x="1627" y="5643"/>
                  </a:lnTo>
                  <a:lnTo>
                    <a:pt x="1640" y="5642"/>
                  </a:lnTo>
                  <a:lnTo>
                    <a:pt x="1654" y="5639"/>
                  </a:lnTo>
                  <a:lnTo>
                    <a:pt x="1669" y="5635"/>
                  </a:lnTo>
                  <a:lnTo>
                    <a:pt x="1685" y="5628"/>
                  </a:lnTo>
                  <a:lnTo>
                    <a:pt x="1700" y="5620"/>
                  </a:lnTo>
                  <a:lnTo>
                    <a:pt x="1717" y="5611"/>
                  </a:lnTo>
                  <a:lnTo>
                    <a:pt x="1732" y="5600"/>
                  </a:lnTo>
                  <a:lnTo>
                    <a:pt x="1747" y="5587"/>
                  </a:lnTo>
                  <a:lnTo>
                    <a:pt x="1763" y="5572"/>
                  </a:lnTo>
                  <a:lnTo>
                    <a:pt x="1776" y="5555"/>
                  </a:lnTo>
                  <a:lnTo>
                    <a:pt x="1789" y="5536"/>
                  </a:lnTo>
                  <a:lnTo>
                    <a:pt x="1801" y="5516"/>
                  </a:lnTo>
                  <a:lnTo>
                    <a:pt x="1811" y="5495"/>
                  </a:lnTo>
                  <a:lnTo>
                    <a:pt x="1811" y="5495"/>
                  </a:lnTo>
                  <a:lnTo>
                    <a:pt x="1814" y="5486"/>
                  </a:lnTo>
                  <a:lnTo>
                    <a:pt x="1817" y="5480"/>
                  </a:lnTo>
                  <a:lnTo>
                    <a:pt x="1820" y="5475"/>
                  </a:lnTo>
                  <a:lnTo>
                    <a:pt x="1824" y="5471"/>
                  </a:lnTo>
                  <a:lnTo>
                    <a:pt x="1828" y="5468"/>
                  </a:lnTo>
                  <a:lnTo>
                    <a:pt x="1831" y="5465"/>
                  </a:lnTo>
                  <a:lnTo>
                    <a:pt x="1839" y="5462"/>
                  </a:lnTo>
                  <a:lnTo>
                    <a:pt x="1848" y="5459"/>
                  </a:lnTo>
                  <a:lnTo>
                    <a:pt x="1857" y="5455"/>
                  </a:lnTo>
                  <a:lnTo>
                    <a:pt x="1866" y="5449"/>
                  </a:lnTo>
                  <a:lnTo>
                    <a:pt x="1871" y="5444"/>
                  </a:lnTo>
                  <a:lnTo>
                    <a:pt x="1876" y="5439"/>
                  </a:lnTo>
                  <a:lnTo>
                    <a:pt x="1876" y="5439"/>
                  </a:lnTo>
                  <a:lnTo>
                    <a:pt x="1879" y="5433"/>
                  </a:lnTo>
                  <a:lnTo>
                    <a:pt x="1882" y="5427"/>
                  </a:lnTo>
                  <a:lnTo>
                    <a:pt x="1886" y="5421"/>
                  </a:lnTo>
                  <a:lnTo>
                    <a:pt x="1887" y="5415"/>
                  </a:lnTo>
                  <a:lnTo>
                    <a:pt x="1888" y="5400"/>
                  </a:lnTo>
                  <a:lnTo>
                    <a:pt x="1888" y="5386"/>
                  </a:lnTo>
                  <a:lnTo>
                    <a:pt x="1888" y="5371"/>
                  </a:lnTo>
                  <a:lnTo>
                    <a:pt x="1888" y="5357"/>
                  </a:lnTo>
                  <a:lnTo>
                    <a:pt x="1890" y="5342"/>
                  </a:lnTo>
                  <a:lnTo>
                    <a:pt x="1892" y="5336"/>
                  </a:lnTo>
                  <a:lnTo>
                    <a:pt x="1894" y="5330"/>
                  </a:lnTo>
                  <a:lnTo>
                    <a:pt x="1894" y="5330"/>
                  </a:lnTo>
                  <a:lnTo>
                    <a:pt x="1898" y="5324"/>
                  </a:lnTo>
                  <a:lnTo>
                    <a:pt x="1902" y="5319"/>
                  </a:lnTo>
                  <a:lnTo>
                    <a:pt x="1906" y="5314"/>
                  </a:lnTo>
                  <a:lnTo>
                    <a:pt x="1911" y="5309"/>
                  </a:lnTo>
                  <a:lnTo>
                    <a:pt x="1923" y="5301"/>
                  </a:lnTo>
                  <a:lnTo>
                    <a:pt x="1937" y="5295"/>
                  </a:lnTo>
                  <a:lnTo>
                    <a:pt x="1951" y="5290"/>
                  </a:lnTo>
                  <a:lnTo>
                    <a:pt x="1965" y="5286"/>
                  </a:lnTo>
                  <a:lnTo>
                    <a:pt x="1996" y="5278"/>
                  </a:lnTo>
                  <a:lnTo>
                    <a:pt x="2026" y="5272"/>
                  </a:lnTo>
                  <a:lnTo>
                    <a:pt x="2038" y="5268"/>
                  </a:lnTo>
                  <a:lnTo>
                    <a:pt x="2049" y="5262"/>
                  </a:lnTo>
                  <a:lnTo>
                    <a:pt x="2057" y="5256"/>
                  </a:lnTo>
                  <a:lnTo>
                    <a:pt x="2061" y="5253"/>
                  </a:lnTo>
                  <a:lnTo>
                    <a:pt x="2063" y="5249"/>
                  </a:lnTo>
                  <a:lnTo>
                    <a:pt x="2066" y="5245"/>
                  </a:lnTo>
                  <a:lnTo>
                    <a:pt x="2068" y="5240"/>
                  </a:lnTo>
                  <a:lnTo>
                    <a:pt x="2068" y="5235"/>
                  </a:lnTo>
                  <a:lnTo>
                    <a:pt x="2068" y="5230"/>
                  </a:lnTo>
                  <a:lnTo>
                    <a:pt x="2068" y="5230"/>
                  </a:lnTo>
                  <a:lnTo>
                    <a:pt x="2066" y="5215"/>
                  </a:lnTo>
                  <a:lnTo>
                    <a:pt x="2066" y="5202"/>
                  </a:lnTo>
                  <a:lnTo>
                    <a:pt x="2069" y="5190"/>
                  </a:lnTo>
                  <a:lnTo>
                    <a:pt x="2073" y="5180"/>
                  </a:lnTo>
                  <a:lnTo>
                    <a:pt x="2078" y="5169"/>
                  </a:lnTo>
                  <a:lnTo>
                    <a:pt x="2083" y="5161"/>
                  </a:lnTo>
                  <a:lnTo>
                    <a:pt x="2090" y="5153"/>
                  </a:lnTo>
                  <a:lnTo>
                    <a:pt x="2098" y="5146"/>
                  </a:lnTo>
                  <a:lnTo>
                    <a:pt x="2106" y="5140"/>
                  </a:lnTo>
                  <a:lnTo>
                    <a:pt x="2116" y="5134"/>
                  </a:lnTo>
                  <a:lnTo>
                    <a:pt x="2134" y="5124"/>
                  </a:lnTo>
                  <a:lnTo>
                    <a:pt x="2152" y="5116"/>
                  </a:lnTo>
                  <a:lnTo>
                    <a:pt x="2169" y="5109"/>
                  </a:lnTo>
                  <a:lnTo>
                    <a:pt x="2169" y="5109"/>
                  </a:lnTo>
                  <a:lnTo>
                    <a:pt x="2171" y="5109"/>
                  </a:lnTo>
                  <a:lnTo>
                    <a:pt x="2172" y="5110"/>
                  </a:lnTo>
                  <a:lnTo>
                    <a:pt x="2175" y="5112"/>
                  </a:lnTo>
                  <a:lnTo>
                    <a:pt x="2177" y="5117"/>
                  </a:lnTo>
                  <a:lnTo>
                    <a:pt x="2181" y="5124"/>
                  </a:lnTo>
                  <a:lnTo>
                    <a:pt x="2189" y="5143"/>
                  </a:lnTo>
                  <a:lnTo>
                    <a:pt x="2195" y="5154"/>
                  </a:lnTo>
                  <a:lnTo>
                    <a:pt x="2202" y="5166"/>
                  </a:lnTo>
                  <a:lnTo>
                    <a:pt x="2212" y="5179"/>
                  </a:lnTo>
                  <a:lnTo>
                    <a:pt x="2222" y="5192"/>
                  </a:lnTo>
                  <a:lnTo>
                    <a:pt x="2234" y="5206"/>
                  </a:lnTo>
                  <a:lnTo>
                    <a:pt x="2250" y="5220"/>
                  </a:lnTo>
                  <a:lnTo>
                    <a:pt x="2267" y="5233"/>
                  </a:lnTo>
                  <a:lnTo>
                    <a:pt x="2287" y="5245"/>
                  </a:lnTo>
                  <a:lnTo>
                    <a:pt x="2311" y="5257"/>
                  </a:lnTo>
                  <a:lnTo>
                    <a:pt x="2337" y="5268"/>
                  </a:lnTo>
                  <a:lnTo>
                    <a:pt x="2337" y="5268"/>
                  </a:lnTo>
                  <a:lnTo>
                    <a:pt x="2412" y="5237"/>
                  </a:lnTo>
                  <a:lnTo>
                    <a:pt x="2458" y="5215"/>
                  </a:lnTo>
                  <a:lnTo>
                    <a:pt x="2485" y="5202"/>
                  </a:lnTo>
                  <a:lnTo>
                    <a:pt x="2514" y="5187"/>
                  </a:lnTo>
                  <a:lnTo>
                    <a:pt x="2514" y="5187"/>
                  </a:lnTo>
                  <a:lnTo>
                    <a:pt x="2546" y="5170"/>
                  </a:lnTo>
                  <a:lnTo>
                    <a:pt x="2576" y="5153"/>
                  </a:lnTo>
                  <a:lnTo>
                    <a:pt x="2588" y="5145"/>
                  </a:lnTo>
                  <a:lnTo>
                    <a:pt x="2599" y="5138"/>
                  </a:lnTo>
                  <a:lnTo>
                    <a:pt x="2609" y="5130"/>
                  </a:lnTo>
                  <a:lnTo>
                    <a:pt x="2617" y="5123"/>
                  </a:lnTo>
                  <a:lnTo>
                    <a:pt x="2617" y="5123"/>
                  </a:lnTo>
                  <a:lnTo>
                    <a:pt x="2616" y="5121"/>
                  </a:lnTo>
                  <a:lnTo>
                    <a:pt x="2615" y="5119"/>
                  </a:lnTo>
                  <a:lnTo>
                    <a:pt x="2607" y="5112"/>
                  </a:lnTo>
                  <a:lnTo>
                    <a:pt x="2596" y="5101"/>
                  </a:lnTo>
                  <a:lnTo>
                    <a:pt x="2583" y="5087"/>
                  </a:lnTo>
                  <a:lnTo>
                    <a:pt x="2568" y="5069"/>
                  </a:lnTo>
                  <a:lnTo>
                    <a:pt x="2553" y="5050"/>
                  </a:lnTo>
                  <a:lnTo>
                    <a:pt x="2546" y="5039"/>
                  </a:lnTo>
                  <a:lnTo>
                    <a:pt x="2540" y="5026"/>
                  </a:lnTo>
                  <a:lnTo>
                    <a:pt x="2535" y="5015"/>
                  </a:lnTo>
                  <a:lnTo>
                    <a:pt x="2530" y="5002"/>
                  </a:lnTo>
                  <a:lnTo>
                    <a:pt x="2530" y="5002"/>
                  </a:lnTo>
                  <a:lnTo>
                    <a:pt x="2527" y="4989"/>
                  </a:lnTo>
                  <a:lnTo>
                    <a:pt x="2524" y="4978"/>
                  </a:lnTo>
                  <a:lnTo>
                    <a:pt x="2522" y="4969"/>
                  </a:lnTo>
                  <a:lnTo>
                    <a:pt x="2522" y="4960"/>
                  </a:lnTo>
                  <a:lnTo>
                    <a:pt x="2522" y="4953"/>
                  </a:lnTo>
                  <a:lnTo>
                    <a:pt x="2522" y="4948"/>
                  </a:lnTo>
                  <a:lnTo>
                    <a:pt x="2523" y="4944"/>
                  </a:lnTo>
                  <a:lnTo>
                    <a:pt x="2524" y="4942"/>
                  </a:lnTo>
                  <a:lnTo>
                    <a:pt x="2524" y="4942"/>
                  </a:lnTo>
                  <a:lnTo>
                    <a:pt x="2537" y="4959"/>
                  </a:lnTo>
                  <a:lnTo>
                    <a:pt x="2552" y="4976"/>
                  </a:lnTo>
                  <a:lnTo>
                    <a:pt x="2573" y="4997"/>
                  </a:lnTo>
                  <a:lnTo>
                    <a:pt x="2585" y="5008"/>
                  </a:lnTo>
                  <a:lnTo>
                    <a:pt x="2597" y="5019"/>
                  </a:lnTo>
                  <a:lnTo>
                    <a:pt x="2611" y="5030"/>
                  </a:lnTo>
                  <a:lnTo>
                    <a:pt x="2627" y="5042"/>
                  </a:lnTo>
                  <a:lnTo>
                    <a:pt x="2643" y="5053"/>
                  </a:lnTo>
                  <a:lnTo>
                    <a:pt x="2660" y="5062"/>
                  </a:lnTo>
                  <a:lnTo>
                    <a:pt x="2677" y="5071"/>
                  </a:lnTo>
                  <a:lnTo>
                    <a:pt x="2695" y="5079"/>
                  </a:lnTo>
                  <a:lnTo>
                    <a:pt x="2695" y="5079"/>
                  </a:lnTo>
                  <a:lnTo>
                    <a:pt x="2749" y="5051"/>
                  </a:lnTo>
                  <a:lnTo>
                    <a:pt x="2803" y="5021"/>
                  </a:lnTo>
                  <a:lnTo>
                    <a:pt x="2857" y="4988"/>
                  </a:lnTo>
                  <a:lnTo>
                    <a:pt x="2911" y="4954"/>
                  </a:lnTo>
                  <a:lnTo>
                    <a:pt x="2911" y="4954"/>
                  </a:lnTo>
                  <a:lnTo>
                    <a:pt x="2946" y="4930"/>
                  </a:lnTo>
                  <a:lnTo>
                    <a:pt x="2946" y="4930"/>
                  </a:lnTo>
                  <a:lnTo>
                    <a:pt x="2947" y="4929"/>
                  </a:lnTo>
                  <a:lnTo>
                    <a:pt x="2947" y="4929"/>
                  </a:lnTo>
                  <a:lnTo>
                    <a:pt x="2948" y="4927"/>
                  </a:lnTo>
                  <a:lnTo>
                    <a:pt x="2947" y="4925"/>
                  </a:lnTo>
                  <a:lnTo>
                    <a:pt x="2943" y="4918"/>
                  </a:lnTo>
                  <a:lnTo>
                    <a:pt x="2935" y="4909"/>
                  </a:lnTo>
                  <a:lnTo>
                    <a:pt x="2924" y="4898"/>
                  </a:lnTo>
                  <a:lnTo>
                    <a:pt x="2899" y="4874"/>
                  </a:lnTo>
                  <a:lnTo>
                    <a:pt x="2870" y="4845"/>
                  </a:lnTo>
                  <a:lnTo>
                    <a:pt x="2857" y="4831"/>
                  </a:lnTo>
                  <a:lnTo>
                    <a:pt x="2846" y="4817"/>
                  </a:lnTo>
                  <a:lnTo>
                    <a:pt x="2836" y="4802"/>
                  </a:lnTo>
                  <a:lnTo>
                    <a:pt x="2832" y="4795"/>
                  </a:lnTo>
                  <a:lnTo>
                    <a:pt x="2829" y="4789"/>
                  </a:lnTo>
                  <a:lnTo>
                    <a:pt x="2828" y="4782"/>
                  </a:lnTo>
                  <a:lnTo>
                    <a:pt x="2827" y="4776"/>
                  </a:lnTo>
                  <a:lnTo>
                    <a:pt x="2827" y="4770"/>
                  </a:lnTo>
                  <a:lnTo>
                    <a:pt x="2828" y="4765"/>
                  </a:lnTo>
                  <a:lnTo>
                    <a:pt x="2830" y="4759"/>
                  </a:lnTo>
                  <a:lnTo>
                    <a:pt x="2834" y="4754"/>
                  </a:lnTo>
                  <a:lnTo>
                    <a:pt x="2840" y="4750"/>
                  </a:lnTo>
                  <a:lnTo>
                    <a:pt x="2847" y="4746"/>
                  </a:lnTo>
                  <a:lnTo>
                    <a:pt x="2847" y="4746"/>
                  </a:lnTo>
                  <a:lnTo>
                    <a:pt x="2853" y="4742"/>
                  </a:lnTo>
                  <a:lnTo>
                    <a:pt x="2858" y="4737"/>
                  </a:lnTo>
                  <a:lnTo>
                    <a:pt x="2861" y="4732"/>
                  </a:lnTo>
                  <a:lnTo>
                    <a:pt x="2863" y="4726"/>
                  </a:lnTo>
                  <a:lnTo>
                    <a:pt x="2864" y="4720"/>
                  </a:lnTo>
                  <a:lnTo>
                    <a:pt x="2864" y="4711"/>
                  </a:lnTo>
                  <a:lnTo>
                    <a:pt x="2864" y="4704"/>
                  </a:lnTo>
                  <a:lnTo>
                    <a:pt x="2862" y="4695"/>
                  </a:lnTo>
                  <a:lnTo>
                    <a:pt x="2857" y="4678"/>
                  </a:lnTo>
                  <a:lnTo>
                    <a:pt x="2849" y="4658"/>
                  </a:lnTo>
                  <a:lnTo>
                    <a:pt x="2830" y="4616"/>
                  </a:lnTo>
                  <a:lnTo>
                    <a:pt x="2821" y="4595"/>
                  </a:lnTo>
                  <a:lnTo>
                    <a:pt x="2813" y="4574"/>
                  </a:lnTo>
                  <a:lnTo>
                    <a:pt x="2806" y="4554"/>
                  </a:lnTo>
                  <a:lnTo>
                    <a:pt x="2804" y="4544"/>
                  </a:lnTo>
                  <a:lnTo>
                    <a:pt x="2802" y="4534"/>
                  </a:lnTo>
                  <a:lnTo>
                    <a:pt x="2802" y="4525"/>
                  </a:lnTo>
                  <a:lnTo>
                    <a:pt x="2802" y="4517"/>
                  </a:lnTo>
                  <a:lnTo>
                    <a:pt x="2803" y="4509"/>
                  </a:lnTo>
                  <a:lnTo>
                    <a:pt x="2805" y="4502"/>
                  </a:lnTo>
                  <a:lnTo>
                    <a:pt x="2808" y="4495"/>
                  </a:lnTo>
                  <a:lnTo>
                    <a:pt x="2813" y="4488"/>
                  </a:lnTo>
                  <a:lnTo>
                    <a:pt x="2819" y="4482"/>
                  </a:lnTo>
                  <a:lnTo>
                    <a:pt x="2827" y="4478"/>
                  </a:lnTo>
                  <a:lnTo>
                    <a:pt x="2827" y="4478"/>
                  </a:lnTo>
                  <a:lnTo>
                    <a:pt x="2928" y="4425"/>
                  </a:lnTo>
                  <a:lnTo>
                    <a:pt x="3034" y="4374"/>
                  </a:lnTo>
                  <a:lnTo>
                    <a:pt x="3138" y="4323"/>
                  </a:lnTo>
                  <a:lnTo>
                    <a:pt x="3241" y="4273"/>
                  </a:lnTo>
                  <a:lnTo>
                    <a:pt x="3433" y="4182"/>
                  </a:lnTo>
                  <a:lnTo>
                    <a:pt x="3516" y="4142"/>
                  </a:lnTo>
                  <a:lnTo>
                    <a:pt x="3591" y="4105"/>
                  </a:lnTo>
                  <a:lnTo>
                    <a:pt x="3591" y="4105"/>
                  </a:lnTo>
                  <a:lnTo>
                    <a:pt x="3587" y="4089"/>
                  </a:lnTo>
                  <a:lnTo>
                    <a:pt x="3581" y="4070"/>
                  </a:lnTo>
                  <a:lnTo>
                    <a:pt x="3571" y="4047"/>
                  </a:lnTo>
                  <a:lnTo>
                    <a:pt x="3564" y="4035"/>
                  </a:lnTo>
                  <a:lnTo>
                    <a:pt x="3557" y="4020"/>
                  </a:lnTo>
                  <a:lnTo>
                    <a:pt x="3549" y="4006"/>
                  </a:lnTo>
                  <a:lnTo>
                    <a:pt x="3540" y="3992"/>
                  </a:lnTo>
                  <a:lnTo>
                    <a:pt x="3529" y="3977"/>
                  </a:lnTo>
                  <a:lnTo>
                    <a:pt x="3516" y="3962"/>
                  </a:lnTo>
                  <a:lnTo>
                    <a:pt x="3502" y="3948"/>
                  </a:lnTo>
                  <a:lnTo>
                    <a:pt x="3487" y="3933"/>
                  </a:lnTo>
                  <a:close/>
                  <a:moveTo>
                    <a:pt x="322" y="5867"/>
                  </a:moveTo>
                  <a:lnTo>
                    <a:pt x="322" y="5867"/>
                  </a:lnTo>
                  <a:lnTo>
                    <a:pt x="321" y="5881"/>
                  </a:lnTo>
                  <a:lnTo>
                    <a:pt x="321" y="5892"/>
                  </a:lnTo>
                  <a:lnTo>
                    <a:pt x="323" y="5908"/>
                  </a:lnTo>
                  <a:lnTo>
                    <a:pt x="326" y="5923"/>
                  </a:lnTo>
                  <a:lnTo>
                    <a:pt x="329" y="5931"/>
                  </a:lnTo>
                  <a:lnTo>
                    <a:pt x="332" y="5939"/>
                  </a:lnTo>
                  <a:lnTo>
                    <a:pt x="337" y="5947"/>
                  </a:lnTo>
                  <a:lnTo>
                    <a:pt x="343" y="5956"/>
                  </a:lnTo>
                  <a:lnTo>
                    <a:pt x="349" y="5964"/>
                  </a:lnTo>
                  <a:lnTo>
                    <a:pt x="357" y="5971"/>
                  </a:lnTo>
                  <a:lnTo>
                    <a:pt x="357" y="5971"/>
                  </a:lnTo>
                  <a:lnTo>
                    <a:pt x="369" y="5980"/>
                  </a:lnTo>
                  <a:lnTo>
                    <a:pt x="382" y="5988"/>
                  </a:lnTo>
                  <a:lnTo>
                    <a:pt x="397" y="5995"/>
                  </a:lnTo>
                  <a:lnTo>
                    <a:pt x="412" y="6000"/>
                  </a:lnTo>
                  <a:lnTo>
                    <a:pt x="426" y="6002"/>
                  </a:lnTo>
                  <a:lnTo>
                    <a:pt x="434" y="6002"/>
                  </a:lnTo>
                  <a:lnTo>
                    <a:pt x="441" y="6001"/>
                  </a:lnTo>
                  <a:lnTo>
                    <a:pt x="447" y="6000"/>
                  </a:lnTo>
                  <a:lnTo>
                    <a:pt x="453" y="5998"/>
                  </a:lnTo>
                  <a:lnTo>
                    <a:pt x="458" y="5995"/>
                  </a:lnTo>
                  <a:lnTo>
                    <a:pt x="463" y="5991"/>
                  </a:lnTo>
                  <a:lnTo>
                    <a:pt x="463" y="5991"/>
                  </a:lnTo>
                  <a:lnTo>
                    <a:pt x="468" y="5986"/>
                  </a:lnTo>
                  <a:lnTo>
                    <a:pt x="473" y="5979"/>
                  </a:lnTo>
                  <a:lnTo>
                    <a:pt x="476" y="5973"/>
                  </a:lnTo>
                  <a:lnTo>
                    <a:pt x="479" y="5966"/>
                  </a:lnTo>
                  <a:lnTo>
                    <a:pt x="481" y="5958"/>
                  </a:lnTo>
                  <a:lnTo>
                    <a:pt x="482" y="5950"/>
                  </a:lnTo>
                  <a:lnTo>
                    <a:pt x="483" y="5933"/>
                  </a:lnTo>
                  <a:lnTo>
                    <a:pt x="483" y="5917"/>
                  </a:lnTo>
                  <a:lnTo>
                    <a:pt x="484" y="5900"/>
                  </a:lnTo>
                  <a:lnTo>
                    <a:pt x="485" y="5892"/>
                  </a:lnTo>
                  <a:lnTo>
                    <a:pt x="487" y="5884"/>
                  </a:lnTo>
                  <a:lnTo>
                    <a:pt x="489" y="5877"/>
                  </a:lnTo>
                  <a:lnTo>
                    <a:pt x="493" y="5869"/>
                  </a:lnTo>
                  <a:lnTo>
                    <a:pt x="493" y="5869"/>
                  </a:lnTo>
                  <a:lnTo>
                    <a:pt x="495" y="5866"/>
                  </a:lnTo>
                  <a:lnTo>
                    <a:pt x="499" y="5863"/>
                  </a:lnTo>
                  <a:lnTo>
                    <a:pt x="508" y="5857"/>
                  </a:lnTo>
                  <a:lnTo>
                    <a:pt x="516" y="5854"/>
                  </a:lnTo>
                  <a:lnTo>
                    <a:pt x="519" y="5853"/>
                  </a:lnTo>
                  <a:lnTo>
                    <a:pt x="519" y="5853"/>
                  </a:lnTo>
                  <a:lnTo>
                    <a:pt x="526" y="5851"/>
                  </a:lnTo>
                  <a:lnTo>
                    <a:pt x="532" y="5848"/>
                  </a:lnTo>
                  <a:lnTo>
                    <a:pt x="538" y="5845"/>
                  </a:lnTo>
                  <a:lnTo>
                    <a:pt x="544" y="5840"/>
                  </a:lnTo>
                  <a:lnTo>
                    <a:pt x="544" y="5840"/>
                  </a:lnTo>
                  <a:lnTo>
                    <a:pt x="585" y="5859"/>
                  </a:lnTo>
                  <a:lnTo>
                    <a:pt x="626" y="5877"/>
                  </a:lnTo>
                  <a:lnTo>
                    <a:pt x="668" y="5896"/>
                  </a:lnTo>
                  <a:lnTo>
                    <a:pt x="709" y="5917"/>
                  </a:lnTo>
                  <a:lnTo>
                    <a:pt x="748" y="5938"/>
                  </a:lnTo>
                  <a:lnTo>
                    <a:pt x="789" y="5961"/>
                  </a:lnTo>
                  <a:lnTo>
                    <a:pt x="830" y="5983"/>
                  </a:lnTo>
                  <a:lnTo>
                    <a:pt x="870" y="6007"/>
                  </a:lnTo>
                  <a:lnTo>
                    <a:pt x="910" y="6031"/>
                  </a:lnTo>
                  <a:lnTo>
                    <a:pt x="949" y="6056"/>
                  </a:lnTo>
                  <a:lnTo>
                    <a:pt x="1027" y="6106"/>
                  </a:lnTo>
                  <a:lnTo>
                    <a:pt x="1103" y="6158"/>
                  </a:lnTo>
                  <a:lnTo>
                    <a:pt x="1178" y="6211"/>
                  </a:lnTo>
                  <a:lnTo>
                    <a:pt x="1178" y="6211"/>
                  </a:lnTo>
                  <a:lnTo>
                    <a:pt x="1197" y="6225"/>
                  </a:lnTo>
                  <a:lnTo>
                    <a:pt x="1215" y="6236"/>
                  </a:lnTo>
                  <a:lnTo>
                    <a:pt x="1215" y="6236"/>
                  </a:lnTo>
                  <a:lnTo>
                    <a:pt x="1208" y="6258"/>
                  </a:lnTo>
                  <a:lnTo>
                    <a:pt x="1199" y="6281"/>
                  </a:lnTo>
                  <a:lnTo>
                    <a:pt x="1189" y="6305"/>
                  </a:lnTo>
                  <a:lnTo>
                    <a:pt x="1177" y="6331"/>
                  </a:lnTo>
                  <a:lnTo>
                    <a:pt x="1177" y="6331"/>
                  </a:lnTo>
                  <a:lnTo>
                    <a:pt x="1137" y="6407"/>
                  </a:lnTo>
                  <a:lnTo>
                    <a:pt x="1118" y="6443"/>
                  </a:lnTo>
                  <a:lnTo>
                    <a:pt x="1100" y="6479"/>
                  </a:lnTo>
                  <a:lnTo>
                    <a:pt x="1093" y="6497"/>
                  </a:lnTo>
                  <a:lnTo>
                    <a:pt x="1087" y="6514"/>
                  </a:lnTo>
                  <a:lnTo>
                    <a:pt x="1081" y="6530"/>
                  </a:lnTo>
                  <a:lnTo>
                    <a:pt x="1077" y="6547"/>
                  </a:lnTo>
                  <a:lnTo>
                    <a:pt x="1074" y="6562"/>
                  </a:lnTo>
                  <a:lnTo>
                    <a:pt x="1072" y="6576"/>
                  </a:lnTo>
                  <a:lnTo>
                    <a:pt x="1072" y="6591"/>
                  </a:lnTo>
                  <a:lnTo>
                    <a:pt x="1073" y="6603"/>
                  </a:lnTo>
                  <a:lnTo>
                    <a:pt x="1073" y="6603"/>
                  </a:lnTo>
                  <a:lnTo>
                    <a:pt x="1075" y="6612"/>
                  </a:lnTo>
                  <a:lnTo>
                    <a:pt x="1077" y="6621"/>
                  </a:lnTo>
                  <a:lnTo>
                    <a:pt x="1080" y="6629"/>
                  </a:lnTo>
                  <a:lnTo>
                    <a:pt x="1083" y="6638"/>
                  </a:lnTo>
                  <a:lnTo>
                    <a:pt x="1087" y="6645"/>
                  </a:lnTo>
                  <a:lnTo>
                    <a:pt x="1092" y="6652"/>
                  </a:lnTo>
                  <a:lnTo>
                    <a:pt x="1097" y="6658"/>
                  </a:lnTo>
                  <a:lnTo>
                    <a:pt x="1102" y="6664"/>
                  </a:lnTo>
                  <a:lnTo>
                    <a:pt x="1108" y="6669"/>
                  </a:lnTo>
                  <a:lnTo>
                    <a:pt x="1115" y="6674"/>
                  </a:lnTo>
                  <a:lnTo>
                    <a:pt x="1122" y="6679"/>
                  </a:lnTo>
                  <a:lnTo>
                    <a:pt x="1129" y="6682"/>
                  </a:lnTo>
                  <a:lnTo>
                    <a:pt x="1137" y="6685"/>
                  </a:lnTo>
                  <a:lnTo>
                    <a:pt x="1145" y="6687"/>
                  </a:lnTo>
                  <a:lnTo>
                    <a:pt x="1154" y="6689"/>
                  </a:lnTo>
                  <a:lnTo>
                    <a:pt x="1163" y="6690"/>
                  </a:lnTo>
                  <a:lnTo>
                    <a:pt x="1163" y="6690"/>
                  </a:lnTo>
                  <a:lnTo>
                    <a:pt x="1173" y="6690"/>
                  </a:lnTo>
                  <a:lnTo>
                    <a:pt x="1183" y="6689"/>
                  </a:lnTo>
                  <a:lnTo>
                    <a:pt x="1192" y="6687"/>
                  </a:lnTo>
                  <a:lnTo>
                    <a:pt x="1201" y="6685"/>
                  </a:lnTo>
                  <a:lnTo>
                    <a:pt x="1210" y="6682"/>
                  </a:lnTo>
                  <a:lnTo>
                    <a:pt x="1218" y="6677"/>
                  </a:lnTo>
                  <a:lnTo>
                    <a:pt x="1226" y="6673"/>
                  </a:lnTo>
                  <a:lnTo>
                    <a:pt x="1233" y="6668"/>
                  </a:lnTo>
                  <a:lnTo>
                    <a:pt x="1240" y="6662"/>
                  </a:lnTo>
                  <a:lnTo>
                    <a:pt x="1246" y="6657"/>
                  </a:lnTo>
                  <a:lnTo>
                    <a:pt x="1252" y="6651"/>
                  </a:lnTo>
                  <a:lnTo>
                    <a:pt x="1257" y="6644"/>
                  </a:lnTo>
                  <a:lnTo>
                    <a:pt x="1261" y="6637"/>
                  </a:lnTo>
                  <a:lnTo>
                    <a:pt x="1265" y="6629"/>
                  </a:lnTo>
                  <a:lnTo>
                    <a:pt x="1268" y="6622"/>
                  </a:lnTo>
                  <a:lnTo>
                    <a:pt x="1270" y="6614"/>
                  </a:lnTo>
                  <a:lnTo>
                    <a:pt x="1270" y="6614"/>
                  </a:lnTo>
                  <a:lnTo>
                    <a:pt x="1272" y="6598"/>
                  </a:lnTo>
                  <a:lnTo>
                    <a:pt x="1273" y="6582"/>
                  </a:lnTo>
                  <a:lnTo>
                    <a:pt x="1271" y="6570"/>
                  </a:lnTo>
                  <a:lnTo>
                    <a:pt x="1268" y="6558"/>
                  </a:lnTo>
                  <a:lnTo>
                    <a:pt x="1263" y="6549"/>
                  </a:lnTo>
                  <a:lnTo>
                    <a:pt x="1258" y="6539"/>
                  </a:lnTo>
                  <a:lnTo>
                    <a:pt x="1251" y="6532"/>
                  </a:lnTo>
                  <a:lnTo>
                    <a:pt x="1243" y="6527"/>
                  </a:lnTo>
                  <a:lnTo>
                    <a:pt x="1236" y="6522"/>
                  </a:lnTo>
                  <a:lnTo>
                    <a:pt x="1229" y="6518"/>
                  </a:lnTo>
                  <a:lnTo>
                    <a:pt x="1215" y="6513"/>
                  </a:lnTo>
                  <a:lnTo>
                    <a:pt x="1206" y="6511"/>
                  </a:lnTo>
                  <a:lnTo>
                    <a:pt x="1201" y="6511"/>
                  </a:lnTo>
                  <a:lnTo>
                    <a:pt x="1201" y="6511"/>
                  </a:lnTo>
                  <a:lnTo>
                    <a:pt x="1217" y="6466"/>
                  </a:lnTo>
                  <a:lnTo>
                    <a:pt x="1229" y="6430"/>
                  </a:lnTo>
                  <a:lnTo>
                    <a:pt x="1240" y="6401"/>
                  </a:lnTo>
                  <a:lnTo>
                    <a:pt x="1240" y="6401"/>
                  </a:lnTo>
                  <a:lnTo>
                    <a:pt x="1248" y="6381"/>
                  </a:lnTo>
                  <a:lnTo>
                    <a:pt x="1258" y="6363"/>
                  </a:lnTo>
                  <a:lnTo>
                    <a:pt x="1266" y="6345"/>
                  </a:lnTo>
                  <a:lnTo>
                    <a:pt x="1275" y="6329"/>
                  </a:lnTo>
                  <a:lnTo>
                    <a:pt x="1283" y="6314"/>
                  </a:lnTo>
                  <a:lnTo>
                    <a:pt x="1292" y="6299"/>
                  </a:lnTo>
                  <a:lnTo>
                    <a:pt x="1310" y="6275"/>
                  </a:lnTo>
                  <a:lnTo>
                    <a:pt x="1327" y="6254"/>
                  </a:lnTo>
                  <a:lnTo>
                    <a:pt x="1345" y="6237"/>
                  </a:lnTo>
                  <a:lnTo>
                    <a:pt x="1361" y="6224"/>
                  </a:lnTo>
                  <a:lnTo>
                    <a:pt x="1376" y="6212"/>
                  </a:lnTo>
                  <a:lnTo>
                    <a:pt x="1391" y="6205"/>
                  </a:lnTo>
                  <a:lnTo>
                    <a:pt x="1404" y="6199"/>
                  </a:lnTo>
                  <a:lnTo>
                    <a:pt x="1416" y="6195"/>
                  </a:lnTo>
                  <a:lnTo>
                    <a:pt x="1426" y="6193"/>
                  </a:lnTo>
                  <a:lnTo>
                    <a:pt x="1435" y="6192"/>
                  </a:lnTo>
                  <a:lnTo>
                    <a:pt x="1441" y="6192"/>
                  </a:lnTo>
                  <a:lnTo>
                    <a:pt x="1446" y="6192"/>
                  </a:lnTo>
                  <a:lnTo>
                    <a:pt x="1446" y="6192"/>
                  </a:lnTo>
                  <a:lnTo>
                    <a:pt x="1442" y="6188"/>
                  </a:lnTo>
                  <a:lnTo>
                    <a:pt x="1437" y="6183"/>
                  </a:lnTo>
                  <a:lnTo>
                    <a:pt x="1432" y="6175"/>
                  </a:lnTo>
                  <a:lnTo>
                    <a:pt x="1425" y="6166"/>
                  </a:lnTo>
                  <a:lnTo>
                    <a:pt x="1420" y="6155"/>
                  </a:lnTo>
                  <a:lnTo>
                    <a:pt x="1414" y="6142"/>
                  </a:lnTo>
                  <a:lnTo>
                    <a:pt x="1409" y="6125"/>
                  </a:lnTo>
                  <a:lnTo>
                    <a:pt x="1406" y="6108"/>
                  </a:lnTo>
                  <a:lnTo>
                    <a:pt x="1404" y="6088"/>
                  </a:lnTo>
                  <a:lnTo>
                    <a:pt x="1404" y="6065"/>
                  </a:lnTo>
                  <a:lnTo>
                    <a:pt x="1405" y="6053"/>
                  </a:lnTo>
                  <a:lnTo>
                    <a:pt x="1407" y="6041"/>
                  </a:lnTo>
                  <a:lnTo>
                    <a:pt x="1409" y="6027"/>
                  </a:lnTo>
                  <a:lnTo>
                    <a:pt x="1413" y="6013"/>
                  </a:lnTo>
                  <a:lnTo>
                    <a:pt x="1417" y="5999"/>
                  </a:lnTo>
                  <a:lnTo>
                    <a:pt x="1422" y="5983"/>
                  </a:lnTo>
                  <a:lnTo>
                    <a:pt x="1428" y="5968"/>
                  </a:lnTo>
                  <a:lnTo>
                    <a:pt x="1436" y="5952"/>
                  </a:lnTo>
                  <a:lnTo>
                    <a:pt x="1444" y="5934"/>
                  </a:lnTo>
                  <a:lnTo>
                    <a:pt x="1453" y="5917"/>
                  </a:lnTo>
                  <a:lnTo>
                    <a:pt x="1453" y="5917"/>
                  </a:lnTo>
                  <a:lnTo>
                    <a:pt x="1473" y="5880"/>
                  </a:lnTo>
                  <a:lnTo>
                    <a:pt x="1490" y="5844"/>
                  </a:lnTo>
                  <a:lnTo>
                    <a:pt x="1505" y="5811"/>
                  </a:lnTo>
                  <a:lnTo>
                    <a:pt x="1516" y="5780"/>
                  </a:lnTo>
                  <a:lnTo>
                    <a:pt x="1527" y="5749"/>
                  </a:lnTo>
                  <a:lnTo>
                    <a:pt x="1535" y="5719"/>
                  </a:lnTo>
                  <a:lnTo>
                    <a:pt x="1541" y="5691"/>
                  </a:lnTo>
                  <a:lnTo>
                    <a:pt x="1546" y="5663"/>
                  </a:lnTo>
                  <a:lnTo>
                    <a:pt x="1546" y="5663"/>
                  </a:lnTo>
                  <a:lnTo>
                    <a:pt x="1547" y="5654"/>
                  </a:lnTo>
                  <a:lnTo>
                    <a:pt x="1546" y="5645"/>
                  </a:lnTo>
                  <a:lnTo>
                    <a:pt x="1545" y="5636"/>
                  </a:lnTo>
                  <a:lnTo>
                    <a:pt x="1542" y="5626"/>
                  </a:lnTo>
                  <a:lnTo>
                    <a:pt x="1538" y="5617"/>
                  </a:lnTo>
                  <a:lnTo>
                    <a:pt x="1534" y="5609"/>
                  </a:lnTo>
                  <a:lnTo>
                    <a:pt x="1529" y="5600"/>
                  </a:lnTo>
                  <a:lnTo>
                    <a:pt x="1523" y="5592"/>
                  </a:lnTo>
                  <a:lnTo>
                    <a:pt x="1515" y="5585"/>
                  </a:lnTo>
                  <a:lnTo>
                    <a:pt x="1508" y="5577"/>
                  </a:lnTo>
                  <a:lnTo>
                    <a:pt x="1500" y="5571"/>
                  </a:lnTo>
                  <a:lnTo>
                    <a:pt x="1492" y="5566"/>
                  </a:lnTo>
                  <a:lnTo>
                    <a:pt x="1484" y="5561"/>
                  </a:lnTo>
                  <a:lnTo>
                    <a:pt x="1474" y="5558"/>
                  </a:lnTo>
                  <a:lnTo>
                    <a:pt x="1465" y="5556"/>
                  </a:lnTo>
                  <a:lnTo>
                    <a:pt x="1455" y="5554"/>
                  </a:lnTo>
                  <a:lnTo>
                    <a:pt x="1455" y="5554"/>
                  </a:lnTo>
                  <a:lnTo>
                    <a:pt x="1445" y="5554"/>
                  </a:lnTo>
                  <a:lnTo>
                    <a:pt x="1436" y="5555"/>
                  </a:lnTo>
                  <a:lnTo>
                    <a:pt x="1425" y="5557"/>
                  </a:lnTo>
                  <a:lnTo>
                    <a:pt x="1416" y="5560"/>
                  </a:lnTo>
                  <a:lnTo>
                    <a:pt x="1407" y="5564"/>
                  </a:lnTo>
                  <a:lnTo>
                    <a:pt x="1399" y="5568"/>
                  </a:lnTo>
                  <a:lnTo>
                    <a:pt x="1391" y="5574"/>
                  </a:lnTo>
                  <a:lnTo>
                    <a:pt x="1382" y="5579"/>
                  </a:lnTo>
                  <a:lnTo>
                    <a:pt x="1375" y="5587"/>
                  </a:lnTo>
                  <a:lnTo>
                    <a:pt x="1369" y="5593"/>
                  </a:lnTo>
                  <a:lnTo>
                    <a:pt x="1363" y="5600"/>
                  </a:lnTo>
                  <a:lnTo>
                    <a:pt x="1358" y="5608"/>
                  </a:lnTo>
                  <a:lnTo>
                    <a:pt x="1354" y="5616"/>
                  </a:lnTo>
                  <a:lnTo>
                    <a:pt x="1350" y="5624"/>
                  </a:lnTo>
                  <a:lnTo>
                    <a:pt x="1348" y="5633"/>
                  </a:lnTo>
                  <a:lnTo>
                    <a:pt x="1347" y="5641"/>
                  </a:lnTo>
                  <a:lnTo>
                    <a:pt x="1347" y="5641"/>
                  </a:lnTo>
                  <a:lnTo>
                    <a:pt x="1346" y="5661"/>
                  </a:lnTo>
                  <a:lnTo>
                    <a:pt x="1347" y="5680"/>
                  </a:lnTo>
                  <a:lnTo>
                    <a:pt x="1351" y="5695"/>
                  </a:lnTo>
                  <a:lnTo>
                    <a:pt x="1356" y="5707"/>
                  </a:lnTo>
                  <a:lnTo>
                    <a:pt x="1362" y="5717"/>
                  </a:lnTo>
                  <a:lnTo>
                    <a:pt x="1369" y="5727"/>
                  </a:lnTo>
                  <a:lnTo>
                    <a:pt x="1377" y="5734"/>
                  </a:lnTo>
                  <a:lnTo>
                    <a:pt x="1386" y="5739"/>
                  </a:lnTo>
                  <a:lnTo>
                    <a:pt x="1394" y="5743"/>
                  </a:lnTo>
                  <a:lnTo>
                    <a:pt x="1402" y="5747"/>
                  </a:lnTo>
                  <a:lnTo>
                    <a:pt x="1416" y="5752"/>
                  </a:lnTo>
                  <a:lnTo>
                    <a:pt x="1422" y="5754"/>
                  </a:lnTo>
                  <a:lnTo>
                    <a:pt x="1425" y="5756"/>
                  </a:lnTo>
                  <a:lnTo>
                    <a:pt x="1428" y="5759"/>
                  </a:lnTo>
                  <a:lnTo>
                    <a:pt x="1428" y="5762"/>
                  </a:lnTo>
                  <a:lnTo>
                    <a:pt x="1428" y="5762"/>
                  </a:lnTo>
                  <a:lnTo>
                    <a:pt x="1417" y="5798"/>
                  </a:lnTo>
                  <a:lnTo>
                    <a:pt x="1405" y="5831"/>
                  </a:lnTo>
                  <a:lnTo>
                    <a:pt x="1392" y="5861"/>
                  </a:lnTo>
                  <a:lnTo>
                    <a:pt x="1378" y="5887"/>
                  </a:lnTo>
                  <a:lnTo>
                    <a:pt x="1365" y="5912"/>
                  </a:lnTo>
                  <a:lnTo>
                    <a:pt x="1352" y="5933"/>
                  </a:lnTo>
                  <a:lnTo>
                    <a:pt x="1337" y="5953"/>
                  </a:lnTo>
                  <a:lnTo>
                    <a:pt x="1323" y="5969"/>
                  </a:lnTo>
                  <a:lnTo>
                    <a:pt x="1323" y="5969"/>
                  </a:lnTo>
                  <a:lnTo>
                    <a:pt x="1296" y="5953"/>
                  </a:lnTo>
                  <a:lnTo>
                    <a:pt x="1263" y="5933"/>
                  </a:lnTo>
                  <a:lnTo>
                    <a:pt x="1263" y="5933"/>
                  </a:lnTo>
                  <a:lnTo>
                    <a:pt x="1186" y="5891"/>
                  </a:lnTo>
                  <a:lnTo>
                    <a:pt x="1111" y="5850"/>
                  </a:lnTo>
                  <a:lnTo>
                    <a:pt x="1038" y="5811"/>
                  </a:lnTo>
                  <a:lnTo>
                    <a:pt x="1001" y="5793"/>
                  </a:lnTo>
                  <a:lnTo>
                    <a:pt x="964" y="5776"/>
                  </a:lnTo>
                  <a:lnTo>
                    <a:pt x="927" y="5758"/>
                  </a:lnTo>
                  <a:lnTo>
                    <a:pt x="889" y="5743"/>
                  </a:lnTo>
                  <a:lnTo>
                    <a:pt x="850" y="5727"/>
                  </a:lnTo>
                  <a:lnTo>
                    <a:pt x="810" y="5712"/>
                  </a:lnTo>
                  <a:lnTo>
                    <a:pt x="769" y="5698"/>
                  </a:lnTo>
                  <a:lnTo>
                    <a:pt x="727" y="5686"/>
                  </a:lnTo>
                  <a:lnTo>
                    <a:pt x="683" y="5673"/>
                  </a:lnTo>
                  <a:lnTo>
                    <a:pt x="638" y="5662"/>
                  </a:lnTo>
                  <a:lnTo>
                    <a:pt x="638" y="5662"/>
                  </a:lnTo>
                  <a:lnTo>
                    <a:pt x="655" y="5629"/>
                  </a:lnTo>
                  <a:lnTo>
                    <a:pt x="655" y="5629"/>
                  </a:lnTo>
                  <a:lnTo>
                    <a:pt x="681" y="5585"/>
                  </a:lnTo>
                  <a:lnTo>
                    <a:pt x="699" y="5553"/>
                  </a:lnTo>
                  <a:lnTo>
                    <a:pt x="706" y="5542"/>
                  </a:lnTo>
                  <a:lnTo>
                    <a:pt x="710" y="5532"/>
                  </a:lnTo>
                  <a:lnTo>
                    <a:pt x="712" y="5526"/>
                  </a:lnTo>
                  <a:lnTo>
                    <a:pt x="711" y="5524"/>
                  </a:lnTo>
                  <a:lnTo>
                    <a:pt x="710" y="5522"/>
                  </a:lnTo>
                  <a:lnTo>
                    <a:pt x="710" y="5522"/>
                  </a:lnTo>
                  <a:lnTo>
                    <a:pt x="709" y="5522"/>
                  </a:lnTo>
                  <a:lnTo>
                    <a:pt x="708" y="5522"/>
                  </a:lnTo>
                  <a:lnTo>
                    <a:pt x="702" y="5523"/>
                  </a:lnTo>
                  <a:lnTo>
                    <a:pt x="688" y="5532"/>
                  </a:lnTo>
                  <a:lnTo>
                    <a:pt x="664" y="5548"/>
                  </a:lnTo>
                  <a:lnTo>
                    <a:pt x="647" y="5557"/>
                  </a:lnTo>
                  <a:lnTo>
                    <a:pt x="628" y="5568"/>
                  </a:lnTo>
                  <a:lnTo>
                    <a:pt x="628" y="5568"/>
                  </a:lnTo>
                  <a:lnTo>
                    <a:pt x="606" y="5579"/>
                  </a:lnTo>
                  <a:lnTo>
                    <a:pt x="588" y="5589"/>
                  </a:lnTo>
                  <a:lnTo>
                    <a:pt x="573" y="5595"/>
                  </a:lnTo>
                  <a:lnTo>
                    <a:pt x="558" y="5600"/>
                  </a:lnTo>
                  <a:lnTo>
                    <a:pt x="545" y="5604"/>
                  </a:lnTo>
                  <a:lnTo>
                    <a:pt x="532" y="5607"/>
                  </a:lnTo>
                  <a:lnTo>
                    <a:pt x="504" y="5611"/>
                  </a:lnTo>
                  <a:lnTo>
                    <a:pt x="504" y="5611"/>
                  </a:lnTo>
                  <a:lnTo>
                    <a:pt x="495" y="5611"/>
                  </a:lnTo>
                  <a:lnTo>
                    <a:pt x="486" y="5610"/>
                  </a:lnTo>
                  <a:lnTo>
                    <a:pt x="468" y="5607"/>
                  </a:lnTo>
                  <a:lnTo>
                    <a:pt x="453" y="5603"/>
                  </a:lnTo>
                  <a:lnTo>
                    <a:pt x="446" y="5603"/>
                  </a:lnTo>
                  <a:lnTo>
                    <a:pt x="441" y="5604"/>
                  </a:lnTo>
                  <a:lnTo>
                    <a:pt x="441" y="5604"/>
                  </a:lnTo>
                  <a:lnTo>
                    <a:pt x="435" y="5607"/>
                  </a:lnTo>
                  <a:lnTo>
                    <a:pt x="428" y="5613"/>
                  </a:lnTo>
                  <a:lnTo>
                    <a:pt x="423" y="5620"/>
                  </a:lnTo>
                  <a:lnTo>
                    <a:pt x="418" y="5629"/>
                  </a:lnTo>
                  <a:lnTo>
                    <a:pt x="413" y="5642"/>
                  </a:lnTo>
                  <a:lnTo>
                    <a:pt x="408" y="5656"/>
                  </a:lnTo>
                  <a:lnTo>
                    <a:pt x="395" y="5693"/>
                  </a:lnTo>
                  <a:lnTo>
                    <a:pt x="395" y="5693"/>
                  </a:lnTo>
                  <a:lnTo>
                    <a:pt x="370" y="5764"/>
                  </a:lnTo>
                  <a:lnTo>
                    <a:pt x="363" y="5783"/>
                  </a:lnTo>
                  <a:lnTo>
                    <a:pt x="363" y="5783"/>
                  </a:lnTo>
                  <a:lnTo>
                    <a:pt x="355" y="5801"/>
                  </a:lnTo>
                  <a:lnTo>
                    <a:pt x="348" y="5815"/>
                  </a:lnTo>
                  <a:lnTo>
                    <a:pt x="335" y="5834"/>
                  </a:lnTo>
                  <a:lnTo>
                    <a:pt x="331" y="5842"/>
                  </a:lnTo>
                  <a:lnTo>
                    <a:pt x="327" y="5849"/>
                  </a:lnTo>
                  <a:lnTo>
                    <a:pt x="324" y="5857"/>
                  </a:lnTo>
                  <a:lnTo>
                    <a:pt x="322" y="5867"/>
                  </a:lnTo>
                  <a:close/>
                  <a:moveTo>
                    <a:pt x="390" y="969"/>
                  </a:moveTo>
                  <a:lnTo>
                    <a:pt x="390" y="969"/>
                  </a:lnTo>
                  <a:lnTo>
                    <a:pt x="419" y="968"/>
                  </a:lnTo>
                  <a:lnTo>
                    <a:pt x="451" y="965"/>
                  </a:lnTo>
                  <a:lnTo>
                    <a:pt x="483" y="962"/>
                  </a:lnTo>
                  <a:lnTo>
                    <a:pt x="513" y="958"/>
                  </a:lnTo>
                  <a:lnTo>
                    <a:pt x="563" y="952"/>
                  </a:lnTo>
                  <a:lnTo>
                    <a:pt x="583" y="948"/>
                  </a:lnTo>
                  <a:lnTo>
                    <a:pt x="580" y="644"/>
                  </a:lnTo>
                  <a:lnTo>
                    <a:pt x="580" y="644"/>
                  </a:lnTo>
                  <a:lnTo>
                    <a:pt x="531" y="637"/>
                  </a:lnTo>
                  <a:lnTo>
                    <a:pt x="429" y="621"/>
                  </a:lnTo>
                  <a:lnTo>
                    <a:pt x="429" y="621"/>
                  </a:lnTo>
                  <a:lnTo>
                    <a:pt x="416" y="620"/>
                  </a:lnTo>
                  <a:lnTo>
                    <a:pt x="404" y="619"/>
                  </a:lnTo>
                  <a:lnTo>
                    <a:pt x="392" y="619"/>
                  </a:lnTo>
                  <a:lnTo>
                    <a:pt x="381" y="620"/>
                  </a:lnTo>
                  <a:lnTo>
                    <a:pt x="371" y="622"/>
                  </a:lnTo>
                  <a:lnTo>
                    <a:pt x="362" y="625"/>
                  </a:lnTo>
                  <a:lnTo>
                    <a:pt x="353" y="628"/>
                  </a:lnTo>
                  <a:lnTo>
                    <a:pt x="346" y="632"/>
                  </a:lnTo>
                  <a:lnTo>
                    <a:pt x="338" y="636"/>
                  </a:lnTo>
                  <a:lnTo>
                    <a:pt x="331" y="641"/>
                  </a:lnTo>
                  <a:lnTo>
                    <a:pt x="325" y="646"/>
                  </a:lnTo>
                  <a:lnTo>
                    <a:pt x="320" y="651"/>
                  </a:lnTo>
                  <a:lnTo>
                    <a:pt x="311" y="664"/>
                  </a:lnTo>
                  <a:lnTo>
                    <a:pt x="304" y="676"/>
                  </a:lnTo>
                  <a:lnTo>
                    <a:pt x="298" y="689"/>
                  </a:lnTo>
                  <a:lnTo>
                    <a:pt x="293" y="702"/>
                  </a:lnTo>
                  <a:lnTo>
                    <a:pt x="290" y="715"/>
                  </a:lnTo>
                  <a:lnTo>
                    <a:pt x="288" y="725"/>
                  </a:lnTo>
                  <a:lnTo>
                    <a:pt x="287" y="742"/>
                  </a:lnTo>
                  <a:lnTo>
                    <a:pt x="287" y="748"/>
                  </a:lnTo>
                  <a:lnTo>
                    <a:pt x="291" y="832"/>
                  </a:lnTo>
                  <a:lnTo>
                    <a:pt x="291" y="832"/>
                  </a:lnTo>
                  <a:lnTo>
                    <a:pt x="291" y="838"/>
                  </a:lnTo>
                  <a:lnTo>
                    <a:pt x="293" y="854"/>
                  </a:lnTo>
                  <a:lnTo>
                    <a:pt x="298" y="875"/>
                  </a:lnTo>
                  <a:lnTo>
                    <a:pt x="302" y="887"/>
                  </a:lnTo>
                  <a:lnTo>
                    <a:pt x="306" y="901"/>
                  </a:lnTo>
                  <a:lnTo>
                    <a:pt x="311" y="913"/>
                  </a:lnTo>
                  <a:lnTo>
                    <a:pt x="318" y="925"/>
                  </a:lnTo>
                  <a:lnTo>
                    <a:pt x="326" y="938"/>
                  </a:lnTo>
                  <a:lnTo>
                    <a:pt x="335" y="948"/>
                  </a:lnTo>
                  <a:lnTo>
                    <a:pt x="340" y="952"/>
                  </a:lnTo>
                  <a:lnTo>
                    <a:pt x="347" y="956"/>
                  </a:lnTo>
                  <a:lnTo>
                    <a:pt x="353" y="960"/>
                  </a:lnTo>
                  <a:lnTo>
                    <a:pt x="359" y="963"/>
                  </a:lnTo>
                  <a:lnTo>
                    <a:pt x="366" y="965"/>
                  </a:lnTo>
                  <a:lnTo>
                    <a:pt x="373" y="967"/>
                  </a:lnTo>
                  <a:lnTo>
                    <a:pt x="381" y="968"/>
                  </a:lnTo>
                  <a:lnTo>
                    <a:pt x="390" y="969"/>
                  </a:lnTo>
                  <a:close/>
                  <a:moveTo>
                    <a:pt x="1101" y="856"/>
                  </a:moveTo>
                  <a:lnTo>
                    <a:pt x="1101" y="856"/>
                  </a:lnTo>
                  <a:lnTo>
                    <a:pt x="1103" y="835"/>
                  </a:lnTo>
                  <a:lnTo>
                    <a:pt x="1103" y="813"/>
                  </a:lnTo>
                  <a:lnTo>
                    <a:pt x="1103" y="770"/>
                  </a:lnTo>
                  <a:lnTo>
                    <a:pt x="1103" y="770"/>
                  </a:lnTo>
                  <a:lnTo>
                    <a:pt x="1102" y="609"/>
                  </a:lnTo>
                  <a:lnTo>
                    <a:pt x="1102" y="609"/>
                  </a:lnTo>
                  <a:lnTo>
                    <a:pt x="1102" y="599"/>
                  </a:lnTo>
                  <a:lnTo>
                    <a:pt x="1101" y="589"/>
                  </a:lnTo>
                  <a:lnTo>
                    <a:pt x="1100" y="578"/>
                  </a:lnTo>
                  <a:lnTo>
                    <a:pt x="1097" y="565"/>
                  </a:lnTo>
                  <a:lnTo>
                    <a:pt x="1094" y="555"/>
                  </a:lnTo>
                  <a:lnTo>
                    <a:pt x="1092" y="551"/>
                  </a:lnTo>
                  <a:lnTo>
                    <a:pt x="1089" y="548"/>
                  </a:lnTo>
                  <a:lnTo>
                    <a:pt x="1086" y="546"/>
                  </a:lnTo>
                  <a:lnTo>
                    <a:pt x="1082" y="545"/>
                  </a:lnTo>
                  <a:lnTo>
                    <a:pt x="1082" y="545"/>
                  </a:lnTo>
                  <a:lnTo>
                    <a:pt x="1049" y="545"/>
                  </a:lnTo>
                  <a:lnTo>
                    <a:pt x="1031" y="546"/>
                  </a:lnTo>
                  <a:lnTo>
                    <a:pt x="1020" y="547"/>
                  </a:lnTo>
                  <a:lnTo>
                    <a:pt x="1020" y="547"/>
                  </a:lnTo>
                  <a:lnTo>
                    <a:pt x="1017" y="552"/>
                  </a:lnTo>
                  <a:lnTo>
                    <a:pt x="1015" y="559"/>
                  </a:lnTo>
                  <a:lnTo>
                    <a:pt x="1009" y="578"/>
                  </a:lnTo>
                  <a:lnTo>
                    <a:pt x="1003" y="597"/>
                  </a:lnTo>
                  <a:lnTo>
                    <a:pt x="1000" y="604"/>
                  </a:lnTo>
                  <a:lnTo>
                    <a:pt x="998" y="609"/>
                  </a:lnTo>
                  <a:lnTo>
                    <a:pt x="978" y="547"/>
                  </a:lnTo>
                  <a:lnTo>
                    <a:pt x="978" y="547"/>
                  </a:lnTo>
                  <a:lnTo>
                    <a:pt x="962" y="546"/>
                  </a:lnTo>
                  <a:lnTo>
                    <a:pt x="939" y="546"/>
                  </a:lnTo>
                  <a:lnTo>
                    <a:pt x="914" y="547"/>
                  </a:lnTo>
                  <a:lnTo>
                    <a:pt x="900" y="549"/>
                  </a:lnTo>
                  <a:lnTo>
                    <a:pt x="900" y="549"/>
                  </a:lnTo>
                  <a:lnTo>
                    <a:pt x="895" y="561"/>
                  </a:lnTo>
                  <a:lnTo>
                    <a:pt x="889" y="579"/>
                  </a:lnTo>
                  <a:lnTo>
                    <a:pt x="882" y="597"/>
                  </a:lnTo>
                  <a:lnTo>
                    <a:pt x="877" y="609"/>
                  </a:lnTo>
                  <a:lnTo>
                    <a:pt x="858" y="550"/>
                  </a:lnTo>
                  <a:lnTo>
                    <a:pt x="858" y="550"/>
                  </a:lnTo>
                  <a:lnTo>
                    <a:pt x="845" y="549"/>
                  </a:lnTo>
                  <a:lnTo>
                    <a:pt x="821" y="549"/>
                  </a:lnTo>
                  <a:lnTo>
                    <a:pt x="797" y="550"/>
                  </a:lnTo>
                  <a:lnTo>
                    <a:pt x="788" y="551"/>
                  </a:lnTo>
                  <a:lnTo>
                    <a:pt x="784" y="551"/>
                  </a:lnTo>
                  <a:lnTo>
                    <a:pt x="784" y="551"/>
                  </a:lnTo>
                  <a:lnTo>
                    <a:pt x="780" y="556"/>
                  </a:lnTo>
                  <a:lnTo>
                    <a:pt x="777" y="563"/>
                  </a:lnTo>
                  <a:lnTo>
                    <a:pt x="770" y="581"/>
                  </a:lnTo>
                  <a:lnTo>
                    <a:pt x="763" y="598"/>
                  </a:lnTo>
                  <a:lnTo>
                    <a:pt x="758" y="609"/>
                  </a:lnTo>
                  <a:lnTo>
                    <a:pt x="739" y="551"/>
                  </a:lnTo>
                  <a:lnTo>
                    <a:pt x="739" y="551"/>
                  </a:lnTo>
                  <a:lnTo>
                    <a:pt x="722" y="551"/>
                  </a:lnTo>
                  <a:lnTo>
                    <a:pt x="691" y="551"/>
                  </a:lnTo>
                  <a:lnTo>
                    <a:pt x="691" y="551"/>
                  </a:lnTo>
                  <a:lnTo>
                    <a:pt x="686" y="552"/>
                  </a:lnTo>
                  <a:lnTo>
                    <a:pt x="682" y="553"/>
                  </a:lnTo>
                  <a:lnTo>
                    <a:pt x="678" y="555"/>
                  </a:lnTo>
                  <a:lnTo>
                    <a:pt x="674" y="557"/>
                  </a:lnTo>
                  <a:lnTo>
                    <a:pt x="668" y="564"/>
                  </a:lnTo>
                  <a:lnTo>
                    <a:pt x="663" y="573"/>
                  </a:lnTo>
                  <a:lnTo>
                    <a:pt x="658" y="581"/>
                  </a:lnTo>
                  <a:lnTo>
                    <a:pt x="655" y="591"/>
                  </a:lnTo>
                  <a:lnTo>
                    <a:pt x="654" y="600"/>
                  </a:lnTo>
                  <a:lnTo>
                    <a:pt x="653" y="608"/>
                  </a:lnTo>
                  <a:lnTo>
                    <a:pt x="653" y="608"/>
                  </a:lnTo>
                  <a:lnTo>
                    <a:pt x="654" y="686"/>
                  </a:lnTo>
                  <a:lnTo>
                    <a:pt x="655" y="765"/>
                  </a:lnTo>
                  <a:lnTo>
                    <a:pt x="655" y="765"/>
                  </a:lnTo>
                  <a:lnTo>
                    <a:pt x="658" y="869"/>
                  </a:lnTo>
                  <a:lnTo>
                    <a:pt x="661" y="947"/>
                  </a:lnTo>
                  <a:lnTo>
                    <a:pt x="661" y="947"/>
                  </a:lnTo>
                  <a:lnTo>
                    <a:pt x="680" y="946"/>
                  </a:lnTo>
                  <a:lnTo>
                    <a:pt x="690" y="944"/>
                  </a:lnTo>
                  <a:lnTo>
                    <a:pt x="698" y="943"/>
                  </a:lnTo>
                  <a:lnTo>
                    <a:pt x="707" y="941"/>
                  </a:lnTo>
                  <a:lnTo>
                    <a:pt x="715" y="938"/>
                  </a:lnTo>
                  <a:lnTo>
                    <a:pt x="721" y="933"/>
                  </a:lnTo>
                  <a:lnTo>
                    <a:pt x="727" y="929"/>
                  </a:lnTo>
                  <a:lnTo>
                    <a:pt x="727" y="929"/>
                  </a:lnTo>
                  <a:lnTo>
                    <a:pt x="732" y="924"/>
                  </a:lnTo>
                  <a:lnTo>
                    <a:pt x="736" y="919"/>
                  </a:lnTo>
                  <a:lnTo>
                    <a:pt x="743" y="908"/>
                  </a:lnTo>
                  <a:lnTo>
                    <a:pt x="748" y="897"/>
                  </a:lnTo>
                  <a:lnTo>
                    <a:pt x="753" y="886"/>
                  </a:lnTo>
                  <a:lnTo>
                    <a:pt x="756" y="876"/>
                  </a:lnTo>
                  <a:lnTo>
                    <a:pt x="757" y="869"/>
                  </a:lnTo>
                  <a:lnTo>
                    <a:pt x="758" y="862"/>
                  </a:lnTo>
                  <a:lnTo>
                    <a:pt x="758" y="862"/>
                  </a:lnTo>
                  <a:lnTo>
                    <a:pt x="758" y="882"/>
                  </a:lnTo>
                  <a:lnTo>
                    <a:pt x="758" y="912"/>
                  </a:lnTo>
                  <a:lnTo>
                    <a:pt x="759" y="942"/>
                  </a:lnTo>
                  <a:lnTo>
                    <a:pt x="761" y="965"/>
                  </a:lnTo>
                  <a:lnTo>
                    <a:pt x="761" y="965"/>
                  </a:lnTo>
                  <a:lnTo>
                    <a:pt x="761" y="966"/>
                  </a:lnTo>
                  <a:lnTo>
                    <a:pt x="763" y="967"/>
                  </a:lnTo>
                  <a:lnTo>
                    <a:pt x="769" y="969"/>
                  </a:lnTo>
                  <a:lnTo>
                    <a:pt x="778" y="970"/>
                  </a:lnTo>
                  <a:lnTo>
                    <a:pt x="789" y="970"/>
                  </a:lnTo>
                  <a:lnTo>
                    <a:pt x="803" y="968"/>
                  </a:lnTo>
                  <a:lnTo>
                    <a:pt x="816" y="963"/>
                  </a:lnTo>
                  <a:lnTo>
                    <a:pt x="822" y="960"/>
                  </a:lnTo>
                  <a:lnTo>
                    <a:pt x="829" y="957"/>
                  </a:lnTo>
                  <a:lnTo>
                    <a:pt x="835" y="952"/>
                  </a:lnTo>
                  <a:lnTo>
                    <a:pt x="842" y="947"/>
                  </a:lnTo>
                  <a:lnTo>
                    <a:pt x="842" y="947"/>
                  </a:lnTo>
                  <a:lnTo>
                    <a:pt x="850" y="937"/>
                  </a:lnTo>
                  <a:lnTo>
                    <a:pt x="857" y="925"/>
                  </a:lnTo>
                  <a:lnTo>
                    <a:pt x="862" y="913"/>
                  </a:lnTo>
                  <a:lnTo>
                    <a:pt x="866" y="901"/>
                  </a:lnTo>
                  <a:lnTo>
                    <a:pt x="873" y="878"/>
                  </a:lnTo>
                  <a:lnTo>
                    <a:pt x="877" y="862"/>
                  </a:lnTo>
                  <a:lnTo>
                    <a:pt x="877" y="862"/>
                  </a:lnTo>
                  <a:lnTo>
                    <a:pt x="877" y="893"/>
                  </a:lnTo>
                  <a:lnTo>
                    <a:pt x="878" y="926"/>
                  </a:lnTo>
                  <a:lnTo>
                    <a:pt x="880" y="953"/>
                  </a:lnTo>
                  <a:lnTo>
                    <a:pt x="881" y="962"/>
                  </a:lnTo>
                  <a:lnTo>
                    <a:pt x="882" y="964"/>
                  </a:lnTo>
                  <a:lnTo>
                    <a:pt x="883" y="965"/>
                  </a:lnTo>
                  <a:lnTo>
                    <a:pt x="883" y="965"/>
                  </a:lnTo>
                  <a:lnTo>
                    <a:pt x="890" y="966"/>
                  </a:lnTo>
                  <a:lnTo>
                    <a:pt x="898" y="966"/>
                  </a:lnTo>
                  <a:lnTo>
                    <a:pt x="908" y="965"/>
                  </a:lnTo>
                  <a:lnTo>
                    <a:pt x="919" y="963"/>
                  </a:lnTo>
                  <a:lnTo>
                    <a:pt x="930" y="960"/>
                  </a:lnTo>
                  <a:lnTo>
                    <a:pt x="942" y="956"/>
                  </a:lnTo>
                  <a:lnTo>
                    <a:pt x="953" y="950"/>
                  </a:lnTo>
                  <a:lnTo>
                    <a:pt x="958" y="946"/>
                  </a:lnTo>
                  <a:lnTo>
                    <a:pt x="962" y="942"/>
                  </a:lnTo>
                  <a:lnTo>
                    <a:pt x="962" y="942"/>
                  </a:lnTo>
                  <a:lnTo>
                    <a:pt x="970" y="932"/>
                  </a:lnTo>
                  <a:lnTo>
                    <a:pt x="978" y="922"/>
                  </a:lnTo>
                  <a:lnTo>
                    <a:pt x="984" y="912"/>
                  </a:lnTo>
                  <a:lnTo>
                    <a:pt x="989" y="901"/>
                  </a:lnTo>
                  <a:lnTo>
                    <a:pt x="992" y="890"/>
                  </a:lnTo>
                  <a:lnTo>
                    <a:pt x="995" y="879"/>
                  </a:lnTo>
                  <a:lnTo>
                    <a:pt x="998" y="862"/>
                  </a:lnTo>
                  <a:lnTo>
                    <a:pt x="998" y="862"/>
                  </a:lnTo>
                  <a:lnTo>
                    <a:pt x="998" y="891"/>
                  </a:lnTo>
                  <a:lnTo>
                    <a:pt x="999" y="915"/>
                  </a:lnTo>
                  <a:lnTo>
                    <a:pt x="1001" y="936"/>
                  </a:lnTo>
                  <a:lnTo>
                    <a:pt x="1001" y="936"/>
                  </a:lnTo>
                  <a:lnTo>
                    <a:pt x="1015" y="935"/>
                  </a:lnTo>
                  <a:lnTo>
                    <a:pt x="1024" y="933"/>
                  </a:lnTo>
                  <a:lnTo>
                    <a:pt x="1032" y="931"/>
                  </a:lnTo>
                  <a:lnTo>
                    <a:pt x="1032" y="931"/>
                  </a:lnTo>
                  <a:lnTo>
                    <a:pt x="1046" y="925"/>
                  </a:lnTo>
                  <a:lnTo>
                    <a:pt x="1057" y="920"/>
                  </a:lnTo>
                  <a:lnTo>
                    <a:pt x="1068" y="913"/>
                  </a:lnTo>
                  <a:lnTo>
                    <a:pt x="1068" y="913"/>
                  </a:lnTo>
                  <a:lnTo>
                    <a:pt x="1078" y="905"/>
                  </a:lnTo>
                  <a:lnTo>
                    <a:pt x="1083" y="900"/>
                  </a:lnTo>
                  <a:lnTo>
                    <a:pt x="1088" y="894"/>
                  </a:lnTo>
                  <a:lnTo>
                    <a:pt x="1092" y="887"/>
                  </a:lnTo>
                  <a:lnTo>
                    <a:pt x="1096" y="878"/>
                  </a:lnTo>
                  <a:lnTo>
                    <a:pt x="1099" y="868"/>
                  </a:lnTo>
                  <a:lnTo>
                    <a:pt x="1101" y="856"/>
                  </a:lnTo>
                  <a:close/>
                  <a:moveTo>
                    <a:pt x="1266" y="1010"/>
                  </a:moveTo>
                  <a:lnTo>
                    <a:pt x="1266" y="916"/>
                  </a:lnTo>
                  <a:lnTo>
                    <a:pt x="1266" y="916"/>
                  </a:lnTo>
                  <a:lnTo>
                    <a:pt x="1261" y="910"/>
                  </a:lnTo>
                  <a:lnTo>
                    <a:pt x="1255" y="902"/>
                  </a:lnTo>
                  <a:lnTo>
                    <a:pt x="1247" y="891"/>
                  </a:lnTo>
                  <a:lnTo>
                    <a:pt x="1240" y="875"/>
                  </a:lnTo>
                  <a:lnTo>
                    <a:pt x="1237" y="866"/>
                  </a:lnTo>
                  <a:lnTo>
                    <a:pt x="1234" y="856"/>
                  </a:lnTo>
                  <a:lnTo>
                    <a:pt x="1232" y="845"/>
                  </a:lnTo>
                  <a:lnTo>
                    <a:pt x="1229" y="831"/>
                  </a:lnTo>
                  <a:lnTo>
                    <a:pt x="1228" y="818"/>
                  </a:lnTo>
                  <a:lnTo>
                    <a:pt x="1227" y="803"/>
                  </a:lnTo>
                  <a:lnTo>
                    <a:pt x="1227" y="803"/>
                  </a:lnTo>
                  <a:lnTo>
                    <a:pt x="1227" y="792"/>
                  </a:lnTo>
                  <a:lnTo>
                    <a:pt x="1228" y="782"/>
                  </a:lnTo>
                  <a:lnTo>
                    <a:pt x="1229" y="772"/>
                  </a:lnTo>
                  <a:lnTo>
                    <a:pt x="1232" y="762"/>
                  </a:lnTo>
                  <a:lnTo>
                    <a:pt x="1238" y="743"/>
                  </a:lnTo>
                  <a:lnTo>
                    <a:pt x="1244" y="727"/>
                  </a:lnTo>
                  <a:lnTo>
                    <a:pt x="1252" y="714"/>
                  </a:lnTo>
                  <a:lnTo>
                    <a:pt x="1258" y="702"/>
                  </a:lnTo>
                  <a:lnTo>
                    <a:pt x="1264" y="693"/>
                  </a:lnTo>
                  <a:lnTo>
                    <a:pt x="1263" y="603"/>
                  </a:lnTo>
                  <a:lnTo>
                    <a:pt x="1263" y="603"/>
                  </a:lnTo>
                  <a:lnTo>
                    <a:pt x="1254" y="596"/>
                  </a:lnTo>
                  <a:lnTo>
                    <a:pt x="1230" y="581"/>
                  </a:lnTo>
                  <a:lnTo>
                    <a:pt x="1216" y="573"/>
                  </a:lnTo>
                  <a:lnTo>
                    <a:pt x="1201" y="565"/>
                  </a:lnTo>
                  <a:lnTo>
                    <a:pt x="1194" y="562"/>
                  </a:lnTo>
                  <a:lnTo>
                    <a:pt x="1188" y="561"/>
                  </a:lnTo>
                  <a:lnTo>
                    <a:pt x="1182" y="560"/>
                  </a:lnTo>
                  <a:lnTo>
                    <a:pt x="1176" y="560"/>
                  </a:lnTo>
                  <a:lnTo>
                    <a:pt x="1177" y="887"/>
                  </a:lnTo>
                  <a:lnTo>
                    <a:pt x="1177" y="887"/>
                  </a:lnTo>
                  <a:lnTo>
                    <a:pt x="1177" y="899"/>
                  </a:lnTo>
                  <a:lnTo>
                    <a:pt x="1174" y="909"/>
                  </a:lnTo>
                  <a:lnTo>
                    <a:pt x="1170" y="920"/>
                  </a:lnTo>
                  <a:lnTo>
                    <a:pt x="1164" y="930"/>
                  </a:lnTo>
                  <a:lnTo>
                    <a:pt x="1156" y="942"/>
                  </a:lnTo>
                  <a:lnTo>
                    <a:pt x="1148" y="952"/>
                  </a:lnTo>
                  <a:lnTo>
                    <a:pt x="1138" y="962"/>
                  </a:lnTo>
                  <a:lnTo>
                    <a:pt x="1128" y="971"/>
                  </a:lnTo>
                  <a:lnTo>
                    <a:pt x="1117" y="981"/>
                  </a:lnTo>
                  <a:lnTo>
                    <a:pt x="1104" y="989"/>
                  </a:lnTo>
                  <a:lnTo>
                    <a:pt x="1092" y="997"/>
                  </a:lnTo>
                  <a:lnTo>
                    <a:pt x="1079" y="1003"/>
                  </a:lnTo>
                  <a:lnTo>
                    <a:pt x="1065" y="1009"/>
                  </a:lnTo>
                  <a:lnTo>
                    <a:pt x="1052" y="1014"/>
                  </a:lnTo>
                  <a:lnTo>
                    <a:pt x="1039" y="1018"/>
                  </a:lnTo>
                  <a:lnTo>
                    <a:pt x="1026" y="1021"/>
                  </a:lnTo>
                  <a:lnTo>
                    <a:pt x="1026" y="1021"/>
                  </a:lnTo>
                  <a:lnTo>
                    <a:pt x="996" y="1027"/>
                  </a:lnTo>
                  <a:lnTo>
                    <a:pt x="967" y="1031"/>
                  </a:lnTo>
                  <a:lnTo>
                    <a:pt x="939" y="1034"/>
                  </a:lnTo>
                  <a:lnTo>
                    <a:pt x="911" y="1037"/>
                  </a:lnTo>
                  <a:lnTo>
                    <a:pt x="858" y="1040"/>
                  </a:lnTo>
                  <a:lnTo>
                    <a:pt x="810" y="1042"/>
                  </a:lnTo>
                  <a:lnTo>
                    <a:pt x="770" y="1042"/>
                  </a:lnTo>
                  <a:lnTo>
                    <a:pt x="739" y="1042"/>
                  </a:lnTo>
                  <a:lnTo>
                    <a:pt x="712" y="1041"/>
                  </a:lnTo>
                  <a:lnTo>
                    <a:pt x="712" y="1041"/>
                  </a:lnTo>
                  <a:lnTo>
                    <a:pt x="713" y="1048"/>
                  </a:lnTo>
                  <a:lnTo>
                    <a:pt x="716" y="1068"/>
                  </a:lnTo>
                  <a:lnTo>
                    <a:pt x="722" y="1095"/>
                  </a:lnTo>
                  <a:lnTo>
                    <a:pt x="725" y="1110"/>
                  </a:lnTo>
                  <a:lnTo>
                    <a:pt x="730" y="1126"/>
                  </a:lnTo>
                  <a:lnTo>
                    <a:pt x="730" y="1126"/>
                  </a:lnTo>
                  <a:lnTo>
                    <a:pt x="735" y="1136"/>
                  </a:lnTo>
                  <a:lnTo>
                    <a:pt x="741" y="1146"/>
                  </a:lnTo>
                  <a:lnTo>
                    <a:pt x="748" y="1155"/>
                  </a:lnTo>
                  <a:lnTo>
                    <a:pt x="756" y="1164"/>
                  </a:lnTo>
                  <a:lnTo>
                    <a:pt x="769" y="1176"/>
                  </a:lnTo>
                  <a:lnTo>
                    <a:pt x="774" y="1180"/>
                  </a:lnTo>
                  <a:lnTo>
                    <a:pt x="1163" y="1180"/>
                  </a:lnTo>
                  <a:lnTo>
                    <a:pt x="1266" y="1010"/>
                  </a:lnTo>
                  <a:close/>
                  <a:moveTo>
                    <a:pt x="773" y="1398"/>
                  </a:moveTo>
                  <a:lnTo>
                    <a:pt x="1164" y="1398"/>
                  </a:lnTo>
                  <a:lnTo>
                    <a:pt x="1164" y="1398"/>
                  </a:lnTo>
                  <a:lnTo>
                    <a:pt x="1175" y="1365"/>
                  </a:lnTo>
                  <a:lnTo>
                    <a:pt x="1183" y="1339"/>
                  </a:lnTo>
                  <a:lnTo>
                    <a:pt x="1186" y="1328"/>
                  </a:lnTo>
                  <a:lnTo>
                    <a:pt x="1188" y="1319"/>
                  </a:lnTo>
                  <a:lnTo>
                    <a:pt x="1170" y="1256"/>
                  </a:lnTo>
                  <a:lnTo>
                    <a:pt x="775" y="1256"/>
                  </a:lnTo>
                  <a:lnTo>
                    <a:pt x="753" y="1321"/>
                  </a:lnTo>
                  <a:lnTo>
                    <a:pt x="773" y="1398"/>
                  </a:lnTo>
                  <a:close/>
                  <a:moveTo>
                    <a:pt x="1164" y="1471"/>
                  </a:moveTo>
                  <a:lnTo>
                    <a:pt x="782" y="1471"/>
                  </a:lnTo>
                  <a:lnTo>
                    <a:pt x="780" y="1976"/>
                  </a:lnTo>
                  <a:lnTo>
                    <a:pt x="1111" y="1985"/>
                  </a:lnTo>
                  <a:lnTo>
                    <a:pt x="1216" y="1902"/>
                  </a:lnTo>
                  <a:lnTo>
                    <a:pt x="1164" y="1471"/>
                  </a:lnTo>
                  <a:close/>
                  <a:moveTo>
                    <a:pt x="1343" y="2103"/>
                  </a:moveTo>
                  <a:lnTo>
                    <a:pt x="1343" y="2103"/>
                  </a:lnTo>
                  <a:lnTo>
                    <a:pt x="1309" y="2079"/>
                  </a:lnTo>
                  <a:lnTo>
                    <a:pt x="1284" y="2061"/>
                  </a:lnTo>
                  <a:lnTo>
                    <a:pt x="1276" y="2054"/>
                  </a:lnTo>
                  <a:lnTo>
                    <a:pt x="1271" y="2049"/>
                  </a:lnTo>
                  <a:lnTo>
                    <a:pt x="1271" y="2049"/>
                  </a:lnTo>
                  <a:lnTo>
                    <a:pt x="1269" y="2043"/>
                  </a:lnTo>
                  <a:lnTo>
                    <a:pt x="1267" y="2033"/>
                  </a:lnTo>
                  <a:lnTo>
                    <a:pt x="1263" y="2004"/>
                  </a:lnTo>
                  <a:lnTo>
                    <a:pt x="1260" y="1964"/>
                  </a:lnTo>
                  <a:lnTo>
                    <a:pt x="1138" y="2062"/>
                  </a:lnTo>
                  <a:lnTo>
                    <a:pt x="765" y="2061"/>
                  </a:lnTo>
                  <a:lnTo>
                    <a:pt x="765" y="2061"/>
                  </a:lnTo>
                  <a:lnTo>
                    <a:pt x="765" y="2062"/>
                  </a:lnTo>
                  <a:lnTo>
                    <a:pt x="764" y="2064"/>
                  </a:lnTo>
                  <a:lnTo>
                    <a:pt x="762" y="2072"/>
                  </a:lnTo>
                  <a:lnTo>
                    <a:pt x="760" y="2103"/>
                  </a:lnTo>
                  <a:lnTo>
                    <a:pt x="759" y="2147"/>
                  </a:lnTo>
                  <a:lnTo>
                    <a:pt x="758" y="2197"/>
                  </a:lnTo>
                  <a:lnTo>
                    <a:pt x="757" y="2291"/>
                  </a:lnTo>
                  <a:lnTo>
                    <a:pt x="757" y="2333"/>
                  </a:lnTo>
                  <a:lnTo>
                    <a:pt x="757" y="2333"/>
                  </a:lnTo>
                  <a:lnTo>
                    <a:pt x="786" y="2359"/>
                  </a:lnTo>
                  <a:lnTo>
                    <a:pt x="852" y="2412"/>
                  </a:lnTo>
                  <a:lnTo>
                    <a:pt x="888" y="2441"/>
                  </a:lnTo>
                  <a:lnTo>
                    <a:pt x="919" y="2465"/>
                  </a:lnTo>
                  <a:lnTo>
                    <a:pt x="943" y="2481"/>
                  </a:lnTo>
                  <a:lnTo>
                    <a:pt x="950" y="2486"/>
                  </a:lnTo>
                  <a:lnTo>
                    <a:pt x="952" y="2487"/>
                  </a:lnTo>
                  <a:lnTo>
                    <a:pt x="954" y="2487"/>
                  </a:lnTo>
                  <a:lnTo>
                    <a:pt x="1205" y="2170"/>
                  </a:lnTo>
                  <a:lnTo>
                    <a:pt x="1343" y="2103"/>
                  </a:lnTo>
                  <a:close/>
                  <a:moveTo>
                    <a:pt x="1259" y="2225"/>
                  </a:moveTo>
                  <a:lnTo>
                    <a:pt x="1033" y="2515"/>
                  </a:lnTo>
                  <a:lnTo>
                    <a:pt x="1402" y="2669"/>
                  </a:lnTo>
                  <a:lnTo>
                    <a:pt x="1402" y="2669"/>
                  </a:lnTo>
                  <a:lnTo>
                    <a:pt x="1442" y="2647"/>
                  </a:lnTo>
                  <a:lnTo>
                    <a:pt x="1485" y="2624"/>
                  </a:lnTo>
                  <a:lnTo>
                    <a:pt x="1528" y="2599"/>
                  </a:lnTo>
                  <a:lnTo>
                    <a:pt x="1571" y="2573"/>
                  </a:lnTo>
                  <a:lnTo>
                    <a:pt x="1656" y="2521"/>
                  </a:lnTo>
                  <a:lnTo>
                    <a:pt x="1736" y="2471"/>
                  </a:lnTo>
                  <a:lnTo>
                    <a:pt x="1806" y="2426"/>
                  </a:lnTo>
                  <a:lnTo>
                    <a:pt x="1862" y="2389"/>
                  </a:lnTo>
                  <a:lnTo>
                    <a:pt x="1912" y="2356"/>
                  </a:lnTo>
                  <a:lnTo>
                    <a:pt x="1392" y="2160"/>
                  </a:lnTo>
                  <a:lnTo>
                    <a:pt x="1259" y="2225"/>
                  </a:lnTo>
                  <a:close/>
                  <a:moveTo>
                    <a:pt x="1462" y="703"/>
                  </a:moveTo>
                  <a:lnTo>
                    <a:pt x="1462" y="703"/>
                  </a:lnTo>
                  <a:lnTo>
                    <a:pt x="1461" y="553"/>
                  </a:lnTo>
                  <a:lnTo>
                    <a:pt x="1461" y="448"/>
                  </a:lnTo>
                  <a:lnTo>
                    <a:pt x="1462" y="411"/>
                  </a:lnTo>
                  <a:lnTo>
                    <a:pt x="1463" y="399"/>
                  </a:lnTo>
                  <a:lnTo>
                    <a:pt x="1464" y="394"/>
                  </a:lnTo>
                  <a:lnTo>
                    <a:pt x="1464" y="394"/>
                  </a:lnTo>
                  <a:lnTo>
                    <a:pt x="1469" y="386"/>
                  </a:lnTo>
                  <a:lnTo>
                    <a:pt x="1474" y="379"/>
                  </a:lnTo>
                  <a:lnTo>
                    <a:pt x="1480" y="368"/>
                  </a:lnTo>
                  <a:lnTo>
                    <a:pt x="1480" y="368"/>
                  </a:lnTo>
                  <a:lnTo>
                    <a:pt x="1483" y="360"/>
                  </a:lnTo>
                  <a:lnTo>
                    <a:pt x="1484" y="351"/>
                  </a:lnTo>
                  <a:lnTo>
                    <a:pt x="1484" y="343"/>
                  </a:lnTo>
                  <a:lnTo>
                    <a:pt x="1483" y="333"/>
                  </a:lnTo>
                  <a:lnTo>
                    <a:pt x="1481" y="320"/>
                  </a:lnTo>
                  <a:lnTo>
                    <a:pt x="1480" y="315"/>
                  </a:lnTo>
                  <a:lnTo>
                    <a:pt x="1298" y="315"/>
                  </a:lnTo>
                  <a:lnTo>
                    <a:pt x="1298" y="315"/>
                  </a:lnTo>
                  <a:lnTo>
                    <a:pt x="1297" y="319"/>
                  </a:lnTo>
                  <a:lnTo>
                    <a:pt x="1296" y="323"/>
                  </a:lnTo>
                  <a:lnTo>
                    <a:pt x="1296" y="335"/>
                  </a:lnTo>
                  <a:lnTo>
                    <a:pt x="1297" y="348"/>
                  </a:lnTo>
                  <a:lnTo>
                    <a:pt x="1299" y="358"/>
                  </a:lnTo>
                  <a:lnTo>
                    <a:pt x="1299" y="358"/>
                  </a:lnTo>
                  <a:lnTo>
                    <a:pt x="1303" y="369"/>
                  </a:lnTo>
                  <a:lnTo>
                    <a:pt x="1309" y="380"/>
                  </a:lnTo>
                  <a:lnTo>
                    <a:pt x="1316" y="391"/>
                  </a:lnTo>
                  <a:lnTo>
                    <a:pt x="1320" y="395"/>
                  </a:lnTo>
                  <a:lnTo>
                    <a:pt x="1325" y="398"/>
                  </a:lnTo>
                  <a:lnTo>
                    <a:pt x="1325" y="703"/>
                  </a:lnTo>
                  <a:lnTo>
                    <a:pt x="1325" y="703"/>
                  </a:lnTo>
                  <a:lnTo>
                    <a:pt x="1321" y="710"/>
                  </a:lnTo>
                  <a:lnTo>
                    <a:pt x="1316" y="717"/>
                  </a:lnTo>
                  <a:lnTo>
                    <a:pt x="1311" y="727"/>
                  </a:lnTo>
                  <a:lnTo>
                    <a:pt x="1306" y="741"/>
                  </a:lnTo>
                  <a:lnTo>
                    <a:pt x="1301" y="758"/>
                  </a:lnTo>
                  <a:lnTo>
                    <a:pt x="1296" y="778"/>
                  </a:lnTo>
                  <a:lnTo>
                    <a:pt x="1292" y="802"/>
                  </a:lnTo>
                  <a:lnTo>
                    <a:pt x="1292" y="802"/>
                  </a:lnTo>
                  <a:lnTo>
                    <a:pt x="1292" y="813"/>
                  </a:lnTo>
                  <a:lnTo>
                    <a:pt x="1292" y="823"/>
                  </a:lnTo>
                  <a:lnTo>
                    <a:pt x="1293" y="833"/>
                  </a:lnTo>
                  <a:lnTo>
                    <a:pt x="1296" y="844"/>
                  </a:lnTo>
                  <a:lnTo>
                    <a:pt x="1302" y="861"/>
                  </a:lnTo>
                  <a:lnTo>
                    <a:pt x="1308" y="877"/>
                  </a:lnTo>
                  <a:lnTo>
                    <a:pt x="1315" y="891"/>
                  </a:lnTo>
                  <a:lnTo>
                    <a:pt x="1321" y="900"/>
                  </a:lnTo>
                  <a:lnTo>
                    <a:pt x="1327" y="909"/>
                  </a:lnTo>
                  <a:lnTo>
                    <a:pt x="1323" y="1165"/>
                  </a:lnTo>
                  <a:lnTo>
                    <a:pt x="1323" y="1165"/>
                  </a:lnTo>
                  <a:lnTo>
                    <a:pt x="1321" y="1167"/>
                  </a:lnTo>
                  <a:lnTo>
                    <a:pt x="1315" y="1174"/>
                  </a:lnTo>
                  <a:lnTo>
                    <a:pt x="1312" y="1179"/>
                  </a:lnTo>
                  <a:lnTo>
                    <a:pt x="1310" y="1186"/>
                  </a:lnTo>
                  <a:lnTo>
                    <a:pt x="1307" y="1194"/>
                  </a:lnTo>
                  <a:lnTo>
                    <a:pt x="1306" y="1203"/>
                  </a:lnTo>
                  <a:lnTo>
                    <a:pt x="1306" y="1203"/>
                  </a:lnTo>
                  <a:lnTo>
                    <a:pt x="1306" y="1213"/>
                  </a:lnTo>
                  <a:lnTo>
                    <a:pt x="1306" y="1221"/>
                  </a:lnTo>
                  <a:lnTo>
                    <a:pt x="1307" y="1234"/>
                  </a:lnTo>
                  <a:lnTo>
                    <a:pt x="1309" y="1241"/>
                  </a:lnTo>
                  <a:lnTo>
                    <a:pt x="1310" y="1243"/>
                  </a:lnTo>
                  <a:lnTo>
                    <a:pt x="1480" y="1243"/>
                  </a:lnTo>
                  <a:lnTo>
                    <a:pt x="1480" y="1243"/>
                  </a:lnTo>
                  <a:lnTo>
                    <a:pt x="1482" y="1235"/>
                  </a:lnTo>
                  <a:lnTo>
                    <a:pt x="1483" y="1221"/>
                  </a:lnTo>
                  <a:lnTo>
                    <a:pt x="1482" y="1204"/>
                  </a:lnTo>
                  <a:lnTo>
                    <a:pt x="1482" y="1196"/>
                  </a:lnTo>
                  <a:lnTo>
                    <a:pt x="1480" y="1188"/>
                  </a:lnTo>
                  <a:lnTo>
                    <a:pt x="1480" y="1188"/>
                  </a:lnTo>
                  <a:lnTo>
                    <a:pt x="1477" y="1179"/>
                  </a:lnTo>
                  <a:lnTo>
                    <a:pt x="1471" y="1172"/>
                  </a:lnTo>
                  <a:lnTo>
                    <a:pt x="1466" y="1166"/>
                  </a:lnTo>
                  <a:lnTo>
                    <a:pt x="1461" y="1161"/>
                  </a:lnTo>
                  <a:lnTo>
                    <a:pt x="1460" y="909"/>
                  </a:lnTo>
                  <a:lnTo>
                    <a:pt x="1460" y="909"/>
                  </a:lnTo>
                  <a:lnTo>
                    <a:pt x="1473" y="888"/>
                  </a:lnTo>
                  <a:lnTo>
                    <a:pt x="1482" y="876"/>
                  </a:lnTo>
                  <a:lnTo>
                    <a:pt x="1488" y="865"/>
                  </a:lnTo>
                  <a:lnTo>
                    <a:pt x="1494" y="852"/>
                  </a:lnTo>
                  <a:lnTo>
                    <a:pt x="1499" y="837"/>
                  </a:lnTo>
                  <a:lnTo>
                    <a:pt x="1502" y="822"/>
                  </a:lnTo>
                  <a:lnTo>
                    <a:pt x="1503" y="814"/>
                  </a:lnTo>
                  <a:lnTo>
                    <a:pt x="1503" y="806"/>
                  </a:lnTo>
                  <a:lnTo>
                    <a:pt x="1503" y="806"/>
                  </a:lnTo>
                  <a:lnTo>
                    <a:pt x="1503" y="797"/>
                  </a:lnTo>
                  <a:lnTo>
                    <a:pt x="1502" y="788"/>
                  </a:lnTo>
                  <a:lnTo>
                    <a:pt x="1498" y="773"/>
                  </a:lnTo>
                  <a:lnTo>
                    <a:pt x="1493" y="758"/>
                  </a:lnTo>
                  <a:lnTo>
                    <a:pt x="1487" y="743"/>
                  </a:lnTo>
                  <a:lnTo>
                    <a:pt x="1481" y="731"/>
                  </a:lnTo>
                  <a:lnTo>
                    <a:pt x="1473" y="720"/>
                  </a:lnTo>
                  <a:lnTo>
                    <a:pt x="1462" y="703"/>
                  </a:lnTo>
                  <a:close/>
                  <a:moveTo>
                    <a:pt x="1843" y="953"/>
                  </a:moveTo>
                  <a:lnTo>
                    <a:pt x="2130" y="663"/>
                  </a:lnTo>
                  <a:lnTo>
                    <a:pt x="2130" y="663"/>
                  </a:lnTo>
                  <a:lnTo>
                    <a:pt x="1946" y="660"/>
                  </a:lnTo>
                  <a:lnTo>
                    <a:pt x="1837" y="659"/>
                  </a:lnTo>
                  <a:lnTo>
                    <a:pt x="1715" y="658"/>
                  </a:lnTo>
                  <a:lnTo>
                    <a:pt x="1715" y="658"/>
                  </a:lnTo>
                  <a:lnTo>
                    <a:pt x="1708" y="657"/>
                  </a:lnTo>
                  <a:lnTo>
                    <a:pt x="1698" y="655"/>
                  </a:lnTo>
                  <a:lnTo>
                    <a:pt x="1687" y="651"/>
                  </a:lnTo>
                  <a:lnTo>
                    <a:pt x="1676" y="646"/>
                  </a:lnTo>
                  <a:lnTo>
                    <a:pt x="1650" y="634"/>
                  </a:lnTo>
                  <a:lnTo>
                    <a:pt x="1623" y="620"/>
                  </a:lnTo>
                  <a:lnTo>
                    <a:pt x="1597" y="606"/>
                  </a:lnTo>
                  <a:lnTo>
                    <a:pt x="1576" y="596"/>
                  </a:lnTo>
                  <a:lnTo>
                    <a:pt x="1566" y="592"/>
                  </a:lnTo>
                  <a:lnTo>
                    <a:pt x="1558" y="591"/>
                  </a:lnTo>
                  <a:lnTo>
                    <a:pt x="1553" y="590"/>
                  </a:lnTo>
                  <a:lnTo>
                    <a:pt x="1551" y="591"/>
                  </a:lnTo>
                  <a:lnTo>
                    <a:pt x="1550" y="592"/>
                  </a:lnTo>
                  <a:lnTo>
                    <a:pt x="1550" y="592"/>
                  </a:lnTo>
                  <a:lnTo>
                    <a:pt x="1535" y="628"/>
                  </a:lnTo>
                  <a:lnTo>
                    <a:pt x="1514" y="681"/>
                  </a:lnTo>
                  <a:lnTo>
                    <a:pt x="1514" y="681"/>
                  </a:lnTo>
                  <a:lnTo>
                    <a:pt x="1523" y="691"/>
                  </a:lnTo>
                  <a:lnTo>
                    <a:pt x="1532" y="703"/>
                  </a:lnTo>
                  <a:lnTo>
                    <a:pt x="1542" y="719"/>
                  </a:lnTo>
                  <a:lnTo>
                    <a:pt x="1551" y="737"/>
                  </a:lnTo>
                  <a:lnTo>
                    <a:pt x="1556" y="747"/>
                  </a:lnTo>
                  <a:lnTo>
                    <a:pt x="1560" y="759"/>
                  </a:lnTo>
                  <a:lnTo>
                    <a:pt x="1563" y="770"/>
                  </a:lnTo>
                  <a:lnTo>
                    <a:pt x="1565" y="781"/>
                  </a:lnTo>
                  <a:lnTo>
                    <a:pt x="1568" y="793"/>
                  </a:lnTo>
                  <a:lnTo>
                    <a:pt x="1568" y="806"/>
                  </a:lnTo>
                  <a:lnTo>
                    <a:pt x="1568" y="806"/>
                  </a:lnTo>
                  <a:lnTo>
                    <a:pt x="1566" y="825"/>
                  </a:lnTo>
                  <a:lnTo>
                    <a:pt x="1564" y="838"/>
                  </a:lnTo>
                  <a:lnTo>
                    <a:pt x="1561" y="855"/>
                  </a:lnTo>
                  <a:lnTo>
                    <a:pt x="1558" y="864"/>
                  </a:lnTo>
                  <a:lnTo>
                    <a:pt x="1555" y="873"/>
                  </a:lnTo>
                  <a:lnTo>
                    <a:pt x="1551" y="883"/>
                  </a:lnTo>
                  <a:lnTo>
                    <a:pt x="1545" y="894"/>
                  </a:lnTo>
                  <a:lnTo>
                    <a:pt x="1539" y="903"/>
                  </a:lnTo>
                  <a:lnTo>
                    <a:pt x="1532" y="914"/>
                  </a:lnTo>
                  <a:lnTo>
                    <a:pt x="1524" y="924"/>
                  </a:lnTo>
                  <a:lnTo>
                    <a:pt x="1513" y="935"/>
                  </a:lnTo>
                  <a:lnTo>
                    <a:pt x="1513" y="935"/>
                  </a:lnTo>
                  <a:lnTo>
                    <a:pt x="1536" y="981"/>
                  </a:lnTo>
                  <a:lnTo>
                    <a:pt x="1553" y="1013"/>
                  </a:lnTo>
                  <a:lnTo>
                    <a:pt x="1560" y="1025"/>
                  </a:lnTo>
                  <a:lnTo>
                    <a:pt x="1565" y="1032"/>
                  </a:lnTo>
                  <a:lnTo>
                    <a:pt x="1565" y="1032"/>
                  </a:lnTo>
                  <a:lnTo>
                    <a:pt x="1580" y="1023"/>
                  </a:lnTo>
                  <a:lnTo>
                    <a:pt x="1597" y="1013"/>
                  </a:lnTo>
                  <a:lnTo>
                    <a:pt x="1618" y="1002"/>
                  </a:lnTo>
                  <a:lnTo>
                    <a:pt x="1642" y="990"/>
                  </a:lnTo>
                  <a:lnTo>
                    <a:pt x="1669" y="978"/>
                  </a:lnTo>
                  <a:lnTo>
                    <a:pt x="1696" y="968"/>
                  </a:lnTo>
                  <a:lnTo>
                    <a:pt x="1711" y="964"/>
                  </a:lnTo>
                  <a:lnTo>
                    <a:pt x="1724" y="961"/>
                  </a:lnTo>
                  <a:lnTo>
                    <a:pt x="1724" y="961"/>
                  </a:lnTo>
                  <a:lnTo>
                    <a:pt x="1737" y="959"/>
                  </a:lnTo>
                  <a:lnTo>
                    <a:pt x="1761" y="957"/>
                  </a:lnTo>
                  <a:lnTo>
                    <a:pt x="1843" y="953"/>
                  </a:lnTo>
                  <a:close/>
                  <a:moveTo>
                    <a:pt x="3120" y="962"/>
                  </a:moveTo>
                  <a:lnTo>
                    <a:pt x="3486" y="484"/>
                  </a:lnTo>
                  <a:lnTo>
                    <a:pt x="3486" y="484"/>
                  </a:lnTo>
                  <a:lnTo>
                    <a:pt x="3479" y="482"/>
                  </a:lnTo>
                  <a:lnTo>
                    <a:pt x="3469" y="481"/>
                  </a:lnTo>
                  <a:lnTo>
                    <a:pt x="3458" y="480"/>
                  </a:lnTo>
                  <a:lnTo>
                    <a:pt x="3445" y="480"/>
                  </a:lnTo>
                  <a:lnTo>
                    <a:pt x="3428" y="483"/>
                  </a:lnTo>
                  <a:lnTo>
                    <a:pt x="3420" y="485"/>
                  </a:lnTo>
                  <a:lnTo>
                    <a:pt x="3412" y="488"/>
                  </a:lnTo>
                  <a:lnTo>
                    <a:pt x="3403" y="492"/>
                  </a:lnTo>
                  <a:lnTo>
                    <a:pt x="3394" y="496"/>
                  </a:lnTo>
                  <a:lnTo>
                    <a:pt x="3394" y="496"/>
                  </a:lnTo>
                  <a:lnTo>
                    <a:pt x="3385" y="502"/>
                  </a:lnTo>
                  <a:lnTo>
                    <a:pt x="3376" y="508"/>
                  </a:lnTo>
                  <a:lnTo>
                    <a:pt x="3369" y="515"/>
                  </a:lnTo>
                  <a:lnTo>
                    <a:pt x="3363" y="523"/>
                  </a:lnTo>
                  <a:lnTo>
                    <a:pt x="3358" y="532"/>
                  </a:lnTo>
                  <a:lnTo>
                    <a:pt x="3353" y="540"/>
                  </a:lnTo>
                  <a:lnTo>
                    <a:pt x="3349" y="548"/>
                  </a:lnTo>
                  <a:lnTo>
                    <a:pt x="3346" y="557"/>
                  </a:lnTo>
                  <a:lnTo>
                    <a:pt x="3341" y="574"/>
                  </a:lnTo>
                  <a:lnTo>
                    <a:pt x="3337" y="589"/>
                  </a:lnTo>
                  <a:lnTo>
                    <a:pt x="3336" y="600"/>
                  </a:lnTo>
                  <a:lnTo>
                    <a:pt x="3337" y="605"/>
                  </a:lnTo>
                  <a:lnTo>
                    <a:pt x="3338" y="608"/>
                  </a:lnTo>
                  <a:lnTo>
                    <a:pt x="3338" y="608"/>
                  </a:lnTo>
                  <a:lnTo>
                    <a:pt x="3334" y="599"/>
                  </a:lnTo>
                  <a:lnTo>
                    <a:pt x="3330" y="592"/>
                  </a:lnTo>
                  <a:lnTo>
                    <a:pt x="3325" y="585"/>
                  </a:lnTo>
                  <a:lnTo>
                    <a:pt x="3320" y="579"/>
                  </a:lnTo>
                  <a:lnTo>
                    <a:pt x="3315" y="574"/>
                  </a:lnTo>
                  <a:lnTo>
                    <a:pt x="3310" y="568"/>
                  </a:lnTo>
                  <a:lnTo>
                    <a:pt x="3304" y="564"/>
                  </a:lnTo>
                  <a:lnTo>
                    <a:pt x="3299" y="561"/>
                  </a:lnTo>
                  <a:lnTo>
                    <a:pt x="3286" y="556"/>
                  </a:lnTo>
                  <a:lnTo>
                    <a:pt x="3273" y="554"/>
                  </a:lnTo>
                  <a:lnTo>
                    <a:pt x="3261" y="553"/>
                  </a:lnTo>
                  <a:lnTo>
                    <a:pt x="3249" y="554"/>
                  </a:lnTo>
                  <a:lnTo>
                    <a:pt x="3236" y="556"/>
                  </a:lnTo>
                  <a:lnTo>
                    <a:pt x="3225" y="558"/>
                  </a:lnTo>
                  <a:lnTo>
                    <a:pt x="3214" y="562"/>
                  </a:lnTo>
                  <a:lnTo>
                    <a:pt x="3206" y="565"/>
                  </a:lnTo>
                  <a:lnTo>
                    <a:pt x="3192" y="572"/>
                  </a:lnTo>
                  <a:lnTo>
                    <a:pt x="3187" y="574"/>
                  </a:lnTo>
                  <a:lnTo>
                    <a:pt x="3187" y="574"/>
                  </a:lnTo>
                  <a:lnTo>
                    <a:pt x="3199" y="594"/>
                  </a:lnTo>
                  <a:lnTo>
                    <a:pt x="3209" y="613"/>
                  </a:lnTo>
                  <a:lnTo>
                    <a:pt x="3215" y="632"/>
                  </a:lnTo>
                  <a:lnTo>
                    <a:pt x="3219" y="647"/>
                  </a:lnTo>
                  <a:lnTo>
                    <a:pt x="3220" y="663"/>
                  </a:lnTo>
                  <a:lnTo>
                    <a:pt x="3220" y="675"/>
                  </a:lnTo>
                  <a:lnTo>
                    <a:pt x="3218" y="687"/>
                  </a:lnTo>
                  <a:lnTo>
                    <a:pt x="3214" y="696"/>
                  </a:lnTo>
                  <a:lnTo>
                    <a:pt x="3209" y="705"/>
                  </a:lnTo>
                  <a:lnTo>
                    <a:pt x="3203" y="712"/>
                  </a:lnTo>
                  <a:lnTo>
                    <a:pt x="3194" y="718"/>
                  </a:lnTo>
                  <a:lnTo>
                    <a:pt x="3186" y="722"/>
                  </a:lnTo>
                  <a:lnTo>
                    <a:pt x="3178" y="724"/>
                  </a:lnTo>
                  <a:lnTo>
                    <a:pt x="3169" y="725"/>
                  </a:lnTo>
                  <a:lnTo>
                    <a:pt x="3160" y="725"/>
                  </a:lnTo>
                  <a:lnTo>
                    <a:pt x="3150" y="724"/>
                  </a:lnTo>
                  <a:lnTo>
                    <a:pt x="3150" y="724"/>
                  </a:lnTo>
                  <a:lnTo>
                    <a:pt x="3138" y="720"/>
                  </a:lnTo>
                  <a:lnTo>
                    <a:pt x="3129" y="715"/>
                  </a:lnTo>
                  <a:lnTo>
                    <a:pt x="3121" y="709"/>
                  </a:lnTo>
                  <a:lnTo>
                    <a:pt x="3114" y="702"/>
                  </a:lnTo>
                  <a:lnTo>
                    <a:pt x="3108" y="695"/>
                  </a:lnTo>
                  <a:lnTo>
                    <a:pt x="3104" y="688"/>
                  </a:lnTo>
                  <a:lnTo>
                    <a:pt x="3100" y="680"/>
                  </a:lnTo>
                  <a:lnTo>
                    <a:pt x="3098" y="673"/>
                  </a:lnTo>
                  <a:lnTo>
                    <a:pt x="3095" y="658"/>
                  </a:lnTo>
                  <a:lnTo>
                    <a:pt x="3095" y="646"/>
                  </a:lnTo>
                  <a:lnTo>
                    <a:pt x="3095" y="638"/>
                  </a:lnTo>
                  <a:lnTo>
                    <a:pt x="3095" y="635"/>
                  </a:lnTo>
                  <a:lnTo>
                    <a:pt x="3095" y="635"/>
                  </a:lnTo>
                  <a:lnTo>
                    <a:pt x="3092" y="637"/>
                  </a:lnTo>
                  <a:lnTo>
                    <a:pt x="3084" y="643"/>
                  </a:lnTo>
                  <a:lnTo>
                    <a:pt x="3072" y="650"/>
                  </a:lnTo>
                  <a:lnTo>
                    <a:pt x="3064" y="653"/>
                  </a:lnTo>
                  <a:lnTo>
                    <a:pt x="3056" y="656"/>
                  </a:lnTo>
                  <a:lnTo>
                    <a:pt x="3047" y="658"/>
                  </a:lnTo>
                  <a:lnTo>
                    <a:pt x="3038" y="659"/>
                  </a:lnTo>
                  <a:lnTo>
                    <a:pt x="3028" y="659"/>
                  </a:lnTo>
                  <a:lnTo>
                    <a:pt x="3018" y="658"/>
                  </a:lnTo>
                  <a:lnTo>
                    <a:pt x="3008" y="655"/>
                  </a:lnTo>
                  <a:lnTo>
                    <a:pt x="2999" y="650"/>
                  </a:lnTo>
                  <a:lnTo>
                    <a:pt x="2989" y="643"/>
                  </a:lnTo>
                  <a:lnTo>
                    <a:pt x="2980" y="634"/>
                  </a:lnTo>
                  <a:lnTo>
                    <a:pt x="2980" y="634"/>
                  </a:lnTo>
                  <a:lnTo>
                    <a:pt x="2973" y="625"/>
                  </a:lnTo>
                  <a:lnTo>
                    <a:pt x="2969" y="616"/>
                  </a:lnTo>
                  <a:lnTo>
                    <a:pt x="2967" y="607"/>
                  </a:lnTo>
                  <a:lnTo>
                    <a:pt x="2968" y="598"/>
                  </a:lnTo>
                  <a:lnTo>
                    <a:pt x="2969" y="589"/>
                  </a:lnTo>
                  <a:lnTo>
                    <a:pt x="2973" y="581"/>
                  </a:lnTo>
                  <a:lnTo>
                    <a:pt x="2980" y="572"/>
                  </a:lnTo>
                  <a:lnTo>
                    <a:pt x="2987" y="564"/>
                  </a:lnTo>
                  <a:lnTo>
                    <a:pt x="2996" y="557"/>
                  </a:lnTo>
                  <a:lnTo>
                    <a:pt x="3006" y="550"/>
                  </a:lnTo>
                  <a:lnTo>
                    <a:pt x="3019" y="544"/>
                  </a:lnTo>
                  <a:lnTo>
                    <a:pt x="3033" y="540"/>
                  </a:lnTo>
                  <a:lnTo>
                    <a:pt x="3048" y="536"/>
                  </a:lnTo>
                  <a:lnTo>
                    <a:pt x="3065" y="533"/>
                  </a:lnTo>
                  <a:lnTo>
                    <a:pt x="3083" y="532"/>
                  </a:lnTo>
                  <a:lnTo>
                    <a:pt x="3102" y="531"/>
                  </a:lnTo>
                  <a:lnTo>
                    <a:pt x="3102" y="531"/>
                  </a:lnTo>
                  <a:lnTo>
                    <a:pt x="3103" y="520"/>
                  </a:lnTo>
                  <a:lnTo>
                    <a:pt x="3102" y="509"/>
                  </a:lnTo>
                  <a:lnTo>
                    <a:pt x="3099" y="494"/>
                  </a:lnTo>
                  <a:lnTo>
                    <a:pt x="3096" y="486"/>
                  </a:lnTo>
                  <a:lnTo>
                    <a:pt x="3093" y="477"/>
                  </a:lnTo>
                  <a:lnTo>
                    <a:pt x="3089" y="469"/>
                  </a:lnTo>
                  <a:lnTo>
                    <a:pt x="3084" y="460"/>
                  </a:lnTo>
                  <a:lnTo>
                    <a:pt x="3078" y="451"/>
                  </a:lnTo>
                  <a:lnTo>
                    <a:pt x="3071" y="443"/>
                  </a:lnTo>
                  <a:lnTo>
                    <a:pt x="3061" y="435"/>
                  </a:lnTo>
                  <a:lnTo>
                    <a:pt x="3051" y="426"/>
                  </a:lnTo>
                  <a:lnTo>
                    <a:pt x="3051" y="426"/>
                  </a:lnTo>
                  <a:lnTo>
                    <a:pt x="3043" y="421"/>
                  </a:lnTo>
                  <a:lnTo>
                    <a:pt x="3034" y="417"/>
                  </a:lnTo>
                  <a:lnTo>
                    <a:pt x="3024" y="415"/>
                  </a:lnTo>
                  <a:lnTo>
                    <a:pt x="3014" y="413"/>
                  </a:lnTo>
                  <a:lnTo>
                    <a:pt x="3004" y="412"/>
                  </a:lnTo>
                  <a:lnTo>
                    <a:pt x="2995" y="412"/>
                  </a:lnTo>
                  <a:lnTo>
                    <a:pt x="2977" y="414"/>
                  </a:lnTo>
                  <a:lnTo>
                    <a:pt x="2960" y="418"/>
                  </a:lnTo>
                  <a:lnTo>
                    <a:pt x="2947" y="421"/>
                  </a:lnTo>
                  <a:lnTo>
                    <a:pt x="2936" y="425"/>
                  </a:lnTo>
                  <a:lnTo>
                    <a:pt x="2936" y="425"/>
                  </a:lnTo>
                  <a:lnTo>
                    <a:pt x="2943" y="421"/>
                  </a:lnTo>
                  <a:lnTo>
                    <a:pt x="2951" y="415"/>
                  </a:lnTo>
                  <a:lnTo>
                    <a:pt x="2960" y="408"/>
                  </a:lnTo>
                  <a:lnTo>
                    <a:pt x="2970" y="397"/>
                  </a:lnTo>
                  <a:lnTo>
                    <a:pt x="2980" y="384"/>
                  </a:lnTo>
                  <a:lnTo>
                    <a:pt x="2984" y="376"/>
                  </a:lnTo>
                  <a:lnTo>
                    <a:pt x="2988" y="369"/>
                  </a:lnTo>
                  <a:lnTo>
                    <a:pt x="2991" y="360"/>
                  </a:lnTo>
                  <a:lnTo>
                    <a:pt x="2993" y="351"/>
                  </a:lnTo>
                  <a:lnTo>
                    <a:pt x="2993" y="351"/>
                  </a:lnTo>
                  <a:lnTo>
                    <a:pt x="2995" y="336"/>
                  </a:lnTo>
                  <a:lnTo>
                    <a:pt x="2994" y="320"/>
                  </a:lnTo>
                  <a:lnTo>
                    <a:pt x="2992" y="303"/>
                  </a:lnTo>
                  <a:lnTo>
                    <a:pt x="2988" y="285"/>
                  </a:lnTo>
                  <a:lnTo>
                    <a:pt x="2981" y="267"/>
                  </a:lnTo>
                  <a:lnTo>
                    <a:pt x="2972" y="249"/>
                  </a:lnTo>
                  <a:lnTo>
                    <a:pt x="2961" y="232"/>
                  </a:lnTo>
                  <a:lnTo>
                    <a:pt x="2955" y="223"/>
                  </a:lnTo>
                  <a:lnTo>
                    <a:pt x="2948" y="216"/>
                  </a:lnTo>
                  <a:lnTo>
                    <a:pt x="2947" y="214"/>
                  </a:lnTo>
                  <a:lnTo>
                    <a:pt x="2944" y="214"/>
                  </a:lnTo>
                  <a:lnTo>
                    <a:pt x="2944" y="214"/>
                  </a:lnTo>
                  <a:lnTo>
                    <a:pt x="2934" y="214"/>
                  </a:lnTo>
                  <a:lnTo>
                    <a:pt x="2923" y="215"/>
                  </a:lnTo>
                  <a:lnTo>
                    <a:pt x="2903" y="219"/>
                  </a:lnTo>
                  <a:lnTo>
                    <a:pt x="2885" y="224"/>
                  </a:lnTo>
                  <a:lnTo>
                    <a:pt x="2866" y="232"/>
                  </a:lnTo>
                  <a:lnTo>
                    <a:pt x="2851" y="240"/>
                  </a:lnTo>
                  <a:lnTo>
                    <a:pt x="2836" y="250"/>
                  </a:lnTo>
                  <a:lnTo>
                    <a:pt x="2824" y="261"/>
                  </a:lnTo>
                  <a:lnTo>
                    <a:pt x="2814" y="272"/>
                  </a:lnTo>
                  <a:lnTo>
                    <a:pt x="2814" y="272"/>
                  </a:lnTo>
                  <a:lnTo>
                    <a:pt x="2809" y="280"/>
                  </a:lnTo>
                  <a:lnTo>
                    <a:pt x="2805" y="288"/>
                  </a:lnTo>
                  <a:lnTo>
                    <a:pt x="2802" y="297"/>
                  </a:lnTo>
                  <a:lnTo>
                    <a:pt x="2799" y="305"/>
                  </a:lnTo>
                  <a:lnTo>
                    <a:pt x="2796" y="320"/>
                  </a:lnTo>
                  <a:lnTo>
                    <a:pt x="2795" y="334"/>
                  </a:lnTo>
                  <a:lnTo>
                    <a:pt x="2795" y="347"/>
                  </a:lnTo>
                  <a:lnTo>
                    <a:pt x="2796" y="357"/>
                  </a:lnTo>
                  <a:lnTo>
                    <a:pt x="2798" y="365"/>
                  </a:lnTo>
                  <a:lnTo>
                    <a:pt x="2798" y="365"/>
                  </a:lnTo>
                  <a:lnTo>
                    <a:pt x="2792" y="354"/>
                  </a:lnTo>
                  <a:lnTo>
                    <a:pt x="2787" y="341"/>
                  </a:lnTo>
                  <a:lnTo>
                    <a:pt x="2778" y="327"/>
                  </a:lnTo>
                  <a:lnTo>
                    <a:pt x="2767" y="313"/>
                  </a:lnTo>
                  <a:lnTo>
                    <a:pt x="2761" y="306"/>
                  </a:lnTo>
                  <a:lnTo>
                    <a:pt x="2754" y="299"/>
                  </a:lnTo>
                  <a:lnTo>
                    <a:pt x="2746" y="292"/>
                  </a:lnTo>
                  <a:lnTo>
                    <a:pt x="2737" y="287"/>
                  </a:lnTo>
                  <a:lnTo>
                    <a:pt x="2729" y="283"/>
                  </a:lnTo>
                  <a:lnTo>
                    <a:pt x="2719" y="281"/>
                  </a:lnTo>
                  <a:lnTo>
                    <a:pt x="2719" y="281"/>
                  </a:lnTo>
                  <a:lnTo>
                    <a:pt x="2707" y="278"/>
                  </a:lnTo>
                  <a:lnTo>
                    <a:pt x="2694" y="278"/>
                  </a:lnTo>
                  <a:lnTo>
                    <a:pt x="2683" y="278"/>
                  </a:lnTo>
                  <a:lnTo>
                    <a:pt x="2672" y="279"/>
                  </a:lnTo>
                  <a:lnTo>
                    <a:pt x="2663" y="281"/>
                  </a:lnTo>
                  <a:lnTo>
                    <a:pt x="2653" y="284"/>
                  </a:lnTo>
                  <a:lnTo>
                    <a:pt x="2644" y="287"/>
                  </a:lnTo>
                  <a:lnTo>
                    <a:pt x="2637" y="291"/>
                  </a:lnTo>
                  <a:lnTo>
                    <a:pt x="2624" y="300"/>
                  </a:lnTo>
                  <a:lnTo>
                    <a:pt x="2615" y="307"/>
                  </a:lnTo>
                  <a:lnTo>
                    <a:pt x="2607" y="314"/>
                  </a:lnTo>
                  <a:lnTo>
                    <a:pt x="2607" y="314"/>
                  </a:lnTo>
                  <a:lnTo>
                    <a:pt x="2621" y="328"/>
                  </a:lnTo>
                  <a:lnTo>
                    <a:pt x="2632" y="343"/>
                  </a:lnTo>
                  <a:lnTo>
                    <a:pt x="2641" y="357"/>
                  </a:lnTo>
                  <a:lnTo>
                    <a:pt x="2648" y="371"/>
                  </a:lnTo>
                  <a:lnTo>
                    <a:pt x="2654" y="384"/>
                  </a:lnTo>
                  <a:lnTo>
                    <a:pt x="2659" y="398"/>
                  </a:lnTo>
                  <a:lnTo>
                    <a:pt x="2661" y="410"/>
                  </a:lnTo>
                  <a:lnTo>
                    <a:pt x="2662" y="421"/>
                  </a:lnTo>
                  <a:lnTo>
                    <a:pt x="2661" y="432"/>
                  </a:lnTo>
                  <a:lnTo>
                    <a:pt x="2659" y="442"/>
                  </a:lnTo>
                  <a:lnTo>
                    <a:pt x="2654" y="451"/>
                  </a:lnTo>
                  <a:lnTo>
                    <a:pt x="2649" y="458"/>
                  </a:lnTo>
                  <a:lnTo>
                    <a:pt x="2642" y="464"/>
                  </a:lnTo>
                  <a:lnTo>
                    <a:pt x="2635" y="469"/>
                  </a:lnTo>
                  <a:lnTo>
                    <a:pt x="2626" y="472"/>
                  </a:lnTo>
                  <a:lnTo>
                    <a:pt x="2616" y="473"/>
                  </a:lnTo>
                  <a:lnTo>
                    <a:pt x="2616" y="473"/>
                  </a:lnTo>
                  <a:lnTo>
                    <a:pt x="2601" y="473"/>
                  </a:lnTo>
                  <a:lnTo>
                    <a:pt x="2590" y="471"/>
                  </a:lnTo>
                  <a:lnTo>
                    <a:pt x="2580" y="467"/>
                  </a:lnTo>
                  <a:lnTo>
                    <a:pt x="2571" y="462"/>
                  </a:lnTo>
                  <a:lnTo>
                    <a:pt x="2562" y="456"/>
                  </a:lnTo>
                  <a:lnTo>
                    <a:pt x="2556" y="449"/>
                  </a:lnTo>
                  <a:lnTo>
                    <a:pt x="2551" y="441"/>
                  </a:lnTo>
                  <a:lnTo>
                    <a:pt x="2547" y="432"/>
                  </a:lnTo>
                  <a:lnTo>
                    <a:pt x="2543" y="424"/>
                  </a:lnTo>
                  <a:lnTo>
                    <a:pt x="2541" y="417"/>
                  </a:lnTo>
                  <a:lnTo>
                    <a:pt x="2538" y="403"/>
                  </a:lnTo>
                  <a:lnTo>
                    <a:pt x="2536" y="393"/>
                  </a:lnTo>
                  <a:lnTo>
                    <a:pt x="2536" y="390"/>
                  </a:lnTo>
                  <a:lnTo>
                    <a:pt x="2536" y="390"/>
                  </a:lnTo>
                  <a:lnTo>
                    <a:pt x="2534" y="392"/>
                  </a:lnTo>
                  <a:lnTo>
                    <a:pt x="2528" y="398"/>
                  </a:lnTo>
                  <a:lnTo>
                    <a:pt x="2518" y="405"/>
                  </a:lnTo>
                  <a:lnTo>
                    <a:pt x="2506" y="413"/>
                  </a:lnTo>
                  <a:lnTo>
                    <a:pt x="2499" y="416"/>
                  </a:lnTo>
                  <a:lnTo>
                    <a:pt x="2491" y="419"/>
                  </a:lnTo>
                  <a:lnTo>
                    <a:pt x="2483" y="420"/>
                  </a:lnTo>
                  <a:lnTo>
                    <a:pt x="2473" y="421"/>
                  </a:lnTo>
                  <a:lnTo>
                    <a:pt x="2464" y="421"/>
                  </a:lnTo>
                  <a:lnTo>
                    <a:pt x="2454" y="419"/>
                  </a:lnTo>
                  <a:lnTo>
                    <a:pt x="2444" y="415"/>
                  </a:lnTo>
                  <a:lnTo>
                    <a:pt x="2434" y="409"/>
                  </a:lnTo>
                  <a:lnTo>
                    <a:pt x="2434" y="409"/>
                  </a:lnTo>
                  <a:lnTo>
                    <a:pt x="2426" y="404"/>
                  </a:lnTo>
                  <a:lnTo>
                    <a:pt x="2419" y="397"/>
                  </a:lnTo>
                  <a:lnTo>
                    <a:pt x="2414" y="390"/>
                  </a:lnTo>
                  <a:lnTo>
                    <a:pt x="2410" y="381"/>
                  </a:lnTo>
                  <a:lnTo>
                    <a:pt x="2408" y="372"/>
                  </a:lnTo>
                  <a:lnTo>
                    <a:pt x="2407" y="363"/>
                  </a:lnTo>
                  <a:lnTo>
                    <a:pt x="2407" y="354"/>
                  </a:lnTo>
                  <a:lnTo>
                    <a:pt x="2410" y="345"/>
                  </a:lnTo>
                  <a:lnTo>
                    <a:pt x="2415" y="334"/>
                  </a:lnTo>
                  <a:lnTo>
                    <a:pt x="2421" y="325"/>
                  </a:lnTo>
                  <a:lnTo>
                    <a:pt x="2432" y="316"/>
                  </a:lnTo>
                  <a:lnTo>
                    <a:pt x="2443" y="308"/>
                  </a:lnTo>
                  <a:lnTo>
                    <a:pt x="2457" y="300"/>
                  </a:lnTo>
                  <a:lnTo>
                    <a:pt x="2474" y="292"/>
                  </a:lnTo>
                  <a:lnTo>
                    <a:pt x="2495" y="286"/>
                  </a:lnTo>
                  <a:lnTo>
                    <a:pt x="2518" y="280"/>
                  </a:lnTo>
                  <a:lnTo>
                    <a:pt x="2518" y="280"/>
                  </a:lnTo>
                  <a:lnTo>
                    <a:pt x="2517" y="275"/>
                  </a:lnTo>
                  <a:lnTo>
                    <a:pt x="2512" y="262"/>
                  </a:lnTo>
                  <a:lnTo>
                    <a:pt x="2509" y="253"/>
                  </a:lnTo>
                  <a:lnTo>
                    <a:pt x="2504" y="242"/>
                  </a:lnTo>
                  <a:lnTo>
                    <a:pt x="2499" y="232"/>
                  </a:lnTo>
                  <a:lnTo>
                    <a:pt x="2492" y="222"/>
                  </a:lnTo>
                  <a:lnTo>
                    <a:pt x="2484" y="213"/>
                  </a:lnTo>
                  <a:lnTo>
                    <a:pt x="2474" y="203"/>
                  </a:lnTo>
                  <a:lnTo>
                    <a:pt x="2464" y="196"/>
                  </a:lnTo>
                  <a:lnTo>
                    <a:pt x="2452" y="190"/>
                  </a:lnTo>
                  <a:lnTo>
                    <a:pt x="2446" y="188"/>
                  </a:lnTo>
                  <a:lnTo>
                    <a:pt x="2440" y="187"/>
                  </a:lnTo>
                  <a:lnTo>
                    <a:pt x="2433" y="186"/>
                  </a:lnTo>
                  <a:lnTo>
                    <a:pt x="2424" y="185"/>
                  </a:lnTo>
                  <a:lnTo>
                    <a:pt x="2417" y="186"/>
                  </a:lnTo>
                  <a:lnTo>
                    <a:pt x="2408" y="187"/>
                  </a:lnTo>
                  <a:lnTo>
                    <a:pt x="2400" y="190"/>
                  </a:lnTo>
                  <a:lnTo>
                    <a:pt x="2391" y="193"/>
                  </a:lnTo>
                  <a:lnTo>
                    <a:pt x="2391" y="193"/>
                  </a:lnTo>
                  <a:lnTo>
                    <a:pt x="2394" y="191"/>
                  </a:lnTo>
                  <a:lnTo>
                    <a:pt x="2398" y="188"/>
                  </a:lnTo>
                  <a:lnTo>
                    <a:pt x="2406" y="180"/>
                  </a:lnTo>
                  <a:lnTo>
                    <a:pt x="2415" y="168"/>
                  </a:lnTo>
                  <a:lnTo>
                    <a:pt x="2423" y="153"/>
                  </a:lnTo>
                  <a:lnTo>
                    <a:pt x="2427" y="144"/>
                  </a:lnTo>
                  <a:lnTo>
                    <a:pt x="2432" y="136"/>
                  </a:lnTo>
                  <a:lnTo>
                    <a:pt x="2435" y="127"/>
                  </a:lnTo>
                  <a:lnTo>
                    <a:pt x="2437" y="117"/>
                  </a:lnTo>
                  <a:lnTo>
                    <a:pt x="2438" y="106"/>
                  </a:lnTo>
                  <a:lnTo>
                    <a:pt x="2439" y="97"/>
                  </a:lnTo>
                  <a:lnTo>
                    <a:pt x="2438" y="86"/>
                  </a:lnTo>
                  <a:lnTo>
                    <a:pt x="2436" y="76"/>
                  </a:lnTo>
                  <a:lnTo>
                    <a:pt x="2436" y="76"/>
                  </a:lnTo>
                  <a:lnTo>
                    <a:pt x="2434" y="66"/>
                  </a:lnTo>
                  <a:lnTo>
                    <a:pt x="2429" y="57"/>
                  </a:lnTo>
                  <a:lnTo>
                    <a:pt x="2426" y="49"/>
                  </a:lnTo>
                  <a:lnTo>
                    <a:pt x="2422" y="41"/>
                  </a:lnTo>
                  <a:lnTo>
                    <a:pt x="2413" y="28"/>
                  </a:lnTo>
                  <a:lnTo>
                    <a:pt x="2404" y="17"/>
                  </a:lnTo>
                  <a:lnTo>
                    <a:pt x="2396" y="9"/>
                  </a:lnTo>
                  <a:lnTo>
                    <a:pt x="2389" y="4"/>
                  </a:lnTo>
                  <a:lnTo>
                    <a:pt x="2382" y="0"/>
                  </a:lnTo>
                  <a:lnTo>
                    <a:pt x="2279" y="593"/>
                  </a:lnTo>
                  <a:lnTo>
                    <a:pt x="2548" y="712"/>
                  </a:lnTo>
                  <a:lnTo>
                    <a:pt x="2548" y="712"/>
                  </a:lnTo>
                  <a:lnTo>
                    <a:pt x="2572" y="693"/>
                  </a:lnTo>
                  <a:lnTo>
                    <a:pt x="2594" y="677"/>
                  </a:lnTo>
                  <a:lnTo>
                    <a:pt x="2615" y="665"/>
                  </a:lnTo>
                  <a:lnTo>
                    <a:pt x="2633" y="656"/>
                  </a:lnTo>
                  <a:lnTo>
                    <a:pt x="2633" y="656"/>
                  </a:lnTo>
                  <a:lnTo>
                    <a:pt x="2646" y="650"/>
                  </a:lnTo>
                  <a:lnTo>
                    <a:pt x="2661" y="646"/>
                  </a:lnTo>
                  <a:lnTo>
                    <a:pt x="2675" y="642"/>
                  </a:lnTo>
                  <a:lnTo>
                    <a:pt x="2688" y="639"/>
                  </a:lnTo>
                  <a:lnTo>
                    <a:pt x="2702" y="637"/>
                  </a:lnTo>
                  <a:lnTo>
                    <a:pt x="2716" y="636"/>
                  </a:lnTo>
                  <a:lnTo>
                    <a:pt x="2729" y="635"/>
                  </a:lnTo>
                  <a:lnTo>
                    <a:pt x="2743" y="635"/>
                  </a:lnTo>
                  <a:lnTo>
                    <a:pt x="2757" y="636"/>
                  </a:lnTo>
                  <a:lnTo>
                    <a:pt x="2770" y="638"/>
                  </a:lnTo>
                  <a:lnTo>
                    <a:pt x="2783" y="640"/>
                  </a:lnTo>
                  <a:lnTo>
                    <a:pt x="2796" y="643"/>
                  </a:lnTo>
                  <a:lnTo>
                    <a:pt x="2821" y="650"/>
                  </a:lnTo>
                  <a:lnTo>
                    <a:pt x="2845" y="658"/>
                  </a:lnTo>
                  <a:lnTo>
                    <a:pt x="2845" y="658"/>
                  </a:lnTo>
                  <a:lnTo>
                    <a:pt x="2861" y="667"/>
                  </a:lnTo>
                  <a:lnTo>
                    <a:pt x="2875" y="675"/>
                  </a:lnTo>
                  <a:lnTo>
                    <a:pt x="2889" y="683"/>
                  </a:lnTo>
                  <a:lnTo>
                    <a:pt x="2900" y="691"/>
                  </a:lnTo>
                  <a:lnTo>
                    <a:pt x="2910" y="699"/>
                  </a:lnTo>
                  <a:lnTo>
                    <a:pt x="2918" y="709"/>
                  </a:lnTo>
                  <a:lnTo>
                    <a:pt x="2925" y="717"/>
                  </a:lnTo>
                  <a:lnTo>
                    <a:pt x="2932" y="726"/>
                  </a:lnTo>
                  <a:lnTo>
                    <a:pt x="2937" y="735"/>
                  </a:lnTo>
                  <a:lnTo>
                    <a:pt x="2941" y="743"/>
                  </a:lnTo>
                  <a:lnTo>
                    <a:pt x="2944" y="753"/>
                  </a:lnTo>
                  <a:lnTo>
                    <a:pt x="2947" y="761"/>
                  </a:lnTo>
                  <a:lnTo>
                    <a:pt x="2950" y="778"/>
                  </a:lnTo>
                  <a:lnTo>
                    <a:pt x="2952" y="793"/>
                  </a:lnTo>
                  <a:lnTo>
                    <a:pt x="2952" y="793"/>
                  </a:lnTo>
                  <a:lnTo>
                    <a:pt x="2951" y="804"/>
                  </a:lnTo>
                  <a:lnTo>
                    <a:pt x="2949" y="815"/>
                  </a:lnTo>
                  <a:lnTo>
                    <a:pt x="2946" y="827"/>
                  </a:lnTo>
                  <a:lnTo>
                    <a:pt x="2942" y="839"/>
                  </a:lnTo>
                  <a:lnTo>
                    <a:pt x="2933" y="863"/>
                  </a:lnTo>
                  <a:lnTo>
                    <a:pt x="2925" y="877"/>
                  </a:lnTo>
                  <a:lnTo>
                    <a:pt x="3120" y="962"/>
                  </a:lnTo>
                  <a:close/>
                  <a:moveTo>
                    <a:pt x="4480" y="887"/>
                  </a:moveTo>
                  <a:lnTo>
                    <a:pt x="4715" y="773"/>
                  </a:lnTo>
                  <a:lnTo>
                    <a:pt x="4477" y="674"/>
                  </a:lnTo>
                  <a:lnTo>
                    <a:pt x="4477" y="674"/>
                  </a:lnTo>
                  <a:lnTo>
                    <a:pt x="4404" y="675"/>
                  </a:lnTo>
                  <a:lnTo>
                    <a:pt x="4312" y="676"/>
                  </a:lnTo>
                  <a:lnTo>
                    <a:pt x="4201" y="675"/>
                  </a:lnTo>
                  <a:lnTo>
                    <a:pt x="4076" y="673"/>
                  </a:lnTo>
                  <a:lnTo>
                    <a:pt x="3783" y="667"/>
                  </a:lnTo>
                  <a:lnTo>
                    <a:pt x="3449" y="660"/>
                  </a:lnTo>
                  <a:lnTo>
                    <a:pt x="3252" y="916"/>
                  </a:lnTo>
                  <a:lnTo>
                    <a:pt x="3252" y="916"/>
                  </a:lnTo>
                  <a:lnTo>
                    <a:pt x="3986" y="900"/>
                  </a:lnTo>
                  <a:lnTo>
                    <a:pt x="4276" y="894"/>
                  </a:lnTo>
                  <a:lnTo>
                    <a:pt x="4480" y="887"/>
                  </a:lnTo>
                  <a:close/>
                  <a:moveTo>
                    <a:pt x="4171" y="2139"/>
                  </a:moveTo>
                  <a:lnTo>
                    <a:pt x="4171" y="2139"/>
                  </a:lnTo>
                  <a:lnTo>
                    <a:pt x="4105" y="2106"/>
                  </a:lnTo>
                  <a:lnTo>
                    <a:pt x="4042" y="2073"/>
                  </a:lnTo>
                  <a:lnTo>
                    <a:pt x="3983" y="2042"/>
                  </a:lnTo>
                  <a:lnTo>
                    <a:pt x="3954" y="2025"/>
                  </a:lnTo>
                  <a:lnTo>
                    <a:pt x="3926" y="2008"/>
                  </a:lnTo>
                  <a:lnTo>
                    <a:pt x="3900" y="1991"/>
                  </a:lnTo>
                  <a:lnTo>
                    <a:pt x="3875" y="1973"/>
                  </a:lnTo>
                  <a:lnTo>
                    <a:pt x="3852" y="1954"/>
                  </a:lnTo>
                  <a:lnTo>
                    <a:pt x="3829" y="1934"/>
                  </a:lnTo>
                  <a:lnTo>
                    <a:pt x="3809" y="1914"/>
                  </a:lnTo>
                  <a:lnTo>
                    <a:pt x="3789" y="1893"/>
                  </a:lnTo>
                  <a:lnTo>
                    <a:pt x="3772" y="1869"/>
                  </a:lnTo>
                  <a:lnTo>
                    <a:pt x="3756" y="1845"/>
                  </a:lnTo>
                  <a:lnTo>
                    <a:pt x="3756" y="1845"/>
                  </a:lnTo>
                  <a:lnTo>
                    <a:pt x="3750" y="1832"/>
                  </a:lnTo>
                  <a:lnTo>
                    <a:pt x="3743" y="1819"/>
                  </a:lnTo>
                  <a:lnTo>
                    <a:pt x="3738" y="1805"/>
                  </a:lnTo>
                  <a:lnTo>
                    <a:pt x="3733" y="1790"/>
                  </a:lnTo>
                  <a:lnTo>
                    <a:pt x="3729" y="1775"/>
                  </a:lnTo>
                  <a:lnTo>
                    <a:pt x="3726" y="1760"/>
                  </a:lnTo>
                  <a:lnTo>
                    <a:pt x="3723" y="1743"/>
                  </a:lnTo>
                  <a:lnTo>
                    <a:pt x="3721" y="1727"/>
                  </a:lnTo>
                  <a:lnTo>
                    <a:pt x="3720" y="1711"/>
                  </a:lnTo>
                  <a:lnTo>
                    <a:pt x="3719" y="1693"/>
                  </a:lnTo>
                  <a:lnTo>
                    <a:pt x="3719" y="1677"/>
                  </a:lnTo>
                  <a:lnTo>
                    <a:pt x="3720" y="1659"/>
                  </a:lnTo>
                  <a:lnTo>
                    <a:pt x="3721" y="1641"/>
                  </a:lnTo>
                  <a:lnTo>
                    <a:pt x="3724" y="1624"/>
                  </a:lnTo>
                  <a:lnTo>
                    <a:pt x="3726" y="1606"/>
                  </a:lnTo>
                  <a:lnTo>
                    <a:pt x="3730" y="1589"/>
                  </a:lnTo>
                  <a:lnTo>
                    <a:pt x="3734" y="1571"/>
                  </a:lnTo>
                  <a:lnTo>
                    <a:pt x="3740" y="1554"/>
                  </a:lnTo>
                  <a:lnTo>
                    <a:pt x="3745" y="1537"/>
                  </a:lnTo>
                  <a:lnTo>
                    <a:pt x="3753" y="1519"/>
                  </a:lnTo>
                  <a:lnTo>
                    <a:pt x="3761" y="1503"/>
                  </a:lnTo>
                  <a:lnTo>
                    <a:pt x="3769" y="1487"/>
                  </a:lnTo>
                  <a:lnTo>
                    <a:pt x="3778" y="1470"/>
                  </a:lnTo>
                  <a:lnTo>
                    <a:pt x="3788" y="1454"/>
                  </a:lnTo>
                  <a:lnTo>
                    <a:pt x="3800" y="1439"/>
                  </a:lnTo>
                  <a:lnTo>
                    <a:pt x="3812" y="1424"/>
                  </a:lnTo>
                  <a:lnTo>
                    <a:pt x="3824" y="1410"/>
                  </a:lnTo>
                  <a:lnTo>
                    <a:pt x="3839" y="1396"/>
                  </a:lnTo>
                  <a:lnTo>
                    <a:pt x="3853" y="1382"/>
                  </a:lnTo>
                  <a:lnTo>
                    <a:pt x="3868" y="1370"/>
                  </a:lnTo>
                  <a:lnTo>
                    <a:pt x="3885" y="1358"/>
                  </a:lnTo>
                  <a:lnTo>
                    <a:pt x="3902" y="1347"/>
                  </a:lnTo>
                  <a:lnTo>
                    <a:pt x="3902" y="1347"/>
                  </a:lnTo>
                  <a:lnTo>
                    <a:pt x="3910" y="1355"/>
                  </a:lnTo>
                  <a:lnTo>
                    <a:pt x="3917" y="1363"/>
                  </a:lnTo>
                  <a:lnTo>
                    <a:pt x="3922" y="1370"/>
                  </a:lnTo>
                  <a:lnTo>
                    <a:pt x="3927" y="1378"/>
                  </a:lnTo>
                  <a:lnTo>
                    <a:pt x="3936" y="1394"/>
                  </a:lnTo>
                  <a:lnTo>
                    <a:pt x="3941" y="1408"/>
                  </a:lnTo>
                  <a:lnTo>
                    <a:pt x="3944" y="1420"/>
                  </a:lnTo>
                  <a:lnTo>
                    <a:pt x="3946" y="1429"/>
                  </a:lnTo>
                  <a:lnTo>
                    <a:pt x="3946" y="1438"/>
                  </a:lnTo>
                  <a:lnTo>
                    <a:pt x="3946" y="1438"/>
                  </a:lnTo>
                  <a:lnTo>
                    <a:pt x="3966" y="1438"/>
                  </a:lnTo>
                  <a:lnTo>
                    <a:pt x="3991" y="1438"/>
                  </a:lnTo>
                  <a:lnTo>
                    <a:pt x="4044" y="1434"/>
                  </a:lnTo>
                  <a:lnTo>
                    <a:pt x="4098" y="1432"/>
                  </a:lnTo>
                  <a:lnTo>
                    <a:pt x="4123" y="1431"/>
                  </a:lnTo>
                  <a:lnTo>
                    <a:pt x="4143" y="1431"/>
                  </a:lnTo>
                  <a:lnTo>
                    <a:pt x="4143" y="1431"/>
                  </a:lnTo>
                  <a:lnTo>
                    <a:pt x="4144" y="1417"/>
                  </a:lnTo>
                  <a:lnTo>
                    <a:pt x="4144" y="1400"/>
                  </a:lnTo>
                  <a:lnTo>
                    <a:pt x="4143" y="1382"/>
                  </a:lnTo>
                  <a:lnTo>
                    <a:pt x="4141" y="1364"/>
                  </a:lnTo>
                  <a:lnTo>
                    <a:pt x="4138" y="1344"/>
                  </a:lnTo>
                  <a:lnTo>
                    <a:pt x="4133" y="1325"/>
                  </a:lnTo>
                  <a:lnTo>
                    <a:pt x="4126" y="1307"/>
                  </a:lnTo>
                  <a:lnTo>
                    <a:pt x="4121" y="1297"/>
                  </a:lnTo>
                  <a:lnTo>
                    <a:pt x="4116" y="1288"/>
                  </a:lnTo>
                  <a:lnTo>
                    <a:pt x="4116" y="1288"/>
                  </a:lnTo>
                  <a:lnTo>
                    <a:pt x="4134" y="1302"/>
                  </a:lnTo>
                  <a:lnTo>
                    <a:pt x="4150" y="1315"/>
                  </a:lnTo>
                  <a:lnTo>
                    <a:pt x="4165" y="1328"/>
                  </a:lnTo>
                  <a:lnTo>
                    <a:pt x="4172" y="1335"/>
                  </a:lnTo>
                  <a:lnTo>
                    <a:pt x="4178" y="1343"/>
                  </a:lnTo>
                  <a:lnTo>
                    <a:pt x="4184" y="1352"/>
                  </a:lnTo>
                  <a:lnTo>
                    <a:pt x="4189" y="1361"/>
                  </a:lnTo>
                  <a:lnTo>
                    <a:pt x="4194" y="1370"/>
                  </a:lnTo>
                  <a:lnTo>
                    <a:pt x="4198" y="1380"/>
                  </a:lnTo>
                  <a:lnTo>
                    <a:pt x="4203" y="1392"/>
                  </a:lnTo>
                  <a:lnTo>
                    <a:pt x="4206" y="1404"/>
                  </a:lnTo>
                  <a:lnTo>
                    <a:pt x="4209" y="1417"/>
                  </a:lnTo>
                  <a:lnTo>
                    <a:pt x="4212" y="1431"/>
                  </a:lnTo>
                  <a:lnTo>
                    <a:pt x="4212" y="1431"/>
                  </a:lnTo>
                  <a:lnTo>
                    <a:pt x="4390" y="1438"/>
                  </a:lnTo>
                  <a:lnTo>
                    <a:pt x="4390" y="1438"/>
                  </a:lnTo>
                  <a:lnTo>
                    <a:pt x="4390" y="1421"/>
                  </a:lnTo>
                  <a:lnTo>
                    <a:pt x="4389" y="1406"/>
                  </a:lnTo>
                  <a:lnTo>
                    <a:pt x="4386" y="1391"/>
                  </a:lnTo>
                  <a:lnTo>
                    <a:pt x="4381" y="1376"/>
                  </a:lnTo>
                  <a:lnTo>
                    <a:pt x="4376" y="1363"/>
                  </a:lnTo>
                  <a:lnTo>
                    <a:pt x="4370" y="1350"/>
                  </a:lnTo>
                  <a:lnTo>
                    <a:pt x="4362" y="1338"/>
                  </a:lnTo>
                  <a:lnTo>
                    <a:pt x="4353" y="1326"/>
                  </a:lnTo>
                  <a:lnTo>
                    <a:pt x="4353" y="1326"/>
                  </a:lnTo>
                  <a:lnTo>
                    <a:pt x="4370" y="1334"/>
                  </a:lnTo>
                  <a:lnTo>
                    <a:pt x="4388" y="1342"/>
                  </a:lnTo>
                  <a:lnTo>
                    <a:pt x="4403" y="1352"/>
                  </a:lnTo>
                  <a:lnTo>
                    <a:pt x="4418" y="1361"/>
                  </a:lnTo>
                  <a:lnTo>
                    <a:pt x="4433" y="1371"/>
                  </a:lnTo>
                  <a:lnTo>
                    <a:pt x="4447" y="1381"/>
                  </a:lnTo>
                  <a:lnTo>
                    <a:pt x="4459" y="1392"/>
                  </a:lnTo>
                  <a:lnTo>
                    <a:pt x="4471" y="1403"/>
                  </a:lnTo>
                  <a:lnTo>
                    <a:pt x="4483" y="1414"/>
                  </a:lnTo>
                  <a:lnTo>
                    <a:pt x="4494" y="1426"/>
                  </a:lnTo>
                  <a:lnTo>
                    <a:pt x="4504" y="1439"/>
                  </a:lnTo>
                  <a:lnTo>
                    <a:pt x="4513" y="1451"/>
                  </a:lnTo>
                  <a:lnTo>
                    <a:pt x="4522" y="1463"/>
                  </a:lnTo>
                  <a:lnTo>
                    <a:pt x="4530" y="1475"/>
                  </a:lnTo>
                  <a:lnTo>
                    <a:pt x="4544" y="1501"/>
                  </a:lnTo>
                  <a:lnTo>
                    <a:pt x="4556" y="1526"/>
                  </a:lnTo>
                  <a:lnTo>
                    <a:pt x="4567" y="1551"/>
                  </a:lnTo>
                  <a:lnTo>
                    <a:pt x="4574" y="1577"/>
                  </a:lnTo>
                  <a:lnTo>
                    <a:pt x="4580" y="1600"/>
                  </a:lnTo>
                  <a:lnTo>
                    <a:pt x="4584" y="1624"/>
                  </a:lnTo>
                  <a:lnTo>
                    <a:pt x="4587" y="1646"/>
                  </a:lnTo>
                  <a:lnTo>
                    <a:pt x="4588" y="1667"/>
                  </a:lnTo>
                  <a:lnTo>
                    <a:pt x="4588" y="1685"/>
                  </a:lnTo>
                  <a:lnTo>
                    <a:pt x="4588" y="1685"/>
                  </a:lnTo>
                  <a:lnTo>
                    <a:pt x="4588" y="1711"/>
                  </a:lnTo>
                  <a:lnTo>
                    <a:pt x="4587" y="1737"/>
                  </a:lnTo>
                  <a:lnTo>
                    <a:pt x="4583" y="1762"/>
                  </a:lnTo>
                  <a:lnTo>
                    <a:pt x="4578" y="1787"/>
                  </a:lnTo>
                  <a:lnTo>
                    <a:pt x="4571" y="1811"/>
                  </a:lnTo>
                  <a:lnTo>
                    <a:pt x="4562" y="1834"/>
                  </a:lnTo>
                  <a:lnTo>
                    <a:pt x="4553" y="1857"/>
                  </a:lnTo>
                  <a:lnTo>
                    <a:pt x="4542" y="1878"/>
                  </a:lnTo>
                  <a:lnTo>
                    <a:pt x="4530" y="1900"/>
                  </a:lnTo>
                  <a:lnTo>
                    <a:pt x="4515" y="1919"/>
                  </a:lnTo>
                  <a:lnTo>
                    <a:pt x="4501" y="1939"/>
                  </a:lnTo>
                  <a:lnTo>
                    <a:pt x="4485" y="1956"/>
                  </a:lnTo>
                  <a:lnTo>
                    <a:pt x="4468" y="1972"/>
                  </a:lnTo>
                  <a:lnTo>
                    <a:pt x="4450" y="1988"/>
                  </a:lnTo>
                  <a:lnTo>
                    <a:pt x="4432" y="2002"/>
                  </a:lnTo>
                  <a:lnTo>
                    <a:pt x="4412" y="2015"/>
                  </a:lnTo>
                  <a:lnTo>
                    <a:pt x="4412" y="2015"/>
                  </a:lnTo>
                  <a:lnTo>
                    <a:pt x="4377" y="2036"/>
                  </a:lnTo>
                  <a:lnTo>
                    <a:pt x="4345" y="2054"/>
                  </a:lnTo>
                  <a:lnTo>
                    <a:pt x="4313" y="2071"/>
                  </a:lnTo>
                  <a:lnTo>
                    <a:pt x="4282" y="2087"/>
                  </a:lnTo>
                  <a:lnTo>
                    <a:pt x="4225" y="2114"/>
                  </a:lnTo>
                  <a:lnTo>
                    <a:pt x="4171" y="2139"/>
                  </a:lnTo>
                  <a:close/>
                  <a:moveTo>
                    <a:pt x="3989" y="3389"/>
                  </a:moveTo>
                  <a:lnTo>
                    <a:pt x="3989" y="3389"/>
                  </a:lnTo>
                  <a:lnTo>
                    <a:pt x="3970" y="3382"/>
                  </a:lnTo>
                  <a:lnTo>
                    <a:pt x="3970" y="3382"/>
                  </a:lnTo>
                  <a:lnTo>
                    <a:pt x="3967" y="3380"/>
                  </a:lnTo>
                  <a:lnTo>
                    <a:pt x="3967" y="3380"/>
                  </a:lnTo>
                  <a:lnTo>
                    <a:pt x="3989" y="3389"/>
                  </a:lnTo>
                  <a:close/>
                  <a:moveTo>
                    <a:pt x="2262" y="1056"/>
                  </a:moveTo>
                  <a:lnTo>
                    <a:pt x="2262" y="1056"/>
                  </a:lnTo>
                  <a:lnTo>
                    <a:pt x="2262" y="1057"/>
                  </a:lnTo>
                  <a:lnTo>
                    <a:pt x="2261" y="1059"/>
                  </a:lnTo>
                  <a:lnTo>
                    <a:pt x="2257" y="1061"/>
                  </a:lnTo>
                  <a:lnTo>
                    <a:pt x="2251" y="1064"/>
                  </a:lnTo>
                  <a:lnTo>
                    <a:pt x="2241" y="1066"/>
                  </a:lnTo>
                  <a:lnTo>
                    <a:pt x="2219" y="1072"/>
                  </a:lnTo>
                  <a:lnTo>
                    <a:pt x="2191" y="1077"/>
                  </a:lnTo>
                  <a:lnTo>
                    <a:pt x="2164" y="1081"/>
                  </a:lnTo>
                  <a:lnTo>
                    <a:pt x="2138" y="1083"/>
                  </a:lnTo>
                  <a:lnTo>
                    <a:pt x="2120" y="1083"/>
                  </a:lnTo>
                  <a:lnTo>
                    <a:pt x="2113" y="1082"/>
                  </a:lnTo>
                  <a:lnTo>
                    <a:pt x="2109" y="1081"/>
                  </a:lnTo>
                  <a:lnTo>
                    <a:pt x="2109" y="1081"/>
                  </a:lnTo>
                  <a:lnTo>
                    <a:pt x="2106" y="1079"/>
                  </a:lnTo>
                  <a:lnTo>
                    <a:pt x="2104" y="1075"/>
                  </a:lnTo>
                  <a:lnTo>
                    <a:pt x="2101" y="1064"/>
                  </a:lnTo>
                  <a:lnTo>
                    <a:pt x="2098" y="1052"/>
                  </a:lnTo>
                  <a:lnTo>
                    <a:pt x="2096" y="1038"/>
                  </a:lnTo>
                  <a:lnTo>
                    <a:pt x="2096" y="1023"/>
                  </a:lnTo>
                  <a:lnTo>
                    <a:pt x="2096" y="1010"/>
                  </a:lnTo>
                  <a:lnTo>
                    <a:pt x="2097" y="1000"/>
                  </a:lnTo>
                  <a:lnTo>
                    <a:pt x="2098" y="995"/>
                  </a:lnTo>
                  <a:lnTo>
                    <a:pt x="2100" y="992"/>
                  </a:lnTo>
                  <a:lnTo>
                    <a:pt x="2100" y="992"/>
                  </a:lnTo>
                  <a:lnTo>
                    <a:pt x="2101" y="991"/>
                  </a:lnTo>
                  <a:lnTo>
                    <a:pt x="2103" y="989"/>
                  </a:lnTo>
                  <a:lnTo>
                    <a:pt x="2109" y="988"/>
                  </a:lnTo>
                  <a:lnTo>
                    <a:pt x="2118" y="987"/>
                  </a:lnTo>
                  <a:lnTo>
                    <a:pt x="2128" y="987"/>
                  </a:lnTo>
                  <a:lnTo>
                    <a:pt x="2139" y="988"/>
                  </a:lnTo>
                  <a:lnTo>
                    <a:pt x="2151" y="990"/>
                  </a:lnTo>
                  <a:lnTo>
                    <a:pt x="2165" y="993"/>
                  </a:lnTo>
                  <a:lnTo>
                    <a:pt x="2179" y="997"/>
                  </a:lnTo>
                  <a:lnTo>
                    <a:pt x="2192" y="1002"/>
                  </a:lnTo>
                  <a:lnTo>
                    <a:pt x="2206" y="1007"/>
                  </a:lnTo>
                  <a:lnTo>
                    <a:pt x="2219" y="1014"/>
                  </a:lnTo>
                  <a:lnTo>
                    <a:pt x="2231" y="1021"/>
                  </a:lnTo>
                  <a:lnTo>
                    <a:pt x="2241" y="1029"/>
                  </a:lnTo>
                  <a:lnTo>
                    <a:pt x="2251" y="1038"/>
                  </a:lnTo>
                  <a:lnTo>
                    <a:pt x="2258" y="1047"/>
                  </a:lnTo>
                  <a:lnTo>
                    <a:pt x="2260" y="1051"/>
                  </a:lnTo>
                  <a:lnTo>
                    <a:pt x="2262" y="1056"/>
                  </a:lnTo>
                  <a:close/>
                  <a:moveTo>
                    <a:pt x="4842" y="2915"/>
                  </a:moveTo>
                  <a:lnTo>
                    <a:pt x="4842" y="2915"/>
                  </a:lnTo>
                  <a:lnTo>
                    <a:pt x="4862" y="2919"/>
                  </a:lnTo>
                  <a:lnTo>
                    <a:pt x="4881" y="2921"/>
                  </a:lnTo>
                  <a:lnTo>
                    <a:pt x="4900" y="2922"/>
                  </a:lnTo>
                  <a:lnTo>
                    <a:pt x="4916" y="2921"/>
                  </a:lnTo>
                  <a:lnTo>
                    <a:pt x="4932" y="2919"/>
                  </a:lnTo>
                  <a:lnTo>
                    <a:pt x="4946" y="2916"/>
                  </a:lnTo>
                  <a:lnTo>
                    <a:pt x="4958" y="2911"/>
                  </a:lnTo>
                  <a:lnTo>
                    <a:pt x="4969" y="2905"/>
                  </a:lnTo>
                  <a:lnTo>
                    <a:pt x="4969" y="2905"/>
                  </a:lnTo>
                  <a:lnTo>
                    <a:pt x="4967" y="2879"/>
                  </a:lnTo>
                  <a:lnTo>
                    <a:pt x="4960" y="2819"/>
                  </a:lnTo>
                  <a:lnTo>
                    <a:pt x="4951" y="2746"/>
                  </a:lnTo>
                  <a:lnTo>
                    <a:pt x="4946" y="2714"/>
                  </a:lnTo>
                  <a:lnTo>
                    <a:pt x="4940" y="2686"/>
                  </a:lnTo>
                  <a:lnTo>
                    <a:pt x="4940" y="2686"/>
                  </a:lnTo>
                  <a:lnTo>
                    <a:pt x="4922" y="2689"/>
                  </a:lnTo>
                  <a:lnTo>
                    <a:pt x="4902" y="2692"/>
                  </a:lnTo>
                  <a:lnTo>
                    <a:pt x="4891" y="2692"/>
                  </a:lnTo>
                  <a:lnTo>
                    <a:pt x="4879" y="2692"/>
                  </a:lnTo>
                  <a:lnTo>
                    <a:pt x="4867" y="2691"/>
                  </a:lnTo>
                  <a:lnTo>
                    <a:pt x="4855" y="2689"/>
                  </a:lnTo>
                  <a:lnTo>
                    <a:pt x="4843" y="2686"/>
                  </a:lnTo>
                  <a:lnTo>
                    <a:pt x="4830" y="2682"/>
                  </a:lnTo>
                  <a:lnTo>
                    <a:pt x="4818" y="2677"/>
                  </a:lnTo>
                  <a:lnTo>
                    <a:pt x="4806" y="2670"/>
                  </a:lnTo>
                  <a:lnTo>
                    <a:pt x="4794" y="2660"/>
                  </a:lnTo>
                  <a:lnTo>
                    <a:pt x="4782" y="2650"/>
                  </a:lnTo>
                  <a:lnTo>
                    <a:pt x="4771" y="2638"/>
                  </a:lnTo>
                  <a:lnTo>
                    <a:pt x="4761" y="2624"/>
                  </a:lnTo>
                  <a:lnTo>
                    <a:pt x="4761" y="2624"/>
                  </a:lnTo>
                  <a:lnTo>
                    <a:pt x="4743" y="2595"/>
                  </a:lnTo>
                  <a:lnTo>
                    <a:pt x="4724" y="2567"/>
                  </a:lnTo>
                  <a:lnTo>
                    <a:pt x="4724" y="2567"/>
                  </a:lnTo>
                  <a:lnTo>
                    <a:pt x="4703" y="2539"/>
                  </a:lnTo>
                  <a:lnTo>
                    <a:pt x="4680" y="2511"/>
                  </a:lnTo>
                  <a:lnTo>
                    <a:pt x="4658" y="2485"/>
                  </a:lnTo>
                  <a:lnTo>
                    <a:pt x="4634" y="2459"/>
                  </a:lnTo>
                  <a:lnTo>
                    <a:pt x="4611" y="2435"/>
                  </a:lnTo>
                  <a:lnTo>
                    <a:pt x="4586" y="2412"/>
                  </a:lnTo>
                  <a:lnTo>
                    <a:pt x="4562" y="2389"/>
                  </a:lnTo>
                  <a:lnTo>
                    <a:pt x="4538" y="2369"/>
                  </a:lnTo>
                  <a:lnTo>
                    <a:pt x="4513" y="2349"/>
                  </a:lnTo>
                  <a:lnTo>
                    <a:pt x="4489" y="2329"/>
                  </a:lnTo>
                  <a:lnTo>
                    <a:pt x="4463" y="2311"/>
                  </a:lnTo>
                  <a:lnTo>
                    <a:pt x="4439" y="2292"/>
                  </a:lnTo>
                  <a:lnTo>
                    <a:pt x="4413" y="2276"/>
                  </a:lnTo>
                  <a:lnTo>
                    <a:pt x="4389" y="2260"/>
                  </a:lnTo>
                  <a:lnTo>
                    <a:pt x="4337" y="2228"/>
                  </a:lnTo>
                  <a:lnTo>
                    <a:pt x="4337" y="2228"/>
                  </a:lnTo>
                  <a:lnTo>
                    <a:pt x="4381" y="2205"/>
                  </a:lnTo>
                  <a:lnTo>
                    <a:pt x="4422" y="2183"/>
                  </a:lnTo>
                  <a:lnTo>
                    <a:pt x="4459" y="2160"/>
                  </a:lnTo>
                  <a:lnTo>
                    <a:pt x="4492" y="2139"/>
                  </a:lnTo>
                  <a:lnTo>
                    <a:pt x="4523" y="2117"/>
                  </a:lnTo>
                  <a:lnTo>
                    <a:pt x="4549" y="2096"/>
                  </a:lnTo>
                  <a:lnTo>
                    <a:pt x="4574" y="2076"/>
                  </a:lnTo>
                  <a:lnTo>
                    <a:pt x="4595" y="2055"/>
                  </a:lnTo>
                  <a:lnTo>
                    <a:pt x="4615" y="2036"/>
                  </a:lnTo>
                  <a:lnTo>
                    <a:pt x="4632" y="2017"/>
                  </a:lnTo>
                  <a:lnTo>
                    <a:pt x="4647" y="1999"/>
                  </a:lnTo>
                  <a:lnTo>
                    <a:pt x="4661" y="1981"/>
                  </a:lnTo>
                  <a:lnTo>
                    <a:pt x="4673" y="1965"/>
                  </a:lnTo>
                  <a:lnTo>
                    <a:pt x="4683" y="1950"/>
                  </a:lnTo>
                  <a:lnTo>
                    <a:pt x="4700" y="1922"/>
                  </a:lnTo>
                  <a:lnTo>
                    <a:pt x="4700" y="1922"/>
                  </a:lnTo>
                  <a:lnTo>
                    <a:pt x="4708" y="1910"/>
                  </a:lnTo>
                  <a:lnTo>
                    <a:pt x="4714" y="1896"/>
                  </a:lnTo>
                  <a:lnTo>
                    <a:pt x="4721" y="1880"/>
                  </a:lnTo>
                  <a:lnTo>
                    <a:pt x="4727" y="1864"/>
                  </a:lnTo>
                  <a:lnTo>
                    <a:pt x="4733" y="1845"/>
                  </a:lnTo>
                  <a:lnTo>
                    <a:pt x="4739" y="1826"/>
                  </a:lnTo>
                  <a:lnTo>
                    <a:pt x="4743" y="1806"/>
                  </a:lnTo>
                  <a:lnTo>
                    <a:pt x="4749" y="1785"/>
                  </a:lnTo>
                  <a:lnTo>
                    <a:pt x="4753" y="1763"/>
                  </a:lnTo>
                  <a:lnTo>
                    <a:pt x="4756" y="1740"/>
                  </a:lnTo>
                  <a:lnTo>
                    <a:pt x="4758" y="1716"/>
                  </a:lnTo>
                  <a:lnTo>
                    <a:pt x="4759" y="1692"/>
                  </a:lnTo>
                  <a:lnTo>
                    <a:pt x="4760" y="1667"/>
                  </a:lnTo>
                  <a:lnTo>
                    <a:pt x="4759" y="1642"/>
                  </a:lnTo>
                  <a:lnTo>
                    <a:pt x="4758" y="1616"/>
                  </a:lnTo>
                  <a:lnTo>
                    <a:pt x="4755" y="1590"/>
                  </a:lnTo>
                  <a:lnTo>
                    <a:pt x="4751" y="1564"/>
                  </a:lnTo>
                  <a:lnTo>
                    <a:pt x="4745" y="1538"/>
                  </a:lnTo>
                  <a:lnTo>
                    <a:pt x="4738" y="1511"/>
                  </a:lnTo>
                  <a:lnTo>
                    <a:pt x="4730" y="1486"/>
                  </a:lnTo>
                  <a:lnTo>
                    <a:pt x="4720" y="1459"/>
                  </a:lnTo>
                  <a:lnTo>
                    <a:pt x="4709" y="1433"/>
                  </a:lnTo>
                  <a:lnTo>
                    <a:pt x="4695" y="1408"/>
                  </a:lnTo>
                  <a:lnTo>
                    <a:pt x="4681" y="1383"/>
                  </a:lnTo>
                  <a:lnTo>
                    <a:pt x="4665" y="1359"/>
                  </a:lnTo>
                  <a:lnTo>
                    <a:pt x="4646" y="1334"/>
                  </a:lnTo>
                  <a:lnTo>
                    <a:pt x="4625" y="1311"/>
                  </a:lnTo>
                  <a:lnTo>
                    <a:pt x="4602" y="1288"/>
                  </a:lnTo>
                  <a:lnTo>
                    <a:pt x="4578" y="1267"/>
                  </a:lnTo>
                  <a:lnTo>
                    <a:pt x="4551" y="1246"/>
                  </a:lnTo>
                  <a:lnTo>
                    <a:pt x="4522" y="1227"/>
                  </a:lnTo>
                  <a:lnTo>
                    <a:pt x="4490" y="1207"/>
                  </a:lnTo>
                  <a:lnTo>
                    <a:pt x="4490" y="1207"/>
                  </a:lnTo>
                  <a:lnTo>
                    <a:pt x="4466" y="1195"/>
                  </a:lnTo>
                  <a:lnTo>
                    <a:pt x="4443" y="1184"/>
                  </a:lnTo>
                  <a:lnTo>
                    <a:pt x="4419" y="1174"/>
                  </a:lnTo>
                  <a:lnTo>
                    <a:pt x="4396" y="1165"/>
                  </a:lnTo>
                  <a:lnTo>
                    <a:pt x="4372" y="1156"/>
                  </a:lnTo>
                  <a:lnTo>
                    <a:pt x="4348" y="1149"/>
                  </a:lnTo>
                  <a:lnTo>
                    <a:pt x="4325" y="1143"/>
                  </a:lnTo>
                  <a:lnTo>
                    <a:pt x="4302" y="1138"/>
                  </a:lnTo>
                  <a:lnTo>
                    <a:pt x="4278" y="1133"/>
                  </a:lnTo>
                  <a:lnTo>
                    <a:pt x="4256" y="1130"/>
                  </a:lnTo>
                  <a:lnTo>
                    <a:pt x="4233" y="1127"/>
                  </a:lnTo>
                  <a:lnTo>
                    <a:pt x="4211" y="1125"/>
                  </a:lnTo>
                  <a:lnTo>
                    <a:pt x="4188" y="1123"/>
                  </a:lnTo>
                  <a:lnTo>
                    <a:pt x="4167" y="1123"/>
                  </a:lnTo>
                  <a:lnTo>
                    <a:pt x="4145" y="1123"/>
                  </a:lnTo>
                  <a:lnTo>
                    <a:pt x="4124" y="1123"/>
                  </a:lnTo>
                  <a:lnTo>
                    <a:pt x="4083" y="1126"/>
                  </a:lnTo>
                  <a:lnTo>
                    <a:pt x="4044" y="1130"/>
                  </a:lnTo>
                  <a:lnTo>
                    <a:pt x="4007" y="1136"/>
                  </a:lnTo>
                  <a:lnTo>
                    <a:pt x="3973" y="1144"/>
                  </a:lnTo>
                  <a:lnTo>
                    <a:pt x="3941" y="1152"/>
                  </a:lnTo>
                  <a:lnTo>
                    <a:pt x="3912" y="1161"/>
                  </a:lnTo>
                  <a:lnTo>
                    <a:pt x="3887" y="1172"/>
                  </a:lnTo>
                  <a:lnTo>
                    <a:pt x="3864" y="1181"/>
                  </a:lnTo>
                  <a:lnTo>
                    <a:pt x="3864" y="1181"/>
                  </a:lnTo>
                  <a:lnTo>
                    <a:pt x="3844" y="1191"/>
                  </a:lnTo>
                  <a:lnTo>
                    <a:pt x="3824" y="1201"/>
                  </a:lnTo>
                  <a:lnTo>
                    <a:pt x="3806" y="1213"/>
                  </a:lnTo>
                  <a:lnTo>
                    <a:pt x="3787" y="1224"/>
                  </a:lnTo>
                  <a:lnTo>
                    <a:pt x="3769" y="1237"/>
                  </a:lnTo>
                  <a:lnTo>
                    <a:pt x="3752" y="1249"/>
                  </a:lnTo>
                  <a:lnTo>
                    <a:pt x="3735" y="1264"/>
                  </a:lnTo>
                  <a:lnTo>
                    <a:pt x="3719" y="1278"/>
                  </a:lnTo>
                  <a:lnTo>
                    <a:pt x="3703" y="1293"/>
                  </a:lnTo>
                  <a:lnTo>
                    <a:pt x="3687" y="1309"/>
                  </a:lnTo>
                  <a:lnTo>
                    <a:pt x="3673" y="1325"/>
                  </a:lnTo>
                  <a:lnTo>
                    <a:pt x="3659" y="1341"/>
                  </a:lnTo>
                  <a:lnTo>
                    <a:pt x="3645" y="1359"/>
                  </a:lnTo>
                  <a:lnTo>
                    <a:pt x="3633" y="1377"/>
                  </a:lnTo>
                  <a:lnTo>
                    <a:pt x="3621" y="1396"/>
                  </a:lnTo>
                  <a:lnTo>
                    <a:pt x="3609" y="1415"/>
                  </a:lnTo>
                  <a:lnTo>
                    <a:pt x="3599" y="1434"/>
                  </a:lnTo>
                  <a:lnTo>
                    <a:pt x="3589" y="1455"/>
                  </a:lnTo>
                  <a:lnTo>
                    <a:pt x="3581" y="1475"/>
                  </a:lnTo>
                  <a:lnTo>
                    <a:pt x="3573" y="1497"/>
                  </a:lnTo>
                  <a:lnTo>
                    <a:pt x="3565" y="1518"/>
                  </a:lnTo>
                  <a:lnTo>
                    <a:pt x="3559" y="1541"/>
                  </a:lnTo>
                  <a:lnTo>
                    <a:pt x="3554" y="1563"/>
                  </a:lnTo>
                  <a:lnTo>
                    <a:pt x="3550" y="1586"/>
                  </a:lnTo>
                  <a:lnTo>
                    <a:pt x="3547" y="1609"/>
                  </a:lnTo>
                  <a:lnTo>
                    <a:pt x="3545" y="1634"/>
                  </a:lnTo>
                  <a:lnTo>
                    <a:pt x="3544" y="1658"/>
                  </a:lnTo>
                  <a:lnTo>
                    <a:pt x="3543" y="1683"/>
                  </a:lnTo>
                  <a:lnTo>
                    <a:pt x="3544" y="1708"/>
                  </a:lnTo>
                  <a:lnTo>
                    <a:pt x="3546" y="1734"/>
                  </a:lnTo>
                  <a:lnTo>
                    <a:pt x="3550" y="1760"/>
                  </a:lnTo>
                  <a:lnTo>
                    <a:pt x="3554" y="1786"/>
                  </a:lnTo>
                  <a:lnTo>
                    <a:pt x="3554" y="1786"/>
                  </a:lnTo>
                  <a:lnTo>
                    <a:pt x="3559" y="1810"/>
                  </a:lnTo>
                  <a:lnTo>
                    <a:pt x="3564" y="1831"/>
                  </a:lnTo>
                  <a:lnTo>
                    <a:pt x="3571" y="1853"/>
                  </a:lnTo>
                  <a:lnTo>
                    <a:pt x="3577" y="1873"/>
                  </a:lnTo>
                  <a:lnTo>
                    <a:pt x="3585" y="1893"/>
                  </a:lnTo>
                  <a:lnTo>
                    <a:pt x="3592" y="1911"/>
                  </a:lnTo>
                  <a:lnTo>
                    <a:pt x="3601" y="1929"/>
                  </a:lnTo>
                  <a:lnTo>
                    <a:pt x="3610" y="1947"/>
                  </a:lnTo>
                  <a:lnTo>
                    <a:pt x="3620" y="1963"/>
                  </a:lnTo>
                  <a:lnTo>
                    <a:pt x="3631" y="1978"/>
                  </a:lnTo>
                  <a:lnTo>
                    <a:pt x="3641" y="1994"/>
                  </a:lnTo>
                  <a:lnTo>
                    <a:pt x="3652" y="2009"/>
                  </a:lnTo>
                  <a:lnTo>
                    <a:pt x="3665" y="2023"/>
                  </a:lnTo>
                  <a:lnTo>
                    <a:pt x="3677" y="2037"/>
                  </a:lnTo>
                  <a:lnTo>
                    <a:pt x="3690" y="2050"/>
                  </a:lnTo>
                  <a:lnTo>
                    <a:pt x="3704" y="2062"/>
                  </a:lnTo>
                  <a:lnTo>
                    <a:pt x="3732" y="2087"/>
                  </a:lnTo>
                  <a:lnTo>
                    <a:pt x="3763" y="2109"/>
                  </a:lnTo>
                  <a:lnTo>
                    <a:pt x="3795" y="2131"/>
                  </a:lnTo>
                  <a:lnTo>
                    <a:pt x="3828" y="2151"/>
                  </a:lnTo>
                  <a:lnTo>
                    <a:pt x="3863" y="2172"/>
                  </a:lnTo>
                  <a:lnTo>
                    <a:pt x="3899" y="2191"/>
                  </a:lnTo>
                  <a:lnTo>
                    <a:pt x="3976" y="2229"/>
                  </a:lnTo>
                  <a:lnTo>
                    <a:pt x="3976" y="2229"/>
                  </a:lnTo>
                  <a:lnTo>
                    <a:pt x="3945" y="2246"/>
                  </a:lnTo>
                  <a:lnTo>
                    <a:pt x="3916" y="2263"/>
                  </a:lnTo>
                  <a:lnTo>
                    <a:pt x="3890" y="2280"/>
                  </a:lnTo>
                  <a:lnTo>
                    <a:pt x="3864" y="2298"/>
                  </a:lnTo>
                  <a:lnTo>
                    <a:pt x="3840" y="2318"/>
                  </a:lnTo>
                  <a:lnTo>
                    <a:pt x="3817" y="2337"/>
                  </a:lnTo>
                  <a:lnTo>
                    <a:pt x="3797" y="2358"/>
                  </a:lnTo>
                  <a:lnTo>
                    <a:pt x="3778" y="2379"/>
                  </a:lnTo>
                  <a:lnTo>
                    <a:pt x="3761" y="2403"/>
                  </a:lnTo>
                  <a:lnTo>
                    <a:pt x="3754" y="2415"/>
                  </a:lnTo>
                  <a:lnTo>
                    <a:pt x="3746" y="2427"/>
                  </a:lnTo>
                  <a:lnTo>
                    <a:pt x="3739" y="2440"/>
                  </a:lnTo>
                  <a:lnTo>
                    <a:pt x="3733" y="2453"/>
                  </a:lnTo>
                  <a:lnTo>
                    <a:pt x="3728" y="2466"/>
                  </a:lnTo>
                  <a:lnTo>
                    <a:pt x="3723" y="2480"/>
                  </a:lnTo>
                  <a:lnTo>
                    <a:pt x="3718" y="2495"/>
                  </a:lnTo>
                  <a:lnTo>
                    <a:pt x="3714" y="2510"/>
                  </a:lnTo>
                  <a:lnTo>
                    <a:pt x="3711" y="2525"/>
                  </a:lnTo>
                  <a:lnTo>
                    <a:pt x="3708" y="2541"/>
                  </a:lnTo>
                  <a:lnTo>
                    <a:pt x="3706" y="2557"/>
                  </a:lnTo>
                  <a:lnTo>
                    <a:pt x="3705" y="2574"/>
                  </a:lnTo>
                  <a:lnTo>
                    <a:pt x="3704" y="2592"/>
                  </a:lnTo>
                  <a:lnTo>
                    <a:pt x="3703" y="2609"/>
                  </a:lnTo>
                  <a:lnTo>
                    <a:pt x="3703" y="2609"/>
                  </a:lnTo>
                  <a:lnTo>
                    <a:pt x="3704" y="2632"/>
                  </a:lnTo>
                  <a:lnTo>
                    <a:pt x="3707" y="2655"/>
                  </a:lnTo>
                  <a:lnTo>
                    <a:pt x="3711" y="2678"/>
                  </a:lnTo>
                  <a:lnTo>
                    <a:pt x="3716" y="2701"/>
                  </a:lnTo>
                  <a:lnTo>
                    <a:pt x="3729" y="2749"/>
                  </a:lnTo>
                  <a:lnTo>
                    <a:pt x="3736" y="2775"/>
                  </a:lnTo>
                  <a:lnTo>
                    <a:pt x="3742" y="2801"/>
                  </a:lnTo>
                  <a:lnTo>
                    <a:pt x="3749" y="2830"/>
                  </a:lnTo>
                  <a:lnTo>
                    <a:pt x="3753" y="2859"/>
                  </a:lnTo>
                  <a:lnTo>
                    <a:pt x="3757" y="2889"/>
                  </a:lnTo>
                  <a:lnTo>
                    <a:pt x="3758" y="2922"/>
                  </a:lnTo>
                  <a:lnTo>
                    <a:pt x="3758" y="2957"/>
                  </a:lnTo>
                  <a:lnTo>
                    <a:pt x="3757" y="2975"/>
                  </a:lnTo>
                  <a:lnTo>
                    <a:pt x="3755" y="2994"/>
                  </a:lnTo>
                  <a:lnTo>
                    <a:pt x="3753" y="3012"/>
                  </a:lnTo>
                  <a:lnTo>
                    <a:pt x="3750" y="3033"/>
                  </a:lnTo>
                  <a:lnTo>
                    <a:pt x="3745" y="3053"/>
                  </a:lnTo>
                  <a:lnTo>
                    <a:pt x="3741" y="3073"/>
                  </a:lnTo>
                  <a:lnTo>
                    <a:pt x="3741" y="3073"/>
                  </a:lnTo>
                  <a:lnTo>
                    <a:pt x="3741" y="3075"/>
                  </a:lnTo>
                  <a:lnTo>
                    <a:pt x="3741" y="3076"/>
                  </a:lnTo>
                  <a:lnTo>
                    <a:pt x="3743" y="3076"/>
                  </a:lnTo>
                  <a:lnTo>
                    <a:pt x="3745" y="3078"/>
                  </a:lnTo>
                  <a:lnTo>
                    <a:pt x="3753" y="3075"/>
                  </a:lnTo>
                  <a:lnTo>
                    <a:pt x="3762" y="3073"/>
                  </a:lnTo>
                  <a:lnTo>
                    <a:pt x="3785" y="3063"/>
                  </a:lnTo>
                  <a:lnTo>
                    <a:pt x="3814" y="3051"/>
                  </a:lnTo>
                  <a:lnTo>
                    <a:pt x="3842" y="3036"/>
                  </a:lnTo>
                  <a:lnTo>
                    <a:pt x="3867" y="3022"/>
                  </a:lnTo>
                  <a:lnTo>
                    <a:pt x="3886" y="3011"/>
                  </a:lnTo>
                  <a:lnTo>
                    <a:pt x="3891" y="3007"/>
                  </a:lnTo>
                  <a:lnTo>
                    <a:pt x="3894" y="3005"/>
                  </a:lnTo>
                  <a:lnTo>
                    <a:pt x="3894" y="3005"/>
                  </a:lnTo>
                  <a:lnTo>
                    <a:pt x="3903" y="2981"/>
                  </a:lnTo>
                  <a:lnTo>
                    <a:pt x="3910" y="2958"/>
                  </a:lnTo>
                  <a:lnTo>
                    <a:pt x="3916" y="2934"/>
                  </a:lnTo>
                  <a:lnTo>
                    <a:pt x="3921" y="2910"/>
                  </a:lnTo>
                  <a:lnTo>
                    <a:pt x="3925" y="2886"/>
                  </a:lnTo>
                  <a:lnTo>
                    <a:pt x="3928" y="2863"/>
                  </a:lnTo>
                  <a:lnTo>
                    <a:pt x="3930" y="2840"/>
                  </a:lnTo>
                  <a:lnTo>
                    <a:pt x="3932" y="2818"/>
                  </a:lnTo>
                  <a:lnTo>
                    <a:pt x="3932" y="2779"/>
                  </a:lnTo>
                  <a:lnTo>
                    <a:pt x="3931" y="2748"/>
                  </a:lnTo>
                  <a:lnTo>
                    <a:pt x="3928" y="2721"/>
                  </a:lnTo>
                  <a:lnTo>
                    <a:pt x="3928" y="2721"/>
                  </a:lnTo>
                  <a:lnTo>
                    <a:pt x="3939" y="2730"/>
                  </a:lnTo>
                  <a:lnTo>
                    <a:pt x="3947" y="2741"/>
                  </a:lnTo>
                  <a:lnTo>
                    <a:pt x="3954" y="2753"/>
                  </a:lnTo>
                  <a:lnTo>
                    <a:pt x="3960" y="2767"/>
                  </a:lnTo>
                  <a:lnTo>
                    <a:pt x="3964" y="2782"/>
                  </a:lnTo>
                  <a:lnTo>
                    <a:pt x="3968" y="2797"/>
                  </a:lnTo>
                  <a:lnTo>
                    <a:pt x="3971" y="2814"/>
                  </a:lnTo>
                  <a:lnTo>
                    <a:pt x="3973" y="2830"/>
                  </a:lnTo>
                  <a:lnTo>
                    <a:pt x="3975" y="2847"/>
                  </a:lnTo>
                  <a:lnTo>
                    <a:pt x="3976" y="2865"/>
                  </a:lnTo>
                  <a:lnTo>
                    <a:pt x="3976" y="2881"/>
                  </a:lnTo>
                  <a:lnTo>
                    <a:pt x="3975" y="2899"/>
                  </a:lnTo>
                  <a:lnTo>
                    <a:pt x="3971" y="2930"/>
                  </a:lnTo>
                  <a:lnTo>
                    <a:pt x="3965" y="2959"/>
                  </a:lnTo>
                  <a:lnTo>
                    <a:pt x="3965" y="2959"/>
                  </a:lnTo>
                  <a:lnTo>
                    <a:pt x="3982" y="2950"/>
                  </a:lnTo>
                  <a:lnTo>
                    <a:pt x="3998" y="2938"/>
                  </a:lnTo>
                  <a:lnTo>
                    <a:pt x="4016" y="2925"/>
                  </a:lnTo>
                  <a:lnTo>
                    <a:pt x="4036" y="2911"/>
                  </a:lnTo>
                  <a:lnTo>
                    <a:pt x="4053" y="2896"/>
                  </a:lnTo>
                  <a:lnTo>
                    <a:pt x="4061" y="2888"/>
                  </a:lnTo>
                  <a:lnTo>
                    <a:pt x="4068" y="2881"/>
                  </a:lnTo>
                  <a:lnTo>
                    <a:pt x="4072" y="2874"/>
                  </a:lnTo>
                  <a:lnTo>
                    <a:pt x="4075" y="2868"/>
                  </a:lnTo>
                  <a:lnTo>
                    <a:pt x="4075" y="2868"/>
                  </a:lnTo>
                  <a:lnTo>
                    <a:pt x="4083" y="2838"/>
                  </a:lnTo>
                  <a:lnTo>
                    <a:pt x="4090" y="2810"/>
                  </a:lnTo>
                  <a:lnTo>
                    <a:pt x="4094" y="2783"/>
                  </a:lnTo>
                  <a:lnTo>
                    <a:pt x="4096" y="2757"/>
                  </a:lnTo>
                  <a:lnTo>
                    <a:pt x="4096" y="2733"/>
                  </a:lnTo>
                  <a:lnTo>
                    <a:pt x="4095" y="2709"/>
                  </a:lnTo>
                  <a:lnTo>
                    <a:pt x="4093" y="2687"/>
                  </a:lnTo>
                  <a:lnTo>
                    <a:pt x="4090" y="2665"/>
                  </a:lnTo>
                  <a:lnTo>
                    <a:pt x="4085" y="2645"/>
                  </a:lnTo>
                  <a:lnTo>
                    <a:pt x="4080" y="2626"/>
                  </a:lnTo>
                  <a:lnTo>
                    <a:pt x="4075" y="2607"/>
                  </a:lnTo>
                  <a:lnTo>
                    <a:pt x="4069" y="2590"/>
                  </a:lnTo>
                  <a:lnTo>
                    <a:pt x="4055" y="2556"/>
                  </a:lnTo>
                  <a:lnTo>
                    <a:pt x="4043" y="2524"/>
                  </a:lnTo>
                  <a:lnTo>
                    <a:pt x="4043" y="2524"/>
                  </a:lnTo>
                  <a:lnTo>
                    <a:pt x="4038" y="2509"/>
                  </a:lnTo>
                  <a:lnTo>
                    <a:pt x="4035" y="2494"/>
                  </a:lnTo>
                  <a:lnTo>
                    <a:pt x="4034" y="2479"/>
                  </a:lnTo>
                  <a:lnTo>
                    <a:pt x="4035" y="2464"/>
                  </a:lnTo>
                  <a:lnTo>
                    <a:pt x="4037" y="2450"/>
                  </a:lnTo>
                  <a:lnTo>
                    <a:pt x="4041" y="2435"/>
                  </a:lnTo>
                  <a:lnTo>
                    <a:pt x="4046" y="2421"/>
                  </a:lnTo>
                  <a:lnTo>
                    <a:pt x="4053" y="2408"/>
                  </a:lnTo>
                  <a:lnTo>
                    <a:pt x="4061" y="2395"/>
                  </a:lnTo>
                  <a:lnTo>
                    <a:pt x="4071" y="2381"/>
                  </a:lnTo>
                  <a:lnTo>
                    <a:pt x="4081" y="2369"/>
                  </a:lnTo>
                  <a:lnTo>
                    <a:pt x="4092" y="2358"/>
                  </a:lnTo>
                  <a:lnTo>
                    <a:pt x="4103" y="2346"/>
                  </a:lnTo>
                  <a:lnTo>
                    <a:pt x="4117" y="2335"/>
                  </a:lnTo>
                  <a:lnTo>
                    <a:pt x="4130" y="2326"/>
                  </a:lnTo>
                  <a:lnTo>
                    <a:pt x="4145" y="2317"/>
                  </a:lnTo>
                  <a:lnTo>
                    <a:pt x="4145" y="2317"/>
                  </a:lnTo>
                  <a:lnTo>
                    <a:pt x="4180" y="2336"/>
                  </a:lnTo>
                  <a:lnTo>
                    <a:pt x="4215" y="2357"/>
                  </a:lnTo>
                  <a:lnTo>
                    <a:pt x="4251" y="2378"/>
                  </a:lnTo>
                  <a:lnTo>
                    <a:pt x="4286" y="2402"/>
                  </a:lnTo>
                  <a:lnTo>
                    <a:pt x="4286" y="2402"/>
                  </a:lnTo>
                  <a:lnTo>
                    <a:pt x="4307" y="2416"/>
                  </a:lnTo>
                  <a:lnTo>
                    <a:pt x="4341" y="2441"/>
                  </a:lnTo>
                  <a:lnTo>
                    <a:pt x="4361" y="2456"/>
                  </a:lnTo>
                  <a:lnTo>
                    <a:pt x="4382" y="2474"/>
                  </a:lnTo>
                  <a:lnTo>
                    <a:pt x="4405" y="2494"/>
                  </a:lnTo>
                  <a:lnTo>
                    <a:pt x="4430" y="2515"/>
                  </a:lnTo>
                  <a:lnTo>
                    <a:pt x="4453" y="2539"/>
                  </a:lnTo>
                  <a:lnTo>
                    <a:pt x="4478" y="2563"/>
                  </a:lnTo>
                  <a:lnTo>
                    <a:pt x="4501" y="2590"/>
                  </a:lnTo>
                  <a:lnTo>
                    <a:pt x="4524" y="2618"/>
                  </a:lnTo>
                  <a:lnTo>
                    <a:pt x="4545" y="2647"/>
                  </a:lnTo>
                  <a:lnTo>
                    <a:pt x="4564" y="2678"/>
                  </a:lnTo>
                  <a:lnTo>
                    <a:pt x="4574" y="2693"/>
                  </a:lnTo>
                  <a:lnTo>
                    <a:pt x="4582" y="2709"/>
                  </a:lnTo>
                  <a:lnTo>
                    <a:pt x="4590" y="2726"/>
                  </a:lnTo>
                  <a:lnTo>
                    <a:pt x="4596" y="2742"/>
                  </a:lnTo>
                  <a:lnTo>
                    <a:pt x="4596" y="2742"/>
                  </a:lnTo>
                  <a:lnTo>
                    <a:pt x="4606" y="2768"/>
                  </a:lnTo>
                  <a:lnTo>
                    <a:pt x="4616" y="2792"/>
                  </a:lnTo>
                  <a:lnTo>
                    <a:pt x="4624" y="2817"/>
                  </a:lnTo>
                  <a:lnTo>
                    <a:pt x="4630" y="2840"/>
                  </a:lnTo>
                  <a:lnTo>
                    <a:pt x="4636" y="2864"/>
                  </a:lnTo>
                  <a:lnTo>
                    <a:pt x="4641" y="2886"/>
                  </a:lnTo>
                  <a:lnTo>
                    <a:pt x="4645" y="2908"/>
                  </a:lnTo>
                  <a:lnTo>
                    <a:pt x="4649" y="2928"/>
                  </a:lnTo>
                  <a:lnTo>
                    <a:pt x="4651" y="2949"/>
                  </a:lnTo>
                  <a:lnTo>
                    <a:pt x="4653" y="2968"/>
                  </a:lnTo>
                  <a:lnTo>
                    <a:pt x="4654" y="2987"/>
                  </a:lnTo>
                  <a:lnTo>
                    <a:pt x="4655" y="3005"/>
                  </a:lnTo>
                  <a:lnTo>
                    <a:pt x="4654" y="3039"/>
                  </a:lnTo>
                  <a:lnTo>
                    <a:pt x="4652" y="3070"/>
                  </a:lnTo>
                  <a:lnTo>
                    <a:pt x="4648" y="3099"/>
                  </a:lnTo>
                  <a:lnTo>
                    <a:pt x="4642" y="3126"/>
                  </a:lnTo>
                  <a:lnTo>
                    <a:pt x="4635" y="3149"/>
                  </a:lnTo>
                  <a:lnTo>
                    <a:pt x="4628" y="3171"/>
                  </a:lnTo>
                  <a:lnTo>
                    <a:pt x="4620" y="3189"/>
                  </a:lnTo>
                  <a:lnTo>
                    <a:pt x="4612" y="3206"/>
                  </a:lnTo>
                  <a:lnTo>
                    <a:pt x="4603" y="3221"/>
                  </a:lnTo>
                  <a:lnTo>
                    <a:pt x="4596" y="3232"/>
                  </a:lnTo>
                  <a:lnTo>
                    <a:pt x="4596" y="3232"/>
                  </a:lnTo>
                  <a:lnTo>
                    <a:pt x="4582" y="3252"/>
                  </a:lnTo>
                  <a:lnTo>
                    <a:pt x="4568" y="3273"/>
                  </a:lnTo>
                  <a:lnTo>
                    <a:pt x="4553" y="3291"/>
                  </a:lnTo>
                  <a:lnTo>
                    <a:pt x="4538" y="3310"/>
                  </a:lnTo>
                  <a:lnTo>
                    <a:pt x="4522" y="3327"/>
                  </a:lnTo>
                  <a:lnTo>
                    <a:pt x="4505" y="3343"/>
                  </a:lnTo>
                  <a:lnTo>
                    <a:pt x="4487" y="3359"/>
                  </a:lnTo>
                  <a:lnTo>
                    <a:pt x="4469" y="3373"/>
                  </a:lnTo>
                  <a:lnTo>
                    <a:pt x="4450" y="3386"/>
                  </a:lnTo>
                  <a:lnTo>
                    <a:pt x="4430" y="3398"/>
                  </a:lnTo>
                  <a:lnTo>
                    <a:pt x="4409" y="3409"/>
                  </a:lnTo>
                  <a:lnTo>
                    <a:pt x="4388" y="3418"/>
                  </a:lnTo>
                  <a:lnTo>
                    <a:pt x="4364" y="3426"/>
                  </a:lnTo>
                  <a:lnTo>
                    <a:pt x="4341" y="3433"/>
                  </a:lnTo>
                  <a:lnTo>
                    <a:pt x="4316" y="3438"/>
                  </a:lnTo>
                  <a:lnTo>
                    <a:pt x="4290" y="3441"/>
                  </a:lnTo>
                  <a:lnTo>
                    <a:pt x="4290" y="3441"/>
                  </a:lnTo>
                  <a:lnTo>
                    <a:pt x="4283" y="3440"/>
                  </a:lnTo>
                  <a:lnTo>
                    <a:pt x="4275" y="3440"/>
                  </a:lnTo>
                  <a:lnTo>
                    <a:pt x="4275" y="3440"/>
                  </a:lnTo>
                  <a:lnTo>
                    <a:pt x="4242" y="3441"/>
                  </a:lnTo>
                  <a:lnTo>
                    <a:pt x="4213" y="3441"/>
                  </a:lnTo>
                  <a:lnTo>
                    <a:pt x="4185" y="3440"/>
                  </a:lnTo>
                  <a:lnTo>
                    <a:pt x="4159" y="3437"/>
                  </a:lnTo>
                  <a:lnTo>
                    <a:pt x="4159" y="3437"/>
                  </a:lnTo>
                  <a:lnTo>
                    <a:pt x="4131" y="3432"/>
                  </a:lnTo>
                  <a:lnTo>
                    <a:pt x="4103" y="3427"/>
                  </a:lnTo>
                  <a:lnTo>
                    <a:pt x="4077" y="3420"/>
                  </a:lnTo>
                  <a:lnTo>
                    <a:pt x="4052" y="3413"/>
                  </a:lnTo>
                  <a:lnTo>
                    <a:pt x="4052" y="3413"/>
                  </a:lnTo>
                  <a:lnTo>
                    <a:pt x="4009" y="3398"/>
                  </a:lnTo>
                  <a:lnTo>
                    <a:pt x="3965" y="3379"/>
                  </a:lnTo>
                  <a:lnTo>
                    <a:pt x="3965" y="3379"/>
                  </a:lnTo>
                  <a:lnTo>
                    <a:pt x="3925" y="3359"/>
                  </a:lnTo>
                  <a:lnTo>
                    <a:pt x="3874" y="3331"/>
                  </a:lnTo>
                  <a:lnTo>
                    <a:pt x="3846" y="3314"/>
                  </a:lnTo>
                  <a:lnTo>
                    <a:pt x="3815" y="3294"/>
                  </a:lnTo>
                  <a:lnTo>
                    <a:pt x="3782" y="3274"/>
                  </a:lnTo>
                  <a:lnTo>
                    <a:pt x="3748" y="3250"/>
                  </a:lnTo>
                  <a:lnTo>
                    <a:pt x="3712" y="3226"/>
                  </a:lnTo>
                  <a:lnTo>
                    <a:pt x="3676" y="3198"/>
                  </a:lnTo>
                  <a:lnTo>
                    <a:pt x="3638" y="3170"/>
                  </a:lnTo>
                  <a:lnTo>
                    <a:pt x="3601" y="3139"/>
                  </a:lnTo>
                  <a:lnTo>
                    <a:pt x="3563" y="3106"/>
                  </a:lnTo>
                  <a:lnTo>
                    <a:pt x="3526" y="3071"/>
                  </a:lnTo>
                  <a:lnTo>
                    <a:pt x="3488" y="3035"/>
                  </a:lnTo>
                  <a:lnTo>
                    <a:pt x="3451" y="2997"/>
                  </a:lnTo>
                  <a:lnTo>
                    <a:pt x="3451" y="2997"/>
                  </a:lnTo>
                  <a:lnTo>
                    <a:pt x="3394" y="2933"/>
                  </a:lnTo>
                  <a:lnTo>
                    <a:pt x="3342" y="2874"/>
                  </a:lnTo>
                  <a:lnTo>
                    <a:pt x="3295" y="2819"/>
                  </a:lnTo>
                  <a:lnTo>
                    <a:pt x="3253" y="2769"/>
                  </a:lnTo>
                  <a:lnTo>
                    <a:pt x="3215" y="2722"/>
                  </a:lnTo>
                  <a:lnTo>
                    <a:pt x="3180" y="2679"/>
                  </a:lnTo>
                  <a:lnTo>
                    <a:pt x="3120" y="2602"/>
                  </a:lnTo>
                  <a:lnTo>
                    <a:pt x="3120" y="2602"/>
                  </a:lnTo>
                  <a:lnTo>
                    <a:pt x="3138" y="2609"/>
                  </a:lnTo>
                  <a:lnTo>
                    <a:pt x="3156" y="2615"/>
                  </a:lnTo>
                  <a:lnTo>
                    <a:pt x="3175" y="2620"/>
                  </a:lnTo>
                  <a:lnTo>
                    <a:pt x="3193" y="2625"/>
                  </a:lnTo>
                  <a:lnTo>
                    <a:pt x="3211" y="2628"/>
                  </a:lnTo>
                  <a:lnTo>
                    <a:pt x="3229" y="2630"/>
                  </a:lnTo>
                  <a:lnTo>
                    <a:pt x="3262" y="2633"/>
                  </a:lnTo>
                  <a:lnTo>
                    <a:pt x="3289" y="2633"/>
                  </a:lnTo>
                  <a:lnTo>
                    <a:pt x="3312" y="2632"/>
                  </a:lnTo>
                  <a:lnTo>
                    <a:pt x="3332" y="2630"/>
                  </a:lnTo>
                  <a:lnTo>
                    <a:pt x="3332" y="2630"/>
                  </a:lnTo>
                  <a:lnTo>
                    <a:pt x="3336" y="2580"/>
                  </a:lnTo>
                  <a:lnTo>
                    <a:pt x="3338" y="2535"/>
                  </a:lnTo>
                  <a:lnTo>
                    <a:pt x="3340" y="2495"/>
                  </a:lnTo>
                  <a:lnTo>
                    <a:pt x="3346" y="2360"/>
                  </a:lnTo>
                  <a:lnTo>
                    <a:pt x="3346" y="2360"/>
                  </a:lnTo>
                  <a:lnTo>
                    <a:pt x="3349" y="2323"/>
                  </a:lnTo>
                  <a:lnTo>
                    <a:pt x="3351" y="2288"/>
                  </a:lnTo>
                  <a:lnTo>
                    <a:pt x="3352" y="2251"/>
                  </a:lnTo>
                  <a:lnTo>
                    <a:pt x="3352" y="2251"/>
                  </a:lnTo>
                  <a:lnTo>
                    <a:pt x="3340" y="2250"/>
                  </a:lnTo>
                  <a:lnTo>
                    <a:pt x="3307" y="2246"/>
                  </a:lnTo>
                  <a:lnTo>
                    <a:pt x="3285" y="2243"/>
                  </a:lnTo>
                  <a:lnTo>
                    <a:pt x="3260" y="2238"/>
                  </a:lnTo>
                  <a:lnTo>
                    <a:pt x="3233" y="2233"/>
                  </a:lnTo>
                  <a:lnTo>
                    <a:pt x="3206" y="2226"/>
                  </a:lnTo>
                  <a:lnTo>
                    <a:pt x="3176" y="2217"/>
                  </a:lnTo>
                  <a:lnTo>
                    <a:pt x="3147" y="2206"/>
                  </a:lnTo>
                  <a:lnTo>
                    <a:pt x="3120" y="2194"/>
                  </a:lnTo>
                  <a:lnTo>
                    <a:pt x="3106" y="2188"/>
                  </a:lnTo>
                  <a:lnTo>
                    <a:pt x="3093" y="2181"/>
                  </a:lnTo>
                  <a:lnTo>
                    <a:pt x="3081" y="2173"/>
                  </a:lnTo>
                  <a:lnTo>
                    <a:pt x="3070" y="2164"/>
                  </a:lnTo>
                  <a:lnTo>
                    <a:pt x="3058" y="2155"/>
                  </a:lnTo>
                  <a:lnTo>
                    <a:pt x="3049" y="2146"/>
                  </a:lnTo>
                  <a:lnTo>
                    <a:pt x="3040" y="2136"/>
                  </a:lnTo>
                  <a:lnTo>
                    <a:pt x="3032" y="2125"/>
                  </a:lnTo>
                  <a:lnTo>
                    <a:pt x="3025" y="2113"/>
                  </a:lnTo>
                  <a:lnTo>
                    <a:pt x="3019" y="2101"/>
                  </a:lnTo>
                  <a:lnTo>
                    <a:pt x="3019" y="2101"/>
                  </a:lnTo>
                  <a:lnTo>
                    <a:pt x="3030" y="2107"/>
                  </a:lnTo>
                  <a:lnTo>
                    <a:pt x="3042" y="2112"/>
                  </a:lnTo>
                  <a:lnTo>
                    <a:pt x="3059" y="2119"/>
                  </a:lnTo>
                  <a:lnTo>
                    <a:pt x="3081" y="2127"/>
                  </a:lnTo>
                  <a:lnTo>
                    <a:pt x="3106" y="2134"/>
                  </a:lnTo>
                  <a:lnTo>
                    <a:pt x="3136" y="2139"/>
                  </a:lnTo>
                  <a:lnTo>
                    <a:pt x="3152" y="2141"/>
                  </a:lnTo>
                  <a:lnTo>
                    <a:pt x="3169" y="2142"/>
                  </a:lnTo>
                  <a:lnTo>
                    <a:pt x="3169" y="2142"/>
                  </a:lnTo>
                  <a:lnTo>
                    <a:pt x="3201" y="2143"/>
                  </a:lnTo>
                  <a:lnTo>
                    <a:pt x="3234" y="2143"/>
                  </a:lnTo>
                  <a:lnTo>
                    <a:pt x="3266" y="2141"/>
                  </a:lnTo>
                  <a:lnTo>
                    <a:pt x="3295" y="2139"/>
                  </a:lnTo>
                  <a:lnTo>
                    <a:pt x="3340" y="2133"/>
                  </a:lnTo>
                  <a:lnTo>
                    <a:pt x="3357" y="2131"/>
                  </a:lnTo>
                  <a:lnTo>
                    <a:pt x="3357" y="2131"/>
                  </a:lnTo>
                  <a:lnTo>
                    <a:pt x="3359" y="2125"/>
                  </a:lnTo>
                  <a:lnTo>
                    <a:pt x="3361" y="2113"/>
                  </a:lnTo>
                  <a:lnTo>
                    <a:pt x="3364" y="2083"/>
                  </a:lnTo>
                  <a:lnTo>
                    <a:pt x="3367" y="2043"/>
                  </a:lnTo>
                  <a:lnTo>
                    <a:pt x="3369" y="1999"/>
                  </a:lnTo>
                  <a:lnTo>
                    <a:pt x="3373" y="1919"/>
                  </a:lnTo>
                  <a:lnTo>
                    <a:pt x="3375" y="1884"/>
                  </a:lnTo>
                  <a:lnTo>
                    <a:pt x="3375" y="1884"/>
                  </a:lnTo>
                  <a:lnTo>
                    <a:pt x="3376" y="1856"/>
                  </a:lnTo>
                  <a:lnTo>
                    <a:pt x="3377" y="1816"/>
                  </a:lnTo>
                  <a:lnTo>
                    <a:pt x="3377" y="1767"/>
                  </a:lnTo>
                  <a:lnTo>
                    <a:pt x="3377" y="1767"/>
                  </a:lnTo>
                  <a:lnTo>
                    <a:pt x="3369" y="1769"/>
                  </a:lnTo>
                  <a:lnTo>
                    <a:pt x="3359" y="1770"/>
                  </a:lnTo>
                  <a:lnTo>
                    <a:pt x="3338" y="1772"/>
                  </a:lnTo>
                  <a:lnTo>
                    <a:pt x="3315" y="1771"/>
                  </a:lnTo>
                  <a:lnTo>
                    <a:pt x="3290" y="1769"/>
                  </a:lnTo>
                  <a:lnTo>
                    <a:pt x="3264" y="1766"/>
                  </a:lnTo>
                  <a:lnTo>
                    <a:pt x="3236" y="1762"/>
                  </a:lnTo>
                  <a:lnTo>
                    <a:pt x="3208" y="1756"/>
                  </a:lnTo>
                  <a:lnTo>
                    <a:pt x="3178" y="1748"/>
                  </a:lnTo>
                  <a:lnTo>
                    <a:pt x="3178" y="1748"/>
                  </a:lnTo>
                  <a:lnTo>
                    <a:pt x="3158" y="1742"/>
                  </a:lnTo>
                  <a:lnTo>
                    <a:pt x="3135" y="1733"/>
                  </a:lnTo>
                  <a:lnTo>
                    <a:pt x="3112" y="1721"/>
                  </a:lnTo>
                  <a:lnTo>
                    <a:pt x="3088" y="1706"/>
                  </a:lnTo>
                  <a:lnTo>
                    <a:pt x="3064" y="1690"/>
                  </a:lnTo>
                  <a:lnTo>
                    <a:pt x="3053" y="1681"/>
                  </a:lnTo>
                  <a:lnTo>
                    <a:pt x="3043" y="1672"/>
                  </a:lnTo>
                  <a:lnTo>
                    <a:pt x="3034" y="1661"/>
                  </a:lnTo>
                  <a:lnTo>
                    <a:pt x="3025" y="1652"/>
                  </a:lnTo>
                  <a:lnTo>
                    <a:pt x="3017" y="1642"/>
                  </a:lnTo>
                  <a:lnTo>
                    <a:pt x="3010" y="1631"/>
                  </a:lnTo>
                  <a:lnTo>
                    <a:pt x="3010" y="1631"/>
                  </a:lnTo>
                  <a:lnTo>
                    <a:pt x="3022" y="1636"/>
                  </a:lnTo>
                  <a:lnTo>
                    <a:pt x="3035" y="1640"/>
                  </a:lnTo>
                  <a:lnTo>
                    <a:pt x="3052" y="1646"/>
                  </a:lnTo>
                  <a:lnTo>
                    <a:pt x="3075" y="1652"/>
                  </a:lnTo>
                  <a:lnTo>
                    <a:pt x="3101" y="1658"/>
                  </a:lnTo>
                  <a:lnTo>
                    <a:pt x="3132" y="1665"/>
                  </a:lnTo>
                  <a:lnTo>
                    <a:pt x="3167" y="1670"/>
                  </a:lnTo>
                  <a:lnTo>
                    <a:pt x="3167" y="1670"/>
                  </a:lnTo>
                  <a:lnTo>
                    <a:pt x="3187" y="1672"/>
                  </a:lnTo>
                  <a:lnTo>
                    <a:pt x="3207" y="1673"/>
                  </a:lnTo>
                  <a:lnTo>
                    <a:pt x="3226" y="1674"/>
                  </a:lnTo>
                  <a:lnTo>
                    <a:pt x="3245" y="1674"/>
                  </a:lnTo>
                  <a:lnTo>
                    <a:pt x="3283" y="1672"/>
                  </a:lnTo>
                  <a:lnTo>
                    <a:pt x="3317" y="1669"/>
                  </a:lnTo>
                  <a:lnTo>
                    <a:pt x="3346" y="1663"/>
                  </a:lnTo>
                  <a:lnTo>
                    <a:pt x="3369" y="1658"/>
                  </a:lnTo>
                  <a:lnTo>
                    <a:pt x="3377" y="1655"/>
                  </a:lnTo>
                  <a:lnTo>
                    <a:pt x="3383" y="1653"/>
                  </a:lnTo>
                  <a:lnTo>
                    <a:pt x="3388" y="1650"/>
                  </a:lnTo>
                  <a:lnTo>
                    <a:pt x="3390" y="1647"/>
                  </a:lnTo>
                  <a:lnTo>
                    <a:pt x="3390" y="1647"/>
                  </a:lnTo>
                  <a:lnTo>
                    <a:pt x="3392" y="1621"/>
                  </a:lnTo>
                  <a:lnTo>
                    <a:pt x="3393" y="1587"/>
                  </a:lnTo>
                  <a:lnTo>
                    <a:pt x="3394" y="1510"/>
                  </a:lnTo>
                  <a:lnTo>
                    <a:pt x="3394" y="1412"/>
                  </a:lnTo>
                  <a:lnTo>
                    <a:pt x="3394" y="1412"/>
                  </a:lnTo>
                  <a:lnTo>
                    <a:pt x="3399" y="1348"/>
                  </a:lnTo>
                  <a:lnTo>
                    <a:pt x="3400" y="1304"/>
                  </a:lnTo>
                  <a:lnTo>
                    <a:pt x="3400" y="1289"/>
                  </a:lnTo>
                  <a:lnTo>
                    <a:pt x="3399" y="1285"/>
                  </a:lnTo>
                  <a:lnTo>
                    <a:pt x="3398" y="1284"/>
                  </a:lnTo>
                  <a:lnTo>
                    <a:pt x="3398" y="1284"/>
                  </a:lnTo>
                  <a:lnTo>
                    <a:pt x="3392" y="1284"/>
                  </a:lnTo>
                  <a:lnTo>
                    <a:pt x="3381" y="1285"/>
                  </a:lnTo>
                  <a:lnTo>
                    <a:pt x="3368" y="1285"/>
                  </a:lnTo>
                  <a:lnTo>
                    <a:pt x="3354" y="1284"/>
                  </a:lnTo>
                  <a:lnTo>
                    <a:pt x="3336" y="1282"/>
                  </a:lnTo>
                  <a:lnTo>
                    <a:pt x="3317" y="1279"/>
                  </a:lnTo>
                  <a:lnTo>
                    <a:pt x="3297" y="1274"/>
                  </a:lnTo>
                  <a:lnTo>
                    <a:pt x="3274" y="1269"/>
                  </a:lnTo>
                  <a:lnTo>
                    <a:pt x="3251" y="1261"/>
                  </a:lnTo>
                  <a:lnTo>
                    <a:pt x="3226" y="1251"/>
                  </a:lnTo>
                  <a:lnTo>
                    <a:pt x="3200" y="1240"/>
                  </a:lnTo>
                  <a:lnTo>
                    <a:pt x="3175" y="1226"/>
                  </a:lnTo>
                  <a:lnTo>
                    <a:pt x="3149" y="1210"/>
                  </a:lnTo>
                  <a:lnTo>
                    <a:pt x="3123" y="1191"/>
                  </a:lnTo>
                  <a:lnTo>
                    <a:pt x="3110" y="1181"/>
                  </a:lnTo>
                  <a:lnTo>
                    <a:pt x="3097" y="1170"/>
                  </a:lnTo>
                  <a:lnTo>
                    <a:pt x="3085" y="1157"/>
                  </a:lnTo>
                  <a:lnTo>
                    <a:pt x="3073" y="1145"/>
                  </a:lnTo>
                  <a:lnTo>
                    <a:pt x="3073" y="1145"/>
                  </a:lnTo>
                  <a:lnTo>
                    <a:pt x="3071" y="1143"/>
                  </a:lnTo>
                  <a:lnTo>
                    <a:pt x="3065" y="1138"/>
                  </a:lnTo>
                  <a:lnTo>
                    <a:pt x="3059" y="1129"/>
                  </a:lnTo>
                  <a:lnTo>
                    <a:pt x="3056" y="1123"/>
                  </a:lnTo>
                  <a:lnTo>
                    <a:pt x="3053" y="1116"/>
                  </a:lnTo>
                  <a:lnTo>
                    <a:pt x="3051" y="1109"/>
                  </a:lnTo>
                  <a:lnTo>
                    <a:pt x="3050" y="1101"/>
                  </a:lnTo>
                  <a:lnTo>
                    <a:pt x="3049" y="1092"/>
                  </a:lnTo>
                  <a:lnTo>
                    <a:pt x="3050" y="1082"/>
                  </a:lnTo>
                  <a:lnTo>
                    <a:pt x="3053" y="1072"/>
                  </a:lnTo>
                  <a:lnTo>
                    <a:pt x="3056" y="1060"/>
                  </a:lnTo>
                  <a:lnTo>
                    <a:pt x="3062" y="1048"/>
                  </a:lnTo>
                  <a:lnTo>
                    <a:pt x="3071" y="1035"/>
                  </a:lnTo>
                  <a:lnTo>
                    <a:pt x="3071" y="1035"/>
                  </a:lnTo>
                  <a:lnTo>
                    <a:pt x="2806" y="916"/>
                  </a:lnTo>
                  <a:lnTo>
                    <a:pt x="2806" y="916"/>
                  </a:lnTo>
                  <a:lnTo>
                    <a:pt x="2815" y="907"/>
                  </a:lnTo>
                  <a:lnTo>
                    <a:pt x="2824" y="896"/>
                  </a:lnTo>
                  <a:lnTo>
                    <a:pt x="2834" y="881"/>
                  </a:lnTo>
                  <a:lnTo>
                    <a:pt x="2845" y="865"/>
                  </a:lnTo>
                  <a:lnTo>
                    <a:pt x="2850" y="856"/>
                  </a:lnTo>
                  <a:lnTo>
                    <a:pt x="2854" y="847"/>
                  </a:lnTo>
                  <a:lnTo>
                    <a:pt x="2858" y="836"/>
                  </a:lnTo>
                  <a:lnTo>
                    <a:pt x="2861" y="826"/>
                  </a:lnTo>
                  <a:lnTo>
                    <a:pt x="2863" y="816"/>
                  </a:lnTo>
                  <a:lnTo>
                    <a:pt x="2863" y="806"/>
                  </a:lnTo>
                  <a:lnTo>
                    <a:pt x="2863" y="806"/>
                  </a:lnTo>
                  <a:lnTo>
                    <a:pt x="2863" y="794"/>
                  </a:lnTo>
                  <a:lnTo>
                    <a:pt x="2860" y="784"/>
                  </a:lnTo>
                  <a:lnTo>
                    <a:pt x="2855" y="774"/>
                  </a:lnTo>
                  <a:lnTo>
                    <a:pt x="2849" y="765"/>
                  </a:lnTo>
                  <a:lnTo>
                    <a:pt x="2841" y="756"/>
                  </a:lnTo>
                  <a:lnTo>
                    <a:pt x="2830" y="748"/>
                  </a:lnTo>
                  <a:lnTo>
                    <a:pt x="2820" y="741"/>
                  </a:lnTo>
                  <a:lnTo>
                    <a:pt x="2808" y="735"/>
                  </a:lnTo>
                  <a:lnTo>
                    <a:pt x="2795" y="730"/>
                  </a:lnTo>
                  <a:lnTo>
                    <a:pt x="2781" y="726"/>
                  </a:lnTo>
                  <a:lnTo>
                    <a:pt x="2767" y="722"/>
                  </a:lnTo>
                  <a:lnTo>
                    <a:pt x="2753" y="720"/>
                  </a:lnTo>
                  <a:lnTo>
                    <a:pt x="2738" y="718"/>
                  </a:lnTo>
                  <a:lnTo>
                    <a:pt x="2723" y="718"/>
                  </a:lnTo>
                  <a:lnTo>
                    <a:pt x="2709" y="719"/>
                  </a:lnTo>
                  <a:lnTo>
                    <a:pt x="2694" y="721"/>
                  </a:lnTo>
                  <a:lnTo>
                    <a:pt x="2694" y="721"/>
                  </a:lnTo>
                  <a:lnTo>
                    <a:pt x="2681" y="724"/>
                  </a:lnTo>
                  <a:lnTo>
                    <a:pt x="2669" y="728"/>
                  </a:lnTo>
                  <a:lnTo>
                    <a:pt x="2656" y="733"/>
                  </a:lnTo>
                  <a:lnTo>
                    <a:pt x="2644" y="739"/>
                  </a:lnTo>
                  <a:lnTo>
                    <a:pt x="2634" y="746"/>
                  </a:lnTo>
                  <a:lnTo>
                    <a:pt x="2623" y="754"/>
                  </a:lnTo>
                  <a:lnTo>
                    <a:pt x="2604" y="769"/>
                  </a:lnTo>
                  <a:lnTo>
                    <a:pt x="2589" y="784"/>
                  </a:lnTo>
                  <a:lnTo>
                    <a:pt x="2578" y="796"/>
                  </a:lnTo>
                  <a:lnTo>
                    <a:pt x="2569" y="809"/>
                  </a:lnTo>
                  <a:lnTo>
                    <a:pt x="2238" y="662"/>
                  </a:lnTo>
                  <a:lnTo>
                    <a:pt x="1977" y="925"/>
                  </a:lnTo>
                  <a:lnTo>
                    <a:pt x="1977" y="925"/>
                  </a:lnTo>
                  <a:lnTo>
                    <a:pt x="1972" y="930"/>
                  </a:lnTo>
                  <a:lnTo>
                    <a:pt x="1966" y="942"/>
                  </a:lnTo>
                  <a:lnTo>
                    <a:pt x="1963" y="949"/>
                  </a:lnTo>
                  <a:lnTo>
                    <a:pt x="1961" y="957"/>
                  </a:lnTo>
                  <a:lnTo>
                    <a:pt x="1960" y="966"/>
                  </a:lnTo>
                  <a:lnTo>
                    <a:pt x="1960" y="975"/>
                  </a:lnTo>
                  <a:lnTo>
                    <a:pt x="1964" y="999"/>
                  </a:lnTo>
                  <a:lnTo>
                    <a:pt x="1964" y="999"/>
                  </a:lnTo>
                  <a:lnTo>
                    <a:pt x="1964" y="1005"/>
                  </a:lnTo>
                  <a:lnTo>
                    <a:pt x="1963" y="1011"/>
                  </a:lnTo>
                  <a:lnTo>
                    <a:pt x="1962" y="1016"/>
                  </a:lnTo>
                  <a:lnTo>
                    <a:pt x="1961" y="1020"/>
                  </a:lnTo>
                  <a:lnTo>
                    <a:pt x="1957" y="1028"/>
                  </a:lnTo>
                  <a:lnTo>
                    <a:pt x="1955" y="1032"/>
                  </a:lnTo>
                  <a:lnTo>
                    <a:pt x="1955" y="1032"/>
                  </a:lnTo>
                  <a:lnTo>
                    <a:pt x="1936" y="1054"/>
                  </a:lnTo>
                  <a:lnTo>
                    <a:pt x="1916" y="1078"/>
                  </a:lnTo>
                  <a:lnTo>
                    <a:pt x="1896" y="1100"/>
                  </a:lnTo>
                  <a:lnTo>
                    <a:pt x="1876" y="1123"/>
                  </a:lnTo>
                  <a:lnTo>
                    <a:pt x="1876" y="1123"/>
                  </a:lnTo>
                  <a:lnTo>
                    <a:pt x="1847" y="1161"/>
                  </a:lnTo>
                  <a:lnTo>
                    <a:pt x="1836" y="1177"/>
                  </a:lnTo>
                  <a:lnTo>
                    <a:pt x="1828" y="1189"/>
                  </a:lnTo>
                  <a:lnTo>
                    <a:pt x="1828" y="1189"/>
                  </a:lnTo>
                  <a:lnTo>
                    <a:pt x="1819" y="1204"/>
                  </a:lnTo>
                  <a:lnTo>
                    <a:pt x="1811" y="1220"/>
                  </a:lnTo>
                  <a:lnTo>
                    <a:pt x="1799" y="1245"/>
                  </a:lnTo>
                  <a:lnTo>
                    <a:pt x="1789" y="1269"/>
                  </a:lnTo>
                  <a:lnTo>
                    <a:pt x="1781" y="1290"/>
                  </a:lnTo>
                  <a:lnTo>
                    <a:pt x="1781" y="1290"/>
                  </a:lnTo>
                  <a:lnTo>
                    <a:pt x="1780" y="1293"/>
                  </a:lnTo>
                  <a:lnTo>
                    <a:pt x="1778" y="1304"/>
                  </a:lnTo>
                  <a:lnTo>
                    <a:pt x="1778" y="1311"/>
                  </a:lnTo>
                  <a:lnTo>
                    <a:pt x="1777" y="1319"/>
                  </a:lnTo>
                  <a:lnTo>
                    <a:pt x="1778" y="1328"/>
                  </a:lnTo>
                  <a:lnTo>
                    <a:pt x="1780" y="1339"/>
                  </a:lnTo>
                  <a:lnTo>
                    <a:pt x="1784" y="1352"/>
                  </a:lnTo>
                  <a:lnTo>
                    <a:pt x="1789" y="1365"/>
                  </a:lnTo>
                  <a:lnTo>
                    <a:pt x="1797" y="1378"/>
                  </a:lnTo>
                  <a:lnTo>
                    <a:pt x="1807" y="1394"/>
                  </a:lnTo>
                  <a:lnTo>
                    <a:pt x="1819" y="1410"/>
                  </a:lnTo>
                  <a:lnTo>
                    <a:pt x="1833" y="1426"/>
                  </a:lnTo>
                  <a:lnTo>
                    <a:pt x="1852" y="1444"/>
                  </a:lnTo>
                  <a:lnTo>
                    <a:pt x="1874" y="1462"/>
                  </a:lnTo>
                  <a:lnTo>
                    <a:pt x="1881" y="1468"/>
                  </a:lnTo>
                  <a:lnTo>
                    <a:pt x="1881" y="1468"/>
                  </a:lnTo>
                  <a:lnTo>
                    <a:pt x="1894" y="1451"/>
                  </a:lnTo>
                  <a:lnTo>
                    <a:pt x="1905" y="1462"/>
                  </a:lnTo>
                  <a:lnTo>
                    <a:pt x="1905" y="1462"/>
                  </a:lnTo>
                  <a:lnTo>
                    <a:pt x="1914" y="1471"/>
                  </a:lnTo>
                  <a:lnTo>
                    <a:pt x="1926" y="1482"/>
                  </a:lnTo>
                  <a:lnTo>
                    <a:pt x="1941" y="1494"/>
                  </a:lnTo>
                  <a:lnTo>
                    <a:pt x="1957" y="1504"/>
                  </a:lnTo>
                  <a:lnTo>
                    <a:pt x="1957" y="1504"/>
                  </a:lnTo>
                  <a:lnTo>
                    <a:pt x="1959" y="1497"/>
                  </a:lnTo>
                  <a:lnTo>
                    <a:pt x="1964" y="1477"/>
                  </a:lnTo>
                  <a:lnTo>
                    <a:pt x="1969" y="1464"/>
                  </a:lnTo>
                  <a:lnTo>
                    <a:pt x="1975" y="1451"/>
                  </a:lnTo>
                  <a:lnTo>
                    <a:pt x="1983" y="1437"/>
                  </a:lnTo>
                  <a:lnTo>
                    <a:pt x="1991" y="1422"/>
                  </a:lnTo>
                  <a:lnTo>
                    <a:pt x="1991" y="1422"/>
                  </a:lnTo>
                  <a:lnTo>
                    <a:pt x="2000" y="1410"/>
                  </a:lnTo>
                  <a:lnTo>
                    <a:pt x="2011" y="1398"/>
                  </a:lnTo>
                  <a:lnTo>
                    <a:pt x="2025" y="1384"/>
                  </a:lnTo>
                  <a:lnTo>
                    <a:pt x="2038" y="1371"/>
                  </a:lnTo>
                  <a:lnTo>
                    <a:pt x="2052" y="1359"/>
                  </a:lnTo>
                  <a:lnTo>
                    <a:pt x="2065" y="1348"/>
                  </a:lnTo>
                  <a:lnTo>
                    <a:pt x="2080" y="1337"/>
                  </a:lnTo>
                  <a:lnTo>
                    <a:pt x="2092" y="1329"/>
                  </a:lnTo>
                  <a:lnTo>
                    <a:pt x="2092" y="1329"/>
                  </a:lnTo>
                  <a:lnTo>
                    <a:pt x="2107" y="1320"/>
                  </a:lnTo>
                  <a:lnTo>
                    <a:pt x="2123" y="1312"/>
                  </a:lnTo>
                  <a:lnTo>
                    <a:pt x="2138" y="1305"/>
                  </a:lnTo>
                  <a:lnTo>
                    <a:pt x="2154" y="1298"/>
                  </a:lnTo>
                  <a:lnTo>
                    <a:pt x="2170" y="1294"/>
                  </a:lnTo>
                  <a:lnTo>
                    <a:pt x="2186" y="1291"/>
                  </a:lnTo>
                  <a:lnTo>
                    <a:pt x="2202" y="1288"/>
                  </a:lnTo>
                  <a:lnTo>
                    <a:pt x="2220" y="1287"/>
                  </a:lnTo>
                  <a:lnTo>
                    <a:pt x="2220" y="1287"/>
                  </a:lnTo>
                  <a:lnTo>
                    <a:pt x="2234" y="1288"/>
                  </a:lnTo>
                  <a:lnTo>
                    <a:pt x="2247" y="1289"/>
                  </a:lnTo>
                  <a:lnTo>
                    <a:pt x="2261" y="1292"/>
                  </a:lnTo>
                  <a:lnTo>
                    <a:pt x="2272" y="1297"/>
                  </a:lnTo>
                  <a:lnTo>
                    <a:pt x="2283" y="1304"/>
                  </a:lnTo>
                  <a:lnTo>
                    <a:pt x="2295" y="1311"/>
                  </a:lnTo>
                  <a:lnTo>
                    <a:pt x="2305" y="1320"/>
                  </a:lnTo>
                  <a:lnTo>
                    <a:pt x="2316" y="1330"/>
                  </a:lnTo>
                  <a:lnTo>
                    <a:pt x="2316" y="1330"/>
                  </a:lnTo>
                  <a:lnTo>
                    <a:pt x="2323" y="1338"/>
                  </a:lnTo>
                  <a:lnTo>
                    <a:pt x="2330" y="1349"/>
                  </a:lnTo>
                  <a:lnTo>
                    <a:pt x="2336" y="1360"/>
                  </a:lnTo>
                  <a:lnTo>
                    <a:pt x="2342" y="1372"/>
                  </a:lnTo>
                  <a:lnTo>
                    <a:pt x="2347" y="1384"/>
                  </a:lnTo>
                  <a:lnTo>
                    <a:pt x="2351" y="1398"/>
                  </a:lnTo>
                  <a:lnTo>
                    <a:pt x="2355" y="1412"/>
                  </a:lnTo>
                  <a:lnTo>
                    <a:pt x="2358" y="1426"/>
                  </a:lnTo>
                  <a:lnTo>
                    <a:pt x="2360" y="1440"/>
                  </a:lnTo>
                  <a:lnTo>
                    <a:pt x="2362" y="1454"/>
                  </a:lnTo>
                  <a:lnTo>
                    <a:pt x="2363" y="1467"/>
                  </a:lnTo>
                  <a:lnTo>
                    <a:pt x="2364" y="1480"/>
                  </a:lnTo>
                  <a:lnTo>
                    <a:pt x="2364" y="1493"/>
                  </a:lnTo>
                  <a:lnTo>
                    <a:pt x="2363" y="1504"/>
                  </a:lnTo>
                  <a:lnTo>
                    <a:pt x="2361" y="1514"/>
                  </a:lnTo>
                  <a:lnTo>
                    <a:pt x="2359" y="1523"/>
                  </a:lnTo>
                  <a:lnTo>
                    <a:pt x="2359" y="1523"/>
                  </a:lnTo>
                  <a:lnTo>
                    <a:pt x="2330" y="1505"/>
                  </a:lnTo>
                  <a:lnTo>
                    <a:pt x="2330" y="1505"/>
                  </a:lnTo>
                  <a:lnTo>
                    <a:pt x="2309" y="1494"/>
                  </a:lnTo>
                  <a:lnTo>
                    <a:pt x="2281" y="1484"/>
                  </a:lnTo>
                  <a:lnTo>
                    <a:pt x="2266" y="1477"/>
                  </a:lnTo>
                  <a:lnTo>
                    <a:pt x="2251" y="1473"/>
                  </a:lnTo>
                  <a:lnTo>
                    <a:pt x="2233" y="1469"/>
                  </a:lnTo>
                  <a:lnTo>
                    <a:pt x="2215" y="1465"/>
                  </a:lnTo>
                  <a:lnTo>
                    <a:pt x="2195" y="1463"/>
                  </a:lnTo>
                  <a:lnTo>
                    <a:pt x="2175" y="1462"/>
                  </a:lnTo>
                  <a:lnTo>
                    <a:pt x="2154" y="1462"/>
                  </a:lnTo>
                  <a:lnTo>
                    <a:pt x="2132" y="1464"/>
                  </a:lnTo>
                  <a:lnTo>
                    <a:pt x="2109" y="1467"/>
                  </a:lnTo>
                  <a:lnTo>
                    <a:pt x="2086" y="1472"/>
                  </a:lnTo>
                  <a:lnTo>
                    <a:pt x="2062" y="1480"/>
                  </a:lnTo>
                  <a:lnTo>
                    <a:pt x="2037" y="1491"/>
                  </a:lnTo>
                  <a:lnTo>
                    <a:pt x="2037" y="1491"/>
                  </a:lnTo>
                  <a:lnTo>
                    <a:pt x="1995" y="1509"/>
                  </a:lnTo>
                  <a:lnTo>
                    <a:pt x="1967" y="1521"/>
                  </a:lnTo>
                  <a:lnTo>
                    <a:pt x="1936" y="1534"/>
                  </a:lnTo>
                  <a:lnTo>
                    <a:pt x="1900" y="1548"/>
                  </a:lnTo>
                  <a:lnTo>
                    <a:pt x="1860" y="1562"/>
                  </a:lnTo>
                  <a:lnTo>
                    <a:pt x="1814" y="1578"/>
                  </a:lnTo>
                  <a:lnTo>
                    <a:pt x="1764" y="1593"/>
                  </a:lnTo>
                  <a:lnTo>
                    <a:pt x="1764" y="1593"/>
                  </a:lnTo>
                  <a:lnTo>
                    <a:pt x="1737" y="1600"/>
                  </a:lnTo>
                  <a:lnTo>
                    <a:pt x="1725" y="1602"/>
                  </a:lnTo>
                  <a:lnTo>
                    <a:pt x="1713" y="1603"/>
                  </a:lnTo>
                  <a:lnTo>
                    <a:pt x="1701" y="1603"/>
                  </a:lnTo>
                  <a:lnTo>
                    <a:pt x="1691" y="1603"/>
                  </a:lnTo>
                  <a:lnTo>
                    <a:pt x="1681" y="1602"/>
                  </a:lnTo>
                  <a:lnTo>
                    <a:pt x="1672" y="1600"/>
                  </a:lnTo>
                  <a:lnTo>
                    <a:pt x="1664" y="1597"/>
                  </a:lnTo>
                  <a:lnTo>
                    <a:pt x="1655" y="1592"/>
                  </a:lnTo>
                  <a:lnTo>
                    <a:pt x="1649" y="1587"/>
                  </a:lnTo>
                  <a:lnTo>
                    <a:pt x="1642" y="1581"/>
                  </a:lnTo>
                  <a:lnTo>
                    <a:pt x="1637" y="1574"/>
                  </a:lnTo>
                  <a:lnTo>
                    <a:pt x="1633" y="1564"/>
                  </a:lnTo>
                  <a:lnTo>
                    <a:pt x="1629" y="1554"/>
                  </a:lnTo>
                  <a:lnTo>
                    <a:pt x="1626" y="1543"/>
                  </a:lnTo>
                  <a:lnTo>
                    <a:pt x="1626" y="1543"/>
                  </a:lnTo>
                  <a:lnTo>
                    <a:pt x="1624" y="1533"/>
                  </a:lnTo>
                  <a:lnTo>
                    <a:pt x="1623" y="1522"/>
                  </a:lnTo>
                  <a:lnTo>
                    <a:pt x="1623" y="1513"/>
                  </a:lnTo>
                  <a:lnTo>
                    <a:pt x="1623" y="1504"/>
                  </a:lnTo>
                  <a:lnTo>
                    <a:pt x="1625" y="1488"/>
                  </a:lnTo>
                  <a:lnTo>
                    <a:pt x="1629" y="1473"/>
                  </a:lnTo>
                  <a:lnTo>
                    <a:pt x="1633" y="1462"/>
                  </a:lnTo>
                  <a:lnTo>
                    <a:pt x="1636" y="1454"/>
                  </a:lnTo>
                  <a:lnTo>
                    <a:pt x="1640" y="1446"/>
                  </a:lnTo>
                  <a:lnTo>
                    <a:pt x="1640" y="1446"/>
                  </a:lnTo>
                  <a:lnTo>
                    <a:pt x="1636" y="1447"/>
                  </a:lnTo>
                  <a:lnTo>
                    <a:pt x="1626" y="1450"/>
                  </a:lnTo>
                  <a:lnTo>
                    <a:pt x="1610" y="1456"/>
                  </a:lnTo>
                  <a:lnTo>
                    <a:pt x="1601" y="1459"/>
                  </a:lnTo>
                  <a:lnTo>
                    <a:pt x="1592" y="1464"/>
                  </a:lnTo>
                  <a:lnTo>
                    <a:pt x="1582" y="1470"/>
                  </a:lnTo>
                  <a:lnTo>
                    <a:pt x="1573" y="1476"/>
                  </a:lnTo>
                  <a:lnTo>
                    <a:pt x="1563" y="1485"/>
                  </a:lnTo>
                  <a:lnTo>
                    <a:pt x="1554" y="1494"/>
                  </a:lnTo>
                  <a:lnTo>
                    <a:pt x="1546" y="1504"/>
                  </a:lnTo>
                  <a:lnTo>
                    <a:pt x="1539" y="1515"/>
                  </a:lnTo>
                  <a:lnTo>
                    <a:pt x="1533" y="1529"/>
                  </a:lnTo>
                  <a:lnTo>
                    <a:pt x="1528" y="1543"/>
                  </a:lnTo>
                  <a:lnTo>
                    <a:pt x="1528" y="1543"/>
                  </a:lnTo>
                  <a:lnTo>
                    <a:pt x="1525" y="1558"/>
                  </a:lnTo>
                  <a:lnTo>
                    <a:pt x="1523" y="1574"/>
                  </a:lnTo>
                  <a:lnTo>
                    <a:pt x="1523" y="1589"/>
                  </a:lnTo>
                  <a:lnTo>
                    <a:pt x="1523" y="1603"/>
                  </a:lnTo>
                  <a:lnTo>
                    <a:pt x="1524" y="1616"/>
                  </a:lnTo>
                  <a:lnTo>
                    <a:pt x="1527" y="1631"/>
                  </a:lnTo>
                  <a:lnTo>
                    <a:pt x="1531" y="1643"/>
                  </a:lnTo>
                  <a:lnTo>
                    <a:pt x="1536" y="1655"/>
                  </a:lnTo>
                  <a:lnTo>
                    <a:pt x="1542" y="1668"/>
                  </a:lnTo>
                  <a:lnTo>
                    <a:pt x="1549" y="1678"/>
                  </a:lnTo>
                  <a:lnTo>
                    <a:pt x="1557" y="1688"/>
                  </a:lnTo>
                  <a:lnTo>
                    <a:pt x="1568" y="1696"/>
                  </a:lnTo>
                  <a:lnTo>
                    <a:pt x="1578" y="1704"/>
                  </a:lnTo>
                  <a:lnTo>
                    <a:pt x="1590" y="1711"/>
                  </a:lnTo>
                  <a:lnTo>
                    <a:pt x="1602" y="1717"/>
                  </a:lnTo>
                  <a:lnTo>
                    <a:pt x="1617" y="1721"/>
                  </a:lnTo>
                  <a:lnTo>
                    <a:pt x="1617" y="1721"/>
                  </a:lnTo>
                  <a:lnTo>
                    <a:pt x="1630" y="1724"/>
                  </a:lnTo>
                  <a:lnTo>
                    <a:pt x="1644" y="1725"/>
                  </a:lnTo>
                  <a:lnTo>
                    <a:pt x="1660" y="1724"/>
                  </a:lnTo>
                  <a:lnTo>
                    <a:pt x="1676" y="1722"/>
                  </a:lnTo>
                  <a:lnTo>
                    <a:pt x="1692" y="1720"/>
                  </a:lnTo>
                  <a:lnTo>
                    <a:pt x="1710" y="1716"/>
                  </a:lnTo>
                  <a:lnTo>
                    <a:pt x="1727" y="1711"/>
                  </a:lnTo>
                  <a:lnTo>
                    <a:pt x="1744" y="1705"/>
                  </a:lnTo>
                  <a:lnTo>
                    <a:pt x="1779" y="1691"/>
                  </a:lnTo>
                  <a:lnTo>
                    <a:pt x="1815" y="1676"/>
                  </a:lnTo>
                  <a:lnTo>
                    <a:pt x="1849" y="1659"/>
                  </a:lnTo>
                  <a:lnTo>
                    <a:pt x="1880" y="1643"/>
                  </a:lnTo>
                  <a:lnTo>
                    <a:pt x="1880" y="1643"/>
                  </a:lnTo>
                  <a:lnTo>
                    <a:pt x="1942" y="1611"/>
                  </a:lnTo>
                  <a:lnTo>
                    <a:pt x="1979" y="1593"/>
                  </a:lnTo>
                  <a:lnTo>
                    <a:pt x="2013" y="1577"/>
                  </a:lnTo>
                  <a:lnTo>
                    <a:pt x="2013" y="1577"/>
                  </a:lnTo>
                  <a:lnTo>
                    <a:pt x="2041" y="1565"/>
                  </a:lnTo>
                  <a:lnTo>
                    <a:pt x="2054" y="1561"/>
                  </a:lnTo>
                  <a:lnTo>
                    <a:pt x="2068" y="1557"/>
                  </a:lnTo>
                  <a:lnTo>
                    <a:pt x="2081" y="1554"/>
                  </a:lnTo>
                  <a:lnTo>
                    <a:pt x="2093" y="1552"/>
                  </a:lnTo>
                  <a:lnTo>
                    <a:pt x="2105" y="1550"/>
                  </a:lnTo>
                  <a:lnTo>
                    <a:pt x="2119" y="1550"/>
                  </a:lnTo>
                  <a:lnTo>
                    <a:pt x="2131" y="1550"/>
                  </a:lnTo>
                  <a:lnTo>
                    <a:pt x="2143" y="1551"/>
                  </a:lnTo>
                  <a:lnTo>
                    <a:pt x="2156" y="1553"/>
                  </a:lnTo>
                  <a:lnTo>
                    <a:pt x="2170" y="1555"/>
                  </a:lnTo>
                  <a:lnTo>
                    <a:pt x="2183" y="1559"/>
                  </a:lnTo>
                  <a:lnTo>
                    <a:pt x="2196" y="1563"/>
                  </a:lnTo>
                  <a:lnTo>
                    <a:pt x="2211" y="1569"/>
                  </a:lnTo>
                  <a:lnTo>
                    <a:pt x="2226" y="1576"/>
                  </a:lnTo>
                  <a:lnTo>
                    <a:pt x="2226" y="1576"/>
                  </a:lnTo>
                  <a:lnTo>
                    <a:pt x="2246" y="1586"/>
                  </a:lnTo>
                  <a:lnTo>
                    <a:pt x="2265" y="1596"/>
                  </a:lnTo>
                  <a:lnTo>
                    <a:pt x="2281" y="1607"/>
                  </a:lnTo>
                  <a:lnTo>
                    <a:pt x="2295" y="1616"/>
                  </a:lnTo>
                  <a:lnTo>
                    <a:pt x="2305" y="1626"/>
                  </a:lnTo>
                  <a:lnTo>
                    <a:pt x="2312" y="1633"/>
                  </a:lnTo>
                  <a:lnTo>
                    <a:pt x="2319" y="1639"/>
                  </a:lnTo>
                  <a:lnTo>
                    <a:pt x="2319" y="1639"/>
                  </a:lnTo>
                  <a:lnTo>
                    <a:pt x="2317" y="1642"/>
                  </a:lnTo>
                  <a:lnTo>
                    <a:pt x="2313" y="1649"/>
                  </a:lnTo>
                  <a:lnTo>
                    <a:pt x="2305" y="1660"/>
                  </a:lnTo>
                  <a:lnTo>
                    <a:pt x="2300" y="1667"/>
                  </a:lnTo>
                  <a:lnTo>
                    <a:pt x="2293" y="1674"/>
                  </a:lnTo>
                  <a:lnTo>
                    <a:pt x="2285" y="1680"/>
                  </a:lnTo>
                  <a:lnTo>
                    <a:pt x="2276" y="1687"/>
                  </a:lnTo>
                  <a:lnTo>
                    <a:pt x="2267" y="1693"/>
                  </a:lnTo>
                  <a:lnTo>
                    <a:pt x="2255" y="1698"/>
                  </a:lnTo>
                  <a:lnTo>
                    <a:pt x="2242" y="1703"/>
                  </a:lnTo>
                  <a:lnTo>
                    <a:pt x="2228" y="1707"/>
                  </a:lnTo>
                  <a:lnTo>
                    <a:pt x="2212" y="1711"/>
                  </a:lnTo>
                  <a:lnTo>
                    <a:pt x="2194" y="1712"/>
                  </a:lnTo>
                  <a:lnTo>
                    <a:pt x="2194" y="1712"/>
                  </a:lnTo>
                  <a:lnTo>
                    <a:pt x="2180" y="1713"/>
                  </a:lnTo>
                  <a:lnTo>
                    <a:pt x="2166" y="1712"/>
                  </a:lnTo>
                  <a:lnTo>
                    <a:pt x="2152" y="1710"/>
                  </a:lnTo>
                  <a:lnTo>
                    <a:pt x="2139" y="1706"/>
                  </a:lnTo>
                  <a:lnTo>
                    <a:pt x="2127" y="1703"/>
                  </a:lnTo>
                  <a:lnTo>
                    <a:pt x="2115" y="1699"/>
                  </a:lnTo>
                  <a:lnTo>
                    <a:pt x="2103" y="1695"/>
                  </a:lnTo>
                  <a:lnTo>
                    <a:pt x="2092" y="1689"/>
                  </a:lnTo>
                  <a:lnTo>
                    <a:pt x="2082" y="1684"/>
                  </a:lnTo>
                  <a:lnTo>
                    <a:pt x="2073" y="1678"/>
                  </a:lnTo>
                  <a:lnTo>
                    <a:pt x="2064" y="1672"/>
                  </a:lnTo>
                  <a:lnTo>
                    <a:pt x="2056" y="1665"/>
                  </a:lnTo>
                  <a:lnTo>
                    <a:pt x="2048" y="1657"/>
                  </a:lnTo>
                  <a:lnTo>
                    <a:pt x="2042" y="1650"/>
                  </a:lnTo>
                  <a:lnTo>
                    <a:pt x="2036" y="1643"/>
                  </a:lnTo>
                  <a:lnTo>
                    <a:pt x="2031" y="1636"/>
                  </a:lnTo>
                  <a:lnTo>
                    <a:pt x="2031" y="1636"/>
                  </a:lnTo>
                  <a:lnTo>
                    <a:pt x="2022" y="1658"/>
                  </a:lnTo>
                  <a:lnTo>
                    <a:pt x="2013" y="1676"/>
                  </a:lnTo>
                  <a:lnTo>
                    <a:pt x="2007" y="1689"/>
                  </a:lnTo>
                  <a:lnTo>
                    <a:pt x="2007" y="1689"/>
                  </a:lnTo>
                  <a:lnTo>
                    <a:pt x="2003" y="1697"/>
                  </a:lnTo>
                  <a:lnTo>
                    <a:pt x="2000" y="1704"/>
                  </a:lnTo>
                  <a:lnTo>
                    <a:pt x="1998" y="1713"/>
                  </a:lnTo>
                  <a:lnTo>
                    <a:pt x="1997" y="1719"/>
                  </a:lnTo>
                  <a:lnTo>
                    <a:pt x="1997" y="1726"/>
                  </a:lnTo>
                  <a:lnTo>
                    <a:pt x="1997" y="1732"/>
                  </a:lnTo>
                  <a:lnTo>
                    <a:pt x="1999" y="1744"/>
                  </a:lnTo>
                  <a:lnTo>
                    <a:pt x="2001" y="1756"/>
                  </a:lnTo>
                  <a:lnTo>
                    <a:pt x="2003" y="1766"/>
                  </a:lnTo>
                  <a:lnTo>
                    <a:pt x="2004" y="1777"/>
                  </a:lnTo>
                  <a:lnTo>
                    <a:pt x="2003" y="1783"/>
                  </a:lnTo>
                  <a:lnTo>
                    <a:pt x="2001" y="1788"/>
                  </a:lnTo>
                  <a:lnTo>
                    <a:pt x="2001" y="1788"/>
                  </a:lnTo>
                  <a:lnTo>
                    <a:pt x="1999" y="1794"/>
                  </a:lnTo>
                  <a:lnTo>
                    <a:pt x="1995" y="1800"/>
                  </a:lnTo>
                  <a:lnTo>
                    <a:pt x="1986" y="1813"/>
                  </a:lnTo>
                  <a:lnTo>
                    <a:pt x="1973" y="1825"/>
                  </a:lnTo>
                  <a:lnTo>
                    <a:pt x="1960" y="1837"/>
                  </a:lnTo>
                  <a:lnTo>
                    <a:pt x="1945" y="1849"/>
                  </a:lnTo>
                  <a:lnTo>
                    <a:pt x="1931" y="1860"/>
                  </a:lnTo>
                  <a:lnTo>
                    <a:pt x="1904" y="1878"/>
                  </a:lnTo>
                  <a:lnTo>
                    <a:pt x="1904" y="1878"/>
                  </a:lnTo>
                  <a:lnTo>
                    <a:pt x="1886" y="1889"/>
                  </a:lnTo>
                  <a:lnTo>
                    <a:pt x="1864" y="1901"/>
                  </a:lnTo>
                  <a:lnTo>
                    <a:pt x="1842" y="1911"/>
                  </a:lnTo>
                  <a:lnTo>
                    <a:pt x="1819" y="1919"/>
                  </a:lnTo>
                  <a:lnTo>
                    <a:pt x="1798" y="1926"/>
                  </a:lnTo>
                  <a:lnTo>
                    <a:pt x="1779" y="1932"/>
                  </a:lnTo>
                  <a:lnTo>
                    <a:pt x="1754" y="1940"/>
                  </a:lnTo>
                  <a:lnTo>
                    <a:pt x="1754" y="1940"/>
                  </a:lnTo>
                  <a:lnTo>
                    <a:pt x="1779" y="1998"/>
                  </a:lnTo>
                  <a:lnTo>
                    <a:pt x="1811" y="2066"/>
                  </a:lnTo>
                  <a:lnTo>
                    <a:pt x="1811" y="2066"/>
                  </a:lnTo>
                  <a:lnTo>
                    <a:pt x="1833" y="2111"/>
                  </a:lnTo>
                  <a:lnTo>
                    <a:pt x="1862" y="2166"/>
                  </a:lnTo>
                  <a:lnTo>
                    <a:pt x="1877" y="2193"/>
                  </a:lnTo>
                  <a:lnTo>
                    <a:pt x="1893" y="2219"/>
                  </a:lnTo>
                  <a:lnTo>
                    <a:pt x="1909" y="2240"/>
                  </a:lnTo>
                  <a:lnTo>
                    <a:pt x="1916" y="2250"/>
                  </a:lnTo>
                  <a:lnTo>
                    <a:pt x="1924" y="2259"/>
                  </a:lnTo>
                  <a:lnTo>
                    <a:pt x="1924" y="2259"/>
                  </a:lnTo>
                  <a:lnTo>
                    <a:pt x="1940" y="2254"/>
                  </a:lnTo>
                  <a:lnTo>
                    <a:pt x="1957" y="2249"/>
                  </a:lnTo>
                  <a:lnTo>
                    <a:pt x="1980" y="2243"/>
                  </a:lnTo>
                  <a:lnTo>
                    <a:pt x="2004" y="2235"/>
                  </a:lnTo>
                  <a:lnTo>
                    <a:pt x="2031" y="2225"/>
                  </a:lnTo>
                  <a:lnTo>
                    <a:pt x="2057" y="2213"/>
                  </a:lnTo>
                  <a:lnTo>
                    <a:pt x="2071" y="2206"/>
                  </a:lnTo>
                  <a:lnTo>
                    <a:pt x="2083" y="2199"/>
                  </a:lnTo>
                  <a:lnTo>
                    <a:pt x="2083" y="2199"/>
                  </a:lnTo>
                  <a:lnTo>
                    <a:pt x="2105" y="2186"/>
                  </a:lnTo>
                  <a:lnTo>
                    <a:pt x="2126" y="2172"/>
                  </a:lnTo>
                  <a:lnTo>
                    <a:pt x="2145" y="2157"/>
                  </a:lnTo>
                  <a:lnTo>
                    <a:pt x="2162" y="2142"/>
                  </a:lnTo>
                  <a:lnTo>
                    <a:pt x="2177" y="2128"/>
                  </a:lnTo>
                  <a:lnTo>
                    <a:pt x="2189" y="2113"/>
                  </a:lnTo>
                  <a:lnTo>
                    <a:pt x="2199" y="2099"/>
                  </a:lnTo>
                  <a:lnTo>
                    <a:pt x="2207" y="2086"/>
                  </a:lnTo>
                  <a:lnTo>
                    <a:pt x="2207" y="2086"/>
                  </a:lnTo>
                  <a:lnTo>
                    <a:pt x="2190" y="2122"/>
                  </a:lnTo>
                  <a:lnTo>
                    <a:pt x="2175" y="2155"/>
                  </a:lnTo>
                  <a:lnTo>
                    <a:pt x="2161" y="2185"/>
                  </a:lnTo>
                  <a:lnTo>
                    <a:pt x="2146" y="2213"/>
                  </a:lnTo>
                  <a:lnTo>
                    <a:pt x="2132" y="2238"/>
                  </a:lnTo>
                  <a:lnTo>
                    <a:pt x="2119" y="2261"/>
                  </a:lnTo>
                  <a:lnTo>
                    <a:pt x="2105" y="2281"/>
                  </a:lnTo>
                  <a:lnTo>
                    <a:pt x="2092" y="2299"/>
                  </a:lnTo>
                  <a:lnTo>
                    <a:pt x="2080" y="2317"/>
                  </a:lnTo>
                  <a:lnTo>
                    <a:pt x="2068" y="2331"/>
                  </a:lnTo>
                  <a:lnTo>
                    <a:pt x="2055" y="2344"/>
                  </a:lnTo>
                  <a:lnTo>
                    <a:pt x="2044" y="2356"/>
                  </a:lnTo>
                  <a:lnTo>
                    <a:pt x="2033" y="2367"/>
                  </a:lnTo>
                  <a:lnTo>
                    <a:pt x="2022" y="2376"/>
                  </a:lnTo>
                  <a:lnTo>
                    <a:pt x="2011" y="2383"/>
                  </a:lnTo>
                  <a:lnTo>
                    <a:pt x="2000" y="2391"/>
                  </a:lnTo>
                  <a:lnTo>
                    <a:pt x="2000" y="2391"/>
                  </a:lnTo>
                  <a:lnTo>
                    <a:pt x="1907" y="2452"/>
                  </a:lnTo>
                  <a:lnTo>
                    <a:pt x="1797" y="2524"/>
                  </a:lnTo>
                  <a:lnTo>
                    <a:pt x="1735" y="2563"/>
                  </a:lnTo>
                  <a:lnTo>
                    <a:pt x="1671" y="2602"/>
                  </a:lnTo>
                  <a:lnTo>
                    <a:pt x="1602" y="2642"/>
                  </a:lnTo>
                  <a:lnTo>
                    <a:pt x="1532" y="2682"/>
                  </a:lnTo>
                  <a:lnTo>
                    <a:pt x="1459" y="2720"/>
                  </a:lnTo>
                  <a:lnTo>
                    <a:pt x="1422" y="2739"/>
                  </a:lnTo>
                  <a:lnTo>
                    <a:pt x="1384" y="2756"/>
                  </a:lnTo>
                  <a:lnTo>
                    <a:pt x="1347" y="2774"/>
                  </a:lnTo>
                  <a:lnTo>
                    <a:pt x="1308" y="2791"/>
                  </a:lnTo>
                  <a:lnTo>
                    <a:pt x="1269" y="2808"/>
                  </a:lnTo>
                  <a:lnTo>
                    <a:pt x="1230" y="2823"/>
                  </a:lnTo>
                  <a:lnTo>
                    <a:pt x="1190" y="2837"/>
                  </a:lnTo>
                  <a:lnTo>
                    <a:pt x="1151" y="2851"/>
                  </a:lnTo>
                  <a:lnTo>
                    <a:pt x="1111" y="2864"/>
                  </a:lnTo>
                  <a:lnTo>
                    <a:pt x="1072" y="2875"/>
                  </a:lnTo>
                  <a:lnTo>
                    <a:pt x="1032" y="2885"/>
                  </a:lnTo>
                  <a:lnTo>
                    <a:pt x="992" y="2893"/>
                  </a:lnTo>
                  <a:lnTo>
                    <a:pt x="952" y="2902"/>
                  </a:lnTo>
                  <a:lnTo>
                    <a:pt x="913" y="2908"/>
                  </a:lnTo>
                  <a:lnTo>
                    <a:pt x="913" y="2908"/>
                  </a:lnTo>
                  <a:lnTo>
                    <a:pt x="901" y="2908"/>
                  </a:lnTo>
                  <a:lnTo>
                    <a:pt x="889" y="2907"/>
                  </a:lnTo>
                  <a:lnTo>
                    <a:pt x="876" y="2904"/>
                  </a:lnTo>
                  <a:lnTo>
                    <a:pt x="863" y="2901"/>
                  </a:lnTo>
                  <a:lnTo>
                    <a:pt x="850" y="2898"/>
                  </a:lnTo>
                  <a:lnTo>
                    <a:pt x="836" y="2892"/>
                  </a:lnTo>
                  <a:lnTo>
                    <a:pt x="809" y="2880"/>
                  </a:lnTo>
                  <a:lnTo>
                    <a:pt x="781" y="2866"/>
                  </a:lnTo>
                  <a:lnTo>
                    <a:pt x="754" y="2850"/>
                  </a:lnTo>
                  <a:lnTo>
                    <a:pt x="726" y="2832"/>
                  </a:lnTo>
                  <a:lnTo>
                    <a:pt x="698" y="2813"/>
                  </a:lnTo>
                  <a:lnTo>
                    <a:pt x="672" y="2792"/>
                  </a:lnTo>
                  <a:lnTo>
                    <a:pt x="646" y="2772"/>
                  </a:lnTo>
                  <a:lnTo>
                    <a:pt x="623" y="2751"/>
                  </a:lnTo>
                  <a:lnTo>
                    <a:pt x="600" y="2731"/>
                  </a:lnTo>
                  <a:lnTo>
                    <a:pt x="581" y="2711"/>
                  </a:lnTo>
                  <a:lnTo>
                    <a:pt x="563" y="2694"/>
                  </a:lnTo>
                  <a:lnTo>
                    <a:pt x="548" y="2679"/>
                  </a:lnTo>
                  <a:lnTo>
                    <a:pt x="537" y="2665"/>
                  </a:lnTo>
                  <a:lnTo>
                    <a:pt x="537" y="2665"/>
                  </a:lnTo>
                  <a:lnTo>
                    <a:pt x="533" y="2661"/>
                  </a:lnTo>
                  <a:lnTo>
                    <a:pt x="530" y="2657"/>
                  </a:lnTo>
                  <a:lnTo>
                    <a:pt x="520" y="2652"/>
                  </a:lnTo>
                  <a:lnTo>
                    <a:pt x="512" y="2650"/>
                  </a:lnTo>
                  <a:lnTo>
                    <a:pt x="502" y="2649"/>
                  </a:lnTo>
                  <a:lnTo>
                    <a:pt x="493" y="2649"/>
                  </a:lnTo>
                  <a:lnTo>
                    <a:pt x="483" y="2651"/>
                  </a:lnTo>
                  <a:lnTo>
                    <a:pt x="473" y="2654"/>
                  </a:lnTo>
                  <a:lnTo>
                    <a:pt x="464" y="2658"/>
                  </a:lnTo>
                  <a:lnTo>
                    <a:pt x="447" y="2666"/>
                  </a:lnTo>
                  <a:lnTo>
                    <a:pt x="433" y="2676"/>
                  </a:lnTo>
                  <a:lnTo>
                    <a:pt x="419" y="2686"/>
                  </a:lnTo>
                  <a:lnTo>
                    <a:pt x="419" y="2686"/>
                  </a:lnTo>
                  <a:lnTo>
                    <a:pt x="412" y="2685"/>
                  </a:lnTo>
                  <a:lnTo>
                    <a:pt x="393" y="2683"/>
                  </a:lnTo>
                  <a:lnTo>
                    <a:pt x="379" y="2683"/>
                  </a:lnTo>
                  <a:lnTo>
                    <a:pt x="364" y="2683"/>
                  </a:lnTo>
                  <a:lnTo>
                    <a:pt x="348" y="2684"/>
                  </a:lnTo>
                  <a:lnTo>
                    <a:pt x="329" y="2686"/>
                  </a:lnTo>
                  <a:lnTo>
                    <a:pt x="310" y="2689"/>
                  </a:lnTo>
                  <a:lnTo>
                    <a:pt x="290" y="2694"/>
                  </a:lnTo>
                  <a:lnTo>
                    <a:pt x="271" y="2700"/>
                  </a:lnTo>
                  <a:lnTo>
                    <a:pt x="252" y="2709"/>
                  </a:lnTo>
                  <a:lnTo>
                    <a:pt x="242" y="2715"/>
                  </a:lnTo>
                  <a:lnTo>
                    <a:pt x="233" y="2720"/>
                  </a:lnTo>
                  <a:lnTo>
                    <a:pt x="224" y="2726"/>
                  </a:lnTo>
                  <a:lnTo>
                    <a:pt x="216" y="2733"/>
                  </a:lnTo>
                  <a:lnTo>
                    <a:pt x="207" y="2741"/>
                  </a:lnTo>
                  <a:lnTo>
                    <a:pt x="199" y="2749"/>
                  </a:lnTo>
                  <a:lnTo>
                    <a:pt x="191" y="2759"/>
                  </a:lnTo>
                  <a:lnTo>
                    <a:pt x="184" y="2768"/>
                  </a:lnTo>
                  <a:lnTo>
                    <a:pt x="184" y="2768"/>
                  </a:lnTo>
                  <a:lnTo>
                    <a:pt x="183" y="2771"/>
                  </a:lnTo>
                  <a:lnTo>
                    <a:pt x="185" y="2773"/>
                  </a:lnTo>
                  <a:lnTo>
                    <a:pt x="188" y="2774"/>
                  </a:lnTo>
                  <a:lnTo>
                    <a:pt x="193" y="2774"/>
                  </a:lnTo>
                  <a:lnTo>
                    <a:pt x="210" y="2772"/>
                  </a:lnTo>
                  <a:lnTo>
                    <a:pt x="230" y="2770"/>
                  </a:lnTo>
                  <a:lnTo>
                    <a:pt x="255" y="2768"/>
                  </a:lnTo>
                  <a:lnTo>
                    <a:pt x="280" y="2767"/>
                  </a:lnTo>
                  <a:lnTo>
                    <a:pt x="293" y="2768"/>
                  </a:lnTo>
                  <a:lnTo>
                    <a:pt x="307" y="2769"/>
                  </a:lnTo>
                  <a:lnTo>
                    <a:pt x="319" y="2771"/>
                  </a:lnTo>
                  <a:lnTo>
                    <a:pt x="331" y="2774"/>
                  </a:lnTo>
                  <a:lnTo>
                    <a:pt x="331" y="2774"/>
                  </a:lnTo>
                  <a:lnTo>
                    <a:pt x="338" y="2777"/>
                  </a:lnTo>
                  <a:lnTo>
                    <a:pt x="343" y="2780"/>
                  </a:lnTo>
                  <a:lnTo>
                    <a:pt x="346" y="2783"/>
                  </a:lnTo>
                  <a:lnTo>
                    <a:pt x="347" y="2786"/>
                  </a:lnTo>
                  <a:lnTo>
                    <a:pt x="347" y="2789"/>
                  </a:lnTo>
                  <a:lnTo>
                    <a:pt x="345" y="2793"/>
                  </a:lnTo>
                  <a:lnTo>
                    <a:pt x="339" y="2801"/>
                  </a:lnTo>
                  <a:lnTo>
                    <a:pt x="332" y="2811"/>
                  </a:lnTo>
                  <a:lnTo>
                    <a:pt x="325" y="2822"/>
                  </a:lnTo>
                  <a:lnTo>
                    <a:pt x="321" y="2828"/>
                  </a:lnTo>
                  <a:lnTo>
                    <a:pt x="319" y="2834"/>
                  </a:lnTo>
                  <a:lnTo>
                    <a:pt x="317" y="2840"/>
                  </a:lnTo>
                  <a:lnTo>
                    <a:pt x="317" y="2847"/>
                  </a:lnTo>
                  <a:lnTo>
                    <a:pt x="317" y="2847"/>
                  </a:lnTo>
                  <a:lnTo>
                    <a:pt x="317" y="2853"/>
                  </a:lnTo>
                  <a:lnTo>
                    <a:pt x="319" y="2859"/>
                  </a:lnTo>
                  <a:lnTo>
                    <a:pt x="321" y="2864"/>
                  </a:lnTo>
                  <a:lnTo>
                    <a:pt x="324" y="2869"/>
                  </a:lnTo>
                  <a:lnTo>
                    <a:pt x="328" y="2874"/>
                  </a:lnTo>
                  <a:lnTo>
                    <a:pt x="333" y="2879"/>
                  </a:lnTo>
                  <a:lnTo>
                    <a:pt x="346" y="2889"/>
                  </a:lnTo>
                  <a:lnTo>
                    <a:pt x="361" y="2899"/>
                  </a:lnTo>
                  <a:lnTo>
                    <a:pt x="377" y="2908"/>
                  </a:lnTo>
                  <a:lnTo>
                    <a:pt x="397" y="2917"/>
                  </a:lnTo>
                  <a:lnTo>
                    <a:pt x="416" y="2925"/>
                  </a:lnTo>
                  <a:lnTo>
                    <a:pt x="458" y="2941"/>
                  </a:lnTo>
                  <a:lnTo>
                    <a:pt x="500" y="2955"/>
                  </a:lnTo>
                  <a:lnTo>
                    <a:pt x="571" y="2976"/>
                  </a:lnTo>
                  <a:lnTo>
                    <a:pt x="571" y="2976"/>
                  </a:lnTo>
                  <a:lnTo>
                    <a:pt x="579" y="2980"/>
                  </a:lnTo>
                  <a:lnTo>
                    <a:pt x="585" y="2984"/>
                  </a:lnTo>
                  <a:lnTo>
                    <a:pt x="588" y="2990"/>
                  </a:lnTo>
                  <a:lnTo>
                    <a:pt x="590" y="2995"/>
                  </a:lnTo>
                  <a:lnTo>
                    <a:pt x="590" y="2999"/>
                  </a:lnTo>
                  <a:lnTo>
                    <a:pt x="588" y="3003"/>
                  </a:lnTo>
                  <a:lnTo>
                    <a:pt x="585" y="3005"/>
                  </a:lnTo>
                  <a:lnTo>
                    <a:pt x="581" y="3006"/>
                  </a:lnTo>
                  <a:lnTo>
                    <a:pt x="581" y="3006"/>
                  </a:lnTo>
                  <a:lnTo>
                    <a:pt x="556" y="3005"/>
                  </a:lnTo>
                  <a:lnTo>
                    <a:pt x="532" y="3002"/>
                  </a:lnTo>
                  <a:lnTo>
                    <a:pt x="509" y="2999"/>
                  </a:lnTo>
                  <a:lnTo>
                    <a:pt x="488" y="2994"/>
                  </a:lnTo>
                  <a:lnTo>
                    <a:pt x="467" y="2989"/>
                  </a:lnTo>
                  <a:lnTo>
                    <a:pt x="448" y="2982"/>
                  </a:lnTo>
                  <a:lnTo>
                    <a:pt x="429" y="2976"/>
                  </a:lnTo>
                  <a:lnTo>
                    <a:pt x="412" y="2970"/>
                  </a:lnTo>
                  <a:lnTo>
                    <a:pt x="380" y="2957"/>
                  </a:lnTo>
                  <a:lnTo>
                    <a:pt x="352" y="2945"/>
                  </a:lnTo>
                  <a:lnTo>
                    <a:pt x="327" y="2933"/>
                  </a:lnTo>
                  <a:lnTo>
                    <a:pt x="316" y="2929"/>
                  </a:lnTo>
                  <a:lnTo>
                    <a:pt x="305" y="2925"/>
                  </a:lnTo>
                  <a:lnTo>
                    <a:pt x="305" y="2925"/>
                  </a:lnTo>
                  <a:lnTo>
                    <a:pt x="286" y="2920"/>
                  </a:lnTo>
                  <a:lnTo>
                    <a:pt x="268" y="2916"/>
                  </a:lnTo>
                  <a:lnTo>
                    <a:pt x="253" y="2913"/>
                  </a:lnTo>
                  <a:lnTo>
                    <a:pt x="237" y="2911"/>
                  </a:lnTo>
                  <a:lnTo>
                    <a:pt x="224" y="2910"/>
                  </a:lnTo>
                  <a:lnTo>
                    <a:pt x="213" y="2911"/>
                  </a:lnTo>
                  <a:lnTo>
                    <a:pt x="202" y="2912"/>
                  </a:lnTo>
                  <a:lnTo>
                    <a:pt x="192" y="2914"/>
                  </a:lnTo>
                  <a:lnTo>
                    <a:pt x="185" y="2918"/>
                  </a:lnTo>
                  <a:lnTo>
                    <a:pt x="178" y="2922"/>
                  </a:lnTo>
                  <a:lnTo>
                    <a:pt x="172" y="2927"/>
                  </a:lnTo>
                  <a:lnTo>
                    <a:pt x="167" y="2933"/>
                  </a:lnTo>
                  <a:lnTo>
                    <a:pt x="163" y="2939"/>
                  </a:lnTo>
                  <a:lnTo>
                    <a:pt x="160" y="2948"/>
                  </a:lnTo>
                  <a:lnTo>
                    <a:pt x="156" y="2956"/>
                  </a:lnTo>
                  <a:lnTo>
                    <a:pt x="155" y="2965"/>
                  </a:lnTo>
                  <a:lnTo>
                    <a:pt x="155" y="2965"/>
                  </a:lnTo>
                  <a:lnTo>
                    <a:pt x="154" y="2968"/>
                  </a:lnTo>
                  <a:lnTo>
                    <a:pt x="152" y="2971"/>
                  </a:lnTo>
                  <a:lnTo>
                    <a:pt x="150" y="2974"/>
                  </a:lnTo>
                  <a:lnTo>
                    <a:pt x="147" y="2976"/>
                  </a:lnTo>
                  <a:lnTo>
                    <a:pt x="140" y="2980"/>
                  </a:lnTo>
                  <a:lnTo>
                    <a:pt x="132" y="2985"/>
                  </a:lnTo>
                  <a:lnTo>
                    <a:pt x="109" y="2995"/>
                  </a:lnTo>
                  <a:lnTo>
                    <a:pt x="97" y="3001"/>
                  </a:lnTo>
                  <a:lnTo>
                    <a:pt x="84" y="3009"/>
                  </a:lnTo>
                  <a:lnTo>
                    <a:pt x="71" y="3019"/>
                  </a:lnTo>
                  <a:lnTo>
                    <a:pt x="57" y="3033"/>
                  </a:lnTo>
                  <a:lnTo>
                    <a:pt x="51" y="3040"/>
                  </a:lnTo>
                  <a:lnTo>
                    <a:pt x="45" y="3048"/>
                  </a:lnTo>
                  <a:lnTo>
                    <a:pt x="39" y="3058"/>
                  </a:lnTo>
                  <a:lnTo>
                    <a:pt x="33" y="3068"/>
                  </a:lnTo>
                  <a:lnTo>
                    <a:pt x="28" y="3080"/>
                  </a:lnTo>
                  <a:lnTo>
                    <a:pt x="22" y="3092"/>
                  </a:lnTo>
                  <a:lnTo>
                    <a:pt x="17" y="3106"/>
                  </a:lnTo>
                  <a:lnTo>
                    <a:pt x="13" y="3120"/>
                  </a:lnTo>
                  <a:lnTo>
                    <a:pt x="9" y="3137"/>
                  </a:lnTo>
                  <a:lnTo>
                    <a:pt x="6" y="3154"/>
                  </a:lnTo>
                  <a:lnTo>
                    <a:pt x="3" y="3174"/>
                  </a:lnTo>
                  <a:lnTo>
                    <a:pt x="0" y="3194"/>
                  </a:lnTo>
                  <a:lnTo>
                    <a:pt x="0" y="3194"/>
                  </a:lnTo>
                  <a:lnTo>
                    <a:pt x="1" y="3195"/>
                  </a:lnTo>
                  <a:lnTo>
                    <a:pt x="2" y="3196"/>
                  </a:lnTo>
                  <a:lnTo>
                    <a:pt x="6" y="3194"/>
                  </a:lnTo>
                  <a:lnTo>
                    <a:pt x="12" y="3189"/>
                  </a:lnTo>
                  <a:lnTo>
                    <a:pt x="20" y="3181"/>
                  </a:lnTo>
                  <a:lnTo>
                    <a:pt x="43" y="3158"/>
                  </a:lnTo>
                  <a:lnTo>
                    <a:pt x="69" y="3134"/>
                  </a:lnTo>
                  <a:lnTo>
                    <a:pt x="82" y="3121"/>
                  </a:lnTo>
                  <a:lnTo>
                    <a:pt x="95" y="3110"/>
                  </a:lnTo>
                  <a:lnTo>
                    <a:pt x="107" y="3101"/>
                  </a:lnTo>
                  <a:lnTo>
                    <a:pt x="119" y="3094"/>
                  </a:lnTo>
                  <a:lnTo>
                    <a:pt x="124" y="3091"/>
                  </a:lnTo>
                  <a:lnTo>
                    <a:pt x="129" y="3090"/>
                  </a:lnTo>
                  <a:lnTo>
                    <a:pt x="133" y="3089"/>
                  </a:lnTo>
                  <a:lnTo>
                    <a:pt x="137" y="3089"/>
                  </a:lnTo>
                  <a:lnTo>
                    <a:pt x="140" y="3091"/>
                  </a:lnTo>
                  <a:lnTo>
                    <a:pt x="143" y="3093"/>
                  </a:lnTo>
                  <a:lnTo>
                    <a:pt x="144" y="3097"/>
                  </a:lnTo>
                  <a:lnTo>
                    <a:pt x="146" y="3101"/>
                  </a:lnTo>
                  <a:lnTo>
                    <a:pt x="146" y="3101"/>
                  </a:lnTo>
                  <a:lnTo>
                    <a:pt x="149" y="3117"/>
                  </a:lnTo>
                  <a:lnTo>
                    <a:pt x="154" y="3132"/>
                  </a:lnTo>
                  <a:lnTo>
                    <a:pt x="162" y="3145"/>
                  </a:lnTo>
                  <a:lnTo>
                    <a:pt x="170" y="3155"/>
                  </a:lnTo>
                  <a:lnTo>
                    <a:pt x="179" y="3165"/>
                  </a:lnTo>
                  <a:lnTo>
                    <a:pt x="189" y="3173"/>
                  </a:lnTo>
                  <a:lnTo>
                    <a:pt x="200" y="3180"/>
                  </a:lnTo>
                  <a:lnTo>
                    <a:pt x="214" y="3185"/>
                  </a:lnTo>
                  <a:lnTo>
                    <a:pt x="227" y="3189"/>
                  </a:lnTo>
                  <a:lnTo>
                    <a:pt x="241" y="3191"/>
                  </a:lnTo>
                  <a:lnTo>
                    <a:pt x="256" y="3193"/>
                  </a:lnTo>
                  <a:lnTo>
                    <a:pt x="271" y="3194"/>
                  </a:lnTo>
                  <a:lnTo>
                    <a:pt x="287" y="3195"/>
                  </a:lnTo>
                  <a:lnTo>
                    <a:pt x="304" y="3194"/>
                  </a:lnTo>
                  <a:lnTo>
                    <a:pt x="337" y="3192"/>
                  </a:lnTo>
                  <a:lnTo>
                    <a:pt x="371" y="3188"/>
                  </a:lnTo>
                  <a:lnTo>
                    <a:pt x="405" y="3183"/>
                  </a:lnTo>
                  <a:lnTo>
                    <a:pt x="438" y="3178"/>
                  </a:lnTo>
                  <a:lnTo>
                    <a:pt x="468" y="3174"/>
                  </a:lnTo>
                  <a:lnTo>
                    <a:pt x="496" y="3172"/>
                  </a:lnTo>
                  <a:lnTo>
                    <a:pt x="509" y="3171"/>
                  </a:lnTo>
                  <a:lnTo>
                    <a:pt x="520" y="3171"/>
                  </a:lnTo>
                  <a:lnTo>
                    <a:pt x="531" y="3172"/>
                  </a:lnTo>
                  <a:lnTo>
                    <a:pt x="541" y="3174"/>
                  </a:lnTo>
                  <a:lnTo>
                    <a:pt x="549" y="3177"/>
                  </a:lnTo>
                  <a:lnTo>
                    <a:pt x="555" y="3181"/>
                  </a:lnTo>
                  <a:lnTo>
                    <a:pt x="555" y="3181"/>
                  </a:lnTo>
                  <a:lnTo>
                    <a:pt x="558" y="3184"/>
                  </a:lnTo>
                  <a:lnTo>
                    <a:pt x="559" y="3186"/>
                  </a:lnTo>
                  <a:lnTo>
                    <a:pt x="557" y="3189"/>
                  </a:lnTo>
                  <a:lnTo>
                    <a:pt x="554" y="3191"/>
                  </a:lnTo>
                  <a:lnTo>
                    <a:pt x="549" y="3194"/>
                  </a:lnTo>
                  <a:lnTo>
                    <a:pt x="542" y="3196"/>
                  </a:lnTo>
                  <a:lnTo>
                    <a:pt x="525" y="3200"/>
                  </a:lnTo>
                  <a:lnTo>
                    <a:pt x="475" y="3209"/>
                  </a:lnTo>
                  <a:lnTo>
                    <a:pt x="447" y="3215"/>
                  </a:lnTo>
                  <a:lnTo>
                    <a:pt x="417" y="3221"/>
                  </a:lnTo>
                  <a:lnTo>
                    <a:pt x="388" y="3228"/>
                  </a:lnTo>
                  <a:lnTo>
                    <a:pt x="359" y="3236"/>
                  </a:lnTo>
                  <a:lnTo>
                    <a:pt x="346" y="3240"/>
                  </a:lnTo>
                  <a:lnTo>
                    <a:pt x="333" y="3245"/>
                  </a:lnTo>
                  <a:lnTo>
                    <a:pt x="322" y="3250"/>
                  </a:lnTo>
                  <a:lnTo>
                    <a:pt x="312" y="3256"/>
                  </a:lnTo>
                  <a:lnTo>
                    <a:pt x="303" y="3263"/>
                  </a:lnTo>
                  <a:lnTo>
                    <a:pt x="294" y="3269"/>
                  </a:lnTo>
                  <a:lnTo>
                    <a:pt x="288" y="3276"/>
                  </a:lnTo>
                  <a:lnTo>
                    <a:pt x="284" y="3284"/>
                  </a:lnTo>
                  <a:lnTo>
                    <a:pt x="282" y="3292"/>
                  </a:lnTo>
                  <a:lnTo>
                    <a:pt x="281" y="3300"/>
                  </a:lnTo>
                  <a:lnTo>
                    <a:pt x="283" y="3311"/>
                  </a:lnTo>
                  <a:lnTo>
                    <a:pt x="287" y="3321"/>
                  </a:lnTo>
                  <a:lnTo>
                    <a:pt x="287" y="3321"/>
                  </a:lnTo>
                  <a:lnTo>
                    <a:pt x="287" y="3322"/>
                  </a:lnTo>
                  <a:lnTo>
                    <a:pt x="286" y="3325"/>
                  </a:lnTo>
                  <a:lnTo>
                    <a:pt x="283" y="3331"/>
                  </a:lnTo>
                  <a:lnTo>
                    <a:pt x="268" y="3348"/>
                  </a:lnTo>
                  <a:lnTo>
                    <a:pt x="258" y="3361"/>
                  </a:lnTo>
                  <a:lnTo>
                    <a:pt x="247" y="3374"/>
                  </a:lnTo>
                  <a:lnTo>
                    <a:pt x="237" y="3389"/>
                  </a:lnTo>
                  <a:lnTo>
                    <a:pt x="228" y="3406"/>
                  </a:lnTo>
                  <a:lnTo>
                    <a:pt x="220" y="3423"/>
                  </a:lnTo>
                  <a:lnTo>
                    <a:pt x="217" y="3432"/>
                  </a:lnTo>
                  <a:lnTo>
                    <a:pt x="214" y="3443"/>
                  </a:lnTo>
                  <a:lnTo>
                    <a:pt x="213" y="3452"/>
                  </a:lnTo>
                  <a:lnTo>
                    <a:pt x="212" y="3463"/>
                  </a:lnTo>
                  <a:lnTo>
                    <a:pt x="212" y="3473"/>
                  </a:lnTo>
                  <a:lnTo>
                    <a:pt x="213" y="3483"/>
                  </a:lnTo>
                  <a:lnTo>
                    <a:pt x="215" y="3495"/>
                  </a:lnTo>
                  <a:lnTo>
                    <a:pt x="219" y="3506"/>
                  </a:lnTo>
                  <a:lnTo>
                    <a:pt x="223" y="3518"/>
                  </a:lnTo>
                  <a:lnTo>
                    <a:pt x="229" y="3529"/>
                  </a:lnTo>
                  <a:lnTo>
                    <a:pt x="237" y="3542"/>
                  </a:lnTo>
                  <a:lnTo>
                    <a:pt x="246" y="3554"/>
                  </a:lnTo>
                  <a:lnTo>
                    <a:pt x="257" y="3566"/>
                  </a:lnTo>
                  <a:lnTo>
                    <a:pt x="270" y="3579"/>
                  </a:lnTo>
                  <a:lnTo>
                    <a:pt x="270" y="3579"/>
                  </a:lnTo>
                  <a:lnTo>
                    <a:pt x="270" y="3572"/>
                  </a:lnTo>
                  <a:lnTo>
                    <a:pt x="272" y="3555"/>
                  </a:lnTo>
                  <a:lnTo>
                    <a:pt x="277" y="3530"/>
                  </a:lnTo>
                  <a:lnTo>
                    <a:pt x="281" y="3517"/>
                  </a:lnTo>
                  <a:lnTo>
                    <a:pt x="285" y="3503"/>
                  </a:lnTo>
                  <a:lnTo>
                    <a:pt x="291" y="3490"/>
                  </a:lnTo>
                  <a:lnTo>
                    <a:pt x="298" y="3476"/>
                  </a:lnTo>
                  <a:lnTo>
                    <a:pt x="306" y="3463"/>
                  </a:lnTo>
                  <a:lnTo>
                    <a:pt x="315" y="3453"/>
                  </a:lnTo>
                  <a:lnTo>
                    <a:pt x="321" y="3448"/>
                  </a:lnTo>
                  <a:lnTo>
                    <a:pt x="326" y="3444"/>
                  </a:lnTo>
                  <a:lnTo>
                    <a:pt x="332" y="3439"/>
                  </a:lnTo>
                  <a:lnTo>
                    <a:pt x="339" y="3436"/>
                  </a:lnTo>
                  <a:lnTo>
                    <a:pt x="346" y="3434"/>
                  </a:lnTo>
                  <a:lnTo>
                    <a:pt x="354" y="3432"/>
                  </a:lnTo>
                  <a:lnTo>
                    <a:pt x="361" y="3432"/>
                  </a:lnTo>
                  <a:lnTo>
                    <a:pt x="369" y="3432"/>
                  </a:lnTo>
                  <a:lnTo>
                    <a:pt x="369" y="3432"/>
                  </a:lnTo>
                  <a:lnTo>
                    <a:pt x="383" y="3433"/>
                  </a:lnTo>
                  <a:lnTo>
                    <a:pt x="396" y="3436"/>
                  </a:lnTo>
                  <a:lnTo>
                    <a:pt x="408" y="3440"/>
                  </a:lnTo>
                  <a:lnTo>
                    <a:pt x="420" y="3445"/>
                  </a:lnTo>
                  <a:lnTo>
                    <a:pt x="443" y="3455"/>
                  </a:lnTo>
                  <a:lnTo>
                    <a:pt x="454" y="3459"/>
                  </a:lnTo>
                  <a:lnTo>
                    <a:pt x="465" y="3463"/>
                  </a:lnTo>
                  <a:lnTo>
                    <a:pt x="476" y="3466"/>
                  </a:lnTo>
                  <a:lnTo>
                    <a:pt x="489" y="3468"/>
                  </a:lnTo>
                  <a:lnTo>
                    <a:pt x="501" y="3469"/>
                  </a:lnTo>
                  <a:lnTo>
                    <a:pt x="514" y="3467"/>
                  </a:lnTo>
                  <a:lnTo>
                    <a:pt x="528" y="3464"/>
                  </a:lnTo>
                  <a:lnTo>
                    <a:pt x="542" y="3458"/>
                  </a:lnTo>
                  <a:lnTo>
                    <a:pt x="558" y="3450"/>
                  </a:lnTo>
                  <a:lnTo>
                    <a:pt x="575" y="3437"/>
                  </a:lnTo>
                  <a:lnTo>
                    <a:pt x="575" y="3437"/>
                  </a:lnTo>
                  <a:lnTo>
                    <a:pt x="588" y="3428"/>
                  </a:lnTo>
                  <a:lnTo>
                    <a:pt x="600" y="3417"/>
                  </a:lnTo>
                  <a:lnTo>
                    <a:pt x="614" y="3405"/>
                  </a:lnTo>
                  <a:lnTo>
                    <a:pt x="630" y="3392"/>
                  </a:lnTo>
                  <a:lnTo>
                    <a:pt x="651" y="3380"/>
                  </a:lnTo>
                  <a:lnTo>
                    <a:pt x="664" y="3373"/>
                  </a:lnTo>
                  <a:lnTo>
                    <a:pt x="678" y="3367"/>
                  </a:lnTo>
                  <a:lnTo>
                    <a:pt x="693" y="3360"/>
                  </a:lnTo>
                  <a:lnTo>
                    <a:pt x="712" y="3354"/>
                  </a:lnTo>
                  <a:lnTo>
                    <a:pt x="732" y="3346"/>
                  </a:lnTo>
                  <a:lnTo>
                    <a:pt x="754" y="3339"/>
                  </a:lnTo>
                  <a:lnTo>
                    <a:pt x="754" y="3339"/>
                  </a:lnTo>
                  <a:lnTo>
                    <a:pt x="756" y="3339"/>
                  </a:lnTo>
                  <a:lnTo>
                    <a:pt x="757" y="3340"/>
                  </a:lnTo>
                  <a:lnTo>
                    <a:pt x="760" y="3345"/>
                  </a:lnTo>
                  <a:lnTo>
                    <a:pt x="762" y="3354"/>
                  </a:lnTo>
                  <a:lnTo>
                    <a:pt x="765" y="3363"/>
                  </a:lnTo>
                  <a:lnTo>
                    <a:pt x="768" y="3375"/>
                  </a:lnTo>
                  <a:lnTo>
                    <a:pt x="772" y="3387"/>
                  </a:lnTo>
                  <a:lnTo>
                    <a:pt x="777" y="3400"/>
                  </a:lnTo>
                  <a:lnTo>
                    <a:pt x="783" y="3412"/>
                  </a:lnTo>
                  <a:lnTo>
                    <a:pt x="783" y="3412"/>
                  </a:lnTo>
                  <a:lnTo>
                    <a:pt x="786" y="3415"/>
                  </a:lnTo>
                  <a:lnTo>
                    <a:pt x="789" y="3417"/>
                  </a:lnTo>
                  <a:lnTo>
                    <a:pt x="797" y="3422"/>
                  </a:lnTo>
                  <a:lnTo>
                    <a:pt x="805" y="3425"/>
                  </a:lnTo>
                  <a:lnTo>
                    <a:pt x="813" y="3429"/>
                  </a:lnTo>
                  <a:lnTo>
                    <a:pt x="821" y="3432"/>
                  </a:lnTo>
                  <a:lnTo>
                    <a:pt x="827" y="3435"/>
                  </a:lnTo>
                  <a:lnTo>
                    <a:pt x="830" y="3437"/>
                  </a:lnTo>
                  <a:lnTo>
                    <a:pt x="831" y="3439"/>
                  </a:lnTo>
                  <a:lnTo>
                    <a:pt x="833" y="3443"/>
                  </a:lnTo>
                  <a:lnTo>
                    <a:pt x="833" y="3446"/>
                  </a:lnTo>
                  <a:lnTo>
                    <a:pt x="833" y="3446"/>
                  </a:lnTo>
                  <a:lnTo>
                    <a:pt x="832" y="3456"/>
                  </a:lnTo>
                  <a:lnTo>
                    <a:pt x="830" y="3467"/>
                  </a:lnTo>
                  <a:lnTo>
                    <a:pt x="826" y="3477"/>
                  </a:lnTo>
                  <a:lnTo>
                    <a:pt x="822" y="3486"/>
                  </a:lnTo>
                  <a:lnTo>
                    <a:pt x="817" y="3496"/>
                  </a:lnTo>
                  <a:lnTo>
                    <a:pt x="811" y="3505"/>
                  </a:lnTo>
                  <a:lnTo>
                    <a:pt x="798" y="3521"/>
                  </a:lnTo>
                  <a:lnTo>
                    <a:pt x="784" y="3535"/>
                  </a:lnTo>
                  <a:lnTo>
                    <a:pt x="773" y="3546"/>
                  </a:lnTo>
                  <a:lnTo>
                    <a:pt x="765" y="3552"/>
                  </a:lnTo>
                  <a:lnTo>
                    <a:pt x="763" y="3555"/>
                  </a:lnTo>
                  <a:lnTo>
                    <a:pt x="763" y="3555"/>
                  </a:lnTo>
                  <a:lnTo>
                    <a:pt x="767" y="3558"/>
                  </a:lnTo>
                  <a:lnTo>
                    <a:pt x="778" y="3561"/>
                  </a:lnTo>
                  <a:lnTo>
                    <a:pt x="785" y="3562"/>
                  </a:lnTo>
                  <a:lnTo>
                    <a:pt x="794" y="3563"/>
                  </a:lnTo>
                  <a:lnTo>
                    <a:pt x="804" y="3563"/>
                  </a:lnTo>
                  <a:lnTo>
                    <a:pt x="815" y="3561"/>
                  </a:lnTo>
                  <a:lnTo>
                    <a:pt x="826" y="3558"/>
                  </a:lnTo>
                  <a:lnTo>
                    <a:pt x="839" y="3553"/>
                  </a:lnTo>
                  <a:lnTo>
                    <a:pt x="852" y="3546"/>
                  </a:lnTo>
                  <a:lnTo>
                    <a:pt x="865" y="3536"/>
                  </a:lnTo>
                  <a:lnTo>
                    <a:pt x="879" y="3522"/>
                  </a:lnTo>
                  <a:lnTo>
                    <a:pt x="894" y="3506"/>
                  </a:lnTo>
                  <a:lnTo>
                    <a:pt x="907" y="3486"/>
                  </a:lnTo>
                  <a:lnTo>
                    <a:pt x="921" y="3463"/>
                  </a:lnTo>
                  <a:lnTo>
                    <a:pt x="921" y="3463"/>
                  </a:lnTo>
                  <a:lnTo>
                    <a:pt x="924" y="3459"/>
                  </a:lnTo>
                  <a:lnTo>
                    <a:pt x="927" y="3455"/>
                  </a:lnTo>
                  <a:lnTo>
                    <a:pt x="930" y="3453"/>
                  </a:lnTo>
                  <a:lnTo>
                    <a:pt x="935" y="3451"/>
                  </a:lnTo>
                  <a:lnTo>
                    <a:pt x="939" y="3450"/>
                  </a:lnTo>
                  <a:lnTo>
                    <a:pt x="943" y="3450"/>
                  </a:lnTo>
                  <a:lnTo>
                    <a:pt x="951" y="3450"/>
                  </a:lnTo>
                  <a:lnTo>
                    <a:pt x="970" y="3452"/>
                  </a:lnTo>
                  <a:lnTo>
                    <a:pt x="982" y="3452"/>
                  </a:lnTo>
                  <a:lnTo>
                    <a:pt x="987" y="3451"/>
                  </a:lnTo>
                  <a:lnTo>
                    <a:pt x="992" y="3450"/>
                  </a:lnTo>
                  <a:lnTo>
                    <a:pt x="992" y="3450"/>
                  </a:lnTo>
                  <a:lnTo>
                    <a:pt x="1010" y="3444"/>
                  </a:lnTo>
                  <a:lnTo>
                    <a:pt x="1017" y="3439"/>
                  </a:lnTo>
                  <a:lnTo>
                    <a:pt x="1024" y="3435"/>
                  </a:lnTo>
                  <a:lnTo>
                    <a:pt x="1029" y="3432"/>
                  </a:lnTo>
                  <a:lnTo>
                    <a:pt x="1033" y="3428"/>
                  </a:lnTo>
                  <a:lnTo>
                    <a:pt x="1036" y="3424"/>
                  </a:lnTo>
                  <a:lnTo>
                    <a:pt x="1039" y="3419"/>
                  </a:lnTo>
                  <a:lnTo>
                    <a:pt x="1041" y="3415"/>
                  </a:lnTo>
                  <a:lnTo>
                    <a:pt x="1042" y="3410"/>
                  </a:lnTo>
                  <a:lnTo>
                    <a:pt x="1043" y="3401"/>
                  </a:lnTo>
                  <a:lnTo>
                    <a:pt x="1042" y="3390"/>
                  </a:lnTo>
                  <a:lnTo>
                    <a:pt x="1040" y="3380"/>
                  </a:lnTo>
                  <a:lnTo>
                    <a:pt x="1035" y="3358"/>
                  </a:lnTo>
                  <a:lnTo>
                    <a:pt x="1034" y="3347"/>
                  </a:lnTo>
                  <a:lnTo>
                    <a:pt x="1033" y="3335"/>
                  </a:lnTo>
                  <a:lnTo>
                    <a:pt x="1034" y="3324"/>
                  </a:lnTo>
                  <a:lnTo>
                    <a:pt x="1036" y="3319"/>
                  </a:lnTo>
                  <a:lnTo>
                    <a:pt x="1038" y="3313"/>
                  </a:lnTo>
                  <a:lnTo>
                    <a:pt x="1040" y="3308"/>
                  </a:lnTo>
                  <a:lnTo>
                    <a:pt x="1044" y="3302"/>
                  </a:lnTo>
                  <a:lnTo>
                    <a:pt x="1048" y="3296"/>
                  </a:lnTo>
                  <a:lnTo>
                    <a:pt x="1054" y="3291"/>
                  </a:lnTo>
                  <a:lnTo>
                    <a:pt x="1054" y="3291"/>
                  </a:lnTo>
                  <a:lnTo>
                    <a:pt x="1069" y="3278"/>
                  </a:lnTo>
                  <a:lnTo>
                    <a:pt x="1084" y="3265"/>
                  </a:lnTo>
                  <a:lnTo>
                    <a:pt x="1099" y="3253"/>
                  </a:lnTo>
                  <a:lnTo>
                    <a:pt x="1115" y="3241"/>
                  </a:lnTo>
                  <a:lnTo>
                    <a:pt x="1146" y="3221"/>
                  </a:lnTo>
                  <a:lnTo>
                    <a:pt x="1178" y="3202"/>
                  </a:lnTo>
                  <a:lnTo>
                    <a:pt x="1210" y="3186"/>
                  </a:lnTo>
                  <a:lnTo>
                    <a:pt x="1241" y="3171"/>
                  </a:lnTo>
                  <a:lnTo>
                    <a:pt x="1273" y="3156"/>
                  </a:lnTo>
                  <a:lnTo>
                    <a:pt x="1304" y="3144"/>
                  </a:lnTo>
                  <a:lnTo>
                    <a:pt x="1304" y="3144"/>
                  </a:lnTo>
                  <a:lnTo>
                    <a:pt x="1303" y="3148"/>
                  </a:lnTo>
                  <a:lnTo>
                    <a:pt x="1299" y="3160"/>
                  </a:lnTo>
                  <a:lnTo>
                    <a:pt x="1294" y="3180"/>
                  </a:lnTo>
                  <a:lnTo>
                    <a:pt x="1291" y="3203"/>
                  </a:lnTo>
                  <a:lnTo>
                    <a:pt x="1290" y="3218"/>
                  </a:lnTo>
                  <a:lnTo>
                    <a:pt x="1290" y="3232"/>
                  </a:lnTo>
                  <a:lnTo>
                    <a:pt x="1291" y="3247"/>
                  </a:lnTo>
                  <a:lnTo>
                    <a:pt x="1292" y="3264"/>
                  </a:lnTo>
                  <a:lnTo>
                    <a:pt x="1296" y="3280"/>
                  </a:lnTo>
                  <a:lnTo>
                    <a:pt x="1301" y="3296"/>
                  </a:lnTo>
                  <a:lnTo>
                    <a:pt x="1306" y="3314"/>
                  </a:lnTo>
                  <a:lnTo>
                    <a:pt x="1314" y="3331"/>
                  </a:lnTo>
                  <a:lnTo>
                    <a:pt x="1640" y="3247"/>
                  </a:lnTo>
                  <a:lnTo>
                    <a:pt x="1640" y="3247"/>
                  </a:lnTo>
                  <a:lnTo>
                    <a:pt x="1634" y="3231"/>
                  </a:lnTo>
                  <a:lnTo>
                    <a:pt x="1631" y="3215"/>
                  </a:lnTo>
                  <a:lnTo>
                    <a:pt x="1629" y="3197"/>
                  </a:lnTo>
                  <a:lnTo>
                    <a:pt x="1629" y="3180"/>
                  </a:lnTo>
                  <a:lnTo>
                    <a:pt x="1631" y="3162"/>
                  </a:lnTo>
                  <a:lnTo>
                    <a:pt x="1634" y="3145"/>
                  </a:lnTo>
                  <a:lnTo>
                    <a:pt x="1638" y="3128"/>
                  </a:lnTo>
                  <a:lnTo>
                    <a:pt x="1644" y="3109"/>
                  </a:lnTo>
                  <a:lnTo>
                    <a:pt x="1651" y="3092"/>
                  </a:lnTo>
                  <a:lnTo>
                    <a:pt x="1660" y="3073"/>
                  </a:lnTo>
                  <a:lnTo>
                    <a:pt x="1669" y="3056"/>
                  </a:lnTo>
                  <a:lnTo>
                    <a:pt x="1679" y="3039"/>
                  </a:lnTo>
                  <a:lnTo>
                    <a:pt x="1689" y="3021"/>
                  </a:lnTo>
                  <a:lnTo>
                    <a:pt x="1701" y="3004"/>
                  </a:lnTo>
                  <a:lnTo>
                    <a:pt x="1725" y="2972"/>
                  </a:lnTo>
                  <a:lnTo>
                    <a:pt x="1725" y="2972"/>
                  </a:lnTo>
                  <a:lnTo>
                    <a:pt x="1726" y="2971"/>
                  </a:lnTo>
                  <a:lnTo>
                    <a:pt x="1727" y="2971"/>
                  </a:lnTo>
                  <a:lnTo>
                    <a:pt x="1728" y="2975"/>
                  </a:lnTo>
                  <a:lnTo>
                    <a:pt x="1725" y="2997"/>
                  </a:lnTo>
                  <a:lnTo>
                    <a:pt x="1721" y="3030"/>
                  </a:lnTo>
                  <a:lnTo>
                    <a:pt x="1715" y="3072"/>
                  </a:lnTo>
                  <a:lnTo>
                    <a:pt x="1713" y="3095"/>
                  </a:lnTo>
                  <a:lnTo>
                    <a:pt x="1711" y="3118"/>
                  </a:lnTo>
                  <a:lnTo>
                    <a:pt x="1711" y="3140"/>
                  </a:lnTo>
                  <a:lnTo>
                    <a:pt x="1711" y="3161"/>
                  </a:lnTo>
                  <a:lnTo>
                    <a:pt x="1713" y="3181"/>
                  </a:lnTo>
                  <a:lnTo>
                    <a:pt x="1716" y="3198"/>
                  </a:lnTo>
                  <a:lnTo>
                    <a:pt x="1719" y="3206"/>
                  </a:lnTo>
                  <a:lnTo>
                    <a:pt x="1722" y="3213"/>
                  </a:lnTo>
                  <a:lnTo>
                    <a:pt x="1726" y="3219"/>
                  </a:lnTo>
                  <a:lnTo>
                    <a:pt x="1730" y="3224"/>
                  </a:lnTo>
                  <a:lnTo>
                    <a:pt x="2050" y="3141"/>
                  </a:lnTo>
                  <a:lnTo>
                    <a:pt x="2050" y="3141"/>
                  </a:lnTo>
                  <a:lnTo>
                    <a:pt x="2046" y="3131"/>
                  </a:lnTo>
                  <a:lnTo>
                    <a:pt x="2043" y="3119"/>
                  </a:lnTo>
                  <a:lnTo>
                    <a:pt x="2041" y="3108"/>
                  </a:lnTo>
                  <a:lnTo>
                    <a:pt x="2039" y="3096"/>
                  </a:lnTo>
                  <a:lnTo>
                    <a:pt x="2038" y="3084"/>
                  </a:lnTo>
                  <a:lnTo>
                    <a:pt x="2038" y="3071"/>
                  </a:lnTo>
                  <a:lnTo>
                    <a:pt x="2039" y="3045"/>
                  </a:lnTo>
                  <a:lnTo>
                    <a:pt x="2043" y="3018"/>
                  </a:lnTo>
                  <a:lnTo>
                    <a:pt x="2048" y="2992"/>
                  </a:lnTo>
                  <a:lnTo>
                    <a:pt x="2055" y="2965"/>
                  </a:lnTo>
                  <a:lnTo>
                    <a:pt x="2064" y="2941"/>
                  </a:lnTo>
                  <a:lnTo>
                    <a:pt x="2064" y="2941"/>
                  </a:lnTo>
                  <a:lnTo>
                    <a:pt x="2072" y="2968"/>
                  </a:lnTo>
                  <a:lnTo>
                    <a:pt x="2079" y="2997"/>
                  </a:lnTo>
                  <a:lnTo>
                    <a:pt x="2088" y="3024"/>
                  </a:lnTo>
                  <a:lnTo>
                    <a:pt x="2098" y="3052"/>
                  </a:lnTo>
                  <a:lnTo>
                    <a:pt x="2108" y="3079"/>
                  </a:lnTo>
                  <a:lnTo>
                    <a:pt x="2121" y="3105"/>
                  </a:lnTo>
                  <a:lnTo>
                    <a:pt x="2135" y="3131"/>
                  </a:lnTo>
                  <a:lnTo>
                    <a:pt x="2149" y="3156"/>
                  </a:lnTo>
                  <a:lnTo>
                    <a:pt x="2166" y="3181"/>
                  </a:lnTo>
                  <a:lnTo>
                    <a:pt x="2183" y="3203"/>
                  </a:lnTo>
                  <a:lnTo>
                    <a:pt x="2201" y="3225"/>
                  </a:lnTo>
                  <a:lnTo>
                    <a:pt x="2222" y="3245"/>
                  </a:lnTo>
                  <a:lnTo>
                    <a:pt x="2244" y="3265"/>
                  </a:lnTo>
                  <a:lnTo>
                    <a:pt x="2268" y="3281"/>
                  </a:lnTo>
                  <a:lnTo>
                    <a:pt x="2280" y="3289"/>
                  </a:lnTo>
                  <a:lnTo>
                    <a:pt x="2292" y="3296"/>
                  </a:lnTo>
                  <a:lnTo>
                    <a:pt x="2306" y="3303"/>
                  </a:lnTo>
                  <a:lnTo>
                    <a:pt x="2320" y="3310"/>
                  </a:lnTo>
                  <a:lnTo>
                    <a:pt x="2320" y="3310"/>
                  </a:lnTo>
                  <a:lnTo>
                    <a:pt x="2365" y="3329"/>
                  </a:lnTo>
                  <a:lnTo>
                    <a:pt x="2410" y="3347"/>
                  </a:lnTo>
                  <a:lnTo>
                    <a:pt x="2454" y="3364"/>
                  </a:lnTo>
                  <a:lnTo>
                    <a:pt x="2499" y="3380"/>
                  </a:lnTo>
                  <a:lnTo>
                    <a:pt x="2544" y="3395"/>
                  </a:lnTo>
                  <a:lnTo>
                    <a:pt x="2589" y="3411"/>
                  </a:lnTo>
                  <a:lnTo>
                    <a:pt x="2683" y="3440"/>
                  </a:lnTo>
                  <a:lnTo>
                    <a:pt x="2782" y="3469"/>
                  </a:lnTo>
                  <a:lnTo>
                    <a:pt x="2889" y="3500"/>
                  </a:lnTo>
                  <a:lnTo>
                    <a:pt x="3005" y="3534"/>
                  </a:lnTo>
                  <a:lnTo>
                    <a:pt x="3133" y="3570"/>
                  </a:lnTo>
                  <a:lnTo>
                    <a:pt x="3133" y="3570"/>
                  </a:lnTo>
                  <a:lnTo>
                    <a:pt x="3205" y="3593"/>
                  </a:lnTo>
                  <a:lnTo>
                    <a:pt x="3273" y="3616"/>
                  </a:lnTo>
                  <a:lnTo>
                    <a:pt x="3305" y="3628"/>
                  </a:lnTo>
                  <a:lnTo>
                    <a:pt x="3333" y="3639"/>
                  </a:lnTo>
                  <a:lnTo>
                    <a:pt x="3358" y="3649"/>
                  </a:lnTo>
                  <a:lnTo>
                    <a:pt x="3377" y="3658"/>
                  </a:lnTo>
                  <a:lnTo>
                    <a:pt x="3377" y="3658"/>
                  </a:lnTo>
                  <a:lnTo>
                    <a:pt x="3383" y="3661"/>
                  </a:lnTo>
                  <a:lnTo>
                    <a:pt x="3389" y="3665"/>
                  </a:lnTo>
                  <a:lnTo>
                    <a:pt x="3393" y="3668"/>
                  </a:lnTo>
                  <a:lnTo>
                    <a:pt x="3397" y="3673"/>
                  </a:lnTo>
                  <a:lnTo>
                    <a:pt x="3399" y="3677"/>
                  </a:lnTo>
                  <a:lnTo>
                    <a:pt x="3401" y="3682"/>
                  </a:lnTo>
                  <a:lnTo>
                    <a:pt x="3402" y="3686"/>
                  </a:lnTo>
                  <a:lnTo>
                    <a:pt x="3402" y="3690"/>
                  </a:lnTo>
                  <a:lnTo>
                    <a:pt x="3401" y="3699"/>
                  </a:lnTo>
                  <a:lnTo>
                    <a:pt x="3397" y="3708"/>
                  </a:lnTo>
                  <a:lnTo>
                    <a:pt x="3392" y="3717"/>
                  </a:lnTo>
                  <a:lnTo>
                    <a:pt x="3386" y="3726"/>
                  </a:lnTo>
                  <a:lnTo>
                    <a:pt x="3378" y="3734"/>
                  </a:lnTo>
                  <a:lnTo>
                    <a:pt x="3371" y="3742"/>
                  </a:lnTo>
                  <a:lnTo>
                    <a:pt x="3357" y="3754"/>
                  </a:lnTo>
                  <a:lnTo>
                    <a:pt x="3346" y="3764"/>
                  </a:lnTo>
                  <a:lnTo>
                    <a:pt x="3341" y="3767"/>
                  </a:lnTo>
                  <a:lnTo>
                    <a:pt x="3341" y="3767"/>
                  </a:lnTo>
                  <a:lnTo>
                    <a:pt x="3355" y="3775"/>
                  </a:lnTo>
                  <a:lnTo>
                    <a:pt x="3371" y="3783"/>
                  </a:lnTo>
                  <a:lnTo>
                    <a:pt x="3411" y="3801"/>
                  </a:lnTo>
                  <a:lnTo>
                    <a:pt x="3435" y="3814"/>
                  </a:lnTo>
                  <a:lnTo>
                    <a:pt x="3461" y="3829"/>
                  </a:lnTo>
                  <a:lnTo>
                    <a:pt x="3492" y="3848"/>
                  </a:lnTo>
                  <a:lnTo>
                    <a:pt x="3527" y="3873"/>
                  </a:lnTo>
                  <a:lnTo>
                    <a:pt x="3527" y="3873"/>
                  </a:lnTo>
                  <a:lnTo>
                    <a:pt x="3545" y="3888"/>
                  </a:lnTo>
                  <a:lnTo>
                    <a:pt x="3563" y="3906"/>
                  </a:lnTo>
                  <a:lnTo>
                    <a:pt x="3580" y="3925"/>
                  </a:lnTo>
                  <a:lnTo>
                    <a:pt x="3595" y="3946"/>
                  </a:lnTo>
                  <a:lnTo>
                    <a:pt x="3608" y="3967"/>
                  </a:lnTo>
                  <a:lnTo>
                    <a:pt x="3622" y="3991"/>
                  </a:lnTo>
                  <a:lnTo>
                    <a:pt x="3634" y="4014"/>
                  </a:lnTo>
                  <a:lnTo>
                    <a:pt x="3645" y="4040"/>
                  </a:lnTo>
                  <a:lnTo>
                    <a:pt x="3655" y="4066"/>
                  </a:lnTo>
                  <a:lnTo>
                    <a:pt x="3665" y="4094"/>
                  </a:lnTo>
                  <a:lnTo>
                    <a:pt x="3674" y="4122"/>
                  </a:lnTo>
                  <a:lnTo>
                    <a:pt x="3682" y="4151"/>
                  </a:lnTo>
                  <a:lnTo>
                    <a:pt x="3698" y="4211"/>
                  </a:lnTo>
                  <a:lnTo>
                    <a:pt x="3714" y="4274"/>
                  </a:lnTo>
                  <a:lnTo>
                    <a:pt x="3714" y="4274"/>
                  </a:lnTo>
                  <a:lnTo>
                    <a:pt x="3725" y="4324"/>
                  </a:lnTo>
                  <a:lnTo>
                    <a:pt x="3734" y="4377"/>
                  </a:lnTo>
                  <a:lnTo>
                    <a:pt x="3742" y="4430"/>
                  </a:lnTo>
                  <a:lnTo>
                    <a:pt x="3744" y="4457"/>
                  </a:lnTo>
                  <a:lnTo>
                    <a:pt x="3746" y="4481"/>
                  </a:lnTo>
                  <a:lnTo>
                    <a:pt x="3748" y="4506"/>
                  </a:lnTo>
                  <a:lnTo>
                    <a:pt x="3749" y="4529"/>
                  </a:lnTo>
                  <a:lnTo>
                    <a:pt x="3748" y="4551"/>
                  </a:lnTo>
                  <a:lnTo>
                    <a:pt x="3745" y="4571"/>
                  </a:lnTo>
                  <a:lnTo>
                    <a:pt x="3742" y="4590"/>
                  </a:lnTo>
                  <a:lnTo>
                    <a:pt x="3737" y="4606"/>
                  </a:lnTo>
                  <a:lnTo>
                    <a:pt x="3731" y="4619"/>
                  </a:lnTo>
                  <a:lnTo>
                    <a:pt x="3728" y="4625"/>
                  </a:lnTo>
                  <a:lnTo>
                    <a:pt x="3724" y="4631"/>
                  </a:lnTo>
                  <a:lnTo>
                    <a:pt x="3724" y="4631"/>
                  </a:lnTo>
                  <a:lnTo>
                    <a:pt x="3715" y="4641"/>
                  </a:lnTo>
                  <a:lnTo>
                    <a:pt x="3705" y="4651"/>
                  </a:lnTo>
                  <a:lnTo>
                    <a:pt x="3691" y="4660"/>
                  </a:lnTo>
                  <a:lnTo>
                    <a:pt x="3683" y="4665"/>
                  </a:lnTo>
                  <a:lnTo>
                    <a:pt x="3673" y="4670"/>
                  </a:lnTo>
                  <a:lnTo>
                    <a:pt x="3663" y="4676"/>
                  </a:lnTo>
                  <a:lnTo>
                    <a:pt x="3650" y="4681"/>
                  </a:lnTo>
                  <a:lnTo>
                    <a:pt x="3621" y="4690"/>
                  </a:lnTo>
                  <a:lnTo>
                    <a:pt x="3582" y="4700"/>
                  </a:lnTo>
                  <a:lnTo>
                    <a:pt x="3535" y="4710"/>
                  </a:lnTo>
                  <a:lnTo>
                    <a:pt x="3560" y="4833"/>
                  </a:lnTo>
                  <a:lnTo>
                    <a:pt x="3560" y="4833"/>
                  </a:lnTo>
                  <a:lnTo>
                    <a:pt x="3579" y="4834"/>
                  </a:lnTo>
                  <a:lnTo>
                    <a:pt x="3597" y="4834"/>
                  </a:lnTo>
                  <a:lnTo>
                    <a:pt x="3615" y="4833"/>
                  </a:lnTo>
                  <a:lnTo>
                    <a:pt x="3631" y="4831"/>
                  </a:lnTo>
                  <a:lnTo>
                    <a:pt x="3646" y="4829"/>
                  </a:lnTo>
                  <a:lnTo>
                    <a:pt x="3662" y="4826"/>
                  </a:lnTo>
                  <a:lnTo>
                    <a:pt x="3688" y="4819"/>
                  </a:lnTo>
                  <a:lnTo>
                    <a:pt x="3711" y="4812"/>
                  </a:lnTo>
                  <a:lnTo>
                    <a:pt x="3728" y="4805"/>
                  </a:lnTo>
                  <a:lnTo>
                    <a:pt x="3742" y="4799"/>
                  </a:lnTo>
                  <a:lnTo>
                    <a:pt x="3742" y="4799"/>
                  </a:lnTo>
                  <a:lnTo>
                    <a:pt x="3736" y="4805"/>
                  </a:lnTo>
                  <a:lnTo>
                    <a:pt x="3730" y="4813"/>
                  </a:lnTo>
                  <a:lnTo>
                    <a:pt x="3722" y="4823"/>
                  </a:lnTo>
                  <a:lnTo>
                    <a:pt x="3722" y="4823"/>
                  </a:lnTo>
                  <a:lnTo>
                    <a:pt x="3711" y="4839"/>
                  </a:lnTo>
                  <a:lnTo>
                    <a:pt x="3700" y="4856"/>
                  </a:lnTo>
                  <a:lnTo>
                    <a:pt x="3692" y="4871"/>
                  </a:lnTo>
                  <a:lnTo>
                    <a:pt x="3685" y="4886"/>
                  </a:lnTo>
                  <a:lnTo>
                    <a:pt x="3680" y="4902"/>
                  </a:lnTo>
                  <a:lnTo>
                    <a:pt x="3675" y="4919"/>
                  </a:lnTo>
                  <a:lnTo>
                    <a:pt x="3672" y="4936"/>
                  </a:lnTo>
                  <a:lnTo>
                    <a:pt x="3669" y="4957"/>
                  </a:lnTo>
                  <a:lnTo>
                    <a:pt x="3799" y="5041"/>
                  </a:lnTo>
                  <a:lnTo>
                    <a:pt x="3799" y="5041"/>
                  </a:lnTo>
                  <a:lnTo>
                    <a:pt x="3812" y="5000"/>
                  </a:lnTo>
                  <a:lnTo>
                    <a:pt x="3826" y="4960"/>
                  </a:lnTo>
                  <a:lnTo>
                    <a:pt x="3841" y="4924"/>
                  </a:lnTo>
                  <a:lnTo>
                    <a:pt x="3855" y="4891"/>
                  </a:lnTo>
                  <a:lnTo>
                    <a:pt x="3870" y="4864"/>
                  </a:lnTo>
                  <a:lnTo>
                    <a:pt x="3877" y="4851"/>
                  </a:lnTo>
                  <a:lnTo>
                    <a:pt x="3885" y="4841"/>
                  </a:lnTo>
                  <a:lnTo>
                    <a:pt x="3892" y="4832"/>
                  </a:lnTo>
                  <a:lnTo>
                    <a:pt x="3899" y="4825"/>
                  </a:lnTo>
                  <a:lnTo>
                    <a:pt x="3906" y="4820"/>
                  </a:lnTo>
                  <a:lnTo>
                    <a:pt x="3913" y="4816"/>
                  </a:lnTo>
                  <a:lnTo>
                    <a:pt x="3913" y="4816"/>
                  </a:lnTo>
                  <a:lnTo>
                    <a:pt x="3919" y="4814"/>
                  </a:lnTo>
                  <a:lnTo>
                    <a:pt x="3926" y="4814"/>
                  </a:lnTo>
                  <a:lnTo>
                    <a:pt x="3935" y="4814"/>
                  </a:lnTo>
                  <a:lnTo>
                    <a:pt x="3944" y="4815"/>
                  </a:lnTo>
                  <a:lnTo>
                    <a:pt x="3954" y="4817"/>
                  </a:lnTo>
                  <a:lnTo>
                    <a:pt x="3965" y="4819"/>
                  </a:lnTo>
                  <a:lnTo>
                    <a:pt x="3990" y="4828"/>
                  </a:lnTo>
                  <a:lnTo>
                    <a:pt x="4017" y="4839"/>
                  </a:lnTo>
                  <a:lnTo>
                    <a:pt x="4047" y="4854"/>
                  </a:lnTo>
                  <a:lnTo>
                    <a:pt x="4078" y="4874"/>
                  </a:lnTo>
                  <a:lnTo>
                    <a:pt x="4110" y="4895"/>
                  </a:lnTo>
                  <a:lnTo>
                    <a:pt x="4127" y="4908"/>
                  </a:lnTo>
                  <a:lnTo>
                    <a:pt x="4143" y="4921"/>
                  </a:lnTo>
                  <a:lnTo>
                    <a:pt x="4160" y="4935"/>
                  </a:lnTo>
                  <a:lnTo>
                    <a:pt x="4176" y="4950"/>
                  </a:lnTo>
                  <a:lnTo>
                    <a:pt x="4192" y="4965"/>
                  </a:lnTo>
                  <a:lnTo>
                    <a:pt x="4208" y="4981"/>
                  </a:lnTo>
                  <a:lnTo>
                    <a:pt x="4224" y="4999"/>
                  </a:lnTo>
                  <a:lnTo>
                    <a:pt x="4239" y="5017"/>
                  </a:lnTo>
                  <a:lnTo>
                    <a:pt x="4254" y="5035"/>
                  </a:lnTo>
                  <a:lnTo>
                    <a:pt x="4268" y="5055"/>
                  </a:lnTo>
                  <a:lnTo>
                    <a:pt x="4282" y="5075"/>
                  </a:lnTo>
                  <a:lnTo>
                    <a:pt x="4296" y="5097"/>
                  </a:lnTo>
                  <a:lnTo>
                    <a:pt x="4308" y="5118"/>
                  </a:lnTo>
                  <a:lnTo>
                    <a:pt x="4320" y="5141"/>
                  </a:lnTo>
                  <a:lnTo>
                    <a:pt x="4331" y="5164"/>
                  </a:lnTo>
                  <a:lnTo>
                    <a:pt x="4342" y="5189"/>
                  </a:lnTo>
                  <a:lnTo>
                    <a:pt x="4342" y="5189"/>
                  </a:lnTo>
                  <a:lnTo>
                    <a:pt x="4347" y="5203"/>
                  </a:lnTo>
                  <a:lnTo>
                    <a:pt x="4352" y="5220"/>
                  </a:lnTo>
                  <a:lnTo>
                    <a:pt x="4356" y="5236"/>
                  </a:lnTo>
                  <a:lnTo>
                    <a:pt x="4360" y="5253"/>
                  </a:lnTo>
                  <a:lnTo>
                    <a:pt x="4363" y="5272"/>
                  </a:lnTo>
                  <a:lnTo>
                    <a:pt x="4366" y="5290"/>
                  </a:lnTo>
                  <a:lnTo>
                    <a:pt x="4370" y="5329"/>
                  </a:lnTo>
                  <a:lnTo>
                    <a:pt x="4372" y="5368"/>
                  </a:lnTo>
                  <a:lnTo>
                    <a:pt x="4371" y="5409"/>
                  </a:lnTo>
                  <a:lnTo>
                    <a:pt x="4370" y="5429"/>
                  </a:lnTo>
                  <a:lnTo>
                    <a:pt x="4369" y="5449"/>
                  </a:lnTo>
                  <a:lnTo>
                    <a:pt x="4366" y="5469"/>
                  </a:lnTo>
                  <a:lnTo>
                    <a:pt x="4363" y="5488"/>
                  </a:lnTo>
                  <a:lnTo>
                    <a:pt x="4360" y="5508"/>
                  </a:lnTo>
                  <a:lnTo>
                    <a:pt x="4356" y="5526"/>
                  </a:lnTo>
                  <a:lnTo>
                    <a:pt x="4351" y="5545"/>
                  </a:lnTo>
                  <a:lnTo>
                    <a:pt x="4345" y="5562"/>
                  </a:lnTo>
                  <a:lnTo>
                    <a:pt x="4339" y="5579"/>
                  </a:lnTo>
                  <a:lnTo>
                    <a:pt x="4332" y="5595"/>
                  </a:lnTo>
                  <a:lnTo>
                    <a:pt x="4324" y="5610"/>
                  </a:lnTo>
                  <a:lnTo>
                    <a:pt x="4316" y="5624"/>
                  </a:lnTo>
                  <a:lnTo>
                    <a:pt x="4307" y="5638"/>
                  </a:lnTo>
                  <a:lnTo>
                    <a:pt x="4298" y="5650"/>
                  </a:lnTo>
                  <a:lnTo>
                    <a:pt x="4287" y="5661"/>
                  </a:lnTo>
                  <a:lnTo>
                    <a:pt x="4276" y="5670"/>
                  </a:lnTo>
                  <a:lnTo>
                    <a:pt x="4264" y="5679"/>
                  </a:lnTo>
                  <a:lnTo>
                    <a:pt x="4252" y="5686"/>
                  </a:lnTo>
                  <a:lnTo>
                    <a:pt x="4238" y="5691"/>
                  </a:lnTo>
                  <a:lnTo>
                    <a:pt x="4224" y="5694"/>
                  </a:lnTo>
                  <a:lnTo>
                    <a:pt x="4224" y="5694"/>
                  </a:lnTo>
                  <a:lnTo>
                    <a:pt x="4216" y="5695"/>
                  </a:lnTo>
                  <a:lnTo>
                    <a:pt x="4208" y="5695"/>
                  </a:lnTo>
                  <a:lnTo>
                    <a:pt x="4198" y="5694"/>
                  </a:lnTo>
                  <a:lnTo>
                    <a:pt x="4188" y="5692"/>
                  </a:lnTo>
                  <a:lnTo>
                    <a:pt x="4168" y="5687"/>
                  </a:lnTo>
                  <a:lnTo>
                    <a:pt x="4145" y="5679"/>
                  </a:lnTo>
                  <a:lnTo>
                    <a:pt x="4123" y="5668"/>
                  </a:lnTo>
                  <a:lnTo>
                    <a:pt x="4099" y="5657"/>
                  </a:lnTo>
                  <a:lnTo>
                    <a:pt x="4051" y="5635"/>
                  </a:lnTo>
                  <a:lnTo>
                    <a:pt x="4028" y="5623"/>
                  </a:lnTo>
                  <a:lnTo>
                    <a:pt x="4005" y="5614"/>
                  </a:lnTo>
                  <a:lnTo>
                    <a:pt x="3984" y="5607"/>
                  </a:lnTo>
                  <a:lnTo>
                    <a:pt x="3964" y="5602"/>
                  </a:lnTo>
                  <a:lnTo>
                    <a:pt x="3955" y="5601"/>
                  </a:lnTo>
                  <a:lnTo>
                    <a:pt x="3947" y="5600"/>
                  </a:lnTo>
                  <a:lnTo>
                    <a:pt x="3939" y="5601"/>
                  </a:lnTo>
                  <a:lnTo>
                    <a:pt x="3932" y="5602"/>
                  </a:lnTo>
                  <a:lnTo>
                    <a:pt x="3924" y="5605"/>
                  </a:lnTo>
                  <a:lnTo>
                    <a:pt x="3919" y="5609"/>
                  </a:lnTo>
                  <a:lnTo>
                    <a:pt x="3914" y="5614"/>
                  </a:lnTo>
                  <a:lnTo>
                    <a:pt x="3909" y="5620"/>
                  </a:lnTo>
                  <a:lnTo>
                    <a:pt x="3909" y="5620"/>
                  </a:lnTo>
                  <a:lnTo>
                    <a:pt x="3905" y="5627"/>
                  </a:lnTo>
                  <a:lnTo>
                    <a:pt x="3900" y="5635"/>
                  </a:lnTo>
                  <a:lnTo>
                    <a:pt x="3893" y="5641"/>
                  </a:lnTo>
                  <a:lnTo>
                    <a:pt x="3886" y="5647"/>
                  </a:lnTo>
                  <a:lnTo>
                    <a:pt x="3869" y="5658"/>
                  </a:lnTo>
                  <a:lnTo>
                    <a:pt x="3851" y="5668"/>
                  </a:lnTo>
                  <a:lnTo>
                    <a:pt x="3810" y="5690"/>
                  </a:lnTo>
                  <a:lnTo>
                    <a:pt x="3789" y="5701"/>
                  </a:lnTo>
                  <a:lnTo>
                    <a:pt x="3770" y="5714"/>
                  </a:lnTo>
                  <a:lnTo>
                    <a:pt x="3761" y="5720"/>
                  </a:lnTo>
                  <a:lnTo>
                    <a:pt x="3752" y="5729"/>
                  </a:lnTo>
                  <a:lnTo>
                    <a:pt x="3743" y="5736"/>
                  </a:lnTo>
                  <a:lnTo>
                    <a:pt x="3735" y="5745"/>
                  </a:lnTo>
                  <a:lnTo>
                    <a:pt x="3728" y="5754"/>
                  </a:lnTo>
                  <a:lnTo>
                    <a:pt x="3722" y="5764"/>
                  </a:lnTo>
                  <a:lnTo>
                    <a:pt x="3717" y="5775"/>
                  </a:lnTo>
                  <a:lnTo>
                    <a:pt x="3713" y="5787"/>
                  </a:lnTo>
                  <a:lnTo>
                    <a:pt x="3710" y="5799"/>
                  </a:lnTo>
                  <a:lnTo>
                    <a:pt x="3708" y="5813"/>
                  </a:lnTo>
                  <a:lnTo>
                    <a:pt x="3707" y="5827"/>
                  </a:lnTo>
                  <a:lnTo>
                    <a:pt x="3707" y="5843"/>
                  </a:lnTo>
                  <a:lnTo>
                    <a:pt x="3709" y="5860"/>
                  </a:lnTo>
                  <a:lnTo>
                    <a:pt x="3713" y="5877"/>
                  </a:lnTo>
                  <a:lnTo>
                    <a:pt x="3718" y="5896"/>
                  </a:lnTo>
                  <a:lnTo>
                    <a:pt x="3724" y="5917"/>
                  </a:lnTo>
                  <a:lnTo>
                    <a:pt x="3724" y="5917"/>
                  </a:lnTo>
                  <a:lnTo>
                    <a:pt x="3741" y="5896"/>
                  </a:lnTo>
                  <a:lnTo>
                    <a:pt x="3759" y="5875"/>
                  </a:lnTo>
                  <a:lnTo>
                    <a:pt x="3776" y="5856"/>
                  </a:lnTo>
                  <a:lnTo>
                    <a:pt x="3794" y="5840"/>
                  </a:lnTo>
                  <a:lnTo>
                    <a:pt x="3802" y="5833"/>
                  </a:lnTo>
                  <a:lnTo>
                    <a:pt x="3811" y="5827"/>
                  </a:lnTo>
                  <a:lnTo>
                    <a:pt x="3819" y="5821"/>
                  </a:lnTo>
                  <a:lnTo>
                    <a:pt x="3827" y="5817"/>
                  </a:lnTo>
                  <a:lnTo>
                    <a:pt x="3835" y="5815"/>
                  </a:lnTo>
                  <a:lnTo>
                    <a:pt x="3843" y="5813"/>
                  </a:lnTo>
                  <a:lnTo>
                    <a:pt x="3850" y="5813"/>
                  </a:lnTo>
                  <a:lnTo>
                    <a:pt x="3857" y="5815"/>
                  </a:lnTo>
                  <a:lnTo>
                    <a:pt x="3857" y="5815"/>
                  </a:lnTo>
                  <a:lnTo>
                    <a:pt x="3861" y="5817"/>
                  </a:lnTo>
                  <a:lnTo>
                    <a:pt x="3864" y="5819"/>
                  </a:lnTo>
                  <a:lnTo>
                    <a:pt x="3870" y="5825"/>
                  </a:lnTo>
                  <a:lnTo>
                    <a:pt x="3875" y="5833"/>
                  </a:lnTo>
                  <a:lnTo>
                    <a:pt x="3879" y="5841"/>
                  </a:lnTo>
                  <a:lnTo>
                    <a:pt x="3888" y="5862"/>
                  </a:lnTo>
                  <a:lnTo>
                    <a:pt x="3894" y="5872"/>
                  </a:lnTo>
                  <a:lnTo>
                    <a:pt x="3901" y="5882"/>
                  </a:lnTo>
                  <a:lnTo>
                    <a:pt x="3901" y="5882"/>
                  </a:lnTo>
                  <a:lnTo>
                    <a:pt x="3904" y="5885"/>
                  </a:lnTo>
                  <a:lnTo>
                    <a:pt x="3908" y="5887"/>
                  </a:lnTo>
                  <a:lnTo>
                    <a:pt x="3913" y="5889"/>
                  </a:lnTo>
                  <a:lnTo>
                    <a:pt x="3919" y="5890"/>
                  </a:lnTo>
                  <a:lnTo>
                    <a:pt x="3934" y="5892"/>
                  </a:lnTo>
                  <a:lnTo>
                    <a:pt x="3950" y="5892"/>
                  </a:lnTo>
                  <a:lnTo>
                    <a:pt x="3968" y="5891"/>
                  </a:lnTo>
                  <a:lnTo>
                    <a:pt x="3989" y="5889"/>
                  </a:lnTo>
                  <a:lnTo>
                    <a:pt x="4032" y="5885"/>
                  </a:lnTo>
                  <a:lnTo>
                    <a:pt x="4074" y="5881"/>
                  </a:lnTo>
                  <a:lnTo>
                    <a:pt x="4093" y="5879"/>
                  </a:lnTo>
                  <a:lnTo>
                    <a:pt x="4110" y="5879"/>
                  </a:lnTo>
                  <a:lnTo>
                    <a:pt x="4126" y="5879"/>
                  </a:lnTo>
                  <a:lnTo>
                    <a:pt x="4137" y="5881"/>
                  </a:lnTo>
                  <a:lnTo>
                    <a:pt x="4142" y="5883"/>
                  </a:lnTo>
                  <a:lnTo>
                    <a:pt x="4146" y="5885"/>
                  </a:lnTo>
                  <a:lnTo>
                    <a:pt x="4148" y="5887"/>
                  </a:lnTo>
                  <a:lnTo>
                    <a:pt x="4150" y="5890"/>
                  </a:lnTo>
                  <a:lnTo>
                    <a:pt x="4150" y="5890"/>
                  </a:lnTo>
                  <a:lnTo>
                    <a:pt x="4151" y="5893"/>
                  </a:lnTo>
                  <a:lnTo>
                    <a:pt x="4150" y="5896"/>
                  </a:lnTo>
                  <a:lnTo>
                    <a:pt x="4149" y="5898"/>
                  </a:lnTo>
                  <a:lnTo>
                    <a:pt x="4148" y="5900"/>
                  </a:lnTo>
                  <a:lnTo>
                    <a:pt x="4143" y="5904"/>
                  </a:lnTo>
                  <a:lnTo>
                    <a:pt x="4136" y="5905"/>
                  </a:lnTo>
                  <a:lnTo>
                    <a:pt x="4118" y="5908"/>
                  </a:lnTo>
                  <a:lnTo>
                    <a:pt x="4100" y="5910"/>
                  </a:lnTo>
                  <a:lnTo>
                    <a:pt x="4100" y="5910"/>
                  </a:lnTo>
                  <a:lnTo>
                    <a:pt x="4021" y="5924"/>
                  </a:lnTo>
                  <a:lnTo>
                    <a:pt x="3981" y="5931"/>
                  </a:lnTo>
                  <a:lnTo>
                    <a:pt x="3943" y="5939"/>
                  </a:lnTo>
                  <a:lnTo>
                    <a:pt x="3925" y="5944"/>
                  </a:lnTo>
                  <a:lnTo>
                    <a:pt x="3909" y="5950"/>
                  </a:lnTo>
                  <a:lnTo>
                    <a:pt x="3894" y="5956"/>
                  </a:lnTo>
                  <a:lnTo>
                    <a:pt x="3881" y="5962"/>
                  </a:lnTo>
                  <a:lnTo>
                    <a:pt x="3869" y="5968"/>
                  </a:lnTo>
                  <a:lnTo>
                    <a:pt x="3860" y="5976"/>
                  </a:lnTo>
                  <a:lnTo>
                    <a:pt x="3853" y="5984"/>
                  </a:lnTo>
                  <a:lnTo>
                    <a:pt x="3850" y="5988"/>
                  </a:lnTo>
                  <a:lnTo>
                    <a:pt x="3848" y="5993"/>
                  </a:lnTo>
                  <a:lnTo>
                    <a:pt x="3848" y="5993"/>
                  </a:lnTo>
                  <a:lnTo>
                    <a:pt x="3846" y="6000"/>
                  </a:lnTo>
                  <a:lnTo>
                    <a:pt x="3846" y="6004"/>
                  </a:lnTo>
                  <a:lnTo>
                    <a:pt x="3847" y="6014"/>
                  </a:lnTo>
                  <a:lnTo>
                    <a:pt x="3847" y="6019"/>
                  </a:lnTo>
                  <a:lnTo>
                    <a:pt x="3846" y="6025"/>
                  </a:lnTo>
                  <a:lnTo>
                    <a:pt x="3845" y="6033"/>
                  </a:lnTo>
                  <a:lnTo>
                    <a:pt x="3842" y="6044"/>
                  </a:lnTo>
                  <a:lnTo>
                    <a:pt x="3842" y="6044"/>
                  </a:lnTo>
                  <a:lnTo>
                    <a:pt x="3837" y="6055"/>
                  </a:lnTo>
                  <a:lnTo>
                    <a:pt x="3831" y="6064"/>
                  </a:lnTo>
                  <a:lnTo>
                    <a:pt x="3823" y="6072"/>
                  </a:lnTo>
                  <a:lnTo>
                    <a:pt x="3815" y="6080"/>
                  </a:lnTo>
                  <a:lnTo>
                    <a:pt x="3796" y="6096"/>
                  </a:lnTo>
                  <a:lnTo>
                    <a:pt x="3786" y="6104"/>
                  </a:lnTo>
                  <a:lnTo>
                    <a:pt x="3776" y="6113"/>
                  </a:lnTo>
                  <a:lnTo>
                    <a:pt x="3767" y="6122"/>
                  </a:lnTo>
                  <a:lnTo>
                    <a:pt x="3758" y="6134"/>
                  </a:lnTo>
                  <a:lnTo>
                    <a:pt x="3750" y="6147"/>
                  </a:lnTo>
                  <a:lnTo>
                    <a:pt x="3742" y="6161"/>
                  </a:lnTo>
                  <a:lnTo>
                    <a:pt x="3736" y="6179"/>
                  </a:lnTo>
                  <a:lnTo>
                    <a:pt x="3732" y="6198"/>
                  </a:lnTo>
                  <a:lnTo>
                    <a:pt x="3730" y="6220"/>
                  </a:lnTo>
                  <a:lnTo>
                    <a:pt x="3730" y="6246"/>
                  </a:lnTo>
                  <a:lnTo>
                    <a:pt x="3730" y="6246"/>
                  </a:lnTo>
                  <a:lnTo>
                    <a:pt x="3732" y="6259"/>
                  </a:lnTo>
                  <a:lnTo>
                    <a:pt x="3735" y="6272"/>
                  </a:lnTo>
                  <a:lnTo>
                    <a:pt x="3739" y="6284"/>
                  </a:lnTo>
                  <a:lnTo>
                    <a:pt x="3744" y="6296"/>
                  </a:lnTo>
                  <a:lnTo>
                    <a:pt x="3751" y="6306"/>
                  </a:lnTo>
                  <a:lnTo>
                    <a:pt x="3757" y="6318"/>
                  </a:lnTo>
                  <a:lnTo>
                    <a:pt x="3763" y="6327"/>
                  </a:lnTo>
                  <a:lnTo>
                    <a:pt x="3770" y="6336"/>
                  </a:lnTo>
                  <a:lnTo>
                    <a:pt x="3784" y="6351"/>
                  </a:lnTo>
                  <a:lnTo>
                    <a:pt x="3797" y="6363"/>
                  </a:lnTo>
                  <a:lnTo>
                    <a:pt x="3807" y="6370"/>
                  </a:lnTo>
                  <a:lnTo>
                    <a:pt x="3810" y="6372"/>
                  </a:lnTo>
                  <a:lnTo>
                    <a:pt x="3813" y="6373"/>
                  </a:lnTo>
                  <a:lnTo>
                    <a:pt x="3813" y="6373"/>
                  </a:lnTo>
                  <a:lnTo>
                    <a:pt x="3814" y="6372"/>
                  </a:lnTo>
                  <a:lnTo>
                    <a:pt x="3815" y="6371"/>
                  </a:lnTo>
                  <a:lnTo>
                    <a:pt x="3816" y="6366"/>
                  </a:lnTo>
                  <a:lnTo>
                    <a:pt x="3818" y="6358"/>
                  </a:lnTo>
                  <a:lnTo>
                    <a:pt x="3818" y="6348"/>
                  </a:lnTo>
                  <a:lnTo>
                    <a:pt x="3820" y="6324"/>
                  </a:lnTo>
                  <a:lnTo>
                    <a:pt x="3823" y="6295"/>
                  </a:lnTo>
                  <a:lnTo>
                    <a:pt x="3825" y="6281"/>
                  </a:lnTo>
                  <a:lnTo>
                    <a:pt x="3828" y="6265"/>
                  </a:lnTo>
                  <a:lnTo>
                    <a:pt x="3831" y="6252"/>
                  </a:lnTo>
                  <a:lnTo>
                    <a:pt x="3836" y="6239"/>
                  </a:lnTo>
                  <a:lnTo>
                    <a:pt x="3843" y="6228"/>
                  </a:lnTo>
                  <a:lnTo>
                    <a:pt x="3847" y="6224"/>
                  </a:lnTo>
                  <a:lnTo>
                    <a:pt x="3851" y="6218"/>
                  </a:lnTo>
                  <a:lnTo>
                    <a:pt x="3855" y="6215"/>
                  </a:lnTo>
                  <a:lnTo>
                    <a:pt x="3860" y="6212"/>
                  </a:lnTo>
                  <a:lnTo>
                    <a:pt x="3865" y="6209"/>
                  </a:lnTo>
                  <a:lnTo>
                    <a:pt x="3871" y="6208"/>
                  </a:lnTo>
                  <a:lnTo>
                    <a:pt x="3871" y="6208"/>
                  </a:lnTo>
                  <a:lnTo>
                    <a:pt x="3877" y="6207"/>
                  </a:lnTo>
                  <a:lnTo>
                    <a:pt x="3882" y="6208"/>
                  </a:lnTo>
                  <a:lnTo>
                    <a:pt x="3888" y="6210"/>
                  </a:lnTo>
                  <a:lnTo>
                    <a:pt x="3892" y="6214"/>
                  </a:lnTo>
                  <a:lnTo>
                    <a:pt x="3902" y="6223"/>
                  </a:lnTo>
                  <a:lnTo>
                    <a:pt x="3911" y="6233"/>
                  </a:lnTo>
                  <a:lnTo>
                    <a:pt x="3921" y="6243"/>
                  </a:lnTo>
                  <a:lnTo>
                    <a:pt x="3926" y="6248"/>
                  </a:lnTo>
                  <a:lnTo>
                    <a:pt x="3933" y="6252"/>
                  </a:lnTo>
                  <a:lnTo>
                    <a:pt x="3940" y="6256"/>
                  </a:lnTo>
                  <a:lnTo>
                    <a:pt x="3946" y="6259"/>
                  </a:lnTo>
                  <a:lnTo>
                    <a:pt x="3954" y="6260"/>
                  </a:lnTo>
                  <a:lnTo>
                    <a:pt x="3962" y="6261"/>
                  </a:lnTo>
                  <a:lnTo>
                    <a:pt x="3962" y="6261"/>
                  </a:lnTo>
                  <a:lnTo>
                    <a:pt x="3970" y="6260"/>
                  </a:lnTo>
                  <a:lnTo>
                    <a:pt x="3979" y="6257"/>
                  </a:lnTo>
                  <a:lnTo>
                    <a:pt x="3987" y="6254"/>
                  </a:lnTo>
                  <a:lnTo>
                    <a:pt x="3996" y="6250"/>
                  </a:lnTo>
                  <a:lnTo>
                    <a:pt x="4005" y="6244"/>
                  </a:lnTo>
                  <a:lnTo>
                    <a:pt x="4014" y="6238"/>
                  </a:lnTo>
                  <a:lnTo>
                    <a:pt x="4035" y="6221"/>
                  </a:lnTo>
                  <a:lnTo>
                    <a:pt x="4055" y="6204"/>
                  </a:lnTo>
                  <a:lnTo>
                    <a:pt x="4077" y="6184"/>
                  </a:lnTo>
                  <a:lnTo>
                    <a:pt x="4122" y="6141"/>
                  </a:lnTo>
                  <a:lnTo>
                    <a:pt x="4144" y="6119"/>
                  </a:lnTo>
                  <a:lnTo>
                    <a:pt x="4166" y="6099"/>
                  </a:lnTo>
                  <a:lnTo>
                    <a:pt x="4187" y="6079"/>
                  </a:lnTo>
                  <a:lnTo>
                    <a:pt x="4208" y="6064"/>
                  </a:lnTo>
                  <a:lnTo>
                    <a:pt x="4227" y="6051"/>
                  </a:lnTo>
                  <a:lnTo>
                    <a:pt x="4236" y="6046"/>
                  </a:lnTo>
                  <a:lnTo>
                    <a:pt x="4245" y="6042"/>
                  </a:lnTo>
                  <a:lnTo>
                    <a:pt x="4254" y="6038"/>
                  </a:lnTo>
                  <a:lnTo>
                    <a:pt x="4262" y="6036"/>
                  </a:lnTo>
                  <a:lnTo>
                    <a:pt x="4270" y="6036"/>
                  </a:lnTo>
                  <a:lnTo>
                    <a:pt x="4277" y="6037"/>
                  </a:lnTo>
                  <a:lnTo>
                    <a:pt x="4277" y="6037"/>
                  </a:lnTo>
                  <a:lnTo>
                    <a:pt x="4278" y="6038"/>
                  </a:lnTo>
                  <a:lnTo>
                    <a:pt x="4279" y="6041"/>
                  </a:lnTo>
                  <a:lnTo>
                    <a:pt x="4278" y="6044"/>
                  </a:lnTo>
                  <a:lnTo>
                    <a:pt x="4277" y="6046"/>
                  </a:lnTo>
                  <a:lnTo>
                    <a:pt x="4272" y="6053"/>
                  </a:lnTo>
                  <a:lnTo>
                    <a:pt x="4264" y="6061"/>
                  </a:lnTo>
                  <a:lnTo>
                    <a:pt x="4241" y="6082"/>
                  </a:lnTo>
                  <a:lnTo>
                    <a:pt x="4212" y="6109"/>
                  </a:lnTo>
                  <a:lnTo>
                    <a:pt x="4181" y="6139"/>
                  </a:lnTo>
                  <a:lnTo>
                    <a:pt x="4167" y="6154"/>
                  </a:lnTo>
                  <a:lnTo>
                    <a:pt x="4152" y="6170"/>
                  </a:lnTo>
                  <a:lnTo>
                    <a:pt x="4140" y="6187"/>
                  </a:lnTo>
                  <a:lnTo>
                    <a:pt x="4129" y="6204"/>
                  </a:lnTo>
                  <a:lnTo>
                    <a:pt x="4121" y="6220"/>
                  </a:lnTo>
                  <a:lnTo>
                    <a:pt x="4118" y="6229"/>
                  </a:lnTo>
                  <a:lnTo>
                    <a:pt x="4116" y="6238"/>
                  </a:lnTo>
                  <a:lnTo>
                    <a:pt x="4116" y="6238"/>
                  </a:lnTo>
                  <a:lnTo>
                    <a:pt x="4114" y="6250"/>
                  </a:lnTo>
                  <a:lnTo>
                    <a:pt x="4114" y="6261"/>
                  </a:lnTo>
                  <a:lnTo>
                    <a:pt x="4115" y="6273"/>
                  </a:lnTo>
                  <a:lnTo>
                    <a:pt x="4119" y="6282"/>
                  </a:lnTo>
                  <a:lnTo>
                    <a:pt x="4123" y="6290"/>
                  </a:lnTo>
                  <a:lnTo>
                    <a:pt x="4129" y="6298"/>
                  </a:lnTo>
                  <a:lnTo>
                    <a:pt x="4135" y="6305"/>
                  </a:lnTo>
                  <a:lnTo>
                    <a:pt x="4142" y="6311"/>
                  </a:lnTo>
                  <a:lnTo>
                    <a:pt x="4157" y="6325"/>
                  </a:lnTo>
                  <a:lnTo>
                    <a:pt x="4163" y="6331"/>
                  </a:lnTo>
                  <a:lnTo>
                    <a:pt x="4169" y="6338"/>
                  </a:lnTo>
                  <a:lnTo>
                    <a:pt x="4175" y="6345"/>
                  </a:lnTo>
                  <a:lnTo>
                    <a:pt x="4179" y="6352"/>
                  </a:lnTo>
                  <a:lnTo>
                    <a:pt x="4182" y="6361"/>
                  </a:lnTo>
                  <a:lnTo>
                    <a:pt x="4183" y="6370"/>
                  </a:lnTo>
                  <a:lnTo>
                    <a:pt x="4183" y="6370"/>
                  </a:lnTo>
                  <a:lnTo>
                    <a:pt x="4184" y="6380"/>
                  </a:lnTo>
                  <a:lnTo>
                    <a:pt x="4186" y="6391"/>
                  </a:lnTo>
                  <a:lnTo>
                    <a:pt x="4189" y="6400"/>
                  </a:lnTo>
                  <a:lnTo>
                    <a:pt x="4193" y="6411"/>
                  </a:lnTo>
                  <a:lnTo>
                    <a:pt x="4198" y="6420"/>
                  </a:lnTo>
                  <a:lnTo>
                    <a:pt x="4205" y="6429"/>
                  </a:lnTo>
                  <a:lnTo>
                    <a:pt x="4212" y="6437"/>
                  </a:lnTo>
                  <a:lnTo>
                    <a:pt x="4220" y="6445"/>
                  </a:lnTo>
                  <a:lnTo>
                    <a:pt x="4228" y="6454"/>
                  </a:lnTo>
                  <a:lnTo>
                    <a:pt x="4237" y="6461"/>
                  </a:lnTo>
                  <a:lnTo>
                    <a:pt x="4257" y="6474"/>
                  </a:lnTo>
                  <a:lnTo>
                    <a:pt x="4278" y="6486"/>
                  </a:lnTo>
                  <a:lnTo>
                    <a:pt x="4300" y="6497"/>
                  </a:lnTo>
                  <a:lnTo>
                    <a:pt x="4322" y="6506"/>
                  </a:lnTo>
                  <a:lnTo>
                    <a:pt x="4344" y="6514"/>
                  </a:lnTo>
                  <a:lnTo>
                    <a:pt x="4364" y="6519"/>
                  </a:lnTo>
                  <a:lnTo>
                    <a:pt x="4382" y="6524"/>
                  </a:lnTo>
                  <a:lnTo>
                    <a:pt x="4399" y="6526"/>
                  </a:lnTo>
                  <a:lnTo>
                    <a:pt x="4412" y="6527"/>
                  </a:lnTo>
                  <a:lnTo>
                    <a:pt x="4421" y="6527"/>
                  </a:lnTo>
                  <a:lnTo>
                    <a:pt x="4424" y="6526"/>
                  </a:lnTo>
                  <a:lnTo>
                    <a:pt x="4426" y="6525"/>
                  </a:lnTo>
                  <a:lnTo>
                    <a:pt x="4426" y="6525"/>
                  </a:lnTo>
                  <a:lnTo>
                    <a:pt x="4427" y="6523"/>
                  </a:lnTo>
                  <a:lnTo>
                    <a:pt x="4427" y="6521"/>
                  </a:lnTo>
                  <a:lnTo>
                    <a:pt x="4425" y="6515"/>
                  </a:lnTo>
                  <a:lnTo>
                    <a:pt x="4420" y="6508"/>
                  </a:lnTo>
                  <a:lnTo>
                    <a:pt x="4412" y="6498"/>
                  </a:lnTo>
                  <a:lnTo>
                    <a:pt x="4393" y="6475"/>
                  </a:lnTo>
                  <a:lnTo>
                    <a:pt x="4369" y="6448"/>
                  </a:lnTo>
                  <a:lnTo>
                    <a:pt x="4358" y="6435"/>
                  </a:lnTo>
                  <a:lnTo>
                    <a:pt x="4348" y="6421"/>
                  </a:lnTo>
                  <a:lnTo>
                    <a:pt x="4339" y="6407"/>
                  </a:lnTo>
                  <a:lnTo>
                    <a:pt x="4330" y="6393"/>
                  </a:lnTo>
                  <a:lnTo>
                    <a:pt x="4325" y="6380"/>
                  </a:lnTo>
                  <a:lnTo>
                    <a:pt x="4324" y="6374"/>
                  </a:lnTo>
                  <a:lnTo>
                    <a:pt x="4323" y="6368"/>
                  </a:lnTo>
                  <a:lnTo>
                    <a:pt x="4323" y="6362"/>
                  </a:lnTo>
                  <a:lnTo>
                    <a:pt x="4324" y="6356"/>
                  </a:lnTo>
                  <a:lnTo>
                    <a:pt x="4326" y="6351"/>
                  </a:lnTo>
                  <a:lnTo>
                    <a:pt x="4329" y="6346"/>
                  </a:lnTo>
                  <a:lnTo>
                    <a:pt x="4329" y="6346"/>
                  </a:lnTo>
                  <a:lnTo>
                    <a:pt x="4333" y="6342"/>
                  </a:lnTo>
                  <a:lnTo>
                    <a:pt x="4337" y="6339"/>
                  </a:lnTo>
                  <a:lnTo>
                    <a:pt x="4343" y="6338"/>
                  </a:lnTo>
                  <a:lnTo>
                    <a:pt x="4347" y="6337"/>
                  </a:lnTo>
                  <a:lnTo>
                    <a:pt x="4352" y="6337"/>
                  </a:lnTo>
                  <a:lnTo>
                    <a:pt x="4358" y="6338"/>
                  </a:lnTo>
                  <a:lnTo>
                    <a:pt x="4370" y="6340"/>
                  </a:lnTo>
                  <a:lnTo>
                    <a:pt x="4384" y="6343"/>
                  </a:lnTo>
                  <a:lnTo>
                    <a:pt x="4392" y="6344"/>
                  </a:lnTo>
                  <a:lnTo>
                    <a:pt x="4399" y="6344"/>
                  </a:lnTo>
                  <a:lnTo>
                    <a:pt x="4408" y="6344"/>
                  </a:lnTo>
                  <a:lnTo>
                    <a:pt x="4416" y="6343"/>
                  </a:lnTo>
                  <a:lnTo>
                    <a:pt x="4425" y="6341"/>
                  </a:lnTo>
                  <a:lnTo>
                    <a:pt x="4436" y="6337"/>
                  </a:lnTo>
                  <a:lnTo>
                    <a:pt x="4436" y="6337"/>
                  </a:lnTo>
                  <a:lnTo>
                    <a:pt x="4437" y="6335"/>
                  </a:lnTo>
                  <a:lnTo>
                    <a:pt x="4438" y="6332"/>
                  </a:lnTo>
                  <a:lnTo>
                    <a:pt x="4438" y="6325"/>
                  </a:lnTo>
                  <a:lnTo>
                    <a:pt x="4436" y="6314"/>
                  </a:lnTo>
                  <a:lnTo>
                    <a:pt x="4434" y="6299"/>
                  </a:lnTo>
                  <a:lnTo>
                    <a:pt x="4431" y="6283"/>
                  </a:lnTo>
                  <a:lnTo>
                    <a:pt x="4428" y="6264"/>
                  </a:lnTo>
                  <a:lnTo>
                    <a:pt x="4426" y="6243"/>
                  </a:lnTo>
                  <a:lnTo>
                    <a:pt x="4426" y="6219"/>
                  </a:lnTo>
                  <a:lnTo>
                    <a:pt x="4428" y="6195"/>
                  </a:lnTo>
                  <a:lnTo>
                    <a:pt x="4431" y="6182"/>
                  </a:lnTo>
                  <a:lnTo>
                    <a:pt x="4434" y="6167"/>
                  </a:lnTo>
                  <a:lnTo>
                    <a:pt x="4437" y="6154"/>
                  </a:lnTo>
                  <a:lnTo>
                    <a:pt x="4441" y="6139"/>
                  </a:lnTo>
                  <a:lnTo>
                    <a:pt x="4446" y="6124"/>
                  </a:lnTo>
                  <a:lnTo>
                    <a:pt x="4453" y="6109"/>
                  </a:lnTo>
                  <a:lnTo>
                    <a:pt x="4460" y="6094"/>
                  </a:lnTo>
                  <a:lnTo>
                    <a:pt x="4469" y="6078"/>
                  </a:lnTo>
                  <a:lnTo>
                    <a:pt x="4479" y="6062"/>
                  </a:lnTo>
                  <a:lnTo>
                    <a:pt x="4490" y="6046"/>
                  </a:lnTo>
                  <a:lnTo>
                    <a:pt x="4503" y="6029"/>
                  </a:lnTo>
                  <a:lnTo>
                    <a:pt x="4516" y="6013"/>
                  </a:lnTo>
                  <a:lnTo>
                    <a:pt x="4533" y="5996"/>
                  </a:lnTo>
                  <a:lnTo>
                    <a:pt x="4550" y="5979"/>
                  </a:lnTo>
                  <a:lnTo>
                    <a:pt x="4550" y="5979"/>
                  </a:lnTo>
                  <a:lnTo>
                    <a:pt x="4557" y="5990"/>
                  </a:lnTo>
                  <a:lnTo>
                    <a:pt x="4566" y="6002"/>
                  </a:lnTo>
                  <a:lnTo>
                    <a:pt x="4578" y="6015"/>
                  </a:lnTo>
                  <a:lnTo>
                    <a:pt x="4586" y="6022"/>
                  </a:lnTo>
                  <a:lnTo>
                    <a:pt x="4594" y="6029"/>
                  </a:lnTo>
                  <a:lnTo>
                    <a:pt x="4603" y="6035"/>
                  </a:lnTo>
                  <a:lnTo>
                    <a:pt x="4614" y="6043"/>
                  </a:lnTo>
                  <a:lnTo>
                    <a:pt x="4624" y="6048"/>
                  </a:lnTo>
                  <a:lnTo>
                    <a:pt x="4636" y="6052"/>
                  </a:lnTo>
                  <a:lnTo>
                    <a:pt x="4648" y="6056"/>
                  </a:lnTo>
                  <a:lnTo>
                    <a:pt x="4662" y="6058"/>
                  </a:lnTo>
                  <a:lnTo>
                    <a:pt x="4662" y="6058"/>
                  </a:lnTo>
                  <a:lnTo>
                    <a:pt x="4668" y="6059"/>
                  </a:lnTo>
                  <a:lnTo>
                    <a:pt x="4673" y="6061"/>
                  </a:lnTo>
                  <a:lnTo>
                    <a:pt x="4677" y="6064"/>
                  </a:lnTo>
                  <a:lnTo>
                    <a:pt x="4681" y="6067"/>
                  </a:lnTo>
                  <a:lnTo>
                    <a:pt x="4685" y="6071"/>
                  </a:lnTo>
                  <a:lnTo>
                    <a:pt x="4688" y="6075"/>
                  </a:lnTo>
                  <a:lnTo>
                    <a:pt x="4692" y="6087"/>
                  </a:lnTo>
                  <a:lnTo>
                    <a:pt x="4696" y="6099"/>
                  </a:lnTo>
                  <a:lnTo>
                    <a:pt x="4698" y="6112"/>
                  </a:lnTo>
                  <a:lnTo>
                    <a:pt x="4698" y="6125"/>
                  </a:lnTo>
                  <a:lnTo>
                    <a:pt x="4698" y="6140"/>
                  </a:lnTo>
                  <a:lnTo>
                    <a:pt x="4696" y="6168"/>
                  </a:lnTo>
                  <a:lnTo>
                    <a:pt x="4694" y="6193"/>
                  </a:lnTo>
                  <a:lnTo>
                    <a:pt x="4692" y="6210"/>
                  </a:lnTo>
                  <a:lnTo>
                    <a:pt x="4692" y="6215"/>
                  </a:lnTo>
                  <a:lnTo>
                    <a:pt x="4693" y="6216"/>
                  </a:lnTo>
                  <a:lnTo>
                    <a:pt x="4694" y="6216"/>
                  </a:lnTo>
                  <a:lnTo>
                    <a:pt x="4694" y="6216"/>
                  </a:lnTo>
                  <a:lnTo>
                    <a:pt x="4697" y="6215"/>
                  </a:lnTo>
                  <a:lnTo>
                    <a:pt x="4702" y="6212"/>
                  </a:lnTo>
                  <a:lnTo>
                    <a:pt x="4708" y="6207"/>
                  </a:lnTo>
                  <a:lnTo>
                    <a:pt x="4714" y="6200"/>
                  </a:lnTo>
                  <a:lnTo>
                    <a:pt x="4721" y="6191"/>
                  </a:lnTo>
                  <a:lnTo>
                    <a:pt x="4729" y="6181"/>
                  </a:lnTo>
                  <a:lnTo>
                    <a:pt x="4736" y="6167"/>
                  </a:lnTo>
                  <a:lnTo>
                    <a:pt x="4743" y="6154"/>
                  </a:lnTo>
                  <a:lnTo>
                    <a:pt x="4751" y="6139"/>
                  </a:lnTo>
                  <a:lnTo>
                    <a:pt x="4758" y="6121"/>
                  </a:lnTo>
                  <a:lnTo>
                    <a:pt x="4763" y="6104"/>
                  </a:lnTo>
                  <a:lnTo>
                    <a:pt x="4768" y="6084"/>
                  </a:lnTo>
                  <a:lnTo>
                    <a:pt x="4771" y="6064"/>
                  </a:lnTo>
                  <a:lnTo>
                    <a:pt x="4773" y="6044"/>
                  </a:lnTo>
                  <a:lnTo>
                    <a:pt x="4772" y="6022"/>
                  </a:lnTo>
                  <a:lnTo>
                    <a:pt x="4770" y="6000"/>
                  </a:lnTo>
                  <a:lnTo>
                    <a:pt x="4770" y="6000"/>
                  </a:lnTo>
                  <a:lnTo>
                    <a:pt x="4778" y="5992"/>
                  </a:lnTo>
                  <a:lnTo>
                    <a:pt x="4798" y="5975"/>
                  </a:lnTo>
                  <a:lnTo>
                    <a:pt x="4809" y="5964"/>
                  </a:lnTo>
                  <a:lnTo>
                    <a:pt x="4819" y="5952"/>
                  </a:lnTo>
                  <a:lnTo>
                    <a:pt x="4827" y="5938"/>
                  </a:lnTo>
                  <a:lnTo>
                    <a:pt x="4830" y="5932"/>
                  </a:lnTo>
                  <a:lnTo>
                    <a:pt x="4832" y="5926"/>
                  </a:lnTo>
                  <a:lnTo>
                    <a:pt x="4832" y="5926"/>
                  </a:lnTo>
                  <a:lnTo>
                    <a:pt x="4834" y="5917"/>
                  </a:lnTo>
                  <a:lnTo>
                    <a:pt x="4835" y="5908"/>
                  </a:lnTo>
                  <a:lnTo>
                    <a:pt x="4836" y="5899"/>
                  </a:lnTo>
                  <a:lnTo>
                    <a:pt x="4835" y="5892"/>
                  </a:lnTo>
                  <a:lnTo>
                    <a:pt x="4834" y="5886"/>
                  </a:lnTo>
                  <a:lnTo>
                    <a:pt x="4832" y="5880"/>
                  </a:lnTo>
                  <a:lnTo>
                    <a:pt x="4830" y="5875"/>
                  </a:lnTo>
                  <a:lnTo>
                    <a:pt x="4827" y="5870"/>
                  </a:lnTo>
                  <a:lnTo>
                    <a:pt x="4819" y="5861"/>
                  </a:lnTo>
                  <a:lnTo>
                    <a:pt x="4810" y="5851"/>
                  </a:lnTo>
                  <a:lnTo>
                    <a:pt x="4800" y="5842"/>
                  </a:lnTo>
                  <a:lnTo>
                    <a:pt x="4789" y="5831"/>
                  </a:lnTo>
                  <a:lnTo>
                    <a:pt x="4778" y="5818"/>
                  </a:lnTo>
                  <a:lnTo>
                    <a:pt x="4772" y="5810"/>
                  </a:lnTo>
                  <a:lnTo>
                    <a:pt x="4767" y="5801"/>
                  </a:lnTo>
                  <a:lnTo>
                    <a:pt x="4762" y="5792"/>
                  </a:lnTo>
                  <a:lnTo>
                    <a:pt x="4757" y="5782"/>
                  </a:lnTo>
                  <a:lnTo>
                    <a:pt x="4753" y="5770"/>
                  </a:lnTo>
                  <a:lnTo>
                    <a:pt x="4749" y="5757"/>
                  </a:lnTo>
                  <a:lnTo>
                    <a:pt x="4744" y="5743"/>
                  </a:lnTo>
                  <a:lnTo>
                    <a:pt x="4741" y="5727"/>
                  </a:lnTo>
                  <a:lnTo>
                    <a:pt x="4738" y="5710"/>
                  </a:lnTo>
                  <a:lnTo>
                    <a:pt x="4736" y="5691"/>
                  </a:lnTo>
                  <a:lnTo>
                    <a:pt x="4735" y="5670"/>
                  </a:lnTo>
                  <a:lnTo>
                    <a:pt x="4734" y="5648"/>
                  </a:lnTo>
                  <a:lnTo>
                    <a:pt x="4734" y="5623"/>
                  </a:lnTo>
                  <a:lnTo>
                    <a:pt x="4735" y="5597"/>
                  </a:lnTo>
                  <a:lnTo>
                    <a:pt x="4735" y="5597"/>
                  </a:lnTo>
                  <a:lnTo>
                    <a:pt x="4735" y="5579"/>
                  </a:lnTo>
                  <a:lnTo>
                    <a:pt x="4734" y="5573"/>
                  </a:lnTo>
                  <a:lnTo>
                    <a:pt x="4733" y="5568"/>
                  </a:lnTo>
                  <a:lnTo>
                    <a:pt x="4731" y="5563"/>
                  </a:lnTo>
                  <a:lnTo>
                    <a:pt x="4729" y="5559"/>
                  </a:lnTo>
                  <a:lnTo>
                    <a:pt x="4727" y="5556"/>
                  </a:lnTo>
                  <a:lnTo>
                    <a:pt x="4724" y="5553"/>
                  </a:lnTo>
                  <a:lnTo>
                    <a:pt x="4716" y="5547"/>
                  </a:lnTo>
                  <a:lnTo>
                    <a:pt x="4706" y="5540"/>
                  </a:lnTo>
                  <a:lnTo>
                    <a:pt x="4693" y="5530"/>
                  </a:lnTo>
                  <a:lnTo>
                    <a:pt x="4679" y="5518"/>
                  </a:lnTo>
                  <a:lnTo>
                    <a:pt x="4679" y="5518"/>
                  </a:lnTo>
                  <a:lnTo>
                    <a:pt x="4671" y="5508"/>
                  </a:lnTo>
                  <a:lnTo>
                    <a:pt x="4664" y="5498"/>
                  </a:lnTo>
                  <a:lnTo>
                    <a:pt x="4659" y="5487"/>
                  </a:lnTo>
                  <a:lnTo>
                    <a:pt x="4655" y="5477"/>
                  </a:lnTo>
                  <a:lnTo>
                    <a:pt x="4654" y="5469"/>
                  </a:lnTo>
                  <a:lnTo>
                    <a:pt x="4654" y="5466"/>
                  </a:lnTo>
                  <a:lnTo>
                    <a:pt x="4654" y="5464"/>
                  </a:lnTo>
                  <a:lnTo>
                    <a:pt x="4657" y="5462"/>
                  </a:lnTo>
                  <a:lnTo>
                    <a:pt x="4659" y="5461"/>
                  </a:lnTo>
                  <a:lnTo>
                    <a:pt x="4661" y="5461"/>
                  </a:lnTo>
                  <a:lnTo>
                    <a:pt x="4665" y="5462"/>
                  </a:lnTo>
                  <a:lnTo>
                    <a:pt x="4665" y="5462"/>
                  </a:lnTo>
                  <a:lnTo>
                    <a:pt x="4679" y="5468"/>
                  </a:lnTo>
                  <a:lnTo>
                    <a:pt x="4693" y="5472"/>
                  </a:lnTo>
                  <a:lnTo>
                    <a:pt x="4708" y="5475"/>
                  </a:lnTo>
                  <a:lnTo>
                    <a:pt x="4723" y="5476"/>
                  </a:lnTo>
                  <a:lnTo>
                    <a:pt x="4737" y="5477"/>
                  </a:lnTo>
                  <a:lnTo>
                    <a:pt x="4752" y="5478"/>
                  </a:lnTo>
                  <a:lnTo>
                    <a:pt x="4765" y="5477"/>
                  </a:lnTo>
                  <a:lnTo>
                    <a:pt x="4778" y="5476"/>
                  </a:lnTo>
                  <a:lnTo>
                    <a:pt x="4802" y="5473"/>
                  </a:lnTo>
                  <a:lnTo>
                    <a:pt x="4819" y="5469"/>
                  </a:lnTo>
                  <a:lnTo>
                    <a:pt x="4835" y="5465"/>
                  </a:lnTo>
                  <a:lnTo>
                    <a:pt x="4835" y="5465"/>
                  </a:lnTo>
                  <a:lnTo>
                    <a:pt x="4844" y="5369"/>
                  </a:lnTo>
                  <a:lnTo>
                    <a:pt x="4849" y="5294"/>
                  </a:lnTo>
                  <a:lnTo>
                    <a:pt x="4851" y="5239"/>
                  </a:lnTo>
                  <a:lnTo>
                    <a:pt x="4851" y="5201"/>
                  </a:lnTo>
                  <a:lnTo>
                    <a:pt x="4849" y="5176"/>
                  </a:lnTo>
                  <a:lnTo>
                    <a:pt x="4847" y="5161"/>
                  </a:lnTo>
                  <a:lnTo>
                    <a:pt x="4845" y="5155"/>
                  </a:lnTo>
                  <a:lnTo>
                    <a:pt x="4844" y="5153"/>
                  </a:lnTo>
                  <a:lnTo>
                    <a:pt x="4844" y="5153"/>
                  </a:lnTo>
                  <a:lnTo>
                    <a:pt x="4825" y="5154"/>
                  </a:lnTo>
                  <a:lnTo>
                    <a:pt x="4808" y="5153"/>
                  </a:lnTo>
                  <a:lnTo>
                    <a:pt x="4791" y="5152"/>
                  </a:lnTo>
                  <a:lnTo>
                    <a:pt x="4776" y="5151"/>
                  </a:lnTo>
                  <a:lnTo>
                    <a:pt x="4763" y="5149"/>
                  </a:lnTo>
                  <a:lnTo>
                    <a:pt x="4750" y="5146"/>
                  </a:lnTo>
                  <a:lnTo>
                    <a:pt x="4737" y="5143"/>
                  </a:lnTo>
                  <a:lnTo>
                    <a:pt x="4726" y="5139"/>
                  </a:lnTo>
                  <a:lnTo>
                    <a:pt x="4716" y="5135"/>
                  </a:lnTo>
                  <a:lnTo>
                    <a:pt x="4707" y="5131"/>
                  </a:lnTo>
                  <a:lnTo>
                    <a:pt x="4698" y="5125"/>
                  </a:lnTo>
                  <a:lnTo>
                    <a:pt x="4690" y="5120"/>
                  </a:lnTo>
                  <a:lnTo>
                    <a:pt x="4683" y="5114"/>
                  </a:lnTo>
                  <a:lnTo>
                    <a:pt x="4676" y="5109"/>
                  </a:lnTo>
                  <a:lnTo>
                    <a:pt x="4665" y="5096"/>
                  </a:lnTo>
                  <a:lnTo>
                    <a:pt x="4665" y="5096"/>
                  </a:lnTo>
                  <a:lnTo>
                    <a:pt x="4677" y="5099"/>
                  </a:lnTo>
                  <a:lnTo>
                    <a:pt x="4690" y="5101"/>
                  </a:lnTo>
                  <a:lnTo>
                    <a:pt x="4717" y="5103"/>
                  </a:lnTo>
                  <a:lnTo>
                    <a:pt x="4742" y="5103"/>
                  </a:lnTo>
                  <a:lnTo>
                    <a:pt x="4768" y="5101"/>
                  </a:lnTo>
                  <a:lnTo>
                    <a:pt x="4790" y="5097"/>
                  </a:lnTo>
                  <a:lnTo>
                    <a:pt x="4812" y="5091"/>
                  </a:lnTo>
                  <a:lnTo>
                    <a:pt x="4821" y="5088"/>
                  </a:lnTo>
                  <a:lnTo>
                    <a:pt x="4829" y="5084"/>
                  </a:lnTo>
                  <a:lnTo>
                    <a:pt x="4838" y="5078"/>
                  </a:lnTo>
                  <a:lnTo>
                    <a:pt x="4844" y="5074"/>
                  </a:lnTo>
                  <a:lnTo>
                    <a:pt x="4844" y="5074"/>
                  </a:lnTo>
                  <a:lnTo>
                    <a:pt x="4843" y="5026"/>
                  </a:lnTo>
                  <a:lnTo>
                    <a:pt x="4841" y="4978"/>
                  </a:lnTo>
                  <a:lnTo>
                    <a:pt x="4838" y="4923"/>
                  </a:lnTo>
                  <a:lnTo>
                    <a:pt x="4833" y="4868"/>
                  </a:lnTo>
                  <a:lnTo>
                    <a:pt x="4831" y="4843"/>
                  </a:lnTo>
                  <a:lnTo>
                    <a:pt x="4828" y="4821"/>
                  </a:lnTo>
                  <a:lnTo>
                    <a:pt x="4825" y="4802"/>
                  </a:lnTo>
                  <a:lnTo>
                    <a:pt x="4822" y="4788"/>
                  </a:lnTo>
                  <a:lnTo>
                    <a:pt x="4820" y="4783"/>
                  </a:lnTo>
                  <a:lnTo>
                    <a:pt x="4818" y="4780"/>
                  </a:lnTo>
                  <a:lnTo>
                    <a:pt x="4816" y="4778"/>
                  </a:lnTo>
                  <a:lnTo>
                    <a:pt x="4814" y="4778"/>
                  </a:lnTo>
                  <a:lnTo>
                    <a:pt x="4814" y="4778"/>
                  </a:lnTo>
                  <a:lnTo>
                    <a:pt x="4786" y="4785"/>
                  </a:lnTo>
                  <a:lnTo>
                    <a:pt x="4760" y="4790"/>
                  </a:lnTo>
                  <a:lnTo>
                    <a:pt x="4746" y="4791"/>
                  </a:lnTo>
                  <a:lnTo>
                    <a:pt x="4734" y="4792"/>
                  </a:lnTo>
                  <a:lnTo>
                    <a:pt x="4722" y="4792"/>
                  </a:lnTo>
                  <a:lnTo>
                    <a:pt x="4711" y="4791"/>
                  </a:lnTo>
                  <a:lnTo>
                    <a:pt x="4698" y="4789"/>
                  </a:lnTo>
                  <a:lnTo>
                    <a:pt x="4687" y="4787"/>
                  </a:lnTo>
                  <a:lnTo>
                    <a:pt x="4675" y="4784"/>
                  </a:lnTo>
                  <a:lnTo>
                    <a:pt x="4664" y="4780"/>
                  </a:lnTo>
                  <a:lnTo>
                    <a:pt x="4652" y="4775"/>
                  </a:lnTo>
                  <a:lnTo>
                    <a:pt x="4640" y="4770"/>
                  </a:lnTo>
                  <a:lnTo>
                    <a:pt x="4629" y="4762"/>
                  </a:lnTo>
                  <a:lnTo>
                    <a:pt x="4618" y="4755"/>
                  </a:lnTo>
                  <a:lnTo>
                    <a:pt x="4618" y="4755"/>
                  </a:lnTo>
                  <a:lnTo>
                    <a:pt x="4613" y="4752"/>
                  </a:lnTo>
                  <a:lnTo>
                    <a:pt x="4608" y="4748"/>
                  </a:lnTo>
                  <a:lnTo>
                    <a:pt x="4602" y="4740"/>
                  </a:lnTo>
                  <a:lnTo>
                    <a:pt x="4597" y="4731"/>
                  </a:lnTo>
                  <a:lnTo>
                    <a:pt x="4594" y="4721"/>
                  </a:lnTo>
                  <a:lnTo>
                    <a:pt x="4592" y="4709"/>
                  </a:lnTo>
                  <a:lnTo>
                    <a:pt x="4591" y="4699"/>
                  </a:lnTo>
                  <a:lnTo>
                    <a:pt x="4590" y="4677"/>
                  </a:lnTo>
                  <a:lnTo>
                    <a:pt x="4589" y="4655"/>
                  </a:lnTo>
                  <a:lnTo>
                    <a:pt x="4587" y="4646"/>
                  </a:lnTo>
                  <a:lnTo>
                    <a:pt x="4585" y="4638"/>
                  </a:lnTo>
                  <a:lnTo>
                    <a:pt x="4581" y="4631"/>
                  </a:lnTo>
                  <a:lnTo>
                    <a:pt x="4575" y="4624"/>
                  </a:lnTo>
                  <a:lnTo>
                    <a:pt x="4571" y="4621"/>
                  </a:lnTo>
                  <a:lnTo>
                    <a:pt x="4567" y="4619"/>
                  </a:lnTo>
                  <a:lnTo>
                    <a:pt x="4561" y="4618"/>
                  </a:lnTo>
                  <a:lnTo>
                    <a:pt x="4556" y="4617"/>
                  </a:lnTo>
                  <a:lnTo>
                    <a:pt x="4556" y="4617"/>
                  </a:lnTo>
                  <a:lnTo>
                    <a:pt x="4534" y="4610"/>
                  </a:lnTo>
                  <a:lnTo>
                    <a:pt x="4511" y="4603"/>
                  </a:lnTo>
                  <a:lnTo>
                    <a:pt x="4489" y="4595"/>
                  </a:lnTo>
                  <a:lnTo>
                    <a:pt x="4468" y="4585"/>
                  </a:lnTo>
                  <a:lnTo>
                    <a:pt x="4448" y="4575"/>
                  </a:lnTo>
                  <a:lnTo>
                    <a:pt x="4428" y="4564"/>
                  </a:lnTo>
                  <a:lnTo>
                    <a:pt x="4410" y="4554"/>
                  </a:lnTo>
                  <a:lnTo>
                    <a:pt x="4394" y="4543"/>
                  </a:lnTo>
                  <a:lnTo>
                    <a:pt x="4377" y="4531"/>
                  </a:lnTo>
                  <a:lnTo>
                    <a:pt x="4363" y="4521"/>
                  </a:lnTo>
                  <a:lnTo>
                    <a:pt x="4337" y="4501"/>
                  </a:lnTo>
                  <a:lnTo>
                    <a:pt x="4318" y="4482"/>
                  </a:lnTo>
                  <a:lnTo>
                    <a:pt x="4306" y="4467"/>
                  </a:lnTo>
                  <a:lnTo>
                    <a:pt x="4306" y="4467"/>
                  </a:lnTo>
                  <a:lnTo>
                    <a:pt x="4297" y="4455"/>
                  </a:lnTo>
                  <a:lnTo>
                    <a:pt x="4288" y="4442"/>
                  </a:lnTo>
                  <a:lnTo>
                    <a:pt x="4282" y="4431"/>
                  </a:lnTo>
                  <a:lnTo>
                    <a:pt x="4277" y="4420"/>
                  </a:lnTo>
                  <a:lnTo>
                    <a:pt x="4273" y="4410"/>
                  </a:lnTo>
                  <a:lnTo>
                    <a:pt x="4270" y="4401"/>
                  </a:lnTo>
                  <a:lnTo>
                    <a:pt x="4266" y="4384"/>
                  </a:lnTo>
                  <a:lnTo>
                    <a:pt x="4265" y="4371"/>
                  </a:lnTo>
                  <a:lnTo>
                    <a:pt x="4265" y="4361"/>
                  </a:lnTo>
                  <a:lnTo>
                    <a:pt x="4266" y="4352"/>
                  </a:lnTo>
                  <a:lnTo>
                    <a:pt x="4266" y="4352"/>
                  </a:lnTo>
                  <a:lnTo>
                    <a:pt x="4284" y="4362"/>
                  </a:lnTo>
                  <a:lnTo>
                    <a:pt x="4302" y="4368"/>
                  </a:lnTo>
                  <a:lnTo>
                    <a:pt x="4321" y="4373"/>
                  </a:lnTo>
                  <a:lnTo>
                    <a:pt x="4340" y="4376"/>
                  </a:lnTo>
                  <a:lnTo>
                    <a:pt x="4358" y="4378"/>
                  </a:lnTo>
                  <a:lnTo>
                    <a:pt x="4377" y="4377"/>
                  </a:lnTo>
                  <a:lnTo>
                    <a:pt x="4396" y="4374"/>
                  </a:lnTo>
                  <a:lnTo>
                    <a:pt x="4414" y="4370"/>
                  </a:lnTo>
                  <a:lnTo>
                    <a:pt x="4434" y="4130"/>
                  </a:lnTo>
                  <a:lnTo>
                    <a:pt x="4434" y="4130"/>
                  </a:lnTo>
                  <a:lnTo>
                    <a:pt x="4425" y="4129"/>
                  </a:lnTo>
                  <a:lnTo>
                    <a:pt x="4405" y="4126"/>
                  </a:lnTo>
                  <a:lnTo>
                    <a:pt x="4392" y="4123"/>
                  </a:lnTo>
                  <a:lnTo>
                    <a:pt x="4377" y="4119"/>
                  </a:lnTo>
                  <a:lnTo>
                    <a:pt x="4362" y="4115"/>
                  </a:lnTo>
                  <a:lnTo>
                    <a:pt x="4348" y="4109"/>
                  </a:lnTo>
                  <a:lnTo>
                    <a:pt x="4348" y="4109"/>
                  </a:lnTo>
                  <a:lnTo>
                    <a:pt x="4339" y="4105"/>
                  </a:lnTo>
                  <a:lnTo>
                    <a:pt x="4331" y="4100"/>
                  </a:lnTo>
                  <a:lnTo>
                    <a:pt x="4323" y="4094"/>
                  </a:lnTo>
                  <a:lnTo>
                    <a:pt x="4316" y="4088"/>
                  </a:lnTo>
                  <a:lnTo>
                    <a:pt x="4302" y="4074"/>
                  </a:lnTo>
                  <a:lnTo>
                    <a:pt x="4289" y="4061"/>
                  </a:lnTo>
                  <a:lnTo>
                    <a:pt x="4280" y="4048"/>
                  </a:lnTo>
                  <a:lnTo>
                    <a:pt x="4273" y="4038"/>
                  </a:lnTo>
                  <a:lnTo>
                    <a:pt x="4267" y="4028"/>
                  </a:lnTo>
                  <a:lnTo>
                    <a:pt x="4267" y="4028"/>
                  </a:lnTo>
                  <a:lnTo>
                    <a:pt x="4274" y="4031"/>
                  </a:lnTo>
                  <a:lnTo>
                    <a:pt x="4293" y="4039"/>
                  </a:lnTo>
                  <a:lnTo>
                    <a:pt x="4321" y="4047"/>
                  </a:lnTo>
                  <a:lnTo>
                    <a:pt x="4339" y="4051"/>
                  </a:lnTo>
                  <a:lnTo>
                    <a:pt x="4356" y="4054"/>
                  </a:lnTo>
                  <a:lnTo>
                    <a:pt x="4356" y="4054"/>
                  </a:lnTo>
                  <a:lnTo>
                    <a:pt x="4375" y="4056"/>
                  </a:lnTo>
                  <a:lnTo>
                    <a:pt x="4392" y="4057"/>
                  </a:lnTo>
                  <a:lnTo>
                    <a:pt x="4407" y="4055"/>
                  </a:lnTo>
                  <a:lnTo>
                    <a:pt x="4419" y="4053"/>
                  </a:lnTo>
                  <a:lnTo>
                    <a:pt x="4430" y="4051"/>
                  </a:lnTo>
                  <a:lnTo>
                    <a:pt x="4438" y="4049"/>
                  </a:lnTo>
                  <a:lnTo>
                    <a:pt x="4444" y="4046"/>
                  </a:lnTo>
                  <a:lnTo>
                    <a:pt x="4477" y="3775"/>
                  </a:lnTo>
                  <a:lnTo>
                    <a:pt x="4477" y="3775"/>
                  </a:lnTo>
                  <a:lnTo>
                    <a:pt x="4451" y="3776"/>
                  </a:lnTo>
                  <a:lnTo>
                    <a:pt x="4427" y="3775"/>
                  </a:lnTo>
                  <a:lnTo>
                    <a:pt x="4408" y="3773"/>
                  </a:lnTo>
                  <a:lnTo>
                    <a:pt x="4392" y="3768"/>
                  </a:lnTo>
                  <a:lnTo>
                    <a:pt x="4377" y="3762"/>
                  </a:lnTo>
                  <a:lnTo>
                    <a:pt x="4365" y="3755"/>
                  </a:lnTo>
                  <a:lnTo>
                    <a:pt x="4356" y="3747"/>
                  </a:lnTo>
                  <a:lnTo>
                    <a:pt x="4348" y="3739"/>
                  </a:lnTo>
                  <a:lnTo>
                    <a:pt x="4343" y="3731"/>
                  </a:lnTo>
                  <a:lnTo>
                    <a:pt x="4337" y="3722"/>
                  </a:lnTo>
                  <a:lnTo>
                    <a:pt x="4335" y="3713"/>
                  </a:lnTo>
                  <a:lnTo>
                    <a:pt x="4333" y="3705"/>
                  </a:lnTo>
                  <a:lnTo>
                    <a:pt x="4332" y="3697"/>
                  </a:lnTo>
                  <a:lnTo>
                    <a:pt x="4331" y="3691"/>
                  </a:lnTo>
                  <a:lnTo>
                    <a:pt x="4332" y="3682"/>
                  </a:lnTo>
                  <a:lnTo>
                    <a:pt x="4332" y="3682"/>
                  </a:lnTo>
                  <a:lnTo>
                    <a:pt x="4357" y="3677"/>
                  </a:lnTo>
                  <a:lnTo>
                    <a:pt x="4381" y="3671"/>
                  </a:lnTo>
                  <a:lnTo>
                    <a:pt x="4405" y="3663"/>
                  </a:lnTo>
                  <a:lnTo>
                    <a:pt x="4428" y="3656"/>
                  </a:lnTo>
                  <a:lnTo>
                    <a:pt x="4451" y="3647"/>
                  </a:lnTo>
                  <a:lnTo>
                    <a:pt x="4473" y="3637"/>
                  </a:lnTo>
                  <a:lnTo>
                    <a:pt x="4495" y="3626"/>
                  </a:lnTo>
                  <a:lnTo>
                    <a:pt x="4515" y="3613"/>
                  </a:lnTo>
                  <a:lnTo>
                    <a:pt x="4536" y="3601"/>
                  </a:lnTo>
                  <a:lnTo>
                    <a:pt x="4555" y="3588"/>
                  </a:lnTo>
                  <a:lnTo>
                    <a:pt x="4574" y="3573"/>
                  </a:lnTo>
                  <a:lnTo>
                    <a:pt x="4592" y="3558"/>
                  </a:lnTo>
                  <a:lnTo>
                    <a:pt x="4609" y="3543"/>
                  </a:lnTo>
                  <a:lnTo>
                    <a:pt x="4627" y="3526"/>
                  </a:lnTo>
                  <a:lnTo>
                    <a:pt x="4642" y="3510"/>
                  </a:lnTo>
                  <a:lnTo>
                    <a:pt x="4659" y="3493"/>
                  </a:lnTo>
                  <a:lnTo>
                    <a:pt x="4673" y="3474"/>
                  </a:lnTo>
                  <a:lnTo>
                    <a:pt x="4688" y="3456"/>
                  </a:lnTo>
                  <a:lnTo>
                    <a:pt x="4702" y="3437"/>
                  </a:lnTo>
                  <a:lnTo>
                    <a:pt x="4715" y="3418"/>
                  </a:lnTo>
                  <a:lnTo>
                    <a:pt x="4727" y="3399"/>
                  </a:lnTo>
                  <a:lnTo>
                    <a:pt x="4738" y="3379"/>
                  </a:lnTo>
                  <a:lnTo>
                    <a:pt x="4750" y="3360"/>
                  </a:lnTo>
                  <a:lnTo>
                    <a:pt x="4760" y="3339"/>
                  </a:lnTo>
                  <a:lnTo>
                    <a:pt x="4770" y="3319"/>
                  </a:lnTo>
                  <a:lnTo>
                    <a:pt x="4779" y="3298"/>
                  </a:lnTo>
                  <a:lnTo>
                    <a:pt x="4787" y="3278"/>
                  </a:lnTo>
                  <a:lnTo>
                    <a:pt x="4796" y="3257"/>
                  </a:lnTo>
                  <a:lnTo>
                    <a:pt x="4803" y="3237"/>
                  </a:lnTo>
                  <a:lnTo>
                    <a:pt x="4809" y="3217"/>
                  </a:lnTo>
                  <a:lnTo>
                    <a:pt x="4815" y="3196"/>
                  </a:lnTo>
                  <a:lnTo>
                    <a:pt x="4820" y="3177"/>
                  </a:lnTo>
                  <a:lnTo>
                    <a:pt x="4820" y="3177"/>
                  </a:lnTo>
                  <a:lnTo>
                    <a:pt x="4831" y="3183"/>
                  </a:lnTo>
                  <a:lnTo>
                    <a:pt x="4847" y="3189"/>
                  </a:lnTo>
                  <a:lnTo>
                    <a:pt x="4864" y="3195"/>
                  </a:lnTo>
                  <a:lnTo>
                    <a:pt x="4882" y="3200"/>
                  </a:lnTo>
                  <a:lnTo>
                    <a:pt x="4903" y="3203"/>
                  </a:lnTo>
                  <a:lnTo>
                    <a:pt x="4913" y="3204"/>
                  </a:lnTo>
                  <a:lnTo>
                    <a:pt x="4923" y="3205"/>
                  </a:lnTo>
                  <a:lnTo>
                    <a:pt x="4935" y="3204"/>
                  </a:lnTo>
                  <a:lnTo>
                    <a:pt x="4945" y="3203"/>
                  </a:lnTo>
                  <a:lnTo>
                    <a:pt x="4955" y="3201"/>
                  </a:lnTo>
                  <a:lnTo>
                    <a:pt x="4965" y="3198"/>
                  </a:lnTo>
                  <a:lnTo>
                    <a:pt x="4965" y="3198"/>
                  </a:lnTo>
                  <a:lnTo>
                    <a:pt x="4967" y="3170"/>
                  </a:lnTo>
                  <a:lnTo>
                    <a:pt x="4970" y="3103"/>
                  </a:lnTo>
                  <a:lnTo>
                    <a:pt x="4972" y="3067"/>
                  </a:lnTo>
                  <a:lnTo>
                    <a:pt x="4973" y="3033"/>
                  </a:lnTo>
                  <a:lnTo>
                    <a:pt x="4972" y="3005"/>
                  </a:lnTo>
                  <a:lnTo>
                    <a:pt x="4972" y="2995"/>
                  </a:lnTo>
                  <a:lnTo>
                    <a:pt x="4970" y="2989"/>
                  </a:lnTo>
                  <a:lnTo>
                    <a:pt x="4970" y="2989"/>
                  </a:lnTo>
                  <a:lnTo>
                    <a:pt x="4955" y="2987"/>
                  </a:lnTo>
                  <a:lnTo>
                    <a:pt x="4938" y="2984"/>
                  </a:lnTo>
                  <a:lnTo>
                    <a:pt x="4919" y="2979"/>
                  </a:lnTo>
                  <a:lnTo>
                    <a:pt x="4911" y="2976"/>
                  </a:lnTo>
                  <a:lnTo>
                    <a:pt x="4902" y="2973"/>
                  </a:lnTo>
                  <a:lnTo>
                    <a:pt x="4893" y="2968"/>
                  </a:lnTo>
                  <a:lnTo>
                    <a:pt x="4885" y="2964"/>
                  </a:lnTo>
                  <a:lnTo>
                    <a:pt x="4876" y="2958"/>
                  </a:lnTo>
                  <a:lnTo>
                    <a:pt x="4868" y="2951"/>
                  </a:lnTo>
                  <a:lnTo>
                    <a:pt x="4861" y="2944"/>
                  </a:lnTo>
                  <a:lnTo>
                    <a:pt x="4854" y="2935"/>
                  </a:lnTo>
                  <a:lnTo>
                    <a:pt x="4848" y="2926"/>
                  </a:lnTo>
                  <a:lnTo>
                    <a:pt x="4842" y="29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7" name="Freeform 30"/>
            <p:cNvSpPr>
              <a:spLocks/>
            </p:cNvSpPr>
            <p:nvPr userDrawn="1"/>
          </p:nvSpPr>
          <p:spPr bwMode="auto">
            <a:xfrm>
              <a:off x="5923209" y="1166981"/>
              <a:ext cx="371474"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8" name="Freeform 31"/>
            <p:cNvSpPr>
              <a:spLocks/>
            </p:cNvSpPr>
            <p:nvPr userDrawn="1"/>
          </p:nvSpPr>
          <p:spPr bwMode="auto">
            <a:xfrm>
              <a:off x="5840658" y="854243"/>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9" name="Freeform 32"/>
            <p:cNvSpPr>
              <a:spLocks/>
            </p:cNvSpPr>
            <p:nvPr userDrawn="1"/>
          </p:nvSpPr>
          <p:spPr bwMode="auto">
            <a:xfrm>
              <a:off x="5786685" y="1097131"/>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0" name="Freeform 33"/>
            <p:cNvSpPr>
              <a:spLocks/>
            </p:cNvSpPr>
            <p:nvPr userDrawn="1"/>
          </p:nvSpPr>
          <p:spPr bwMode="auto">
            <a:xfrm>
              <a:off x="5781921" y="449430"/>
              <a:ext cx="39687"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1" name="Freeform 34"/>
            <p:cNvSpPr>
              <a:spLocks/>
            </p:cNvSpPr>
            <p:nvPr userDrawn="1"/>
          </p:nvSpPr>
          <p:spPr bwMode="auto">
            <a:xfrm>
              <a:off x="5829546" y="438318"/>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2" name="Freeform 35"/>
            <p:cNvSpPr>
              <a:spLocks/>
            </p:cNvSpPr>
            <p:nvPr userDrawn="1"/>
          </p:nvSpPr>
          <p:spPr bwMode="auto">
            <a:xfrm>
              <a:off x="5837484" y="441492"/>
              <a:ext cx="73026" cy="80964"/>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3" name="Freeform 36"/>
            <p:cNvSpPr>
              <a:spLocks/>
            </p:cNvSpPr>
            <p:nvPr userDrawn="1"/>
          </p:nvSpPr>
          <p:spPr bwMode="auto">
            <a:xfrm>
              <a:off x="5843835" y="533568"/>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4" name="Freeform 37"/>
            <p:cNvSpPr>
              <a:spLocks/>
            </p:cNvSpPr>
            <p:nvPr userDrawn="1"/>
          </p:nvSpPr>
          <p:spPr bwMode="auto">
            <a:xfrm>
              <a:off x="5847009" y="562141"/>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5" name="Freeform 38"/>
            <p:cNvSpPr>
              <a:spLocks/>
            </p:cNvSpPr>
            <p:nvPr userDrawn="1"/>
          </p:nvSpPr>
          <p:spPr bwMode="auto">
            <a:xfrm>
              <a:off x="5843835" y="627230"/>
              <a:ext cx="77787"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6" name="Freeform 39"/>
            <p:cNvSpPr>
              <a:spLocks/>
            </p:cNvSpPr>
            <p:nvPr userDrawn="1"/>
          </p:nvSpPr>
          <p:spPr bwMode="auto">
            <a:xfrm>
              <a:off x="5880346" y="652630"/>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7" name="Freeform 40"/>
            <p:cNvSpPr>
              <a:spLocks/>
            </p:cNvSpPr>
            <p:nvPr userDrawn="1"/>
          </p:nvSpPr>
          <p:spPr bwMode="auto">
            <a:xfrm>
              <a:off x="5915272" y="408154"/>
              <a:ext cx="26988" cy="123826"/>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8" name="Freeform 41"/>
            <p:cNvSpPr>
              <a:spLocks/>
            </p:cNvSpPr>
            <p:nvPr userDrawn="1"/>
          </p:nvSpPr>
          <p:spPr bwMode="auto">
            <a:xfrm>
              <a:off x="5943847" y="444667"/>
              <a:ext cx="80964" cy="58737"/>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9" name="Freeform 42"/>
            <p:cNvSpPr>
              <a:spLocks/>
            </p:cNvSpPr>
            <p:nvPr userDrawn="1"/>
          </p:nvSpPr>
          <p:spPr bwMode="auto">
            <a:xfrm>
              <a:off x="6045446" y="366879"/>
              <a:ext cx="158749"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90" name="Freeform 43"/>
            <p:cNvSpPr>
              <a:spLocks/>
            </p:cNvSpPr>
            <p:nvPr userDrawn="1"/>
          </p:nvSpPr>
          <p:spPr bwMode="auto">
            <a:xfrm>
              <a:off x="6174034" y="454192"/>
              <a:ext cx="193675" cy="33339"/>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91" name="Freeform 44"/>
            <p:cNvSpPr>
              <a:spLocks/>
            </p:cNvSpPr>
            <p:nvPr userDrawn="1"/>
          </p:nvSpPr>
          <p:spPr bwMode="auto">
            <a:xfrm>
              <a:off x="6235946" y="536743"/>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92" name="Freeform 45"/>
            <p:cNvSpPr>
              <a:spLocks/>
            </p:cNvSpPr>
            <p:nvPr userDrawn="1"/>
          </p:nvSpPr>
          <p:spPr bwMode="auto">
            <a:xfrm>
              <a:off x="6269285" y="814554"/>
              <a:ext cx="1587"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93" name="Freeform 46"/>
            <p:cNvSpPr>
              <a:spLocks/>
            </p:cNvSpPr>
            <p:nvPr userDrawn="1"/>
          </p:nvSpPr>
          <p:spPr bwMode="auto">
            <a:xfrm>
              <a:off x="6021634" y="497054"/>
              <a:ext cx="20637" cy="12699"/>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94" name="Freeform 47"/>
            <p:cNvSpPr>
              <a:spLocks/>
            </p:cNvSpPr>
            <p:nvPr userDrawn="1"/>
          </p:nvSpPr>
          <p:spPr bwMode="auto">
            <a:xfrm>
              <a:off x="5743823" y="454192"/>
              <a:ext cx="657225" cy="776290"/>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grpSp>
      <p:sp>
        <p:nvSpPr>
          <p:cNvPr id="96" name="Alaotsikko 2"/>
          <p:cNvSpPr>
            <a:spLocks noGrp="1"/>
          </p:cNvSpPr>
          <p:nvPr userDrawn="1">
            <p:ph type="subTitle" idx="1"/>
          </p:nvPr>
        </p:nvSpPr>
        <p:spPr>
          <a:xfrm>
            <a:off x="5668106" y="4550811"/>
            <a:ext cx="6127460" cy="1285785"/>
          </a:xfrm>
        </p:spPr>
        <p:txBody>
          <a:bodyPr>
            <a:normAutofit/>
          </a:bodyPr>
          <a:lstStyle>
            <a:lvl1pPr marL="0" indent="0" algn="l">
              <a:spcBef>
                <a:spcPts val="0"/>
              </a:spcBef>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95" name="Otsikko 1"/>
          <p:cNvSpPr>
            <a:spLocks noGrp="1"/>
          </p:cNvSpPr>
          <p:nvPr userDrawn="1">
            <p:ph type="ctrTitle" hasCustomPrompt="1"/>
          </p:nvPr>
        </p:nvSpPr>
        <p:spPr>
          <a:xfrm>
            <a:off x="5668106" y="2341010"/>
            <a:ext cx="6178703" cy="1866900"/>
          </a:xfrm>
        </p:spPr>
        <p:txBody>
          <a:bodyPr anchor="b" anchorCtr="0">
            <a:noAutofit/>
          </a:bodyPr>
          <a:lstStyle>
            <a:lvl1pPr algn="l">
              <a:defRPr sz="5333">
                <a:solidFill>
                  <a:srgbClr val="FFFFFF"/>
                </a:solidFill>
              </a:defRPr>
            </a:lvl1pPr>
          </a:lstStyle>
          <a:p>
            <a:r>
              <a:rPr lang="fi-FI" dirty="0"/>
              <a:t>Esityksen päättävä teksti</a:t>
            </a:r>
          </a:p>
        </p:txBody>
      </p:sp>
      <p:pic>
        <p:nvPicPr>
          <p:cNvPr id="14" name="Kuva 13" descr="Kulttuuripoliittinen selonteko nimitunnus.">
            <a:extLst>
              <a:ext uri="{FF2B5EF4-FFF2-40B4-BE49-F238E27FC236}">
                <a16:creationId xmlns:a16="http://schemas.microsoft.com/office/drawing/2014/main" id="{5AB069F4-880A-32E6-78D2-AA1FAEEAA351}"/>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01274" y="6292894"/>
            <a:ext cx="2779574" cy="409394"/>
          </a:xfrm>
          <a:prstGeom prst="rect">
            <a:avLst/>
          </a:prstGeom>
        </p:spPr>
      </p:pic>
    </p:spTree>
    <p:extLst>
      <p:ext uri="{BB962C8B-B14F-4D97-AF65-F5344CB8AC3E}">
        <p14:creationId xmlns:p14="http://schemas.microsoft.com/office/powerpoint/2010/main" val="1266739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Otsikko ja sisältö">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7C533C68-251E-E644-B3E6-CDE0C3002EBE}"/>
              </a:ext>
            </a:extLst>
          </p:cNvPr>
          <p:cNvPicPr>
            <a:picLocks noChangeAspect="1"/>
          </p:cNvPicPr>
          <p:nvPr userDrawn="1"/>
        </p:nvPicPr>
        <p:blipFill>
          <a:blip r:embed="rId2"/>
          <a:stretch>
            <a:fillRect/>
          </a:stretch>
        </p:blipFill>
        <p:spPr>
          <a:xfrm>
            <a:off x="8212667" y="0"/>
            <a:ext cx="3979333" cy="6858000"/>
          </a:xfrm>
          <a:prstGeom prst="rect">
            <a:avLst/>
          </a:prstGeom>
        </p:spPr>
      </p:pic>
      <p:sp>
        <p:nvSpPr>
          <p:cNvPr id="8" name="Otsikko 7"/>
          <p:cNvSpPr>
            <a:spLocks noGrp="1"/>
          </p:cNvSpPr>
          <p:nvPr userDrawn="1">
            <p:ph type="title"/>
          </p:nvPr>
        </p:nvSpPr>
        <p:spPr>
          <a:xfrm>
            <a:off x="577047" y="313786"/>
            <a:ext cx="10319487" cy="1299027"/>
          </a:xfrm>
        </p:spPr>
        <p:txBody>
          <a:bodyPr/>
          <a:lstStyle>
            <a:lvl1pPr>
              <a:defRPr>
                <a:solidFill>
                  <a:schemeClr val="tx2"/>
                </a:solidFill>
              </a:defRPr>
            </a:lvl1pPr>
          </a:lstStyle>
          <a:p>
            <a:r>
              <a:rPr lang="fi-FI"/>
              <a:t>Muokkaa ots. perustyyl. napsautt.</a:t>
            </a:r>
            <a:endParaRPr lang="fi-FI" dirty="0"/>
          </a:p>
        </p:txBody>
      </p:sp>
      <p:sp>
        <p:nvSpPr>
          <p:cNvPr id="3" name="Sisällön paikkamerkki 2">
            <a:extLst>
              <a:ext uri="{C183D7F6-B498-43B3-948B-1728B52AA6E4}">
                <adec:decorative xmlns:adec="http://schemas.microsoft.com/office/drawing/2017/decorative" val="1"/>
              </a:ext>
            </a:extLst>
          </p:cNvPr>
          <p:cNvSpPr>
            <a:spLocks noGrp="1"/>
          </p:cNvSpPr>
          <p:nvPr userDrawn="1">
            <p:ph idx="1"/>
          </p:nvPr>
        </p:nvSpPr>
        <p:spPr>
          <a:xfrm>
            <a:off x="577047" y="1881330"/>
            <a:ext cx="10319487" cy="4524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Dian numeron paikkamerkki 8">
            <a:extLst>
              <a:ext uri="{FF2B5EF4-FFF2-40B4-BE49-F238E27FC236}">
                <a16:creationId xmlns:a16="http://schemas.microsoft.com/office/drawing/2014/main" id="{310A027F-9FF5-CB4C-940B-4F58B54F6A32}"/>
              </a:ext>
            </a:extLst>
          </p:cNvPr>
          <p:cNvSpPr>
            <a:spLocks noGrp="1"/>
          </p:cNvSpPr>
          <p:nvPr>
            <p:ph type="sldNum" sz="quarter" idx="12"/>
          </p:nvPr>
        </p:nvSpPr>
        <p:spPr/>
        <p:txBody>
          <a:bodyPr/>
          <a:lstStyle/>
          <a:p>
            <a:fld id="{1EA1DD0D-7089-48C5-B116-A19F892CF1D9}" type="slidenum">
              <a:rPr lang="fi-FI" smtClean="0"/>
              <a:pPr/>
              <a:t>‹#›</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6" name="Päivämäärän paikkamerkki 5">
            <a:extLst>
              <a:ext uri="{FF2B5EF4-FFF2-40B4-BE49-F238E27FC236}">
                <a16:creationId xmlns:a16="http://schemas.microsoft.com/office/drawing/2014/main" id="{57BCCC73-BADC-C646-99CD-5C980D5385E3}"/>
              </a:ext>
            </a:extLst>
          </p:cNvPr>
          <p:cNvSpPr>
            <a:spLocks noGrp="1"/>
          </p:cNvSpPr>
          <p:nvPr>
            <p:ph type="dt" sz="half" idx="10"/>
          </p:nvPr>
        </p:nvSpPr>
        <p:spPr/>
        <p:txBody>
          <a:bodyPr/>
          <a:lstStyle/>
          <a:p>
            <a:fld id="{23F2CBD4-DFD8-5A41-8E32-433BE3A53EED}" type="datetime1">
              <a:rPr lang="fi-FI" smtClean="0"/>
              <a:t>26.10.2025</a:t>
            </a:fld>
            <a:endParaRPr lang="fi-FI" dirty="0"/>
          </a:p>
        </p:txBody>
      </p:sp>
      <p:sp>
        <p:nvSpPr>
          <p:cNvPr id="7" name="Alatunnisteen paikkamerkki 6">
            <a:extLst>
              <a:ext uri="{FF2B5EF4-FFF2-40B4-BE49-F238E27FC236}">
                <a16:creationId xmlns:a16="http://schemas.microsoft.com/office/drawing/2014/main" id="{49C94B79-370D-774F-AC35-1F262D9B51FB}"/>
              </a:ext>
            </a:extLst>
          </p:cNvPr>
          <p:cNvSpPr>
            <a:spLocks noGrp="1"/>
          </p:cNvSpPr>
          <p:nvPr>
            <p:ph type="ftr" sz="quarter" idx="11"/>
          </p:nvPr>
        </p:nvSpPr>
        <p:spPr/>
        <p:txBody>
          <a:bodyPr/>
          <a:lstStyle/>
          <a:p>
            <a:r>
              <a:rPr lang="fi-FI"/>
              <a:t>Lorem ipsum</a:t>
            </a:r>
            <a:endParaRPr lang="fi-FI" dirty="0"/>
          </a:p>
        </p:txBody>
      </p:sp>
      <p:pic>
        <p:nvPicPr>
          <p:cNvPr id="14" name="Kuva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0000" y="6488848"/>
            <a:ext cx="5472587" cy="319101"/>
          </a:xfrm>
          <a:prstGeom prst="rect">
            <a:avLst/>
          </a:prstGeom>
        </p:spPr>
      </p:pic>
    </p:spTree>
    <p:extLst>
      <p:ext uri="{BB962C8B-B14F-4D97-AF65-F5344CB8AC3E}">
        <p14:creationId xmlns:p14="http://schemas.microsoft.com/office/powerpoint/2010/main" val="177337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AA2A40-5F9E-A4C1-7FDB-515AD714536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EC2A78C3-A905-B82A-8390-A095ACEE5A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68A72C0C-E3B6-35CA-3E23-AC94E2A46B46}"/>
              </a:ext>
            </a:extLst>
          </p:cNvPr>
          <p:cNvSpPr>
            <a:spLocks noGrp="1"/>
          </p:cNvSpPr>
          <p:nvPr>
            <p:ph type="dt" sz="half" idx="10"/>
          </p:nvPr>
        </p:nvSpPr>
        <p:spPr/>
        <p:txBody>
          <a:bodyPr/>
          <a:lstStyle/>
          <a:p>
            <a:fld id="{69C76BDB-CD6A-4C35-B7A2-F6ED012C17EA}" type="datetimeFigureOut">
              <a:rPr lang="fi-FI" smtClean="0"/>
              <a:t>26.10.2025</a:t>
            </a:fld>
            <a:endParaRPr lang="fi-FI"/>
          </a:p>
        </p:txBody>
      </p:sp>
      <p:sp>
        <p:nvSpPr>
          <p:cNvPr id="5" name="Alatunnisteen paikkamerkki 4">
            <a:extLst>
              <a:ext uri="{FF2B5EF4-FFF2-40B4-BE49-F238E27FC236}">
                <a16:creationId xmlns:a16="http://schemas.microsoft.com/office/drawing/2014/main" id="{EC2E3307-70D7-388F-A1BF-BE3BAE6D972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0155F30-5514-0E87-8787-6831665DDE41}"/>
              </a:ext>
            </a:extLst>
          </p:cNvPr>
          <p:cNvSpPr>
            <a:spLocks noGrp="1"/>
          </p:cNvSpPr>
          <p:nvPr>
            <p:ph type="sldNum" sz="quarter" idx="12"/>
          </p:nvPr>
        </p:nvSpPr>
        <p:spPr/>
        <p:txBody>
          <a:bodyPr/>
          <a:lstStyle/>
          <a:p>
            <a:fld id="{9B65216A-BEA7-4E01-A479-CEDBE80C96AF}" type="slidenum">
              <a:rPr lang="fi-FI" smtClean="0"/>
              <a:t>‹#›</a:t>
            </a:fld>
            <a:endParaRPr lang="fi-FI"/>
          </a:p>
        </p:txBody>
      </p:sp>
    </p:spTree>
    <p:extLst>
      <p:ext uri="{BB962C8B-B14F-4D97-AF65-F5344CB8AC3E}">
        <p14:creationId xmlns:p14="http://schemas.microsoft.com/office/powerpoint/2010/main" val="3788752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C15B5F-CBB5-8F5F-87DC-8106449A915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5A6AEC1-44CC-437A-336B-6B9FC69E3DE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3AFA43-AF37-6F37-35FE-E4DD440B6C49}"/>
              </a:ext>
            </a:extLst>
          </p:cNvPr>
          <p:cNvSpPr>
            <a:spLocks noGrp="1"/>
          </p:cNvSpPr>
          <p:nvPr>
            <p:ph type="dt" sz="half" idx="10"/>
          </p:nvPr>
        </p:nvSpPr>
        <p:spPr/>
        <p:txBody>
          <a:bodyPr/>
          <a:lstStyle/>
          <a:p>
            <a:fld id="{69C76BDB-CD6A-4C35-B7A2-F6ED012C17EA}" type="datetimeFigureOut">
              <a:rPr lang="fi-FI" smtClean="0"/>
              <a:t>26.10.2025</a:t>
            </a:fld>
            <a:endParaRPr lang="fi-FI"/>
          </a:p>
        </p:txBody>
      </p:sp>
      <p:sp>
        <p:nvSpPr>
          <p:cNvPr id="5" name="Alatunnisteen paikkamerkki 4">
            <a:extLst>
              <a:ext uri="{FF2B5EF4-FFF2-40B4-BE49-F238E27FC236}">
                <a16:creationId xmlns:a16="http://schemas.microsoft.com/office/drawing/2014/main" id="{2D90945E-061F-002C-5EC1-6AA25690FC1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87DAB4D-1BE9-05E0-C96C-2C039EBFEC50}"/>
              </a:ext>
            </a:extLst>
          </p:cNvPr>
          <p:cNvSpPr>
            <a:spLocks noGrp="1"/>
          </p:cNvSpPr>
          <p:nvPr>
            <p:ph type="sldNum" sz="quarter" idx="12"/>
          </p:nvPr>
        </p:nvSpPr>
        <p:spPr/>
        <p:txBody>
          <a:bodyPr/>
          <a:lstStyle/>
          <a:p>
            <a:fld id="{9B65216A-BEA7-4E01-A479-CEDBE80C96AF}" type="slidenum">
              <a:rPr lang="fi-FI" smtClean="0"/>
              <a:t>‹#›</a:t>
            </a:fld>
            <a:endParaRPr lang="fi-FI"/>
          </a:p>
        </p:txBody>
      </p:sp>
    </p:spTree>
    <p:extLst>
      <p:ext uri="{BB962C8B-B14F-4D97-AF65-F5344CB8AC3E}">
        <p14:creationId xmlns:p14="http://schemas.microsoft.com/office/powerpoint/2010/main" val="1417336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9E84FB-E9DB-6C65-C310-D56284C4A198}"/>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246F1684-90A2-C000-14EC-C6188B913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340080B-7E33-7254-A035-E4EA9785BECE}"/>
              </a:ext>
            </a:extLst>
          </p:cNvPr>
          <p:cNvSpPr>
            <a:spLocks noGrp="1"/>
          </p:cNvSpPr>
          <p:nvPr>
            <p:ph type="dt" sz="half" idx="10"/>
          </p:nvPr>
        </p:nvSpPr>
        <p:spPr/>
        <p:txBody>
          <a:bodyPr/>
          <a:lstStyle/>
          <a:p>
            <a:fld id="{69C76BDB-CD6A-4C35-B7A2-F6ED012C17EA}" type="datetimeFigureOut">
              <a:rPr lang="fi-FI" smtClean="0"/>
              <a:t>26.10.2025</a:t>
            </a:fld>
            <a:endParaRPr lang="fi-FI"/>
          </a:p>
        </p:txBody>
      </p:sp>
      <p:sp>
        <p:nvSpPr>
          <p:cNvPr id="5" name="Alatunnisteen paikkamerkki 4">
            <a:extLst>
              <a:ext uri="{FF2B5EF4-FFF2-40B4-BE49-F238E27FC236}">
                <a16:creationId xmlns:a16="http://schemas.microsoft.com/office/drawing/2014/main" id="{0529DD5B-9DE7-7643-66AD-DE8AB75C98D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EA8BC00-4F8C-7CE3-8DC7-2456B4BDB77E}"/>
              </a:ext>
            </a:extLst>
          </p:cNvPr>
          <p:cNvSpPr>
            <a:spLocks noGrp="1"/>
          </p:cNvSpPr>
          <p:nvPr>
            <p:ph type="sldNum" sz="quarter" idx="12"/>
          </p:nvPr>
        </p:nvSpPr>
        <p:spPr/>
        <p:txBody>
          <a:bodyPr/>
          <a:lstStyle/>
          <a:p>
            <a:fld id="{9B65216A-BEA7-4E01-A479-CEDBE80C96AF}" type="slidenum">
              <a:rPr lang="fi-FI" smtClean="0"/>
              <a:t>‹#›</a:t>
            </a:fld>
            <a:endParaRPr lang="fi-FI"/>
          </a:p>
        </p:txBody>
      </p:sp>
    </p:spTree>
    <p:extLst>
      <p:ext uri="{BB962C8B-B14F-4D97-AF65-F5344CB8AC3E}">
        <p14:creationId xmlns:p14="http://schemas.microsoft.com/office/powerpoint/2010/main" val="2549291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932088-F91D-E26E-FEA2-1662BD624A4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25E3535-5DFE-100B-1E22-EDD6BB806991}"/>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3E7E1FB3-C8B8-C6F3-BEB8-095E5973B35F}"/>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91F0545-BA89-7F5C-B18E-8D166AD4EFF3}"/>
              </a:ext>
            </a:extLst>
          </p:cNvPr>
          <p:cNvSpPr>
            <a:spLocks noGrp="1"/>
          </p:cNvSpPr>
          <p:nvPr>
            <p:ph type="dt" sz="half" idx="10"/>
          </p:nvPr>
        </p:nvSpPr>
        <p:spPr/>
        <p:txBody>
          <a:bodyPr/>
          <a:lstStyle/>
          <a:p>
            <a:fld id="{69C76BDB-CD6A-4C35-B7A2-F6ED012C17EA}" type="datetimeFigureOut">
              <a:rPr lang="fi-FI" smtClean="0"/>
              <a:t>26.10.2025</a:t>
            </a:fld>
            <a:endParaRPr lang="fi-FI"/>
          </a:p>
        </p:txBody>
      </p:sp>
      <p:sp>
        <p:nvSpPr>
          <p:cNvPr id="6" name="Alatunnisteen paikkamerkki 5">
            <a:extLst>
              <a:ext uri="{FF2B5EF4-FFF2-40B4-BE49-F238E27FC236}">
                <a16:creationId xmlns:a16="http://schemas.microsoft.com/office/drawing/2014/main" id="{A47DB514-AD25-9495-25A8-5AE503FFA21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1C7A200-8509-D5CB-242C-133DEA43B48E}"/>
              </a:ext>
            </a:extLst>
          </p:cNvPr>
          <p:cNvSpPr>
            <a:spLocks noGrp="1"/>
          </p:cNvSpPr>
          <p:nvPr>
            <p:ph type="sldNum" sz="quarter" idx="12"/>
          </p:nvPr>
        </p:nvSpPr>
        <p:spPr/>
        <p:txBody>
          <a:bodyPr/>
          <a:lstStyle/>
          <a:p>
            <a:fld id="{9B65216A-BEA7-4E01-A479-CEDBE80C96AF}" type="slidenum">
              <a:rPr lang="fi-FI" smtClean="0"/>
              <a:t>‹#›</a:t>
            </a:fld>
            <a:endParaRPr lang="fi-FI"/>
          </a:p>
        </p:txBody>
      </p:sp>
    </p:spTree>
    <p:extLst>
      <p:ext uri="{BB962C8B-B14F-4D97-AF65-F5344CB8AC3E}">
        <p14:creationId xmlns:p14="http://schemas.microsoft.com/office/powerpoint/2010/main" val="2964632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FCD58D-DB10-84B7-BFA1-CB1A95B5E562}"/>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FC848C24-5CF3-B6A6-288D-88C0D8F418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5455E44A-722C-EF12-21DE-6C3C6B47F5A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3FCC0FB8-51F4-D0A7-8A39-77A2937DD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8C5540E-23E7-0881-35C9-5D1D00F4EB8E}"/>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13F08CFE-AE1C-DB7B-2904-207F366DB1A5}"/>
              </a:ext>
            </a:extLst>
          </p:cNvPr>
          <p:cNvSpPr>
            <a:spLocks noGrp="1"/>
          </p:cNvSpPr>
          <p:nvPr>
            <p:ph type="dt" sz="half" idx="10"/>
          </p:nvPr>
        </p:nvSpPr>
        <p:spPr/>
        <p:txBody>
          <a:bodyPr/>
          <a:lstStyle/>
          <a:p>
            <a:fld id="{69C76BDB-CD6A-4C35-B7A2-F6ED012C17EA}" type="datetimeFigureOut">
              <a:rPr lang="fi-FI" smtClean="0"/>
              <a:t>26.10.2025</a:t>
            </a:fld>
            <a:endParaRPr lang="fi-FI"/>
          </a:p>
        </p:txBody>
      </p:sp>
      <p:sp>
        <p:nvSpPr>
          <p:cNvPr id="8" name="Alatunnisteen paikkamerkki 7">
            <a:extLst>
              <a:ext uri="{FF2B5EF4-FFF2-40B4-BE49-F238E27FC236}">
                <a16:creationId xmlns:a16="http://schemas.microsoft.com/office/drawing/2014/main" id="{22B2483A-1431-62B6-9242-850CBE309AAE}"/>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F6C3789-F209-C729-6F6C-96F5538F47DD}"/>
              </a:ext>
            </a:extLst>
          </p:cNvPr>
          <p:cNvSpPr>
            <a:spLocks noGrp="1"/>
          </p:cNvSpPr>
          <p:nvPr>
            <p:ph type="sldNum" sz="quarter" idx="12"/>
          </p:nvPr>
        </p:nvSpPr>
        <p:spPr/>
        <p:txBody>
          <a:bodyPr/>
          <a:lstStyle/>
          <a:p>
            <a:fld id="{9B65216A-BEA7-4E01-A479-CEDBE80C96AF}" type="slidenum">
              <a:rPr lang="fi-FI" smtClean="0"/>
              <a:t>‹#›</a:t>
            </a:fld>
            <a:endParaRPr lang="fi-FI"/>
          </a:p>
        </p:txBody>
      </p:sp>
    </p:spTree>
    <p:extLst>
      <p:ext uri="{BB962C8B-B14F-4D97-AF65-F5344CB8AC3E}">
        <p14:creationId xmlns:p14="http://schemas.microsoft.com/office/powerpoint/2010/main" val="187072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Pääotsikko_valkoinen">
    <p:spTree>
      <p:nvGrpSpPr>
        <p:cNvPr id="1" name=""/>
        <p:cNvGrpSpPr/>
        <p:nvPr/>
      </p:nvGrpSpPr>
      <p:grpSpPr>
        <a:xfrm>
          <a:off x="0" y="0"/>
          <a:ext cx="0" cy="0"/>
          <a:chOff x="0" y="0"/>
          <a:chExt cx="0" cy="0"/>
        </a:xfrm>
      </p:grpSpPr>
      <p:grpSp>
        <p:nvGrpSpPr>
          <p:cNvPr id="2" name="Group 5">
            <a:extLst>
              <a:ext uri="{C183D7F6-B498-43B3-948B-1728B52AA6E4}">
                <adec:decorative xmlns:adec="http://schemas.microsoft.com/office/drawing/2017/decorative" val="1"/>
              </a:ext>
            </a:extLst>
          </p:cNvPr>
          <p:cNvGrpSpPr>
            <a:grpSpLocks noChangeAspect="1"/>
          </p:cNvGrpSpPr>
          <p:nvPr userDrawn="1"/>
        </p:nvGrpSpPr>
        <p:grpSpPr bwMode="auto">
          <a:xfrm>
            <a:off x="6375583" y="0"/>
            <a:ext cx="5818719" cy="6858003"/>
            <a:chOff x="3008" y="0"/>
            <a:chExt cx="2749" cy="3240"/>
          </a:xfrm>
        </p:grpSpPr>
        <p:sp>
          <p:nvSpPr>
            <p:cNvPr id="12" name="Freeform 6"/>
            <p:cNvSpPr>
              <a:spLocks/>
            </p:cNvSpPr>
            <p:nvPr userDrawn="1"/>
          </p:nvSpPr>
          <p:spPr bwMode="auto">
            <a:xfrm>
              <a:off x="4230" y="2293"/>
              <a:ext cx="1527" cy="947"/>
            </a:xfrm>
            <a:custGeom>
              <a:avLst/>
              <a:gdLst>
                <a:gd name="T0" fmla="*/ 1527 w 1527"/>
                <a:gd name="T1" fmla="*/ 947 h 947"/>
                <a:gd name="T2" fmla="*/ 1527 w 1527"/>
                <a:gd name="T3" fmla="*/ 491 h 947"/>
                <a:gd name="T4" fmla="*/ 1527 w 1527"/>
                <a:gd name="T5" fmla="*/ 491 h 947"/>
                <a:gd name="T6" fmla="*/ 1291 w 1527"/>
                <a:gd name="T7" fmla="*/ 382 h 947"/>
                <a:gd name="T8" fmla="*/ 1175 w 1527"/>
                <a:gd name="T9" fmla="*/ 327 h 947"/>
                <a:gd name="T10" fmla="*/ 1118 w 1527"/>
                <a:gd name="T11" fmla="*/ 299 h 947"/>
                <a:gd name="T12" fmla="*/ 1060 w 1527"/>
                <a:gd name="T13" fmla="*/ 270 h 947"/>
                <a:gd name="T14" fmla="*/ 1003 w 1527"/>
                <a:gd name="T15" fmla="*/ 241 h 947"/>
                <a:gd name="T16" fmla="*/ 946 w 1527"/>
                <a:gd name="T17" fmla="*/ 210 h 947"/>
                <a:gd name="T18" fmla="*/ 889 w 1527"/>
                <a:gd name="T19" fmla="*/ 179 h 947"/>
                <a:gd name="T20" fmla="*/ 833 w 1527"/>
                <a:gd name="T21" fmla="*/ 146 h 947"/>
                <a:gd name="T22" fmla="*/ 777 w 1527"/>
                <a:gd name="T23" fmla="*/ 111 h 947"/>
                <a:gd name="T24" fmla="*/ 722 w 1527"/>
                <a:gd name="T25" fmla="*/ 76 h 947"/>
                <a:gd name="T26" fmla="*/ 667 w 1527"/>
                <a:gd name="T27" fmla="*/ 39 h 947"/>
                <a:gd name="T28" fmla="*/ 612 w 1527"/>
                <a:gd name="T29" fmla="*/ 0 h 947"/>
                <a:gd name="T30" fmla="*/ 612 w 1527"/>
                <a:gd name="T31" fmla="*/ 0 h 947"/>
                <a:gd name="T32" fmla="*/ 569 w 1527"/>
                <a:gd name="T33" fmla="*/ 70 h 947"/>
                <a:gd name="T34" fmla="*/ 527 w 1527"/>
                <a:gd name="T35" fmla="*/ 137 h 947"/>
                <a:gd name="T36" fmla="*/ 486 w 1527"/>
                <a:gd name="T37" fmla="*/ 202 h 947"/>
                <a:gd name="T38" fmla="*/ 444 w 1527"/>
                <a:gd name="T39" fmla="*/ 265 h 947"/>
                <a:gd name="T40" fmla="*/ 363 w 1527"/>
                <a:gd name="T41" fmla="*/ 386 h 947"/>
                <a:gd name="T42" fmla="*/ 283 w 1527"/>
                <a:gd name="T43" fmla="*/ 502 h 947"/>
                <a:gd name="T44" fmla="*/ 207 w 1527"/>
                <a:gd name="T45" fmla="*/ 614 h 947"/>
                <a:gd name="T46" fmla="*/ 170 w 1527"/>
                <a:gd name="T47" fmla="*/ 669 h 947"/>
                <a:gd name="T48" fmla="*/ 134 w 1527"/>
                <a:gd name="T49" fmla="*/ 724 h 947"/>
                <a:gd name="T50" fmla="*/ 99 w 1527"/>
                <a:gd name="T51" fmla="*/ 779 h 947"/>
                <a:gd name="T52" fmla="*/ 65 w 1527"/>
                <a:gd name="T53" fmla="*/ 835 h 947"/>
                <a:gd name="T54" fmla="*/ 32 w 1527"/>
                <a:gd name="T55" fmla="*/ 890 h 947"/>
                <a:gd name="T56" fmla="*/ 0 w 1527"/>
                <a:gd name="T57" fmla="*/ 947 h 947"/>
                <a:gd name="T58" fmla="*/ 1527 w 1527"/>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947">
                  <a:moveTo>
                    <a:pt x="1527" y="947"/>
                  </a:moveTo>
                  <a:lnTo>
                    <a:pt x="1527" y="491"/>
                  </a:lnTo>
                  <a:lnTo>
                    <a:pt x="1527" y="491"/>
                  </a:lnTo>
                  <a:lnTo>
                    <a:pt x="1291" y="382"/>
                  </a:lnTo>
                  <a:lnTo>
                    <a:pt x="1175" y="327"/>
                  </a:lnTo>
                  <a:lnTo>
                    <a:pt x="1118" y="299"/>
                  </a:lnTo>
                  <a:lnTo>
                    <a:pt x="1060" y="270"/>
                  </a:lnTo>
                  <a:lnTo>
                    <a:pt x="1003" y="241"/>
                  </a:lnTo>
                  <a:lnTo>
                    <a:pt x="946" y="210"/>
                  </a:lnTo>
                  <a:lnTo>
                    <a:pt x="889" y="179"/>
                  </a:lnTo>
                  <a:lnTo>
                    <a:pt x="833" y="146"/>
                  </a:lnTo>
                  <a:lnTo>
                    <a:pt x="777" y="111"/>
                  </a:lnTo>
                  <a:lnTo>
                    <a:pt x="722" y="76"/>
                  </a:lnTo>
                  <a:lnTo>
                    <a:pt x="667" y="39"/>
                  </a:lnTo>
                  <a:lnTo>
                    <a:pt x="612" y="0"/>
                  </a:lnTo>
                  <a:lnTo>
                    <a:pt x="612" y="0"/>
                  </a:lnTo>
                  <a:lnTo>
                    <a:pt x="569" y="70"/>
                  </a:lnTo>
                  <a:lnTo>
                    <a:pt x="527" y="137"/>
                  </a:lnTo>
                  <a:lnTo>
                    <a:pt x="486" y="202"/>
                  </a:lnTo>
                  <a:lnTo>
                    <a:pt x="444" y="265"/>
                  </a:lnTo>
                  <a:lnTo>
                    <a:pt x="363" y="386"/>
                  </a:lnTo>
                  <a:lnTo>
                    <a:pt x="283" y="502"/>
                  </a:lnTo>
                  <a:lnTo>
                    <a:pt x="207" y="614"/>
                  </a:lnTo>
                  <a:lnTo>
                    <a:pt x="170" y="669"/>
                  </a:lnTo>
                  <a:lnTo>
                    <a:pt x="134" y="724"/>
                  </a:lnTo>
                  <a:lnTo>
                    <a:pt x="99" y="779"/>
                  </a:lnTo>
                  <a:lnTo>
                    <a:pt x="65" y="835"/>
                  </a:lnTo>
                  <a:lnTo>
                    <a:pt x="32" y="890"/>
                  </a:lnTo>
                  <a:lnTo>
                    <a:pt x="0" y="947"/>
                  </a:lnTo>
                  <a:lnTo>
                    <a:pt x="1527"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1" name="Freeform 7"/>
            <p:cNvSpPr>
              <a:spLocks/>
            </p:cNvSpPr>
            <p:nvPr userDrawn="1"/>
          </p:nvSpPr>
          <p:spPr bwMode="auto">
            <a:xfrm>
              <a:off x="4842" y="1664"/>
              <a:ext cx="915" cy="1053"/>
            </a:xfrm>
            <a:custGeom>
              <a:avLst/>
              <a:gdLst>
                <a:gd name="T0" fmla="*/ 915 w 915"/>
                <a:gd name="T1" fmla="*/ 0 h 1053"/>
                <a:gd name="T2" fmla="*/ 915 w 915"/>
                <a:gd name="T3" fmla="*/ 0 h 1053"/>
                <a:gd name="T4" fmla="*/ 854 w 915"/>
                <a:gd name="T5" fmla="*/ 29 h 1053"/>
                <a:gd name="T6" fmla="*/ 795 w 915"/>
                <a:gd name="T7" fmla="*/ 62 h 1053"/>
                <a:gd name="T8" fmla="*/ 735 w 915"/>
                <a:gd name="T9" fmla="*/ 97 h 1053"/>
                <a:gd name="T10" fmla="*/ 675 w 915"/>
                <a:gd name="T11" fmla="*/ 133 h 1053"/>
                <a:gd name="T12" fmla="*/ 617 w 915"/>
                <a:gd name="T13" fmla="*/ 171 h 1053"/>
                <a:gd name="T14" fmla="*/ 559 w 915"/>
                <a:gd name="T15" fmla="*/ 210 h 1053"/>
                <a:gd name="T16" fmla="*/ 500 w 915"/>
                <a:gd name="T17" fmla="*/ 251 h 1053"/>
                <a:gd name="T18" fmla="*/ 443 w 915"/>
                <a:gd name="T19" fmla="*/ 294 h 1053"/>
                <a:gd name="T20" fmla="*/ 329 w 915"/>
                <a:gd name="T21" fmla="*/ 378 h 1053"/>
                <a:gd name="T22" fmla="*/ 218 w 915"/>
                <a:gd name="T23" fmla="*/ 465 h 1053"/>
                <a:gd name="T24" fmla="*/ 108 w 915"/>
                <a:gd name="T25" fmla="*/ 549 h 1053"/>
                <a:gd name="T26" fmla="*/ 53 w 915"/>
                <a:gd name="T27" fmla="*/ 589 h 1053"/>
                <a:gd name="T28" fmla="*/ 0 w 915"/>
                <a:gd name="T29" fmla="*/ 629 h 1053"/>
                <a:gd name="T30" fmla="*/ 0 w 915"/>
                <a:gd name="T31" fmla="*/ 629 h 1053"/>
                <a:gd name="T32" fmla="*/ 0 w 915"/>
                <a:gd name="T33" fmla="*/ 629 h 1053"/>
                <a:gd name="T34" fmla="*/ 53 w 915"/>
                <a:gd name="T35" fmla="*/ 667 h 1053"/>
                <a:gd name="T36" fmla="*/ 107 w 915"/>
                <a:gd name="T37" fmla="*/ 704 h 1053"/>
                <a:gd name="T38" fmla="*/ 161 w 915"/>
                <a:gd name="T39" fmla="*/ 739 h 1053"/>
                <a:gd name="T40" fmla="*/ 216 w 915"/>
                <a:gd name="T41" fmla="*/ 774 h 1053"/>
                <a:gd name="T42" fmla="*/ 272 w 915"/>
                <a:gd name="T43" fmla="*/ 808 h 1053"/>
                <a:gd name="T44" fmla="*/ 328 w 915"/>
                <a:gd name="T45" fmla="*/ 839 h 1053"/>
                <a:gd name="T46" fmla="*/ 384 w 915"/>
                <a:gd name="T47" fmla="*/ 870 h 1053"/>
                <a:gd name="T48" fmla="*/ 442 w 915"/>
                <a:gd name="T49" fmla="*/ 899 h 1053"/>
                <a:gd name="T50" fmla="*/ 500 w 915"/>
                <a:gd name="T51" fmla="*/ 926 h 1053"/>
                <a:gd name="T52" fmla="*/ 559 w 915"/>
                <a:gd name="T53" fmla="*/ 951 h 1053"/>
                <a:gd name="T54" fmla="*/ 617 w 915"/>
                <a:gd name="T55" fmla="*/ 973 h 1053"/>
                <a:gd name="T56" fmla="*/ 675 w 915"/>
                <a:gd name="T57" fmla="*/ 994 h 1053"/>
                <a:gd name="T58" fmla="*/ 735 w 915"/>
                <a:gd name="T59" fmla="*/ 1012 h 1053"/>
                <a:gd name="T60" fmla="*/ 795 w 915"/>
                <a:gd name="T61" fmla="*/ 1028 h 1053"/>
                <a:gd name="T62" fmla="*/ 854 w 915"/>
                <a:gd name="T63" fmla="*/ 1042 h 1053"/>
                <a:gd name="T64" fmla="*/ 885 w 915"/>
                <a:gd name="T65" fmla="*/ 1048 h 1053"/>
                <a:gd name="T66" fmla="*/ 915 w 915"/>
                <a:gd name="T67" fmla="*/ 1053 h 1053"/>
                <a:gd name="T68" fmla="*/ 915 w 915"/>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5" h="1053">
                  <a:moveTo>
                    <a:pt x="915" y="0"/>
                  </a:moveTo>
                  <a:lnTo>
                    <a:pt x="915" y="0"/>
                  </a:lnTo>
                  <a:lnTo>
                    <a:pt x="854" y="29"/>
                  </a:lnTo>
                  <a:lnTo>
                    <a:pt x="795" y="62"/>
                  </a:lnTo>
                  <a:lnTo>
                    <a:pt x="735" y="97"/>
                  </a:lnTo>
                  <a:lnTo>
                    <a:pt x="675" y="133"/>
                  </a:lnTo>
                  <a:lnTo>
                    <a:pt x="617" y="171"/>
                  </a:lnTo>
                  <a:lnTo>
                    <a:pt x="559" y="210"/>
                  </a:lnTo>
                  <a:lnTo>
                    <a:pt x="500" y="251"/>
                  </a:lnTo>
                  <a:lnTo>
                    <a:pt x="443" y="294"/>
                  </a:lnTo>
                  <a:lnTo>
                    <a:pt x="329" y="378"/>
                  </a:lnTo>
                  <a:lnTo>
                    <a:pt x="218" y="465"/>
                  </a:lnTo>
                  <a:lnTo>
                    <a:pt x="108" y="549"/>
                  </a:lnTo>
                  <a:lnTo>
                    <a:pt x="53" y="589"/>
                  </a:lnTo>
                  <a:lnTo>
                    <a:pt x="0" y="629"/>
                  </a:lnTo>
                  <a:lnTo>
                    <a:pt x="0" y="629"/>
                  </a:lnTo>
                  <a:lnTo>
                    <a:pt x="0" y="629"/>
                  </a:lnTo>
                  <a:lnTo>
                    <a:pt x="53" y="667"/>
                  </a:lnTo>
                  <a:lnTo>
                    <a:pt x="107" y="704"/>
                  </a:lnTo>
                  <a:lnTo>
                    <a:pt x="161" y="739"/>
                  </a:lnTo>
                  <a:lnTo>
                    <a:pt x="216" y="774"/>
                  </a:lnTo>
                  <a:lnTo>
                    <a:pt x="272" y="808"/>
                  </a:lnTo>
                  <a:lnTo>
                    <a:pt x="328" y="839"/>
                  </a:lnTo>
                  <a:lnTo>
                    <a:pt x="384" y="870"/>
                  </a:lnTo>
                  <a:lnTo>
                    <a:pt x="442" y="899"/>
                  </a:lnTo>
                  <a:lnTo>
                    <a:pt x="500" y="926"/>
                  </a:lnTo>
                  <a:lnTo>
                    <a:pt x="559" y="951"/>
                  </a:lnTo>
                  <a:lnTo>
                    <a:pt x="617" y="973"/>
                  </a:lnTo>
                  <a:lnTo>
                    <a:pt x="675" y="994"/>
                  </a:lnTo>
                  <a:lnTo>
                    <a:pt x="735" y="1012"/>
                  </a:lnTo>
                  <a:lnTo>
                    <a:pt x="795" y="1028"/>
                  </a:lnTo>
                  <a:lnTo>
                    <a:pt x="854" y="1042"/>
                  </a:lnTo>
                  <a:lnTo>
                    <a:pt x="885" y="1048"/>
                  </a:lnTo>
                  <a:lnTo>
                    <a:pt x="915" y="1053"/>
                  </a:lnTo>
                  <a:lnTo>
                    <a:pt x="915"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2" name="Freeform 8"/>
            <p:cNvSpPr>
              <a:spLocks/>
            </p:cNvSpPr>
            <p:nvPr userDrawn="1"/>
          </p:nvSpPr>
          <p:spPr bwMode="auto">
            <a:xfrm>
              <a:off x="3761" y="0"/>
              <a:ext cx="1602" cy="2293"/>
            </a:xfrm>
            <a:custGeom>
              <a:avLst/>
              <a:gdLst>
                <a:gd name="T0" fmla="*/ 46 w 1602"/>
                <a:gd name="T1" fmla="*/ 0 h 2293"/>
                <a:gd name="T2" fmla="*/ 27 w 1602"/>
                <a:gd name="T3" fmla="*/ 79 h 2293"/>
                <a:gd name="T4" fmla="*/ 13 w 1602"/>
                <a:gd name="T5" fmla="*/ 158 h 2293"/>
                <a:gd name="T6" fmla="*/ 5 w 1602"/>
                <a:gd name="T7" fmla="*/ 236 h 2293"/>
                <a:gd name="T8" fmla="*/ 0 w 1602"/>
                <a:gd name="T9" fmla="*/ 315 h 2293"/>
                <a:gd name="T10" fmla="*/ 1 w 1602"/>
                <a:gd name="T11" fmla="*/ 394 h 2293"/>
                <a:gd name="T12" fmla="*/ 7 w 1602"/>
                <a:gd name="T13" fmla="*/ 473 h 2293"/>
                <a:gd name="T14" fmla="*/ 16 w 1602"/>
                <a:gd name="T15" fmla="*/ 551 h 2293"/>
                <a:gd name="T16" fmla="*/ 27 w 1602"/>
                <a:gd name="T17" fmla="*/ 630 h 2293"/>
                <a:gd name="T18" fmla="*/ 43 w 1602"/>
                <a:gd name="T19" fmla="*/ 708 h 2293"/>
                <a:gd name="T20" fmla="*/ 80 w 1602"/>
                <a:gd name="T21" fmla="*/ 862 h 2293"/>
                <a:gd name="T22" fmla="*/ 124 w 1602"/>
                <a:gd name="T23" fmla="*/ 1014 h 2293"/>
                <a:gd name="T24" fmla="*/ 195 w 1602"/>
                <a:gd name="T25" fmla="*/ 1236 h 2293"/>
                <a:gd name="T26" fmla="*/ 209 w 1602"/>
                <a:gd name="T27" fmla="*/ 1277 h 2293"/>
                <a:gd name="T28" fmla="*/ 242 w 1602"/>
                <a:gd name="T29" fmla="*/ 1358 h 2293"/>
                <a:gd name="T30" fmla="*/ 279 w 1602"/>
                <a:gd name="T31" fmla="*/ 1437 h 2293"/>
                <a:gd name="T32" fmla="*/ 322 w 1602"/>
                <a:gd name="T33" fmla="*/ 1514 h 2293"/>
                <a:gd name="T34" fmla="*/ 369 w 1602"/>
                <a:gd name="T35" fmla="*/ 1590 h 2293"/>
                <a:gd name="T36" fmla="*/ 420 w 1602"/>
                <a:gd name="T37" fmla="*/ 1662 h 2293"/>
                <a:gd name="T38" fmla="*/ 474 w 1602"/>
                <a:gd name="T39" fmla="*/ 1733 h 2293"/>
                <a:gd name="T40" fmla="*/ 531 w 1602"/>
                <a:gd name="T41" fmla="*/ 1801 h 2293"/>
                <a:gd name="T42" fmla="*/ 590 w 1602"/>
                <a:gd name="T43" fmla="*/ 1869 h 2293"/>
                <a:gd name="T44" fmla="*/ 652 w 1602"/>
                <a:gd name="T45" fmla="*/ 1933 h 2293"/>
                <a:gd name="T46" fmla="*/ 749 w 1602"/>
                <a:gd name="T47" fmla="*/ 2025 h 2293"/>
                <a:gd name="T48" fmla="*/ 881 w 1602"/>
                <a:gd name="T49" fmla="*/ 2139 h 2293"/>
                <a:gd name="T50" fmla="*/ 1014 w 1602"/>
                <a:gd name="T51" fmla="*/ 2244 h 2293"/>
                <a:gd name="T52" fmla="*/ 1081 w 1602"/>
                <a:gd name="T53" fmla="*/ 2293 h 2293"/>
                <a:gd name="T54" fmla="*/ 1107 w 1602"/>
                <a:gd name="T55" fmla="*/ 2266 h 2293"/>
                <a:gd name="T56" fmla="*/ 1157 w 1602"/>
                <a:gd name="T57" fmla="*/ 2210 h 2293"/>
                <a:gd name="T58" fmla="*/ 1206 w 1602"/>
                <a:gd name="T59" fmla="*/ 2151 h 2293"/>
                <a:gd name="T60" fmla="*/ 1249 w 1602"/>
                <a:gd name="T61" fmla="*/ 2090 h 2293"/>
                <a:gd name="T62" fmla="*/ 1290 w 1602"/>
                <a:gd name="T63" fmla="*/ 2027 h 2293"/>
                <a:gd name="T64" fmla="*/ 1328 w 1602"/>
                <a:gd name="T65" fmla="*/ 1963 h 2293"/>
                <a:gd name="T66" fmla="*/ 1363 w 1602"/>
                <a:gd name="T67" fmla="*/ 1898 h 2293"/>
                <a:gd name="T68" fmla="*/ 1396 w 1602"/>
                <a:gd name="T69" fmla="*/ 1830 h 2293"/>
                <a:gd name="T70" fmla="*/ 1425 w 1602"/>
                <a:gd name="T71" fmla="*/ 1762 h 2293"/>
                <a:gd name="T72" fmla="*/ 1452 w 1602"/>
                <a:gd name="T73" fmla="*/ 1692 h 2293"/>
                <a:gd name="T74" fmla="*/ 1475 w 1602"/>
                <a:gd name="T75" fmla="*/ 1620 h 2293"/>
                <a:gd name="T76" fmla="*/ 1508 w 1602"/>
                <a:gd name="T77" fmla="*/ 1511 h 2293"/>
                <a:gd name="T78" fmla="*/ 1542 w 1602"/>
                <a:gd name="T79" fmla="*/ 1362 h 2293"/>
                <a:gd name="T80" fmla="*/ 1568 w 1602"/>
                <a:gd name="T81" fmla="*/ 1211 h 2293"/>
                <a:gd name="T82" fmla="*/ 1586 w 1602"/>
                <a:gd name="T83" fmla="*/ 1058 h 2293"/>
                <a:gd name="T84" fmla="*/ 1597 w 1602"/>
                <a:gd name="T85" fmla="*/ 902 h 2293"/>
                <a:gd name="T86" fmla="*/ 1602 w 1602"/>
                <a:gd name="T87" fmla="*/ 747 h 2293"/>
                <a:gd name="T88" fmla="*/ 1601 w 1602"/>
                <a:gd name="T89" fmla="*/ 593 h 2293"/>
                <a:gd name="T90" fmla="*/ 1597 w 1602"/>
                <a:gd name="T91" fmla="*/ 440 h 2293"/>
                <a:gd name="T92" fmla="*/ 1588 w 1602"/>
                <a:gd name="T93" fmla="*/ 290 h 2293"/>
                <a:gd name="T94" fmla="*/ 1577 w 1602"/>
                <a:gd name="T95" fmla="*/ 143 h 2293"/>
                <a:gd name="T96" fmla="*/ 46 w 1602"/>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2" h="2293">
                  <a:moveTo>
                    <a:pt x="46" y="0"/>
                  </a:moveTo>
                  <a:lnTo>
                    <a:pt x="46" y="0"/>
                  </a:lnTo>
                  <a:lnTo>
                    <a:pt x="36" y="39"/>
                  </a:lnTo>
                  <a:lnTo>
                    <a:pt x="27" y="79"/>
                  </a:lnTo>
                  <a:lnTo>
                    <a:pt x="19" y="118"/>
                  </a:lnTo>
                  <a:lnTo>
                    <a:pt x="13" y="158"/>
                  </a:lnTo>
                  <a:lnTo>
                    <a:pt x="8" y="197"/>
                  </a:lnTo>
                  <a:lnTo>
                    <a:pt x="5" y="236"/>
                  </a:lnTo>
                  <a:lnTo>
                    <a:pt x="2" y="276"/>
                  </a:lnTo>
                  <a:lnTo>
                    <a:pt x="0" y="315"/>
                  </a:lnTo>
                  <a:lnTo>
                    <a:pt x="0" y="354"/>
                  </a:lnTo>
                  <a:lnTo>
                    <a:pt x="1" y="394"/>
                  </a:lnTo>
                  <a:lnTo>
                    <a:pt x="4" y="433"/>
                  </a:lnTo>
                  <a:lnTo>
                    <a:pt x="7" y="473"/>
                  </a:lnTo>
                  <a:lnTo>
                    <a:pt x="10" y="512"/>
                  </a:lnTo>
                  <a:lnTo>
                    <a:pt x="16" y="551"/>
                  </a:lnTo>
                  <a:lnTo>
                    <a:pt x="22" y="591"/>
                  </a:lnTo>
                  <a:lnTo>
                    <a:pt x="27" y="630"/>
                  </a:lnTo>
                  <a:lnTo>
                    <a:pt x="35" y="668"/>
                  </a:lnTo>
                  <a:lnTo>
                    <a:pt x="43" y="708"/>
                  </a:lnTo>
                  <a:lnTo>
                    <a:pt x="60" y="785"/>
                  </a:lnTo>
                  <a:lnTo>
                    <a:pt x="80" y="862"/>
                  </a:lnTo>
                  <a:lnTo>
                    <a:pt x="101" y="938"/>
                  </a:lnTo>
                  <a:lnTo>
                    <a:pt x="124" y="1014"/>
                  </a:lnTo>
                  <a:lnTo>
                    <a:pt x="147" y="1089"/>
                  </a:lnTo>
                  <a:lnTo>
                    <a:pt x="195" y="1236"/>
                  </a:lnTo>
                  <a:lnTo>
                    <a:pt x="195" y="1236"/>
                  </a:lnTo>
                  <a:lnTo>
                    <a:pt x="209" y="1277"/>
                  </a:lnTo>
                  <a:lnTo>
                    <a:pt x="224" y="1319"/>
                  </a:lnTo>
                  <a:lnTo>
                    <a:pt x="242" y="1358"/>
                  </a:lnTo>
                  <a:lnTo>
                    <a:pt x="260" y="1398"/>
                  </a:lnTo>
                  <a:lnTo>
                    <a:pt x="279" y="1437"/>
                  </a:lnTo>
                  <a:lnTo>
                    <a:pt x="299" y="1476"/>
                  </a:lnTo>
                  <a:lnTo>
                    <a:pt x="322" y="1514"/>
                  </a:lnTo>
                  <a:lnTo>
                    <a:pt x="344" y="1551"/>
                  </a:lnTo>
                  <a:lnTo>
                    <a:pt x="369" y="1590"/>
                  </a:lnTo>
                  <a:lnTo>
                    <a:pt x="394" y="1626"/>
                  </a:lnTo>
                  <a:lnTo>
                    <a:pt x="420" y="1662"/>
                  </a:lnTo>
                  <a:lnTo>
                    <a:pt x="445" y="1698"/>
                  </a:lnTo>
                  <a:lnTo>
                    <a:pt x="474" y="1733"/>
                  </a:lnTo>
                  <a:lnTo>
                    <a:pt x="502" y="1767"/>
                  </a:lnTo>
                  <a:lnTo>
                    <a:pt x="531" y="1801"/>
                  </a:lnTo>
                  <a:lnTo>
                    <a:pt x="560" y="1835"/>
                  </a:lnTo>
                  <a:lnTo>
                    <a:pt x="590" y="1869"/>
                  </a:lnTo>
                  <a:lnTo>
                    <a:pt x="621" y="1900"/>
                  </a:lnTo>
                  <a:lnTo>
                    <a:pt x="652" y="1933"/>
                  </a:lnTo>
                  <a:lnTo>
                    <a:pt x="685" y="1963"/>
                  </a:lnTo>
                  <a:lnTo>
                    <a:pt x="749" y="2025"/>
                  </a:lnTo>
                  <a:lnTo>
                    <a:pt x="814" y="2084"/>
                  </a:lnTo>
                  <a:lnTo>
                    <a:pt x="881" y="2139"/>
                  </a:lnTo>
                  <a:lnTo>
                    <a:pt x="948" y="2193"/>
                  </a:lnTo>
                  <a:lnTo>
                    <a:pt x="1014" y="2244"/>
                  </a:lnTo>
                  <a:lnTo>
                    <a:pt x="1081" y="2293"/>
                  </a:lnTo>
                  <a:lnTo>
                    <a:pt x="1081" y="2293"/>
                  </a:lnTo>
                  <a:lnTo>
                    <a:pt x="1081" y="2293"/>
                  </a:lnTo>
                  <a:lnTo>
                    <a:pt x="1107" y="2266"/>
                  </a:lnTo>
                  <a:lnTo>
                    <a:pt x="1132" y="2238"/>
                  </a:lnTo>
                  <a:lnTo>
                    <a:pt x="1157" y="2210"/>
                  </a:lnTo>
                  <a:lnTo>
                    <a:pt x="1182" y="2180"/>
                  </a:lnTo>
                  <a:lnTo>
                    <a:pt x="1206" y="2151"/>
                  </a:lnTo>
                  <a:lnTo>
                    <a:pt x="1228" y="2121"/>
                  </a:lnTo>
                  <a:lnTo>
                    <a:pt x="1249" y="2090"/>
                  </a:lnTo>
                  <a:lnTo>
                    <a:pt x="1270" y="2059"/>
                  </a:lnTo>
                  <a:lnTo>
                    <a:pt x="1290" y="2027"/>
                  </a:lnTo>
                  <a:lnTo>
                    <a:pt x="1310" y="1996"/>
                  </a:lnTo>
                  <a:lnTo>
                    <a:pt x="1328" y="1963"/>
                  </a:lnTo>
                  <a:lnTo>
                    <a:pt x="1346" y="1931"/>
                  </a:lnTo>
                  <a:lnTo>
                    <a:pt x="1363" y="1898"/>
                  </a:lnTo>
                  <a:lnTo>
                    <a:pt x="1380" y="1864"/>
                  </a:lnTo>
                  <a:lnTo>
                    <a:pt x="1396" y="1830"/>
                  </a:lnTo>
                  <a:lnTo>
                    <a:pt x="1410" y="1797"/>
                  </a:lnTo>
                  <a:lnTo>
                    <a:pt x="1425" y="1762"/>
                  </a:lnTo>
                  <a:lnTo>
                    <a:pt x="1438" y="1727"/>
                  </a:lnTo>
                  <a:lnTo>
                    <a:pt x="1452" y="1692"/>
                  </a:lnTo>
                  <a:lnTo>
                    <a:pt x="1464" y="1656"/>
                  </a:lnTo>
                  <a:lnTo>
                    <a:pt x="1475" y="1620"/>
                  </a:lnTo>
                  <a:lnTo>
                    <a:pt x="1487" y="1584"/>
                  </a:lnTo>
                  <a:lnTo>
                    <a:pt x="1508" y="1511"/>
                  </a:lnTo>
                  <a:lnTo>
                    <a:pt x="1526" y="1438"/>
                  </a:lnTo>
                  <a:lnTo>
                    <a:pt x="1542" y="1362"/>
                  </a:lnTo>
                  <a:lnTo>
                    <a:pt x="1556" y="1287"/>
                  </a:lnTo>
                  <a:lnTo>
                    <a:pt x="1568" y="1211"/>
                  </a:lnTo>
                  <a:lnTo>
                    <a:pt x="1578" y="1134"/>
                  </a:lnTo>
                  <a:lnTo>
                    <a:pt x="1586" y="1058"/>
                  </a:lnTo>
                  <a:lnTo>
                    <a:pt x="1592" y="980"/>
                  </a:lnTo>
                  <a:lnTo>
                    <a:pt x="1597" y="902"/>
                  </a:lnTo>
                  <a:lnTo>
                    <a:pt x="1600" y="825"/>
                  </a:lnTo>
                  <a:lnTo>
                    <a:pt x="1602" y="747"/>
                  </a:lnTo>
                  <a:lnTo>
                    <a:pt x="1602" y="671"/>
                  </a:lnTo>
                  <a:lnTo>
                    <a:pt x="1601" y="593"/>
                  </a:lnTo>
                  <a:lnTo>
                    <a:pt x="1600" y="516"/>
                  </a:lnTo>
                  <a:lnTo>
                    <a:pt x="1597" y="440"/>
                  </a:lnTo>
                  <a:lnTo>
                    <a:pt x="1592" y="365"/>
                  </a:lnTo>
                  <a:lnTo>
                    <a:pt x="1588" y="290"/>
                  </a:lnTo>
                  <a:lnTo>
                    <a:pt x="1582" y="216"/>
                  </a:lnTo>
                  <a:lnTo>
                    <a:pt x="1577" y="143"/>
                  </a:lnTo>
                  <a:lnTo>
                    <a:pt x="1562" y="0"/>
                  </a:lnTo>
                  <a:lnTo>
                    <a:pt x="46"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4" name="Freeform 10"/>
            <p:cNvSpPr>
              <a:spLocks/>
            </p:cNvSpPr>
            <p:nvPr userDrawn="1"/>
          </p:nvSpPr>
          <p:spPr bwMode="auto">
            <a:xfrm>
              <a:off x="4842" y="0"/>
              <a:ext cx="915" cy="2293"/>
            </a:xfrm>
            <a:custGeom>
              <a:avLst/>
              <a:gdLst>
                <a:gd name="T0" fmla="*/ 915 w 915"/>
                <a:gd name="T1" fmla="*/ 1753 h 2293"/>
                <a:gd name="T2" fmla="*/ 915 w 915"/>
                <a:gd name="T3" fmla="*/ 0 h 2293"/>
                <a:gd name="T4" fmla="*/ 240 w 915"/>
                <a:gd name="T5" fmla="*/ 0 h 2293"/>
                <a:gd name="T6" fmla="*/ 240 w 915"/>
                <a:gd name="T7" fmla="*/ 0 h 2293"/>
                <a:gd name="T8" fmla="*/ 247 w 915"/>
                <a:gd name="T9" fmla="*/ 70 h 2293"/>
                <a:gd name="T10" fmla="*/ 254 w 915"/>
                <a:gd name="T11" fmla="*/ 141 h 2293"/>
                <a:gd name="T12" fmla="*/ 259 w 915"/>
                <a:gd name="T13" fmla="*/ 212 h 2293"/>
                <a:gd name="T14" fmla="*/ 263 w 915"/>
                <a:gd name="T15" fmla="*/ 282 h 2293"/>
                <a:gd name="T16" fmla="*/ 266 w 915"/>
                <a:gd name="T17" fmla="*/ 353 h 2293"/>
                <a:gd name="T18" fmla="*/ 270 w 915"/>
                <a:gd name="T19" fmla="*/ 424 h 2293"/>
                <a:gd name="T20" fmla="*/ 271 w 915"/>
                <a:gd name="T21" fmla="*/ 496 h 2293"/>
                <a:gd name="T22" fmla="*/ 272 w 915"/>
                <a:gd name="T23" fmla="*/ 567 h 2293"/>
                <a:gd name="T24" fmla="*/ 271 w 915"/>
                <a:gd name="T25" fmla="*/ 639 h 2293"/>
                <a:gd name="T26" fmla="*/ 270 w 915"/>
                <a:gd name="T27" fmla="*/ 710 h 2293"/>
                <a:gd name="T28" fmla="*/ 268 w 915"/>
                <a:gd name="T29" fmla="*/ 782 h 2293"/>
                <a:gd name="T30" fmla="*/ 265 w 915"/>
                <a:gd name="T31" fmla="*/ 854 h 2293"/>
                <a:gd name="T32" fmla="*/ 261 w 915"/>
                <a:gd name="T33" fmla="*/ 925 h 2293"/>
                <a:gd name="T34" fmla="*/ 256 w 915"/>
                <a:gd name="T35" fmla="*/ 997 h 2293"/>
                <a:gd name="T36" fmla="*/ 250 w 915"/>
                <a:gd name="T37" fmla="*/ 1069 h 2293"/>
                <a:gd name="T38" fmla="*/ 243 w 915"/>
                <a:gd name="T39" fmla="*/ 1141 h 2293"/>
                <a:gd name="T40" fmla="*/ 235 w 915"/>
                <a:gd name="T41" fmla="*/ 1213 h 2293"/>
                <a:gd name="T42" fmla="*/ 227 w 915"/>
                <a:gd name="T43" fmla="*/ 1285 h 2293"/>
                <a:gd name="T44" fmla="*/ 217 w 915"/>
                <a:gd name="T45" fmla="*/ 1357 h 2293"/>
                <a:gd name="T46" fmla="*/ 205 w 915"/>
                <a:gd name="T47" fmla="*/ 1429 h 2293"/>
                <a:gd name="T48" fmla="*/ 194 w 915"/>
                <a:gd name="T49" fmla="*/ 1502 h 2293"/>
                <a:gd name="T50" fmla="*/ 182 w 915"/>
                <a:gd name="T51" fmla="*/ 1574 h 2293"/>
                <a:gd name="T52" fmla="*/ 167 w 915"/>
                <a:gd name="T53" fmla="*/ 1646 h 2293"/>
                <a:gd name="T54" fmla="*/ 153 w 915"/>
                <a:gd name="T55" fmla="*/ 1718 h 2293"/>
                <a:gd name="T56" fmla="*/ 137 w 915"/>
                <a:gd name="T57" fmla="*/ 1790 h 2293"/>
                <a:gd name="T58" fmla="*/ 121 w 915"/>
                <a:gd name="T59" fmla="*/ 1862 h 2293"/>
                <a:gd name="T60" fmla="*/ 103 w 915"/>
                <a:gd name="T61" fmla="*/ 1934 h 2293"/>
                <a:gd name="T62" fmla="*/ 84 w 915"/>
                <a:gd name="T63" fmla="*/ 2006 h 2293"/>
                <a:gd name="T64" fmla="*/ 65 w 915"/>
                <a:gd name="T65" fmla="*/ 2078 h 2293"/>
                <a:gd name="T66" fmla="*/ 44 w 915"/>
                <a:gd name="T67" fmla="*/ 2150 h 2293"/>
                <a:gd name="T68" fmla="*/ 22 w 915"/>
                <a:gd name="T69" fmla="*/ 2221 h 2293"/>
                <a:gd name="T70" fmla="*/ 0 w 915"/>
                <a:gd name="T71" fmla="*/ 2293 h 2293"/>
                <a:gd name="T72" fmla="*/ 0 w 915"/>
                <a:gd name="T73" fmla="*/ 2293 h 2293"/>
                <a:gd name="T74" fmla="*/ 53 w 915"/>
                <a:gd name="T75" fmla="*/ 2255 h 2293"/>
                <a:gd name="T76" fmla="*/ 108 w 915"/>
                <a:gd name="T77" fmla="*/ 2216 h 2293"/>
                <a:gd name="T78" fmla="*/ 162 w 915"/>
                <a:gd name="T79" fmla="*/ 2179 h 2293"/>
                <a:gd name="T80" fmla="*/ 218 w 915"/>
                <a:gd name="T81" fmla="*/ 2142 h 2293"/>
                <a:gd name="T82" fmla="*/ 273 w 915"/>
                <a:gd name="T83" fmla="*/ 2106 h 2293"/>
                <a:gd name="T84" fmla="*/ 329 w 915"/>
                <a:gd name="T85" fmla="*/ 2071 h 2293"/>
                <a:gd name="T86" fmla="*/ 385 w 915"/>
                <a:gd name="T87" fmla="*/ 2036 h 2293"/>
                <a:gd name="T88" fmla="*/ 443 w 915"/>
                <a:gd name="T89" fmla="*/ 2001 h 2293"/>
                <a:gd name="T90" fmla="*/ 500 w 915"/>
                <a:gd name="T91" fmla="*/ 1969 h 2293"/>
                <a:gd name="T92" fmla="*/ 559 w 915"/>
                <a:gd name="T93" fmla="*/ 1935 h 2293"/>
                <a:gd name="T94" fmla="*/ 617 w 915"/>
                <a:gd name="T95" fmla="*/ 1904 h 2293"/>
                <a:gd name="T96" fmla="*/ 675 w 915"/>
                <a:gd name="T97" fmla="*/ 1872 h 2293"/>
                <a:gd name="T98" fmla="*/ 735 w 915"/>
                <a:gd name="T99" fmla="*/ 1842 h 2293"/>
                <a:gd name="T100" fmla="*/ 795 w 915"/>
                <a:gd name="T101" fmla="*/ 1811 h 2293"/>
                <a:gd name="T102" fmla="*/ 854 w 915"/>
                <a:gd name="T103" fmla="*/ 1782 h 2293"/>
                <a:gd name="T104" fmla="*/ 915 w 915"/>
                <a:gd name="T105" fmla="*/ 1753 h 2293"/>
                <a:gd name="T106" fmla="*/ 915 w 915"/>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5" h="2293">
                  <a:moveTo>
                    <a:pt x="915" y="1753"/>
                  </a:moveTo>
                  <a:lnTo>
                    <a:pt x="915" y="0"/>
                  </a:lnTo>
                  <a:lnTo>
                    <a:pt x="240" y="0"/>
                  </a:lnTo>
                  <a:lnTo>
                    <a:pt x="240" y="0"/>
                  </a:lnTo>
                  <a:lnTo>
                    <a:pt x="247" y="70"/>
                  </a:lnTo>
                  <a:lnTo>
                    <a:pt x="254" y="141"/>
                  </a:lnTo>
                  <a:lnTo>
                    <a:pt x="259" y="212"/>
                  </a:lnTo>
                  <a:lnTo>
                    <a:pt x="263" y="282"/>
                  </a:lnTo>
                  <a:lnTo>
                    <a:pt x="266" y="353"/>
                  </a:lnTo>
                  <a:lnTo>
                    <a:pt x="270" y="424"/>
                  </a:lnTo>
                  <a:lnTo>
                    <a:pt x="271" y="496"/>
                  </a:lnTo>
                  <a:lnTo>
                    <a:pt x="272" y="567"/>
                  </a:lnTo>
                  <a:lnTo>
                    <a:pt x="271" y="639"/>
                  </a:lnTo>
                  <a:lnTo>
                    <a:pt x="270" y="710"/>
                  </a:lnTo>
                  <a:lnTo>
                    <a:pt x="268" y="782"/>
                  </a:lnTo>
                  <a:lnTo>
                    <a:pt x="265" y="854"/>
                  </a:lnTo>
                  <a:lnTo>
                    <a:pt x="261" y="925"/>
                  </a:lnTo>
                  <a:lnTo>
                    <a:pt x="256" y="997"/>
                  </a:lnTo>
                  <a:lnTo>
                    <a:pt x="250" y="1069"/>
                  </a:lnTo>
                  <a:lnTo>
                    <a:pt x="243" y="1141"/>
                  </a:lnTo>
                  <a:lnTo>
                    <a:pt x="235" y="1213"/>
                  </a:lnTo>
                  <a:lnTo>
                    <a:pt x="227" y="1285"/>
                  </a:lnTo>
                  <a:lnTo>
                    <a:pt x="217" y="1357"/>
                  </a:lnTo>
                  <a:lnTo>
                    <a:pt x="205" y="1429"/>
                  </a:lnTo>
                  <a:lnTo>
                    <a:pt x="194" y="1502"/>
                  </a:lnTo>
                  <a:lnTo>
                    <a:pt x="182" y="1574"/>
                  </a:lnTo>
                  <a:lnTo>
                    <a:pt x="167" y="1646"/>
                  </a:lnTo>
                  <a:lnTo>
                    <a:pt x="153" y="1718"/>
                  </a:lnTo>
                  <a:lnTo>
                    <a:pt x="137" y="1790"/>
                  </a:lnTo>
                  <a:lnTo>
                    <a:pt x="121" y="1862"/>
                  </a:lnTo>
                  <a:lnTo>
                    <a:pt x="103" y="1934"/>
                  </a:lnTo>
                  <a:lnTo>
                    <a:pt x="84" y="2006"/>
                  </a:lnTo>
                  <a:lnTo>
                    <a:pt x="65" y="2078"/>
                  </a:lnTo>
                  <a:lnTo>
                    <a:pt x="44" y="2150"/>
                  </a:lnTo>
                  <a:lnTo>
                    <a:pt x="22" y="2221"/>
                  </a:lnTo>
                  <a:lnTo>
                    <a:pt x="0" y="2293"/>
                  </a:lnTo>
                  <a:lnTo>
                    <a:pt x="0" y="2293"/>
                  </a:lnTo>
                  <a:lnTo>
                    <a:pt x="53" y="2255"/>
                  </a:lnTo>
                  <a:lnTo>
                    <a:pt x="108" y="2216"/>
                  </a:lnTo>
                  <a:lnTo>
                    <a:pt x="162" y="2179"/>
                  </a:lnTo>
                  <a:lnTo>
                    <a:pt x="218" y="2142"/>
                  </a:lnTo>
                  <a:lnTo>
                    <a:pt x="273" y="2106"/>
                  </a:lnTo>
                  <a:lnTo>
                    <a:pt x="329" y="2071"/>
                  </a:lnTo>
                  <a:lnTo>
                    <a:pt x="385" y="2036"/>
                  </a:lnTo>
                  <a:lnTo>
                    <a:pt x="443" y="2001"/>
                  </a:lnTo>
                  <a:lnTo>
                    <a:pt x="500" y="1969"/>
                  </a:lnTo>
                  <a:lnTo>
                    <a:pt x="559" y="1935"/>
                  </a:lnTo>
                  <a:lnTo>
                    <a:pt x="617" y="1904"/>
                  </a:lnTo>
                  <a:lnTo>
                    <a:pt x="675" y="1872"/>
                  </a:lnTo>
                  <a:lnTo>
                    <a:pt x="735" y="1842"/>
                  </a:lnTo>
                  <a:lnTo>
                    <a:pt x="795" y="1811"/>
                  </a:lnTo>
                  <a:lnTo>
                    <a:pt x="854" y="1782"/>
                  </a:lnTo>
                  <a:lnTo>
                    <a:pt x="915" y="1753"/>
                  </a:lnTo>
                  <a:lnTo>
                    <a:pt x="915"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5" name="Freeform 11"/>
            <p:cNvSpPr>
              <a:spLocks/>
            </p:cNvSpPr>
            <p:nvPr userDrawn="1"/>
          </p:nvSpPr>
          <p:spPr bwMode="auto">
            <a:xfrm>
              <a:off x="4842" y="2293"/>
              <a:ext cx="915" cy="540"/>
            </a:xfrm>
            <a:custGeom>
              <a:avLst/>
              <a:gdLst>
                <a:gd name="T0" fmla="*/ 915 w 915"/>
                <a:gd name="T1" fmla="*/ 378 h 540"/>
                <a:gd name="T2" fmla="*/ 915 w 915"/>
                <a:gd name="T3" fmla="*/ 378 h 540"/>
                <a:gd name="T4" fmla="*/ 854 w 915"/>
                <a:gd name="T5" fmla="*/ 368 h 540"/>
                <a:gd name="T6" fmla="*/ 795 w 915"/>
                <a:gd name="T7" fmla="*/ 356 h 540"/>
                <a:gd name="T8" fmla="*/ 735 w 915"/>
                <a:gd name="T9" fmla="*/ 342 h 540"/>
                <a:gd name="T10" fmla="*/ 675 w 915"/>
                <a:gd name="T11" fmla="*/ 327 h 540"/>
                <a:gd name="T12" fmla="*/ 617 w 915"/>
                <a:gd name="T13" fmla="*/ 309 h 540"/>
                <a:gd name="T14" fmla="*/ 559 w 915"/>
                <a:gd name="T15" fmla="*/ 290 h 540"/>
                <a:gd name="T16" fmla="*/ 500 w 915"/>
                <a:gd name="T17" fmla="*/ 270 h 540"/>
                <a:gd name="T18" fmla="*/ 442 w 915"/>
                <a:gd name="T19" fmla="*/ 247 h 540"/>
                <a:gd name="T20" fmla="*/ 384 w 915"/>
                <a:gd name="T21" fmla="*/ 223 h 540"/>
                <a:gd name="T22" fmla="*/ 328 w 915"/>
                <a:gd name="T23" fmla="*/ 196 h 540"/>
                <a:gd name="T24" fmla="*/ 272 w 915"/>
                <a:gd name="T25" fmla="*/ 167 h 540"/>
                <a:gd name="T26" fmla="*/ 216 w 915"/>
                <a:gd name="T27" fmla="*/ 138 h 540"/>
                <a:gd name="T28" fmla="*/ 161 w 915"/>
                <a:gd name="T29" fmla="*/ 107 h 540"/>
                <a:gd name="T30" fmla="*/ 107 w 915"/>
                <a:gd name="T31" fmla="*/ 73 h 540"/>
                <a:gd name="T32" fmla="*/ 53 w 915"/>
                <a:gd name="T33" fmla="*/ 37 h 540"/>
                <a:gd name="T34" fmla="*/ 0 w 915"/>
                <a:gd name="T35" fmla="*/ 0 h 540"/>
                <a:gd name="T36" fmla="*/ 0 w 915"/>
                <a:gd name="T37" fmla="*/ 0 h 540"/>
                <a:gd name="T38" fmla="*/ 55 w 915"/>
                <a:gd name="T39" fmla="*/ 39 h 540"/>
                <a:gd name="T40" fmla="*/ 110 w 915"/>
                <a:gd name="T41" fmla="*/ 79 h 540"/>
                <a:gd name="T42" fmla="*/ 165 w 915"/>
                <a:gd name="T43" fmla="*/ 116 h 540"/>
                <a:gd name="T44" fmla="*/ 221 w 915"/>
                <a:gd name="T45" fmla="*/ 153 h 540"/>
                <a:gd name="T46" fmla="*/ 277 w 915"/>
                <a:gd name="T47" fmla="*/ 190 h 540"/>
                <a:gd name="T48" fmla="*/ 334 w 915"/>
                <a:gd name="T49" fmla="*/ 225 h 540"/>
                <a:gd name="T50" fmla="*/ 391 w 915"/>
                <a:gd name="T51" fmla="*/ 260 h 540"/>
                <a:gd name="T52" fmla="*/ 448 w 915"/>
                <a:gd name="T53" fmla="*/ 295 h 540"/>
                <a:gd name="T54" fmla="*/ 506 w 915"/>
                <a:gd name="T55" fmla="*/ 327 h 540"/>
                <a:gd name="T56" fmla="*/ 563 w 915"/>
                <a:gd name="T57" fmla="*/ 360 h 540"/>
                <a:gd name="T58" fmla="*/ 622 w 915"/>
                <a:gd name="T59" fmla="*/ 392 h 540"/>
                <a:gd name="T60" fmla="*/ 679 w 915"/>
                <a:gd name="T61" fmla="*/ 423 h 540"/>
                <a:gd name="T62" fmla="*/ 737 w 915"/>
                <a:gd name="T63" fmla="*/ 453 h 540"/>
                <a:gd name="T64" fmla="*/ 797 w 915"/>
                <a:gd name="T65" fmla="*/ 482 h 540"/>
                <a:gd name="T66" fmla="*/ 855 w 915"/>
                <a:gd name="T67" fmla="*/ 512 h 540"/>
                <a:gd name="T68" fmla="*/ 915 w 915"/>
                <a:gd name="T69" fmla="*/ 540 h 540"/>
                <a:gd name="T70" fmla="*/ 915 w 915"/>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5" h="540">
                  <a:moveTo>
                    <a:pt x="915" y="378"/>
                  </a:moveTo>
                  <a:lnTo>
                    <a:pt x="915" y="378"/>
                  </a:lnTo>
                  <a:lnTo>
                    <a:pt x="854" y="368"/>
                  </a:lnTo>
                  <a:lnTo>
                    <a:pt x="795" y="356"/>
                  </a:lnTo>
                  <a:lnTo>
                    <a:pt x="735" y="342"/>
                  </a:lnTo>
                  <a:lnTo>
                    <a:pt x="675" y="327"/>
                  </a:lnTo>
                  <a:lnTo>
                    <a:pt x="617" y="309"/>
                  </a:lnTo>
                  <a:lnTo>
                    <a:pt x="559" y="290"/>
                  </a:lnTo>
                  <a:lnTo>
                    <a:pt x="500" y="270"/>
                  </a:lnTo>
                  <a:lnTo>
                    <a:pt x="442" y="247"/>
                  </a:lnTo>
                  <a:lnTo>
                    <a:pt x="384" y="223"/>
                  </a:lnTo>
                  <a:lnTo>
                    <a:pt x="328" y="196"/>
                  </a:lnTo>
                  <a:lnTo>
                    <a:pt x="272" y="167"/>
                  </a:lnTo>
                  <a:lnTo>
                    <a:pt x="216" y="138"/>
                  </a:lnTo>
                  <a:lnTo>
                    <a:pt x="161" y="107"/>
                  </a:lnTo>
                  <a:lnTo>
                    <a:pt x="107" y="73"/>
                  </a:lnTo>
                  <a:lnTo>
                    <a:pt x="53" y="37"/>
                  </a:lnTo>
                  <a:lnTo>
                    <a:pt x="0" y="0"/>
                  </a:lnTo>
                  <a:lnTo>
                    <a:pt x="0" y="0"/>
                  </a:lnTo>
                  <a:lnTo>
                    <a:pt x="55" y="39"/>
                  </a:lnTo>
                  <a:lnTo>
                    <a:pt x="110" y="79"/>
                  </a:lnTo>
                  <a:lnTo>
                    <a:pt x="165" y="116"/>
                  </a:lnTo>
                  <a:lnTo>
                    <a:pt x="221" y="153"/>
                  </a:lnTo>
                  <a:lnTo>
                    <a:pt x="277" y="190"/>
                  </a:lnTo>
                  <a:lnTo>
                    <a:pt x="334" y="225"/>
                  </a:lnTo>
                  <a:lnTo>
                    <a:pt x="391" y="260"/>
                  </a:lnTo>
                  <a:lnTo>
                    <a:pt x="448" y="295"/>
                  </a:lnTo>
                  <a:lnTo>
                    <a:pt x="506" y="327"/>
                  </a:lnTo>
                  <a:lnTo>
                    <a:pt x="563" y="360"/>
                  </a:lnTo>
                  <a:lnTo>
                    <a:pt x="622" y="392"/>
                  </a:lnTo>
                  <a:lnTo>
                    <a:pt x="679" y="423"/>
                  </a:lnTo>
                  <a:lnTo>
                    <a:pt x="737" y="453"/>
                  </a:lnTo>
                  <a:lnTo>
                    <a:pt x="797" y="482"/>
                  </a:lnTo>
                  <a:lnTo>
                    <a:pt x="855" y="512"/>
                  </a:lnTo>
                  <a:lnTo>
                    <a:pt x="915" y="540"/>
                  </a:lnTo>
                  <a:lnTo>
                    <a:pt x="915"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6" name="Freeform 12"/>
            <p:cNvSpPr>
              <a:spLocks/>
            </p:cNvSpPr>
            <p:nvPr userDrawn="1"/>
          </p:nvSpPr>
          <p:spPr bwMode="auto">
            <a:xfrm>
              <a:off x="3008" y="0"/>
              <a:ext cx="1834" cy="2293"/>
            </a:xfrm>
            <a:custGeom>
              <a:avLst/>
              <a:gdLst>
                <a:gd name="T0" fmla="*/ 1065 w 1834"/>
                <a:gd name="T1" fmla="*/ 1236 h 2293"/>
                <a:gd name="T2" fmla="*/ 1042 w 1834"/>
                <a:gd name="T3" fmla="*/ 1163 h 2293"/>
                <a:gd name="T4" fmla="*/ 1023 w 1834"/>
                <a:gd name="T5" fmla="*/ 1089 h 2293"/>
                <a:gd name="T6" fmla="*/ 1005 w 1834"/>
                <a:gd name="T7" fmla="*/ 1014 h 2293"/>
                <a:gd name="T8" fmla="*/ 992 w 1834"/>
                <a:gd name="T9" fmla="*/ 938 h 2293"/>
                <a:gd name="T10" fmla="*/ 979 w 1834"/>
                <a:gd name="T11" fmla="*/ 862 h 2293"/>
                <a:gd name="T12" fmla="*/ 970 w 1834"/>
                <a:gd name="T13" fmla="*/ 785 h 2293"/>
                <a:gd name="T14" fmla="*/ 965 w 1834"/>
                <a:gd name="T15" fmla="*/ 708 h 2293"/>
                <a:gd name="T16" fmla="*/ 961 w 1834"/>
                <a:gd name="T17" fmla="*/ 630 h 2293"/>
                <a:gd name="T18" fmla="*/ 961 w 1834"/>
                <a:gd name="T19" fmla="*/ 551 h 2293"/>
                <a:gd name="T20" fmla="*/ 963 w 1834"/>
                <a:gd name="T21" fmla="*/ 473 h 2293"/>
                <a:gd name="T22" fmla="*/ 969 w 1834"/>
                <a:gd name="T23" fmla="*/ 394 h 2293"/>
                <a:gd name="T24" fmla="*/ 978 w 1834"/>
                <a:gd name="T25" fmla="*/ 315 h 2293"/>
                <a:gd name="T26" fmla="*/ 990 w 1834"/>
                <a:gd name="T27" fmla="*/ 236 h 2293"/>
                <a:gd name="T28" fmla="*/ 1005 w 1834"/>
                <a:gd name="T29" fmla="*/ 158 h 2293"/>
                <a:gd name="T30" fmla="*/ 1023 w 1834"/>
                <a:gd name="T31" fmla="*/ 79 h 2293"/>
                <a:gd name="T32" fmla="*/ 1043 w 1834"/>
                <a:gd name="T33" fmla="*/ 0 h 2293"/>
                <a:gd name="T34" fmla="*/ 0 w 1834"/>
                <a:gd name="T35" fmla="*/ 0 h 2293"/>
                <a:gd name="T36" fmla="*/ 79 w 1834"/>
                <a:gd name="T37" fmla="*/ 174 h 2293"/>
                <a:gd name="T38" fmla="*/ 162 w 1834"/>
                <a:gd name="T39" fmla="*/ 345 h 2293"/>
                <a:gd name="T40" fmla="*/ 252 w 1834"/>
                <a:gd name="T41" fmla="*/ 512 h 2293"/>
                <a:gd name="T42" fmla="*/ 346 w 1834"/>
                <a:gd name="T43" fmla="*/ 675 h 2293"/>
                <a:gd name="T44" fmla="*/ 445 w 1834"/>
                <a:gd name="T45" fmla="*/ 835 h 2293"/>
                <a:gd name="T46" fmla="*/ 550 w 1834"/>
                <a:gd name="T47" fmla="*/ 989 h 2293"/>
                <a:gd name="T48" fmla="*/ 659 w 1834"/>
                <a:gd name="T49" fmla="*/ 1140 h 2293"/>
                <a:gd name="T50" fmla="*/ 773 w 1834"/>
                <a:gd name="T51" fmla="*/ 1286 h 2293"/>
                <a:gd name="T52" fmla="*/ 891 w 1834"/>
                <a:gd name="T53" fmla="*/ 1428 h 2293"/>
                <a:gd name="T54" fmla="*/ 1014 w 1834"/>
                <a:gd name="T55" fmla="*/ 1565 h 2293"/>
                <a:gd name="T56" fmla="*/ 1141 w 1834"/>
                <a:gd name="T57" fmla="*/ 1699 h 2293"/>
                <a:gd name="T58" fmla="*/ 1272 w 1834"/>
                <a:gd name="T59" fmla="*/ 1827 h 2293"/>
                <a:gd name="T60" fmla="*/ 1406 w 1834"/>
                <a:gd name="T61" fmla="*/ 1951 h 2293"/>
                <a:gd name="T62" fmla="*/ 1545 w 1834"/>
                <a:gd name="T63" fmla="*/ 2069 h 2293"/>
                <a:gd name="T64" fmla="*/ 1688 w 1834"/>
                <a:gd name="T65" fmla="*/ 2184 h 2293"/>
                <a:gd name="T66" fmla="*/ 1834 w 1834"/>
                <a:gd name="T67" fmla="*/ 2293 h 2293"/>
                <a:gd name="T68" fmla="*/ 1801 w 1834"/>
                <a:gd name="T69" fmla="*/ 2269 h 2293"/>
                <a:gd name="T70" fmla="*/ 1737 w 1834"/>
                <a:gd name="T71" fmla="*/ 2219 h 2293"/>
                <a:gd name="T72" fmla="*/ 1675 w 1834"/>
                <a:gd name="T73" fmla="*/ 2167 h 2293"/>
                <a:gd name="T74" fmla="*/ 1616 w 1834"/>
                <a:gd name="T75" fmla="*/ 2112 h 2293"/>
                <a:gd name="T76" fmla="*/ 1557 w 1834"/>
                <a:gd name="T77" fmla="*/ 2054 h 2293"/>
                <a:gd name="T78" fmla="*/ 1502 w 1834"/>
                <a:gd name="T79" fmla="*/ 1995 h 2293"/>
                <a:gd name="T80" fmla="*/ 1448 w 1834"/>
                <a:gd name="T81" fmla="*/ 1933 h 2293"/>
                <a:gd name="T82" fmla="*/ 1396 w 1834"/>
                <a:gd name="T83" fmla="*/ 1869 h 2293"/>
                <a:gd name="T84" fmla="*/ 1348 w 1834"/>
                <a:gd name="T85" fmla="*/ 1801 h 2293"/>
                <a:gd name="T86" fmla="*/ 1301 w 1834"/>
                <a:gd name="T87" fmla="*/ 1733 h 2293"/>
                <a:gd name="T88" fmla="*/ 1257 w 1834"/>
                <a:gd name="T89" fmla="*/ 1662 h 2293"/>
                <a:gd name="T90" fmla="*/ 1216 w 1834"/>
                <a:gd name="T91" fmla="*/ 1590 h 2293"/>
                <a:gd name="T92" fmla="*/ 1177 w 1834"/>
                <a:gd name="T93" fmla="*/ 1514 h 2293"/>
                <a:gd name="T94" fmla="*/ 1142 w 1834"/>
                <a:gd name="T95" fmla="*/ 1437 h 2293"/>
                <a:gd name="T96" fmla="*/ 1108 w 1834"/>
                <a:gd name="T97" fmla="*/ 1358 h 2293"/>
                <a:gd name="T98" fmla="*/ 1079 w 1834"/>
                <a:gd name="T99" fmla="*/ 1277 h 2293"/>
                <a:gd name="T100" fmla="*/ 1065 w 1834"/>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2293">
                  <a:moveTo>
                    <a:pt x="1065" y="1236"/>
                  </a:moveTo>
                  <a:lnTo>
                    <a:pt x="1065" y="1236"/>
                  </a:lnTo>
                  <a:lnTo>
                    <a:pt x="1053" y="1199"/>
                  </a:lnTo>
                  <a:lnTo>
                    <a:pt x="1042" y="1163"/>
                  </a:lnTo>
                  <a:lnTo>
                    <a:pt x="1032" y="1126"/>
                  </a:lnTo>
                  <a:lnTo>
                    <a:pt x="1023" y="1089"/>
                  </a:lnTo>
                  <a:lnTo>
                    <a:pt x="1014" y="1051"/>
                  </a:lnTo>
                  <a:lnTo>
                    <a:pt x="1005" y="1014"/>
                  </a:lnTo>
                  <a:lnTo>
                    <a:pt x="998" y="975"/>
                  </a:lnTo>
                  <a:lnTo>
                    <a:pt x="992" y="938"/>
                  </a:lnTo>
                  <a:lnTo>
                    <a:pt x="985" y="900"/>
                  </a:lnTo>
                  <a:lnTo>
                    <a:pt x="979" y="862"/>
                  </a:lnTo>
                  <a:lnTo>
                    <a:pt x="975" y="824"/>
                  </a:lnTo>
                  <a:lnTo>
                    <a:pt x="970" y="785"/>
                  </a:lnTo>
                  <a:lnTo>
                    <a:pt x="967" y="746"/>
                  </a:lnTo>
                  <a:lnTo>
                    <a:pt x="965" y="708"/>
                  </a:lnTo>
                  <a:lnTo>
                    <a:pt x="962" y="668"/>
                  </a:lnTo>
                  <a:lnTo>
                    <a:pt x="961" y="630"/>
                  </a:lnTo>
                  <a:lnTo>
                    <a:pt x="961" y="591"/>
                  </a:lnTo>
                  <a:lnTo>
                    <a:pt x="961" y="551"/>
                  </a:lnTo>
                  <a:lnTo>
                    <a:pt x="962" y="512"/>
                  </a:lnTo>
                  <a:lnTo>
                    <a:pt x="963" y="473"/>
                  </a:lnTo>
                  <a:lnTo>
                    <a:pt x="967" y="433"/>
                  </a:lnTo>
                  <a:lnTo>
                    <a:pt x="969" y="394"/>
                  </a:lnTo>
                  <a:lnTo>
                    <a:pt x="974" y="354"/>
                  </a:lnTo>
                  <a:lnTo>
                    <a:pt x="978" y="315"/>
                  </a:lnTo>
                  <a:lnTo>
                    <a:pt x="984" y="276"/>
                  </a:lnTo>
                  <a:lnTo>
                    <a:pt x="990" y="236"/>
                  </a:lnTo>
                  <a:lnTo>
                    <a:pt x="997" y="197"/>
                  </a:lnTo>
                  <a:lnTo>
                    <a:pt x="1005" y="158"/>
                  </a:lnTo>
                  <a:lnTo>
                    <a:pt x="1013" y="118"/>
                  </a:lnTo>
                  <a:lnTo>
                    <a:pt x="1023" y="79"/>
                  </a:lnTo>
                  <a:lnTo>
                    <a:pt x="1033" y="39"/>
                  </a:lnTo>
                  <a:lnTo>
                    <a:pt x="1043" y="0"/>
                  </a:lnTo>
                  <a:lnTo>
                    <a:pt x="0" y="0"/>
                  </a:lnTo>
                  <a:lnTo>
                    <a:pt x="0" y="0"/>
                  </a:lnTo>
                  <a:lnTo>
                    <a:pt x="38" y="88"/>
                  </a:lnTo>
                  <a:lnTo>
                    <a:pt x="79" y="174"/>
                  </a:lnTo>
                  <a:lnTo>
                    <a:pt x="120" y="260"/>
                  </a:lnTo>
                  <a:lnTo>
                    <a:pt x="162" y="345"/>
                  </a:lnTo>
                  <a:lnTo>
                    <a:pt x="207" y="430"/>
                  </a:lnTo>
                  <a:lnTo>
                    <a:pt x="252" y="512"/>
                  </a:lnTo>
                  <a:lnTo>
                    <a:pt x="298" y="594"/>
                  </a:lnTo>
                  <a:lnTo>
                    <a:pt x="346" y="675"/>
                  </a:lnTo>
                  <a:lnTo>
                    <a:pt x="396" y="755"/>
                  </a:lnTo>
                  <a:lnTo>
                    <a:pt x="445" y="835"/>
                  </a:lnTo>
                  <a:lnTo>
                    <a:pt x="497" y="912"/>
                  </a:lnTo>
                  <a:lnTo>
                    <a:pt x="550" y="989"/>
                  </a:lnTo>
                  <a:lnTo>
                    <a:pt x="604" y="1065"/>
                  </a:lnTo>
                  <a:lnTo>
                    <a:pt x="659" y="1140"/>
                  </a:lnTo>
                  <a:lnTo>
                    <a:pt x="716" y="1214"/>
                  </a:lnTo>
                  <a:lnTo>
                    <a:pt x="773" y="1286"/>
                  </a:lnTo>
                  <a:lnTo>
                    <a:pt x="832" y="1358"/>
                  </a:lnTo>
                  <a:lnTo>
                    <a:pt x="891" y="1428"/>
                  </a:lnTo>
                  <a:lnTo>
                    <a:pt x="952" y="1497"/>
                  </a:lnTo>
                  <a:lnTo>
                    <a:pt x="1014" y="1565"/>
                  </a:lnTo>
                  <a:lnTo>
                    <a:pt x="1077" y="1632"/>
                  </a:lnTo>
                  <a:lnTo>
                    <a:pt x="1141" y="1699"/>
                  </a:lnTo>
                  <a:lnTo>
                    <a:pt x="1206" y="1763"/>
                  </a:lnTo>
                  <a:lnTo>
                    <a:pt x="1272" y="1827"/>
                  </a:lnTo>
                  <a:lnTo>
                    <a:pt x="1339" y="1889"/>
                  </a:lnTo>
                  <a:lnTo>
                    <a:pt x="1406" y="1951"/>
                  </a:lnTo>
                  <a:lnTo>
                    <a:pt x="1475" y="2010"/>
                  </a:lnTo>
                  <a:lnTo>
                    <a:pt x="1545" y="2069"/>
                  </a:lnTo>
                  <a:lnTo>
                    <a:pt x="1616" y="2127"/>
                  </a:lnTo>
                  <a:lnTo>
                    <a:pt x="1688" y="2184"/>
                  </a:lnTo>
                  <a:lnTo>
                    <a:pt x="1760" y="2239"/>
                  </a:lnTo>
                  <a:lnTo>
                    <a:pt x="1834" y="2293"/>
                  </a:lnTo>
                  <a:lnTo>
                    <a:pt x="1834" y="2293"/>
                  </a:lnTo>
                  <a:lnTo>
                    <a:pt x="1801" y="2269"/>
                  </a:lnTo>
                  <a:lnTo>
                    <a:pt x="1769" y="2244"/>
                  </a:lnTo>
                  <a:lnTo>
                    <a:pt x="1737" y="2219"/>
                  </a:lnTo>
                  <a:lnTo>
                    <a:pt x="1706" y="2193"/>
                  </a:lnTo>
                  <a:lnTo>
                    <a:pt x="1675" y="2167"/>
                  </a:lnTo>
                  <a:lnTo>
                    <a:pt x="1645" y="2139"/>
                  </a:lnTo>
                  <a:lnTo>
                    <a:pt x="1616" y="2112"/>
                  </a:lnTo>
                  <a:lnTo>
                    <a:pt x="1586" y="2084"/>
                  </a:lnTo>
                  <a:lnTo>
                    <a:pt x="1557" y="2054"/>
                  </a:lnTo>
                  <a:lnTo>
                    <a:pt x="1529" y="2025"/>
                  </a:lnTo>
                  <a:lnTo>
                    <a:pt x="1502" y="1995"/>
                  </a:lnTo>
                  <a:lnTo>
                    <a:pt x="1475" y="1963"/>
                  </a:lnTo>
                  <a:lnTo>
                    <a:pt x="1448" y="1933"/>
                  </a:lnTo>
                  <a:lnTo>
                    <a:pt x="1422" y="1900"/>
                  </a:lnTo>
                  <a:lnTo>
                    <a:pt x="1396" y="1869"/>
                  </a:lnTo>
                  <a:lnTo>
                    <a:pt x="1372" y="1835"/>
                  </a:lnTo>
                  <a:lnTo>
                    <a:pt x="1348" y="1801"/>
                  </a:lnTo>
                  <a:lnTo>
                    <a:pt x="1324" y="1767"/>
                  </a:lnTo>
                  <a:lnTo>
                    <a:pt x="1301" y="1733"/>
                  </a:lnTo>
                  <a:lnTo>
                    <a:pt x="1279" y="1698"/>
                  </a:lnTo>
                  <a:lnTo>
                    <a:pt x="1257" y="1662"/>
                  </a:lnTo>
                  <a:lnTo>
                    <a:pt x="1237" y="1626"/>
                  </a:lnTo>
                  <a:lnTo>
                    <a:pt x="1216" y="1590"/>
                  </a:lnTo>
                  <a:lnTo>
                    <a:pt x="1196" y="1551"/>
                  </a:lnTo>
                  <a:lnTo>
                    <a:pt x="1177" y="1514"/>
                  </a:lnTo>
                  <a:lnTo>
                    <a:pt x="1159" y="1476"/>
                  </a:lnTo>
                  <a:lnTo>
                    <a:pt x="1142" y="1437"/>
                  </a:lnTo>
                  <a:lnTo>
                    <a:pt x="1125" y="1398"/>
                  </a:lnTo>
                  <a:lnTo>
                    <a:pt x="1108" y="1358"/>
                  </a:lnTo>
                  <a:lnTo>
                    <a:pt x="1094" y="1319"/>
                  </a:lnTo>
                  <a:lnTo>
                    <a:pt x="1079" y="1277"/>
                  </a:lnTo>
                  <a:lnTo>
                    <a:pt x="1065" y="1236"/>
                  </a:lnTo>
                  <a:lnTo>
                    <a:pt x="1065"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7" name="Freeform 13"/>
            <p:cNvSpPr>
              <a:spLocks/>
            </p:cNvSpPr>
            <p:nvPr userDrawn="1"/>
          </p:nvSpPr>
          <p:spPr bwMode="auto">
            <a:xfrm>
              <a:off x="3831" y="2293"/>
              <a:ext cx="1011" cy="947"/>
            </a:xfrm>
            <a:custGeom>
              <a:avLst/>
              <a:gdLst>
                <a:gd name="T0" fmla="*/ 603 w 1011"/>
                <a:gd name="T1" fmla="*/ 947 h 947"/>
                <a:gd name="T2" fmla="*/ 603 w 1011"/>
                <a:gd name="T3" fmla="*/ 947 h 947"/>
                <a:gd name="T4" fmla="*/ 633 w 1011"/>
                <a:gd name="T5" fmla="*/ 890 h 947"/>
                <a:gd name="T6" fmla="*/ 663 w 1011"/>
                <a:gd name="T7" fmla="*/ 832 h 947"/>
                <a:gd name="T8" fmla="*/ 693 w 1011"/>
                <a:gd name="T9" fmla="*/ 775 h 947"/>
                <a:gd name="T10" fmla="*/ 722 w 1011"/>
                <a:gd name="T11" fmla="*/ 716 h 947"/>
                <a:gd name="T12" fmla="*/ 750 w 1011"/>
                <a:gd name="T13" fmla="*/ 658 h 947"/>
                <a:gd name="T14" fmla="*/ 777 w 1011"/>
                <a:gd name="T15" fmla="*/ 599 h 947"/>
                <a:gd name="T16" fmla="*/ 803 w 1011"/>
                <a:gd name="T17" fmla="*/ 541 h 947"/>
                <a:gd name="T18" fmla="*/ 829 w 1011"/>
                <a:gd name="T19" fmla="*/ 481 h 947"/>
                <a:gd name="T20" fmla="*/ 854 w 1011"/>
                <a:gd name="T21" fmla="*/ 423 h 947"/>
                <a:gd name="T22" fmla="*/ 878 w 1011"/>
                <a:gd name="T23" fmla="*/ 363 h 947"/>
                <a:gd name="T24" fmla="*/ 903 w 1011"/>
                <a:gd name="T25" fmla="*/ 302 h 947"/>
                <a:gd name="T26" fmla="*/ 925 w 1011"/>
                <a:gd name="T27" fmla="*/ 243 h 947"/>
                <a:gd name="T28" fmla="*/ 948 w 1011"/>
                <a:gd name="T29" fmla="*/ 182 h 947"/>
                <a:gd name="T30" fmla="*/ 969 w 1011"/>
                <a:gd name="T31" fmla="*/ 121 h 947"/>
                <a:gd name="T32" fmla="*/ 990 w 1011"/>
                <a:gd name="T33" fmla="*/ 61 h 947"/>
                <a:gd name="T34" fmla="*/ 1011 w 1011"/>
                <a:gd name="T35" fmla="*/ 0 h 947"/>
                <a:gd name="T36" fmla="*/ 1011 w 1011"/>
                <a:gd name="T37" fmla="*/ 0 h 947"/>
                <a:gd name="T38" fmla="*/ 1011 w 1011"/>
                <a:gd name="T39" fmla="*/ 0 h 947"/>
                <a:gd name="T40" fmla="*/ 939 w 1011"/>
                <a:gd name="T41" fmla="*/ 53 h 947"/>
                <a:gd name="T42" fmla="*/ 868 w 1011"/>
                <a:gd name="T43" fmla="*/ 107 h 947"/>
                <a:gd name="T44" fmla="*/ 799 w 1011"/>
                <a:gd name="T45" fmla="*/ 161 h 947"/>
                <a:gd name="T46" fmla="*/ 731 w 1011"/>
                <a:gd name="T47" fmla="*/ 217 h 947"/>
                <a:gd name="T48" fmla="*/ 664 w 1011"/>
                <a:gd name="T49" fmla="*/ 273 h 947"/>
                <a:gd name="T50" fmla="*/ 598 w 1011"/>
                <a:gd name="T51" fmla="*/ 329 h 947"/>
                <a:gd name="T52" fmla="*/ 533 w 1011"/>
                <a:gd name="T53" fmla="*/ 388 h 947"/>
                <a:gd name="T54" fmla="*/ 470 w 1011"/>
                <a:gd name="T55" fmla="*/ 446 h 947"/>
                <a:gd name="T56" fmla="*/ 407 w 1011"/>
                <a:gd name="T57" fmla="*/ 507 h 947"/>
                <a:gd name="T58" fmla="*/ 345 w 1011"/>
                <a:gd name="T59" fmla="*/ 567 h 947"/>
                <a:gd name="T60" fmla="*/ 284 w 1011"/>
                <a:gd name="T61" fmla="*/ 629 h 947"/>
                <a:gd name="T62" fmla="*/ 226 w 1011"/>
                <a:gd name="T63" fmla="*/ 691 h 947"/>
                <a:gd name="T64" fmla="*/ 167 w 1011"/>
                <a:gd name="T65" fmla="*/ 754 h 947"/>
                <a:gd name="T66" fmla="*/ 110 w 1011"/>
                <a:gd name="T67" fmla="*/ 818 h 947"/>
                <a:gd name="T68" fmla="*/ 54 w 1011"/>
                <a:gd name="T69" fmla="*/ 882 h 947"/>
                <a:gd name="T70" fmla="*/ 0 w 1011"/>
                <a:gd name="T71" fmla="*/ 947 h 947"/>
                <a:gd name="T72" fmla="*/ 603 w 1011"/>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1" h="947">
                  <a:moveTo>
                    <a:pt x="603" y="947"/>
                  </a:moveTo>
                  <a:lnTo>
                    <a:pt x="603" y="947"/>
                  </a:lnTo>
                  <a:lnTo>
                    <a:pt x="633" y="890"/>
                  </a:lnTo>
                  <a:lnTo>
                    <a:pt x="663" y="832"/>
                  </a:lnTo>
                  <a:lnTo>
                    <a:pt x="693" y="775"/>
                  </a:lnTo>
                  <a:lnTo>
                    <a:pt x="722" y="716"/>
                  </a:lnTo>
                  <a:lnTo>
                    <a:pt x="750" y="658"/>
                  </a:lnTo>
                  <a:lnTo>
                    <a:pt x="777" y="599"/>
                  </a:lnTo>
                  <a:lnTo>
                    <a:pt x="803" y="541"/>
                  </a:lnTo>
                  <a:lnTo>
                    <a:pt x="829" y="481"/>
                  </a:lnTo>
                  <a:lnTo>
                    <a:pt x="854" y="423"/>
                  </a:lnTo>
                  <a:lnTo>
                    <a:pt x="878" y="363"/>
                  </a:lnTo>
                  <a:lnTo>
                    <a:pt x="903" y="302"/>
                  </a:lnTo>
                  <a:lnTo>
                    <a:pt x="925" y="243"/>
                  </a:lnTo>
                  <a:lnTo>
                    <a:pt x="948" y="182"/>
                  </a:lnTo>
                  <a:lnTo>
                    <a:pt x="969" y="121"/>
                  </a:lnTo>
                  <a:lnTo>
                    <a:pt x="990" y="61"/>
                  </a:lnTo>
                  <a:lnTo>
                    <a:pt x="1011" y="0"/>
                  </a:lnTo>
                  <a:lnTo>
                    <a:pt x="1011" y="0"/>
                  </a:lnTo>
                  <a:lnTo>
                    <a:pt x="1011" y="0"/>
                  </a:lnTo>
                  <a:lnTo>
                    <a:pt x="939" y="53"/>
                  </a:lnTo>
                  <a:lnTo>
                    <a:pt x="868" y="107"/>
                  </a:lnTo>
                  <a:lnTo>
                    <a:pt x="799" y="161"/>
                  </a:lnTo>
                  <a:lnTo>
                    <a:pt x="731" y="217"/>
                  </a:lnTo>
                  <a:lnTo>
                    <a:pt x="664" y="273"/>
                  </a:lnTo>
                  <a:lnTo>
                    <a:pt x="598" y="329"/>
                  </a:lnTo>
                  <a:lnTo>
                    <a:pt x="533" y="388"/>
                  </a:lnTo>
                  <a:lnTo>
                    <a:pt x="470" y="446"/>
                  </a:lnTo>
                  <a:lnTo>
                    <a:pt x="407" y="507"/>
                  </a:lnTo>
                  <a:lnTo>
                    <a:pt x="345" y="567"/>
                  </a:lnTo>
                  <a:lnTo>
                    <a:pt x="284" y="629"/>
                  </a:lnTo>
                  <a:lnTo>
                    <a:pt x="226" y="691"/>
                  </a:lnTo>
                  <a:lnTo>
                    <a:pt x="167" y="754"/>
                  </a:lnTo>
                  <a:lnTo>
                    <a:pt x="110" y="818"/>
                  </a:lnTo>
                  <a:lnTo>
                    <a:pt x="54" y="882"/>
                  </a:lnTo>
                  <a:lnTo>
                    <a:pt x="0" y="947"/>
                  </a:lnTo>
                  <a:lnTo>
                    <a:pt x="603"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grpSp>
      <p:grpSp>
        <p:nvGrpSpPr>
          <p:cNvPr id="3" name="Group 4" descr="Valtioneuvoston leijonatunnus."/>
          <p:cNvGrpSpPr>
            <a:grpSpLocks noChangeAspect="1"/>
          </p:cNvGrpSpPr>
          <p:nvPr userDrawn="1"/>
        </p:nvGrpSpPr>
        <p:grpSpPr bwMode="auto">
          <a:xfrm>
            <a:off x="937685" y="836085"/>
            <a:ext cx="4102104" cy="1193803"/>
            <a:chOff x="443" y="395"/>
            <a:chExt cx="1938" cy="564"/>
          </a:xfrm>
        </p:grpSpPr>
        <p:sp>
          <p:nvSpPr>
            <p:cNvPr id="4" name="AutoShape 3"/>
            <p:cNvSpPr>
              <a:spLocks noChangeAspect="1" noChangeArrowheads="1" noTextEdit="1"/>
            </p:cNvSpPr>
            <p:nvPr userDrawn="1"/>
          </p:nvSpPr>
          <p:spPr bwMode="auto">
            <a:xfrm>
              <a:off x="443" y="395"/>
              <a:ext cx="1938"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 name="Freeform 5"/>
            <p:cNvSpPr>
              <a:spLocks/>
            </p:cNvSpPr>
            <p:nvPr userDrawn="1"/>
          </p:nvSpPr>
          <p:spPr bwMode="auto">
            <a:xfrm>
              <a:off x="963" y="562"/>
              <a:ext cx="102" cy="89"/>
            </a:xfrm>
            <a:custGeom>
              <a:avLst/>
              <a:gdLst>
                <a:gd name="T0" fmla="*/ 83 w 102"/>
                <a:gd name="T1" fmla="*/ 17 h 89"/>
                <a:gd name="T2" fmla="*/ 53 w 102"/>
                <a:gd name="T3" fmla="*/ 89 h 89"/>
                <a:gd name="T4" fmla="*/ 49 w 102"/>
                <a:gd name="T5" fmla="*/ 89 h 89"/>
                <a:gd name="T6" fmla="*/ 17 w 102"/>
                <a:gd name="T7" fmla="*/ 17 h 89"/>
                <a:gd name="T8" fmla="*/ 17 w 102"/>
                <a:gd name="T9" fmla="*/ 17 h 89"/>
                <a:gd name="T10" fmla="*/ 15 w 102"/>
                <a:gd name="T11" fmla="*/ 11 h 89"/>
                <a:gd name="T12" fmla="*/ 12 w 102"/>
                <a:gd name="T13" fmla="*/ 8 h 89"/>
                <a:gd name="T14" fmla="*/ 7 w 102"/>
                <a:gd name="T15" fmla="*/ 5 h 89"/>
                <a:gd name="T16" fmla="*/ 0 w 102"/>
                <a:gd name="T17" fmla="*/ 5 h 89"/>
                <a:gd name="T18" fmla="*/ 0 w 102"/>
                <a:gd name="T19" fmla="*/ 0 h 89"/>
                <a:gd name="T20" fmla="*/ 48 w 102"/>
                <a:gd name="T21" fmla="*/ 0 h 89"/>
                <a:gd name="T22" fmla="*/ 48 w 102"/>
                <a:gd name="T23" fmla="*/ 5 h 89"/>
                <a:gd name="T24" fmla="*/ 48 w 102"/>
                <a:gd name="T25" fmla="*/ 5 h 89"/>
                <a:gd name="T26" fmla="*/ 40 w 102"/>
                <a:gd name="T27" fmla="*/ 5 h 89"/>
                <a:gd name="T28" fmla="*/ 35 w 102"/>
                <a:gd name="T29" fmla="*/ 8 h 89"/>
                <a:gd name="T30" fmla="*/ 35 w 102"/>
                <a:gd name="T31" fmla="*/ 9 h 89"/>
                <a:gd name="T32" fmla="*/ 35 w 102"/>
                <a:gd name="T33" fmla="*/ 11 h 89"/>
                <a:gd name="T34" fmla="*/ 37 w 102"/>
                <a:gd name="T35" fmla="*/ 16 h 89"/>
                <a:gd name="T36" fmla="*/ 56 w 102"/>
                <a:gd name="T37" fmla="*/ 63 h 89"/>
                <a:gd name="T38" fmla="*/ 77 w 102"/>
                <a:gd name="T39" fmla="*/ 16 h 89"/>
                <a:gd name="T40" fmla="*/ 77 w 102"/>
                <a:gd name="T41" fmla="*/ 16 h 89"/>
                <a:gd name="T42" fmla="*/ 78 w 102"/>
                <a:gd name="T43" fmla="*/ 11 h 89"/>
                <a:gd name="T44" fmla="*/ 78 w 102"/>
                <a:gd name="T45" fmla="*/ 9 h 89"/>
                <a:gd name="T46" fmla="*/ 77 w 102"/>
                <a:gd name="T47" fmla="*/ 8 h 89"/>
                <a:gd name="T48" fmla="*/ 73 w 102"/>
                <a:gd name="T49" fmla="*/ 5 h 89"/>
                <a:gd name="T50" fmla="*/ 66 w 102"/>
                <a:gd name="T51" fmla="*/ 5 h 89"/>
                <a:gd name="T52" fmla="*/ 66 w 102"/>
                <a:gd name="T53" fmla="*/ 0 h 89"/>
                <a:gd name="T54" fmla="*/ 102 w 102"/>
                <a:gd name="T55" fmla="*/ 0 h 89"/>
                <a:gd name="T56" fmla="*/ 102 w 102"/>
                <a:gd name="T57" fmla="*/ 5 h 89"/>
                <a:gd name="T58" fmla="*/ 102 w 102"/>
                <a:gd name="T59" fmla="*/ 5 h 89"/>
                <a:gd name="T60" fmla="*/ 94 w 102"/>
                <a:gd name="T61" fmla="*/ 5 h 89"/>
                <a:gd name="T62" fmla="*/ 91 w 102"/>
                <a:gd name="T63" fmla="*/ 8 h 89"/>
                <a:gd name="T64" fmla="*/ 87 w 102"/>
                <a:gd name="T65" fmla="*/ 11 h 89"/>
                <a:gd name="T66" fmla="*/ 83 w 102"/>
                <a:gd name="T67" fmla="*/ 17 h 89"/>
                <a:gd name="T68" fmla="*/ 83 w 102"/>
                <a:gd name="T69"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89">
                  <a:moveTo>
                    <a:pt x="83" y="17"/>
                  </a:moveTo>
                  <a:lnTo>
                    <a:pt x="53" y="89"/>
                  </a:lnTo>
                  <a:lnTo>
                    <a:pt x="49" y="89"/>
                  </a:lnTo>
                  <a:lnTo>
                    <a:pt x="17" y="17"/>
                  </a:lnTo>
                  <a:lnTo>
                    <a:pt x="17" y="17"/>
                  </a:lnTo>
                  <a:lnTo>
                    <a:pt x="15" y="11"/>
                  </a:lnTo>
                  <a:lnTo>
                    <a:pt x="12" y="8"/>
                  </a:lnTo>
                  <a:lnTo>
                    <a:pt x="7" y="5"/>
                  </a:lnTo>
                  <a:lnTo>
                    <a:pt x="0" y="5"/>
                  </a:lnTo>
                  <a:lnTo>
                    <a:pt x="0" y="0"/>
                  </a:lnTo>
                  <a:lnTo>
                    <a:pt x="48" y="0"/>
                  </a:lnTo>
                  <a:lnTo>
                    <a:pt x="48" y="5"/>
                  </a:lnTo>
                  <a:lnTo>
                    <a:pt x="48" y="5"/>
                  </a:lnTo>
                  <a:lnTo>
                    <a:pt x="40" y="5"/>
                  </a:lnTo>
                  <a:lnTo>
                    <a:pt x="35" y="8"/>
                  </a:lnTo>
                  <a:lnTo>
                    <a:pt x="35" y="9"/>
                  </a:lnTo>
                  <a:lnTo>
                    <a:pt x="35" y="11"/>
                  </a:lnTo>
                  <a:lnTo>
                    <a:pt x="37" y="16"/>
                  </a:lnTo>
                  <a:lnTo>
                    <a:pt x="56" y="63"/>
                  </a:lnTo>
                  <a:lnTo>
                    <a:pt x="77" y="16"/>
                  </a:lnTo>
                  <a:lnTo>
                    <a:pt x="77" y="16"/>
                  </a:lnTo>
                  <a:lnTo>
                    <a:pt x="78" y="11"/>
                  </a:lnTo>
                  <a:lnTo>
                    <a:pt x="78" y="9"/>
                  </a:lnTo>
                  <a:lnTo>
                    <a:pt x="77" y="8"/>
                  </a:lnTo>
                  <a:lnTo>
                    <a:pt x="73" y="5"/>
                  </a:lnTo>
                  <a:lnTo>
                    <a:pt x="66" y="5"/>
                  </a:lnTo>
                  <a:lnTo>
                    <a:pt x="66" y="0"/>
                  </a:lnTo>
                  <a:lnTo>
                    <a:pt x="102" y="0"/>
                  </a:lnTo>
                  <a:lnTo>
                    <a:pt x="102" y="5"/>
                  </a:lnTo>
                  <a:lnTo>
                    <a:pt x="102" y="5"/>
                  </a:lnTo>
                  <a:lnTo>
                    <a:pt x="94" y="5"/>
                  </a:lnTo>
                  <a:lnTo>
                    <a:pt x="91" y="8"/>
                  </a:lnTo>
                  <a:lnTo>
                    <a:pt x="87" y="11"/>
                  </a:lnTo>
                  <a:lnTo>
                    <a:pt x="83" y="17"/>
                  </a:lnTo>
                  <a:lnTo>
                    <a:pt x="83" y="1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 name="Freeform 6"/>
            <p:cNvSpPr>
              <a:spLocks noEditPoints="1"/>
            </p:cNvSpPr>
            <p:nvPr userDrawn="1"/>
          </p:nvSpPr>
          <p:spPr bwMode="auto">
            <a:xfrm>
              <a:off x="1054" y="560"/>
              <a:ext cx="100" cy="89"/>
            </a:xfrm>
            <a:custGeom>
              <a:avLst/>
              <a:gdLst>
                <a:gd name="T0" fmla="*/ 23 w 100"/>
                <a:gd name="T1" fmla="*/ 73 h 89"/>
                <a:gd name="T2" fmla="*/ 23 w 100"/>
                <a:gd name="T3" fmla="*/ 73 h 89"/>
                <a:gd name="T4" fmla="*/ 22 w 100"/>
                <a:gd name="T5" fmla="*/ 79 h 89"/>
                <a:gd name="T6" fmla="*/ 22 w 100"/>
                <a:gd name="T7" fmla="*/ 80 h 89"/>
                <a:gd name="T8" fmla="*/ 23 w 100"/>
                <a:gd name="T9" fmla="*/ 82 h 89"/>
                <a:gd name="T10" fmla="*/ 26 w 100"/>
                <a:gd name="T11" fmla="*/ 84 h 89"/>
                <a:gd name="T12" fmla="*/ 34 w 100"/>
                <a:gd name="T13" fmla="*/ 84 h 89"/>
                <a:gd name="T14" fmla="*/ 34 w 100"/>
                <a:gd name="T15" fmla="*/ 89 h 89"/>
                <a:gd name="T16" fmla="*/ 0 w 100"/>
                <a:gd name="T17" fmla="*/ 89 h 89"/>
                <a:gd name="T18" fmla="*/ 0 w 100"/>
                <a:gd name="T19" fmla="*/ 84 h 89"/>
                <a:gd name="T20" fmla="*/ 0 w 100"/>
                <a:gd name="T21" fmla="*/ 84 h 89"/>
                <a:gd name="T22" fmla="*/ 6 w 100"/>
                <a:gd name="T23" fmla="*/ 84 h 89"/>
                <a:gd name="T24" fmla="*/ 11 w 100"/>
                <a:gd name="T25" fmla="*/ 82 h 89"/>
                <a:gd name="T26" fmla="*/ 14 w 100"/>
                <a:gd name="T27" fmla="*/ 78 h 89"/>
                <a:gd name="T28" fmla="*/ 17 w 100"/>
                <a:gd name="T29" fmla="*/ 72 h 89"/>
                <a:gd name="T30" fmla="*/ 48 w 100"/>
                <a:gd name="T31" fmla="*/ 0 h 89"/>
                <a:gd name="T32" fmla="*/ 51 w 100"/>
                <a:gd name="T33" fmla="*/ 0 h 89"/>
                <a:gd name="T34" fmla="*/ 83 w 100"/>
                <a:gd name="T35" fmla="*/ 72 h 89"/>
                <a:gd name="T36" fmla="*/ 83 w 100"/>
                <a:gd name="T37" fmla="*/ 72 h 89"/>
                <a:gd name="T38" fmla="*/ 85 w 100"/>
                <a:gd name="T39" fmla="*/ 78 h 89"/>
                <a:gd name="T40" fmla="*/ 89 w 100"/>
                <a:gd name="T41" fmla="*/ 82 h 89"/>
                <a:gd name="T42" fmla="*/ 93 w 100"/>
                <a:gd name="T43" fmla="*/ 84 h 89"/>
                <a:gd name="T44" fmla="*/ 100 w 100"/>
                <a:gd name="T45" fmla="*/ 84 h 89"/>
                <a:gd name="T46" fmla="*/ 100 w 100"/>
                <a:gd name="T47" fmla="*/ 89 h 89"/>
                <a:gd name="T48" fmla="*/ 53 w 100"/>
                <a:gd name="T49" fmla="*/ 89 h 89"/>
                <a:gd name="T50" fmla="*/ 53 w 100"/>
                <a:gd name="T51" fmla="*/ 84 h 89"/>
                <a:gd name="T52" fmla="*/ 53 w 100"/>
                <a:gd name="T53" fmla="*/ 84 h 89"/>
                <a:gd name="T54" fmla="*/ 61 w 100"/>
                <a:gd name="T55" fmla="*/ 84 h 89"/>
                <a:gd name="T56" fmla="*/ 64 w 100"/>
                <a:gd name="T57" fmla="*/ 82 h 89"/>
                <a:gd name="T58" fmla="*/ 66 w 100"/>
                <a:gd name="T59" fmla="*/ 80 h 89"/>
                <a:gd name="T60" fmla="*/ 66 w 100"/>
                <a:gd name="T61" fmla="*/ 78 h 89"/>
                <a:gd name="T62" fmla="*/ 64 w 100"/>
                <a:gd name="T63" fmla="*/ 73 h 89"/>
                <a:gd name="T64" fmla="*/ 58 w 100"/>
                <a:gd name="T65" fmla="*/ 60 h 89"/>
                <a:gd name="T66" fmla="*/ 29 w 100"/>
                <a:gd name="T67" fmla="*/ 60 h 89"/>
                <a:gd name="T68" fmla="*/ 23 w 100"/>
                <a:gd name="T69" fmla="*/ 73 h 89"/>
                <a:gd name="T70" fmla="*/ 44 w 100"/>
                <a:gd name="T71" fmla="*/ 27 h 89"/>
                <a:gd name="T72" fmla="*/ 33 w 100"/>
                <a:gd name="T73" fmla="*/ 54 h 89"/>
                <a:gd name="T74" fmla="*/ 56 w 100"/>
                <a:gd name="T75" fmla="*/ 54 h 89"/>
                <a:gd name="T76" fmla="*/ 44 w 100"/>
                <a:gd name="T77" fmla="*/ 2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89">
                  <a:moveTo>
                    <a:pt x="23" y="73"/>
                  </a:moveTo>
                  <a:lnTo>
                    <a:pt x="23" y="73"/>
                  </a:lnTo>
                  <a:lnTo>
                    <a:pt x="22" y="79"/>
                  </a:lnTo>
                  <a:lnTo>
                    <a:pt x="22" y="80"/>
                  </a:lnTo>
                  <a:lnTo>
                    <a:pt x="23" y="82"/>
                  </a:lnTo>
                  <a:lnTo>
                    <a:pt x="26" y="84"/>
                  </a:lnTo>
                  <a:lnTo>
                    <a:pt x="34" y="84"/>
                  </a:lnTo>
                  <a:lnTo>
                    <a:pt x="34" y="89"/>
                  </a:lnTo>
                  <a:lnTo>
                    <a:pt x="0" y="89"/>
                  </a:lnTo>
                  <a:lnTo>
                    <a:pt x="0" y="84"/>
                  </a:lnTo>
                  <a:lnTo>
                    <a:pt x="0" y="84"/>
                  </a:lnTo>
                  <a:lnTo>
                    <a:pt x="6" y="84"/>
                  </a:lnTo>
                  <a:lnTo>
                    <a:pt x="11" y="82"/>
                  </a:lnTo>
                  <a:lnTo>
                    <a:pt x="14" y="78"/>
                  </a:lnTo>
                  <a:lnTo>
                    <a:pt x="17" y="72"/>
                  </a:lnTo>
                  <a:lnTo>
                    <a:pt x="48" y="0"/>
                  </a:lnTo>
                  <a:lnTo>
                    <a:pt x="51" y="0"/>
                  </a:lnTo>
                  <a:lnTo>
                    <a:pt x="83" y="72"/>
                  </a:lnTo>
                  <a:lnTo>
                    <a:pt x="83" y="72"/>
                  </a:lnTo>
                  <a:lnTo>
                    <a:pt x="85" y="78"/>
                  </a:lnTo>
                  <a:lnTo>
                    <a:pt x="89" y="82"/>
                  </a:lnTo>
                  <a:lnTo>
                    <a:pt x="93" y="84"/>
                  </a:lnTo>
                  <a:lnTo>
                    <a:pt x="100" y="84"/>
                  </a:lnTo>
                  <a:lnTo>
                    <a:pt x="100" y="89"/>
                  </a:lnTo>
                  <a:lnTo>
                    <a:pt x="53" y="89"/>
                  </a:lnTo>
                  <a:lnTo>
                    <a:pt x="53" y="84"/>
                  </a:lnTo>
                  <a:lnTo>
                    <a:pt x="53" y="84"/>
                  </a:lnTo>
                  <a:lnTo>
                    <a:pt x="61" y="84"/>
                  </a:lnTo>
                  <a:lnTo>
                    <a:pt x="64" y="82"/>
                  </a:lnTo>
                  <a:lnTo>
                    <a:pt x="66" y="80"/>
                  </a:lnTo>
                  <a:lnTo>
                    <a:pt x="66" y="78"/>
                  </a:lnTo>
                  <a:lnTo>
                    <a:pt x="64" y="73"/>
                  </a:lnTo>
                  <a:lnTo>
                    <a:pt x="58" y="60"/>
                  </a:lnTo>
                  <a:lnTo>
                    <a:pt x="29" y="60"/>
                  </a:lnTo>
                  <a:lnTo>
                    <a:pt x="23" y="73"/>
                  </a:lnTo>
                  <a:close/>
                  <a:moveTo>
                    <a:pt x="44" y="27"/>
                  </a:moveTo>
                  <a:lnTo>
                    <a:pt x="33" y="54"/>
                  </a:lnTo>
                  <a:lnTo>
                    <a:pt x="56" y="54"/>
                  </a:lnTo>
                  <a:lnTo>
                    <a:pt x="44" y="2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 name="Freeform 7"/>
            <p:cNvSpPr>
              <a:spLocks/>
            </p:cNvSpPr>
            <p:nvPr userDrawn="1"/>
          </p:nvSpPr>
          <p:spPr bwMode="auto">
            <a:xfrm>
              <a:off x="1165" y="562"/>
              <a:ext cx="83" cy="87"/>
            </a:xfrm>
            <a:custGeom>
              <a:avLst/>
              <a:gdLst>
                <a:gd name="T0" fmla="*/ 0 w 83"/>
                <a:gd name="T1" fmla="*/ 5 h 87"/>
                <a:gd name="T2" fmla="*/ 0 w 83"/>
                <a:gd name="T3" fmla="*/ 0 h 87"/>
                <a:gd name="T4" fmla="*/ 45 w 83"/>
                <a:gd name="T5" fmla="*/ 0 h 87"/>
                <a:gd name="T6" fmla="*/ 45 w 83"/>
                <a:gd name="T7" fmla="*/ 5 h 87"/>
                <a:gd name="T8" fmla="*/ 45 w 83"/>
                <a:gd name="T9" fmla="*/ 5 h 87"/>
                <a:gd name="T10" fmla="*/ 38 w 83"/>
                <a:gd name="T11" fmla="*/ 5 h 87"/>
                <a:gd name="T12" fmla="*/ 35 w 83"/>
                <a:gd name="T13" fmla="*/ 6 h 87"/>
                <a:gd name="T14" fmla="*/ 34 w 83"/>
                <a:gd name="T15" fmla="*/ 8 h 87"/>
                <a:gd name="T16" fmla="*/ 32 w 83"/>
                <a:gd name="T17" fmla="*/ 12 h 87"/>
                <a:gd name="T18" fmla="*/ 32 w 83"/>
                <a:gd name="T19" fmla="*/ 21 h 87"/>
                <a:gd name="T20" fmla="*/ 32 w 83"/>
                <a:gd name="T21" fmla="*/ 64 h 87"/>
                <a:gd name="T22" fmla="*/ 32 w 83"/>
                <a:gd name="T23" fmla="*/ 64 h 87"/>
                <a:gd name="T24" fmla="*/ 32 w 83"/>
                <a:gd name="T25" fmla="*/ 72 h 87"/>
                <a:gd name="T26" fmla="*/ 34 w 83"/>
                <a:gd name="T27" fmla="*/ 77 h 87"/>
                <a:gd name="T28" fmla="*/ 35 w 83"/>
                <a:gd name="T29" fmla="*/ 78 h 87"/>
                <a:gd name="T30" fmla="*/ 38 w 83"/>
                <a:gd name="T31" fmla="*/ 80 h 87"/>
                <a:gd name="T32" fmla="*/ 45 w 83"/>
                <a:gd name="T33" fmla="*/ 81 h 87"/>
                <a:gd name="T34" fmla="*/ 62 w 83"/>
                <a:gd name="T35" fmla="*/ 81 h 87"/>
                <a:gd name="T36" fmla="*/ 62 w 83"/>
                <a:gd name="T37" fmla="*/ 81 h 87"/>
                <a:gd name="T38" fmla="*/ 70 w 83"/>
                <a:gd name="T39" fmla="*/ 80 h 87"/>
                <a:gd name="T40" fmla="*/ 74 w 83"/>
                <a:gd name="T41" fmla="*/ 77 h 87"/>
                <a:gd name="T42" fmla="*/ 77 w 83"/>
                <a:gd name="T43" fmla="*/ 75 h 87"/>
                <a:gd name="T44" fmla="*/ 78 w 83"/>
                <a:gd name="T45" fmla="*/ 70 h 87"/>
                <a:gd name="T46" fmla="*/ 79 w 83"/>
                <a:gd name="T47" fmla="*/ 66 h 87"/>
                <a:gd name="T48" fmla="*/ 83 w 83"/>
                <a:gd name="T49" fmla="*/ 66 h 87"/>
                <a:gd name="T50" fmla="*/ 82 w 83"/>
                <a:gd name="T51" fmla="*/ 87 h 87"/>
                <a:gd name="T52" fmla="*/ 0 w 83"/>
                <a:gd name="T53" fmla="*/ 87 h 87"/>
                <a:gd name="T54" fmla="*/ 0 w 83"/>
                <a:gd name="T55" fmla="*/ 82 h 87"/>
                <a:gd name="T56" fmla="*/ 0 w 83"/>
                <a:gd name="T57" fmla="*/ 82 h 87"/>
                <a:gd name="T58" fmla="*/ 7 w 83"/>
                <a:gd name="T59" fmla="*/ 82 h 87"/>
                <a:gd name="T60" fmla="*/ 10 w 83"/>
                <a:gd name="T61" fmla="*/ 81 h 87"/>
                <a:gd name="T62" fmla="*/ 11 w 83"/>
                <a:gd name="T63" fmla="*/ 80 h 87"/>
                <a:gd name="T64" fmla="*/ 13 w 83"/>
                <a:gd name="T65" fmla="*/ 75 h 87"/>
                <a:gd name="T66" fmla="*/ 13 w 83"/>
                <a:gd name="T67" fmla="*/ 66 h 87"/>
                <a:gd name="T68" fmla="*/ 13 w 83"/>
                <a:gd name="T69" fmla="*/ 21 h 87"/>
                <a:gd name="T70" fmla="*/ 13 w 83"/>
                <a:gd name="T71" fmla="*/ 21 h 87"/>
                <a:gd name="T72" fmla="*/ 13 w 83"/>
                <a:gd name="T73" fmla="*/ 12 h 87"/>
                <a:gd name="T74" fmla="*/ 11 w 83"/>
                <a:gd name="T75" fmla="*/ 8 h 87"/>
                <a:gd name="T76" fmla="*/ 10 w 83"/>
                <a:gd name="T77" fmla="*/ 6 h 87"/>
                <a:gd name="T78" fmla="*/ 7 w 83"/>
                <a:gd name="T79" fmla="*/ 5 h 87"/>
                <a:gd name="T80" fmla="*/ 0 w 83"/>
                <a:gd name="T81" fmla="*/ 5 h 87"/>
                <a:gd name="T82" fmla="*/ 0 w 83"/>
                <a:gd name="T83" fmla="*/ 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 h="87">
                  <a:moveTo>
                    <a:pt x="0" y="5"/>
                  </a:moveTo>
                  <a:lnTo>
                    <a:pt x="0" y="0"/>
                  </a:lnTo>
                  <a:lnTo>
                    <a:pt x="45" y="0"/>
                  </a:lnTo>
                  <a:lnTo>
                    <a:pt x="45" y="5"/>
                  </a:lnTo>
                  <a:lnTo>
                    <a:pt x="45" y="5"/>
                  </a:lnTo>
                  <a:lnTo>
                    <a:pt x="38" y="5"/>
                  </a:lnTo>
                  <a:lnTo>
                    <a:pt x="35" y="6"/>
                  </a:lnTo>
                  <a:lnTo>
                    <a:pt x="34" y="8"/>
                  </a:lnTo>
                  <a:lnTo>
                    <a:pt x="32" y="12"/>
                  </a:lnTo>
                  <a:lnTo>
                    <a:pt x="32" y="21"/>
                  </a:lnTo>
                  <a:lnTo>
                    <a:pt x="32" y="64"/>
                  </a:lnTo>
                  <a:lnTo>
                    <a:pt x="32" y="64"/>
                  </a:lnTo>
                  <a:lnTo>
                    <a:pt x="32" y="72"/>
                  </a:lnTo>
                  <a:lnTo>
                    <a:pt x="34" y="77"/>
                  </a:lnTo>
                  <a:lnTo>
                    <a:pt x="35" y="78"/>
                  </a:lnTo>
                  <a:lnTo>
                    <a:pt x="38" y="80"/>
                  </a:lnTo>
                  <a:lnTo>
                    <a:pt x="45" y="81"/>
                  </a:lnTo>
                  <a:lnTo>
                    <a:pt x="62" y="81"/>
                  </a:lnTo>
                  <a:lnTo>
                    <a:pt x="62" y="81"/>
                  </a:lnTo>
                  <a:lnTo>
                    <a:pt x="70" y="80"/>
                  </a:lnTo>
                  <a:lnTo>
                    <a:pt x="74" y="77"/>
                  </a:lnTo>
                  <a:lnTo>
                    <a:pt x="77" y="75"/>
                  </a:lnTo>
                  <a:lnTo>
                    <a:pt x="78" y="70"/>
                  </a:lnTo>
                  <a:lnTo>
                    <a:pt x="79" y="66"/>
                  </a:lnTo>
                  <a:lnTo>
                    <a:pt x="83" y="66"/>
                  </a:lnTo>
                  <a:lnTo>
                    <a:pt x="82" y="87"/>
                  </a:lnTo>
                  <a:lnTo>
                    <a:pt x="0" y="87"/>
                  </a:lnTo>
                  <a:lnTo>
                    <a:pt x="0" y="82"/>
                  </a:lnTo>
                  <a:lnTo>
                    <a:pt x="0" y="82"/>
                  </a:lnTo>
                  <a:lnTo>
                    <a:pt x="7" y="82"/>
                  </a:lnTo>
                  <a:lnTo>
                    <a:pt x="10" y="81"/>
                  </a:lnTo>
                  <a:lnTo>
                    <a:pt x="11" y="80"/>
                  </a:lnTo>
                  <a:lnTo>
                    <a:pt x="13" y="75"/>
                  </a:lnTo>
                  <a:lnTo>
                    <a:pt x="13" y="66"/>
                  </a:lnTo>
                  <a:lnTo>
                    <a:pt x="13" y="21"/>
                  </a:lnTo>
                  <a:lnTo>
                    <a:pt x="13" y="21"/>
                  </a:lnTo>
                  <a:lnTo>
                    <a:pt x="13" y="12"/>
                  </a:lnTo>
                  <a:lnTo>
                    <a:pt x="11" y="8"/>
                  </a:lnTo>
                  <a:lnTo>
                    <a:pt x="10" y="6"/>
                  </a:lnTo>
                  <a:lnTo>
                    <a:pt x="7" y="5"/>
                  </a:lnTo>
                  <a:lnTo>
                    <a:pt x="0" y="5"/>
                  </a:lnTo>
                  <a:lnTo>
                    <a:pt x="0" y="5"/>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 name="Freeform 8"/>
            <p:cNvSpPr>
              <a:spLocks/>
            </p:cNvSpPr>
            <p:nvPr userDrawn="1"/>
          </p:nvSpPr>
          <p:spPr bwMode="auto">
            <a:xfrm>
              <a:off x="1249" y="562"/>
              <a:ext cx="90" cy="87"/>
            </a:xfrm>
            <a:custGeom>
              <a:avLst/>
              <a:gdLst>
                <a:gd name="T0" fmla="*/ 90 w 90"/>
                <a:gd name="T1" fmla="*/ 21 h 87"/>
                <a:gd name="T2" fmla="*/ 86 w 90"/>
                <a:gd name="T3" fmla="*/ 21 h 87"/>
                <a:gd name="T4" fmla="*/ 85 w 90"/>
                <a:gd name="T5" fmla="*/ 19 h 87"/>
                <a:gd name="T6" fmla="*/ 85 w 90"/>
                <a:gd name="T7" fmla="*/ 19 h 87"/>
                <a:gd name="T8" fmla="*/ 83 w 90"/>
                <a:gd name="T9" fmla="*/ 12 h 87"/>
                <a:gd name="T10" fmla="*/ 81 w 90"/>
                <a:gd name="T11" fmla="*/ 10 h 87"/>
                <a:gd name="T12" fmla="*/ 76 w 90"/>
                <a:gd name="T13" fmla="*/ 8 h 87"/>
                <a:gd name="T14" fmla="*/ 69 w 90"/>
                <a:gd name="T15" fmla="*/ 8 h 87"/>
                <a:gd name="T16" fmla="*/ 54 w 90"/>
                <a:gd name="T17" fmla="*/ 8 h 87"/>
                <a:gd name="T18" fmla="*/ 54 w 90"/>
                <a:gd name="T19" fmla="*/ 66 h 87"/>
                <a:gd name="T20" fmla="*/ 54 w 90"/>
                <a:gd name="T21" fmla="*/ 66 h 87"/>
                <a:gd name="T22" fmla="*/ 54 w 90"/>
                <a:gd name="T23" fmla="*/ 75 h 87"/>
                <a:gd name="T24" fmla="*/ 57 w 90"/>
                <a:gd name="T25" fmla="*/ 80 h 87"/>
                <a:gd name="T26" fmla="*/ 58 w 90"/>
                <a:gd name="T27" fmla="*/ 81 h 87"/>
                <a:gd name="T28" fmla="*/ 60 w 90"/>
                <a:gd name="T29" fmla="*/ 82 h 87"/>
                <a:gd name="T30" fmla="*/ 68 w 90"/>
                <a:gd name="T31" fmla="*/ 82 h 87"/>
                <a:gd name="T32" fmla="*/ 68 w 90"/>
                <a:gd name="T33" fmla="*/ 87 h 87"/>
                <a:gd name="T34" fmla="*/ 22 w 90"/>
                <a:gd name="T35" fmla="*/ 87 h 87"/>
                <a:gd name="T36" fmla="*/ 22 w 90"/>
                <a:gd name="T37" fmla="*/ 82 h 87"/>
                <a:gd name="T38" fmla="*/ 22 w 90"/>
                <a:gd name="T39" fmla="*/ 82 h 87"/>
                <a:gd name="T40" fmla="*/ 30 w 90"/>
                <a:gd name="T41" fmla="*/ 82 h 87"/>
                <a:gd name="T42" fmla="*/ 32 w 90"/>
                <a:gd name="T43" fmla="*/ 81 h 87"/>
                <a:gd name="T44" fmla="*/ 33 w 90"/>
                <a:gd name="T45" fmla="*/ 80 h 87"/>
                <a:gd name="T46" fmla="*/ 36 w 90"/>
                <a:gd name="T47" fmla="*/ 75 h 87"/>
                <a:gd name="T48" fmla="*/ 36 w 90"/>
                <a:gd name="T49" fmla="*/ 66 h 87"/>
                <a:gd name="T50" fmla="*/ 36 w 90"/>
                <a:gd name="T51" fmla="*/ 8 h 87"/>
                <a:gd name="T52" fmla="*/ 21 w 90"/>
                <a:gd name="T53" fmla="*/ 8 h 87"/>
                <a:gd name="T54" fmla="*/ 21 w 90"/>
                <a:gd name="T55" fmla="*/ 8 h 87"/>
                <a:gd name="T56" fmla="*/ 14 w 90"/>
                <a:gd name="T57" fmla="*/ 8 h 87"/>
                <a:gd name="T58" fmla="*/ 9 w 90"/>
                <a:gd name="T59" fmla="*/ 10 h 87"/>
                <a:gd name="T60" fmla="*/ 6 w 90"/>
                <a:gd name="T61" fmla="*/ 12 h 87"/>
                <a:gd name="T62" fmla="*/ 5 w 90"/>
                <a:gd name="T63" fmla="*/ 19 h 87"/>
                <a:gd name="T64" fmla="*/ 4 w 90"/>
                <a:gd name="T65" fmla="*/ 21 h 87"/>
                <a:gd name="T66" fmla="*/ 0 w 90"/>
                <a:gd name="T67" fmla="*/ 21 h 87"/>
                <a:gd name="T68" fmla="*/ 2 w 90"/>
                <a:gd name="T69" fmla="*/ 0 h 87"/>
                <a:gd name="T70" fmla="*/ 88 w 90"/>
                <a:gd name="T71" fmla="*/ 0 h 87"/>
                <a:gd name="T72" fmla="*/ 90 w 90"/>
                <a:gd name="T73"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90" y="21"/>
                  </a:moveTo>
                  <a:lnTo>
                    <a:pt x="86" y="21"/>
                  </a:lnTo>
                  <a:lnTo>
                    <a:pt x="85" y="19"/>
                  </a:lnTo>
                  <a:lnTo>
                    <a:pt x="85" y="19"/>
                  </a:lnTo>
                  <a:lnTo>
                    <a:pt x="83" y="12"/>
                  </a:lnTo>
                  <a:lnTo>
                    <a:pt x="81" y="10"/>
                  </a:lnTo>
                  <a:lnTo>
                    <a:pt x="76" y="8"/>
                  </a:lnTo>
                  <a:lnTo>
                    <a:pt x="69" y="8"/>
                  </a:lnTo>
                  <a:lnTo>
                    <a:pt x="54" y="8"/>
                  </a:lnTo>
                  <a:lnTo>
                    <a:pt x="54" y="66"/>
                  </a:lnTo>
                  <a:lnTo>
                    <a:pt x="54" y="66"/>
                  </a:lnTo>
                  <a:lnTo>
                    <a:pt x="54" y="75"/>
                  </a:lnTo>
                  <a:lnTo>
                    <a:pt x="57" y="80"/>
                  </a:lnTo>
                  <a:lnTo>
                    <a:pt x="58" y="81"/>
                  </a:lnTo>
                  <a:lnTo>
                    <a:pt x="60" y="82"/>
                  </a:lnTo>
                  <a:lnTo>
                    <a:pt x="68" y="82"/>
                  </a:lnTo>
                  <a:lnTo>
                    <a:pt x="68" y="87"/>
                  </a:lnTo>
                  <a:lnTo>
                    <a:pt x="22" y="87"/>
                  </a:lnTo>
                  <a:lnTo>
                    <a:pt x="22" y="82"/>
                  </a:lnTo>
                  <a:lnTo>
                    <a:pt x="22" y="82"/>
                  </a:lnTo>
                  <a:lnTo>
                    <a:pt x="30" y="82"/>
                  </a:lnTo>
                  <a:lnTo>
                    <a:pt x="32" y="81"/>
                  </a:lnTo>
                  <a:lnTo>
                    <a:pt x="33" y="80"/>
                  </a:lnTo>
                  <a:lnTo>
                    <a:pt x="36" y="75"/>
                  </a:lnTo>
                  <a:lnTo>
                    <a:pt x="36" y="66"/>
                  </a:lnTo>
                  <a:lnTo>
                    <a:pt x="36" y="8"/>
                  </a:lnTo>
                  <a:lnTo>
                    <a:pt x="21" y="8"/>
                  </a:lnTo>
                  <a:lnTo>
                    <a:pt x="21" y="8"/>
                  </a:lnTo>
                  <a:lnTo>
                    <a:pt x="14" y="8"/>
                  </a:lnTo>
                  <a:lnTo>
                    <a:pt x="9" y="10"/>
                  </a:lnTo>
                  <a:lnTo>
                    <a:pt x="6" y="12"/>
                  </a:lnTo>
                  <a:lnTo>
                    <a:pt x="5" y="19"/>
                  </a:lnTo>
                  <a:lnTo>
                    <a:pt x="4" y="21"/>
                  </a:lnTo>
                  <a:lnTo>
                    <a:pt x="0" y="21"/>
                  </a:lnTo>
                  <a:lnTo>
                    <a:pt x="2" y="0"/>
                  </a:lnTo>
                  <a:lnTo>
                    <a:pt x="88" y="0"/>
                  </a:lnTo>
                  <a:lnTo>
                    <a:pt x="90" y="2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9" name="Freeform 9"/>
            <p:cNvSpPr>
              <a:spLocks/>
            </p:cNvSpPr>
            <p:nvPr userDrawn="1"/>
          </p:nvSpPr>
          <p:spPr bwMode="auto">
            <a:xfrm>
              <a:off x="1357" y="562"/>
              <a:ext cx="45" cy="87"/>
            </a:xfrm>
            <a:custGeom>
              <a:avLst/>
              <a:gdLst>
                <a:gd name="T0" fmla="*/ 0 w 45"/>
                <a:gd name="T1" fmla="*/ 87 h 87"/>
                <a:gd name="T2" fmla="*/ 0 w 45"/>
                <a:gd name="T3" fmla="*/ 82 h 87"/>
                <a:gd name="T4" fmla="*/ 0 w 45"/>
                <a:gd name="T5" fmla="*/ 82 h 87"/>
                <a:gd name="T6" fmla="*/ 6 w 45"/>
                <a:gd name="T7" fmla="*/ 82 h 87"/>
                <a:gd name="T8" fmla="*/ 9 w 45"/>
                <a:gd name="T9" fmla="*/ 81 h 87"/>
                <a:gd name="T10" fmla="*/ 11 w 45"/>
                <a:gd name="T11" fmla="*/ 80 h 87"/>
                <a:gd name="T12" fmla="*/ 12 w 45"/>
                <a:gd name="T13" fmla="*/ 75 h 87"/>
                <a:gd name="T14" fmla="*/ 13 w 45"/>
                <a:gd name="T15" fmla="*/ 66 h 87"/>
                <a:gd name="T16" fmla="*/ 13 w 45"/>
                <a:gd name="T17" fmla="*/ 21 h 87"/>
                <a:gd name="T18" fmla="*/ 13 w 45"/>
                <a:gd name="T19" fmla="*/ 21 h 87"/>
                <a:gd name="T20" fmla="*/ 12 w 45"/>
                <a:gd name="T21" fmla="*/ 12 h 87"/>
                <a:gd name="T22" fmla="*/ 11 w 45"/>
                <a:gd name="T23" fmla="*/ 8 h 87"/>
                <a:gd name="T24" fmla="*/ 9 w 45"/>
                <a:gd name="T25" fmla="*/ 6 h 87"/>
                <a:gd name="T26" fmla="*/ 6 w 45"/>
                <a:gd name="T27" fmla="*/ 5 h 87"/>
                <a:gd name="T28" fmla="*/ 0 w 45"/>
                <a:gd name="T29" fmla="*/ 5 h 87"/>
                <a:gd name="T30" fmla="*/ 0 w 45"/>
                <a:gd name="T31" fmla="*/ 0 h 87"/>
                <a:gd name="T32" fmla="*/ 45 w 45"/>
                <a:gd name="T33" fmla="*/ 0 h 87"/>
                <a:gd name="T34" fmla="*/ 45 w 45"/>
                <a:gd name="T35" fmla="*/ 5 h 87"/>
                <a:gd name="T36" fmla="*/ 45 w 45"/>
                <a:gd name="T37" fmla="*/ 5 h 87"/>
                <a:gd name="T38" fmla="*/ 38 w 45"/>
                <a:gd name="T39" fmla="*/ 5 h 87"/>
                <a:gd name="T40" fmla="*/ 35 w 45"/>
                <a:gd name="T41" fmla="*/ 6 h 87"/>
                <a:gd name="T42" fmla="*/ 33 w 45"/>
                <a:gd name="T43" fmla="*/ 8 h 87"/>
                <a:gd name="T44" fmla="*/ 32 w 45"/>
                <a:gd name="T45" fmla="*/ 12 h 87"/>
                <a:gd name="T46" fmla="*/ 31 w 45"/>
                <a:gd name="T47" fmla="*/ 21 h 87"/>
                <a:gd name="T48" fmla="*/ 31 w 45"/>
                <a:gd name="T49" fmla="*/ 66 h 87"/>
                <a:gd name="T50" fmla="*/ 31 w 45"/>
                <a:gd name="T51" fmla="*/ 66 h 87"/>
                <a:gd name="T52" fmla="*/ 32 w 45"/>
                <a:gd name="T53" fmla="*/ 75 h 87"/>
                <a:gd name="T54" fmla="*/ 33 w 45"/>
                <a:gd name="T55" fmla="*/ 80 h 87"/>
                <a:gd name="T56" fmla="*/ 35 w 45"/>
                <a:gd name="T57" fmla="*/ 81 h 87"/>
                <a:gd name="T58" fmla="*/ 38 w 45"/>
                <a:gd name="T59" fmla="*/ 82 h 87"/>
                <a:gd name="T60" fmla="*/ 45 w 45"/>
                <a:gd name="T61" fmla="*/ 82 h 87"/>
                <a:gd name="T62" fmla="*/ 45 w 45"/>
                <a:gd name="T63" fmla="*/ 87 h 87"/>
                <a:gd name="T64" fmla="*/ 0 w 45"/>
                <a:gd name="T6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87">
                  <a:moveTo>
                    <a:pt x="0" y="87"/>
                  </a:moveTo>
                  <a:lnTo>
                    <a:pt x="0" y="82"/>
                  </a:lnTo>
                  <a:lnTo>
                    <a:pt x="0" y="82"/>
                  </a:lnTo>
                  <a:lnTo>
                    <a:pt x="6" y="82"/>
                  </a:lnTo>
                  <a:lnTo>
                    <a:pt x="9" y="81"/>
                  </a:lnTo>
                  <a:lnTo>
                    <a:pt x="11" y="80"/>
                  </a:lnTo>
                  <a:lnTo>
                    <a:pt x="12" y="75"/>
                  </a:lnTo>
                  <a:lnTo>
                    <a:pt x="13" y="66"/>
                  </a:lnTo>
                  <a:lnTo>
                    <a:pt x="13" y="21"/>
                  </a:lnTo>
                  <a:lnTo>
                    <a:pt x="13" y="21"/>
                  </a:lnTo>
                  <a:lnTo>
                    <a:pt x="12" y="12"/>
                  </a:lnTo>
                  <a:lnTo>
                    <a:pt x="11" y="8"/>
                  </a:lnTo>
                  <a:lnTo>
                    <a:pt x="9" y="6"/>
                  </a:lnTo>
                  <a:lnTo>
                    <a:pt x="6" y="5"/>
                  </a:lnTo>
                  <a:lnTo>
                    <a:pt x="0" y="5"/>
                  </a:lnTo>
                  <a:lnTo>
                    <a:pt x="0" y="0"/>
                  </a:lnTo>
                  <a:lnTo>
                    <a:pt x="45" y="0"/>
                  </a:lnTo>
                  <a:lnTo>
                    <a:pt x="45" y="5"/>
                  </a:lnTo>
                  <a:lnTo>
                    <a:pt x="45" y="5"/>
                  </a:lnTo>
                  <a:lnTo>
                    <a:pt x="38" y="5"/>
                  </a:lnTo>
                  <a:lnTo>
                    <a:pt x="35" y="6"/>
                  </a:lnTo>
                  <a:lnTo>
                    <a:pt x="33" y="8"/>
                  </a:lnTo>
                  <a:lnTo>
                    <a:pt x="32" y="12"/>
                  </a:lnTo>
                  <a:lnTo>
                    <a:pt x="31" y="21"/>
                  </a:lnTo>
                  <a:lnTo>
                    <a:pt x="31" y="66"/>
                  </a:lnTo>
                  <a:lnTo>
                    <a:pt x="31" y="66"/>
                  </a:lnTo>
                  <a:lnTo>
                    <a:pt x="32" y="75"/>
                  </a:lnTo>
                  <a:lnTo>
                    <a:pt x="33" y="80"/>
                  </a:lnTo>
                  <a:lnTo>
                    <a:pt x="35" y="81"/>
                  </a:lnTo>
                  <a:lnTo>
                    <a:pt x="38" y="82"/>
                  </a:lnTo>
                  <a:lnTo>
                    <a:pt x="45" y="82"/>
                  </a:lnTo>
                  <a:lnTo>
                    <a:pt x="45" y="87"/>
                  </a:lnTo>
                  <a:lnTo>
                    <a:pt x="0" y="8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3" name="Freeform 10"/>
            <p:cNvSpPr>
              <a:spLocks noEditPoints="1"/>
            </p:cNvSpPr>
            <p:nvPr userDrawn="1"/>
          </p:nvSpPr>
          <p:spPr bwMode="auto">
            <a:xfrm>
              <a:off x="1424" y="560"/>
              <a:ext cx="96" cy="91"/>
            </a:xfrm>
            <a:custGeom>
              <a:avLst/>
              <a:gdLst>
                <a:gd name="T0" fmla="*/ 48 w 96"/>
                <a:gd name="T1" fmla="*/ 91 h 91"/>
                <a:gd name="T2" fmla="*/ 30 w 96"/>
                <a:gd name="T3" fmla="*/ 88 h 91"/>
                <a:gd name="T4" fmla="*/ 15 w 96"/>
                <a:gd name="T5" fmla="*/ 78 h 91"/>
                <a:gd name="T6" fmla="*/ 4 w 96"/>
                <a:gd name="T7" fmla="*/ 63 h 91"/>
                <a:gd name="T8" fmla="*/ 0 w 96"/>
                <a:gd name="T9" fmla="*/ 46 h 91"/>
                <a:gd name="T10" fmla="*/ 1 w 96"/>
                <a:gd name="T11" fmla="*/ 36 h 91"/>
                <a:gd name="T12" fmla="*/ 9 w 96"/>
                <a:gd name="T13" fmla="*/ 21 h 91"/>
                <a:gd name="T14" fmla="*/ 21 w 96"/>
                <a:gd name="T15" fmla="*/ 8 h 91"/>
                <a:gd name="T16" fmla="*/ 38 w 96"/>
                <a:gd name="T17" fmla="*/ 1 h 91"/>
                <a:gd name="T18" fmla="*/ 48 w 96"/>
                <a:gd name="T19" fmla="*/ 0 h 91"/>
                <a:gd name="T20" fmla="*/ 66 w 96"/>
                <a:gd name="T21" fmla="*/ 3 h 91"/>
                <a:gd name="T22" fmla="*/ 82 w 96"/>
                <a:gd name="T23" fmla="*/ 13 h 91"/>
                <a:gd name="T24" fmla="*/ 92 w 96"/>
                <a:gd name="T25" fmla="*/ 28 h 91"/>
                <a:gd name="T26" fmla="*/ 96 w 96"/>
                <a:gd name="T27" fmla="*/ 46 h 91"/>
                <a:gd name="T28" fmla="*/ 96 w 96"/>
                <a:gd name="T29" fmla="*/ 55 h 91"/>
                <a:gd name="T30" fmla="*/ 88 w 96"/>
                <a:gd name="T31" fmla="*/ 71 h 91"/>
                <a:gd name="T32" fmla="*/ 75 w 96"/>
                <a:gd name="T33" fmla="*/ 83 h 91"/>
                <a:gd name="T34" fmla="*/ 58 w 96"/>
                <a:gd name="T35" fmla="*/ 90 h 91"/>
                <a:gd name="T36" fmla="*/ 48 w 96"/>
                <a:gd name="T37" fmla="*/ 91 h 91"/>
                <a:gd name="T38" fmla="*/ 48 w 96"/>
                <a:gd name="T39" fmla="*/ 7 h 91"/>
                <a:gd name="T40" fmla="*/ 36 w 96"/>
                <a:gd name="T41" fmla="*/ 11 h 91"/>
                <a:gd name="T42" fmla="*/ 26 w 96"/>
                <a:gd name="T43" fmla="*/ 19 h 91"/>
                <a:gd name="T44" fmla="*/ 21 w 96"/>
                <a:gd name="T45" fmla="*/ 33 h 91"/>
                <a:gd name="T46" fmla="*/ 20 w 96"/>
                <a:gd name="T47" fmla="*/ 46 h 91"/>
                <a:gd name="T48" fmla="*/ 20 w 96"/>
                <a:gd name="T49" fmla="*/ 52 h 91"/>
                <a:gd name="T50" fmla="*/ 23 w 96"/>
                <a:gd name="T51" fmla="*/ 66 h 91"/>
                <a:gd name="T52" fmla="*/ 31 w 96"/>
                <a:gd name="T53" fmla="*/ 77 h 91"/>
                <a:gd name="T54" fmla="*/ 41 w 96"/>
                <a:gd name="T55" fmla="*/ 83 h 91"/>
                <a:gd name="T56" fmla="*/ 48 w 96"/>
                <a:gd name="T57" fmla="*/ 84 h 91"/>
                <a:gd name="T58" fmla="*/ 61 w 96"/>
                <a:gd name="T59" fmla="*/ 80 h 91"/>
                <a:gd name="T60" fmla="*/ 70 w 96"/>
                <a:gd name="T61" fmla="*/ 72 h 91"/>
                <a:gd name="T62" fmla="*/ 75 w 96"/>
                <a:gd name="T63" fmla="*/ 58 h 91"/>
                <a:gd name="T64" fmla="*/ 77 w 96"/>
                <a:gd name="T65" fmla="*/ 46 h 91"/>
                <a:gd name="T66" fmla="*/ 76 w 96"/>
                <a:gd name="T67" fmla="*/ 39 h 91"/>
                <a:gd name="T68" fmla="*/ 74 w 96"/>
                <a:gd name="T69" fmla="*/ 25 h 91"/>
                <a:gd name="T70" fmla="*/ 66 w 96"/>
                <a:gd name="T71" fmla="*/ 14 h 91"/>
                <a:gd name="T72" fmla="*/ 55 w 96"/>
                <a:gd name="T73" fmla="*/ 8 h 91"/>
                <a:gd name="T74" fmla="*/ 48 w 96"/>
                <a:gd name="T7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91">
                  <a:moveTo>
                    <a:pt x="48" y="91"/>
                  </a:moveTo>
                  <a:lnTo>
                    <a:pt x="48" y="91"/>
                  </a:lnTo>
                  <a:lnTo>
                    <a:pt x="38" y="90"/>
                  </a:lnTo>
                  <a:lnTo>
                    <a:pt x="30" y="88"/>
                  </a:lnTo>
                  <a:lnTo>
                    <a:pt x="21" y="83"/>
                  </a:lnTo>
                  <a:lnTo>
                    <a:pt x="15" y="78"/>
                  </a:lnTo>
                  <a:lnTo>
                    <a:pt x="9" y="71"/>
                  </a:lnTo>
                  <a:lnTo>
                    <a:pt x="4" y="63"/>
                  </a:lnTo>
                  <a:lnTo>
                    <a:pt x="1" y="55"/>
                  </a:lnTo>
                  <a:lnTo>
                    <a:pt x="0" y="46"/>
                  </a:lnTo>
                  <a:lnTo>
                    <a:pt x="0" y="46"/>
                  </a:lnTo>
                  <a:lnTo>
                    <a:pt x="1" y="36"/>
                  </a:lnTo>
                  <a:lnTo>
                    <a:pt x="4" y="28"/>
                  </a:lnTo>
                  <a:lnTo>
                    <a:pt x="9" y="21"/>
                  </a:lnTo>
                  <a:lnTo>
                    <a:pt x="15" y="13"/>
                  </a:lnTo>
                  <a:lnTo>
                    <a:pt x="21" y="8"/>
                  </a:lnTo>
                  <a:lnTo>
                    <a:pt x="30" y="3"/>
                  </a:lnTo>
                  <a:lnTo>
                    <a:pt x="38" y="1"/>
                  </a:lnTo>
                  <a:lnTo>
                    <a:pt x="48" y="0"/>
                  </a:lnTo>
                  <a:lnTo>
                    <a:pt x="48" y="0"/>
                  </a:lnTo>
                  <a:lnTo>
                    <a:pt x="58" y="1"/>
                  </a:lnTo>
                  <a:lnTo>
                    <a:pt x="66" y="3"/>
                  </a:lnTo>
                  <a:lnTo>
                    <a:pt x="75" y="8"/>
                  </a:lnTo>
                  <a:lnTo>
                    <a:pt x="82" y="13"/>
                  </a:lnTo>
                  <a:lnTo>
                    <a:pt x="88" y="21"/>
                  </a:lnTo>
                  <a:lnTo>
                    <a:pt x="92" y="28"/>
                  </a:lnTo>
                  <a:lnTo>
                    <a:pt x="96" y="36"/>
                  </a:lnTo>
                  <a:lnTo>
                    <a:pt x="96" y="46"/>
                  </a:lnTo>
                  <a:lnTo>
                    <a:pt x="96" y="46"/>
                  </a:lnTo>
                  <a:lnTo>
                    <a:pt x="96" y="55"/>
                  </a:lnTo>
                  <a:lnTo>
                    <a:pt x="92" y="63"/>
                  </a:lnTo>
                  <a:lnTo>
                    <a:pt x="88" y="71"/>
                  </a:lnTo>
                  <a:lnTo>
                    <a:pt x="82" y="78"/>
                  </a:lnTo>
                  <a:lnTo>
                    <a:pt x="75" y="83"/>
                  </a:lnTo>
                  <a:lnTo>
                    <a:pt x="66" y="88"/>
                  </a:lnTo>
                  <a:lnTo>
                    <a:pt x="58" y="90"/>
                  </a:lnTo>
                  <a:lnTo>
                    <a:pt x="48" y="91"/>
                  </a:lnTo>
                  <a:lnTo>
                    <a:pt x="48" y="91"/>
                  </a:lnTo>
                  <a:close/>
                  <a:moveTo>
                    <a:pt x="48" y="7"/>
                  </a:moveTo>
                  <a:lnTo>
                    <a:pt x="48" y="7"/>
                  </a:lnTo>
                  <a:lnTo>
                    <a:pt x="41" y="8"/>
                  </a:lnTo>
                  <a:lnTo>
                    <a:pt x="36" y="11"/>
                  </a:lnTo>
                  <a:lnTo>
                    <a:pt x="31" y="14"/>
                  </a:lnTo>
                  <a:lnTo>
                    <a:pt x="26" y="19"/>
                  </a:lnTo>
                  <a:lnTo>
                    <a:pt x="23" y="25"/>
                  </a:lnTo>
                  <a:lnTo>
                    <a:pt x="21" y="33"/>
                  </a:lnTo>
                  <a:lnTo>
                    <a:pt x="20" y="39"/>
                  </a:lnTo>
                  <a:lnTo>
                    <a:pt x="20" y="46"/>
                  </a:lnTo>
                  <a:lnTo>
                    <a:pt x="20" y="46"/>
                  </a:lnTo>
                  <a:lnTo>
                    <a:pt x="20" y="52"/>
                  </a:lnTo>
                  <a:lnTo>
                    <a:pt x="21" y="58"/>
                  </a:lnTo>
                  <a:lnTo>
                    <a:pt x="23" y="66"/>
                  </a:lnTo>
                  <a:lnTo>
                    <a:pt x="26" y="72"/>
                  </a:lnTo>
                  <a:lnTo>
                    <a:pt x="31" y="77"/>
                  </a:lnTo>
                  <a:lnTo>
                    <a:pt x="36" y="80"/>
                  </a:lnTo>
                  <a:lnTo>
                    <a:pt x="41" y="83"/>
                  </a:lnTo>
                  <a:lnTo>
                    <a:pt x="48" y="84"/>
                  </a:lnTo>
                  <a:lnTo>
                    <a:pt x="48" y="84"/>
                  </a:lnTo>
                  <a:lnTo>
                    <a:pt x="55" y="83"/>
                  </a:lnTo>
                  <a:lnTo>
                    <a:pt x="61" y="80"/>
                  </a:lnTo>
                  <a:lnTo>
                    <a:pt x="66" y="77"/>
                  </a:lnTo>
                  <a:lnTo>
                    <a:pt x="70" y="72"/>
                  </a:lnTo>
                  <a:lnTo>
                    <a:pt x="74" y="66"/>
                  </a:lnTo>
                  <a:lnTo>
                    <a:pt x="75" y="58"/>
                  </a:lnTo>
                  <a:lnTo>
                    <a:pt x="76" y="52"/>
                  </a:lnTo>
                  <a:lnTo>
                    <a:pt x="77" y="46"/>
                  </a:lnTo>
                  <a:lnTo>
                    <a:pt x="77" y="46"/>
                  </a:lnTo>
                  <a:lnTo>
                    <a:pt x="76" y="39"/>
                  </a:lnTo>
                  <a:lnTo>
                    <a:pt x="75" y="33"/>
                  </a:lnTo>
                  <a:lnTo>
                    <a:pt x="74" y="25"/>
                  </a:lnTo>
                  <a:lnTo>
                    <a:pt x="70" y="19"/>
                  </a:lnTo>
                  <a:lnTo>
                    <a:pt x="66" y="14"/>
                  </a:lnTo>
                  <a:lnTo>
                    <a:pt x="61" y="11"/>
                  </a:lnTo>
                  <a:lnTo>
                    <a:pt x="55" y="8"/>
                  </a:lnTo>
                  <a:lnTo>
                    <a:pt x="48" y="7"/>
                  </a:lnTo>
                  <a:lnTo>
                    <a:pt x="48" y="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4" name="Freeform 11"/>
            <p:cNvSpPr>
              <a:spLocks/>
            </p:cNvSpPr>
            <p:nvPr userDrawn="1"/>
          </p:nvSpPr>
          <p:spPr bwMode="auto">
            <a:xfrm>
              <a:off x="1543" y="562"/>
              <a:ext cx="97" cy="89"/>
            </a:xfrm>
            <a:custGeom>
              <a:avLst/>
              <a:gdLst>
                <a:gd name="T0" fmla="*/ 76 w 97"/>
                <a:gd name="T1" fmla="*/ 21 h 89"/>
                <a:gd name="T2" fmla="*/ 76 w 97"/>
                <a:gd name="T3" fmla="*/ 21 h 89"/>
                <a:gd name="T4" fmla="*/ 76 w 97"/>
                <a:gd name="T5" fmla="*/ 12 h 89"/>
                <a:gd name="T6" fmla="*/ 75 w 97"/>
                <a:gd name="T7" fmla="*/ 8 h 89"/>
                <a:gd name="T8" fmla="*/ 72 w 97"/>
                <a:gd name="T9" fmla="*/ 6 h 89"/>
                <a:gd name="T10" fmla="*/ 70 w 97"/>
                <a:gd name="T11" fmla="*/ 5 h 89"/>
                <a:gd name="T12" fmla="*/ 62 w 97"/>
                <a:gd name="T13" fmla="*/ 5 h 89"/>
                <a:gd name="T14" fmla="*/ 62 w 97"/>
                <a:gd name="T15" fmla="*/ 0 h 89"/>
                <a:gd name="T16" fmla="*/ 97 w 97"/>
                <a:gd name="T17" fmla="*/ 0 h 89"/>
                <a:gd name="T18" fmla="*/ 97 w 97"/>
                <a:gd name="T19" fmla="*/ 5 h 89"/>
                <a:gd name="T20" fmla="*/ 97 w 97"/>
                <a:gd name="T21" fmla="*/ 5 h 89"/>
                <a:gd name="T22" fmla="*/ 89 w 97"/>
                <a:gd name="T23" fmla="*/ 5 h 89"/>
                <a:gd name="T24" fmla="*/ 87 w 97"/>
                <a:gd name="T25" fmla="*/ 6 h 89"/>
                <a:gd name="T26" fmla="*/ 86 w 97"/>
                <a:gd name="T27" fmla="*/ 8 h 89"/>
                <a:gd name="T28" fmla="*/ 83 w 97"/>
                <a:gd name="T29" fmla="*/ 12 h 89"/>
                <a:gd name="T30" fmla="*/ 83 w 97"/>
                <a:gd name="T31" fmla="*/ 21 h 89"/>
                <a:gd name="T32" fmla="*/ 83 w 97"/>
                <a:gd name="T33" fmla="*/ 89 h 89"/>
                <a:gd name="T34" fmla="*/ 79 w 97"/>
                <a:gd name="T35" fmla="*/ 89 h 89"/>
                <a:gd name="T36" fmla="*/ 19 w 97"/>
                <a:gd name="T37" fmla="*/ 19 h 89"/>
                <a:gd name="T38" fmla="*/ 19 w 97"/>
                <a:gd name="T39" fmla="*/ 66 h 89"/>
                <a:gd name="T40" fmla="*/ 19 w 97"/>
                <a:gd name="T41" fmla="*/ 66 h 89"/>
                <a:gd name="T42" fmla="*/ 21 w 97"/>
                <a:gd name="T43" fmla="*/ 75 h 89"/>
                <a:gd name="T44" fmla="*/ 22 w 97"/>
                <a:gd name="T45" fmla="*/ 80 h 89"/>
                <a:gd name="T46" fmla="*/ 24 w 97"/>
                <a:gd name="T47" fmla="*/ 81 h 89"/>
                <a:gd name="T48" fmla="*/ 27 w 97"/>
                <a:gd name="T49" fmla="*/ 82 h 89"/>
                <a:gd name="T50" fmla="*/ 33 w 97"/>
                <a:gd name="T51" fmla="*/ 82 h 89"/>
                <a:gd name="T52" fmla="*/ 33 w 97"/>
                <a:gd name="T53" fmla="*/ 87 h 89"/>
                <a:gd name="T54" fmla="*/ 0 w 97"/>
                <a:gd name="T55" fmla="*/ 87 h 89"/>
                <a:gd name="T56" fmla="*/ 0 w 97"/>
                <a:gd name="T57" fmla="*/ 82 h 89"/>
                <a:gd name="T58" fmla="*/ 0 w 97"/>
                <a:gd name="T59" fmla="*/ 82 h 89"/>
                <a:gd name="T60" fmla="*/ 7 w 97"/>
                <a:gd name="T61" fmla="*/ 82 h 89"/>
                <a:gd name="T62" fmla="*/ 10 w 97"/>
                <a:gd name="T63" fmla="*/ 81 h 89"/>
                <a:gd name="T64" fmla="*/ 11 w 97"/>
                <a:gd name="T65" fmla="*/ 80 h 89"/>
                <a:gd name="T66" fmla="*/ 13 w 97"/>
                <a:gd name="T67" fmla="*/ 75 h 89"/>
                <a:gd name="T68" fmla="*/ 13 w 97"/>
                <a:gd name="T69" fmla="*/ 66 h 89"/>
                <a:gd name="T70" fmla="*/ 13 w 97"/>
                <a:gd name="T71" fmla="*/ 21 h 89"/>
                <a:gd name="T72" fmla="*/ 13 w 97"/>
                <a:gd name="T73" fmla="*/ 21 h 89"/>
                <a:gd name="T74" fmla="*/ 13 w 97"/>
                <a:gd name="T75" fmla="*/ 12 h 89"/>
                <a:gd name="T76" fmla="*/ 11 w 97"/>
                <a:gd name="T77" fmla="*/ 8 h 89"/>
                <a:gd name="T78" fmla="*/ 10 w 97"/>
                <a:gd name="T79" fmla="*/ 6 h 89"/>
                <a:gd name="T80" fmla="*/ 7 w 97"/>
                <a:gd name="T81" fmla="*/ 5 h 89"/>
                <a:gd name="T82" fmla="*/ 0 w 97"/>
                <a:gd name="T83" fmla="*/ 5 h 89"/>
                <a:gd name="T84" fmla="*/ 0 w 97"/>
                <a:gd name="T85" fmla="*/ 0 h 89"/>
                <a:gd name="T86" fmla="*/ 28 w 97"/>
                <a:gd name="T87" fmla="*/ 0 h 89"/>
                <a:gd name="T88" fmla="*/ 76 w 97"/>
                <a:gd name="T89" fmla="*/ 58 h 89"/>
                <a:gd name="T90" fmla="*/ 76 w 97"/>
                <a:gd name="T91" fmla="*/ 2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89">
                  <a:moveTo>
                    <a:pt x="76" y="21"/>
                  </a:moveTo>
                  <a:lnTo>
                    <a:pt x="76" y="21"/>
                  </a:lnTo>
                  <a:lnTo>
                    <a:pt x="76" y="12"/>
                  </a:lnTo>
                  <a:lnTo>
                    <a:pt x="75" y="8"/>
                  </a:lnTo>
                  <a:lnTo>
                    <a:pt x="72" y="6"/>
                  </a:lnTo>
                  <a:lnTo>
                    <a:pt x="70" y="5"/>
                  </a:lnTo>
                  <a:lnTo>
                    <a:pt x="62" y="5"/>
                  </a:lnTo>
                  <a:lnTo>
                    <a:pt x="62" y="0"/>
                  </a:lnTo>
                  <a:lnTo>
                    <a:pt x="97" y="0"/>
                  </a:lnTo>
                  <a:lnTo>
                    <a:pt x="97" y="5"/>
                  </a:lnTo>
                  <a:lnTo>
                    <a:pt x="97" y="5"/>
                  </a:lnTo>
                  <a:lnTo>
                    <a:pt x="89" y="5"/>
                  </a:lnTo>
                  <a:lnTo>
                    <a:pt x="87" y="6"/>
                  </a:lnTo>
                  <a:lnTo>
                    <a:pt x="86" y="8"/>
                  </a:lnTo>
                  <a:lnTo>
                    <a:pt x="83" y="12"/>
                  </a:lnTo>
                  <a:lnTo>
                    <a:pt x="83" y="21"/>
                  </a:lnTo>
                  <a:lnTo>
                    <a:pt x="83" y="89"/>
                  </a:lnTo>
                  <a:lnTo>
                    <a:pt x="79" y="89"/>
                  </a:lnTo>
                  <a:lnTo>
                    <a:pt x="19" y="19"/>
                  </a:lnTo>
                  <a:lnTo>
                    <a:pt x="19" y="66"/>
                  </a:lnTo>
                  <a:lnTo>
                    <a:pt x="19" y="66"/>
                  </a:lnTo>
                  <a:lnTo>
                    <a:pt x="21" y="75"/>
                  </a:lnTo>
                  <a:lnTo>
                    <a:pt x="22" y="80"/>
                  </a:lnTo>
                  <a:lnTo>
                    <a:pt x="24" y="81"/>
                  </a:lnTo>
                  <a:lnTo>
                    <a:pt x="27" y="82"/>
                  </a:lnTo>
                  <a:lnTo>
                    <a:pt x="33" y="82"/>
                  </a:lnTo>
                  <a:lnTo>
                    <a:pt x="33" y="87"/>
                  </a:lnTo>
                  <a:lnTo>
                    <a:pt x="0" y="87"/>
                  </a:lnTo>
                  <a:lnTo>
                    <a:pt x="0" y="82"/>
                  </a:lnTo>
                  <a:lnTo>
                    <a:pt x="0" y="82"/>
                  </a:lnTo>
                  <a:lnTo>
                    <a:pt x="7" y="82"/>
                  </a:lnTo>
                  <a:lnTo>
                    <a:pt x="10" y="81"/>
                  </a:lnTo>
                  <a:lnTo>
                    <a:pt x="11" y="80"/>
                  </a:lnTo>
                  <a:lnTo>
                    <a:pt x="13" y="75"/>
                  </a:lnTo>
                  <a:lnTo>
                    <a:pt x="13" y="66"/>
                  </a:lnTo>
                  <a:lnTo>
                    <a:pt x="13" y="21"/>
                  </a:lnTo>
                  <a:lnTo>
                    <a:pt x="13" y="21"/>
                  </a:lnTo>
                  <a:lnTo>
                    <a:pt x="13" y="12"/>
                  </a:lnTo>
                  <a:lnTo>
                    <a:pt x="11" y="8"/>
                  </a:lnTo>
                  <a:lnTo>
                    <a:pt x="10" y="6"/>
                  </a:lnTo>
                  <a:lnTo>
                    <a:pt x="7" y="5"/>
                  </a:lnTo>
                  <a:lnTo>
                    <a:pt x="0" y="5"/>
                  </a:lnTo>
                  <a:lnTo>
                    <a:pt x="0" y="0"/>
                  </a:lnTo>
                  <a:lnTo>
                    <a:pt x="28" y="0"/>
                  </a:lnTo>
                  <a:lnTo>
                    <a:pt x="76" y="58"/>
                  </a:lnTo>
                  <a:lnTo>
                    <a:pt x="76" y="2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5" name="Freeform 12"/>
            <p:cNvSpPr>
              <a:spLocks/>
            </p:cNvSpPr>
            <p:nvPr userDrawn="1"/>
          </p:nvSpPr>
          <p:spPr bwMode="auto">
            <a:xfrm>
              <a:off x="1662" y="562"/>
              <a:ext cx="79" cy="87"/>
            </a:xfrm>
            <a:custGeom>
              <a:avLst/>
              <a:gdLst>
                <a:gd name="T0" fmla="*/ 0 w 79"/>
                <a:gd name="T1" fmla="*/ 82 h 87"/>
                <a:gd name="T2" fmla="*/ 0 w 79"/>
                <a:gd name="T3" fmla="*/ 82 h 87"/>
                <a:gd name="T4" fmla="*/ 6 w 79"/>
                <a:gd name="T5" fmla="*/ 82 h 87"/>
                <a:gd name="T6" fmla="*/ 8 w 79"/>
                <a:gd name="T7" fmla="*/ 81 h 87"/>
                <a:gd name="T8" fmla="*/ 11 w 79"/>
                <a:gd name="T9" fmla="*/ 80 h 87"/>
                <a:gd name="T10" fmla="*/ 12 w 79"/>
                <a:gd name="T11" fmla="*/ 75 h 87"/>
                <a:gd name="T12" fmla="*/ 13 w 79"/>
                <a:gd name="T13" fmla="*/ 66 h 87"/>
                <a:gd name="T14" fmla="*/ 13 w 79"/>
                <a:gd name="T15" fmla="*/ 21 h 87"/>
                <a:gd name="T16" fmla="*/ 13 w 79"/>
                <a:gd name="T17" fmla="*/ 21 h 87"/>
                <a:gd name="T18" fmla="*/ 12 w 79"/>
                <a:gd name="T19" fmla="*/ 12 h 87"/>
                <a:gd name="T20" fmla="*/ 11 w 79"/>
                <a:gd name="T21" fmla="*/ 8 h 87"/>
                <a:gd name="T22" fmla="*/ 8 w 79"/>
                <a:gd name="T23" fmla="*/ 6 h 87"/>
                <a:gd name="T24" fmla="*/ 6 w 79"/>
                <a:gd name="T25" fmla="*/ 5 h 87"/>
                <a:gd name="T26" fmla="*/ 0 w 79"/>
                <a:gd name="T27" fmla="*/ 5 h 87"/>
                <a:gd name="T28" fmla="*/ 0 w 79"/>
                <a:gd name="T29" fmla="*/ 0 h 87"/>
                <a:gd name="T30" fmla="*/ 73 w 79"/>
                <a:gd name="T31" fmla="*/ 0 h 87"/>
                <a:gd name="T32" fmla="*/ 74 w 79"/>
                <a:gd name="T33" fmla="*/ 21 h 87"/>
                <a:gd name="T34" fmla="*/ 71 w 79"/>
                <a:gd name="T35" fmla="*/ 21 h 87"/>
                <a:gd name="T36" fmla="*/ 69 w 79"/>
                <a:gd name="T37" fmla="*/ 19 h 87"/>
                <a:gd name="T38" fmla="*/ 69 w 79"/>
                <a:gd name="T39" fmla="*/ 19 h 87"/>
                <a:gd name="T40" fmla="*/ 68 w 79"/>
                <a:gd name="T41" fmla="*/ 12 h 87"/>
                <a:gd name="T42" fmla="*/ 66 w 79"/>
                <a:gd name="T43" fmla="*/ 10 h 87"/>
                <a:gd name="T44" fmla="*/ 61 w 79"/>
                <a:gd name="T45" fmla="*/ 8 h 87"/>
                <a:gd name="T46" fmla="*/ 52 w 79"/>
                <a:gd name="T47" fmla="*/ 8 h 87"/>
                <a:gd name="T48" fmla="*/ 30 w 79"/>
                <a:gd name="T49" fmla="*/ 8 h 87"/>
                <a:gd name="T50" fmla="*/ 30 w 79"/>
                <a:gd name="T51" fmla="*/ 38 h 87"/>
                <a:gd name="T52" fmla="*/ 39 w 79"/>
                <a:gd name="T53" fmla="*/ 38 h 87"/>
                <a:gd name="T54" fmla="*/ 39 w 79"/>
                <a:gd name="T55" fmla="*/ 38 h 87"/>
                <a:gd name="T56" fmla="*/ 47 w 79"/>
                <a:gd name="T57" fmla="*/ 37 h 87"/>
                <a:gd name="T58" fmla="*/ 52 w 79"/>
                <a:gd name="T59" fmla="*/ 36 h 87"/>
                <a:gd name="T60" fmla="*/ 53 w 79"/>
                <a:gd name="T61" fmla="*/ 33 h 87"/>
                <a:gd name="T62" fmla="*/ 55 w 79"/>
                <a:gd name="T63" fmla="*/ 31 h 87"/>
                <a:gd name="T64" fmla="*/ 55 w 79"/>
                <a:gd name="T65" fmla="*/ 25 h 87"/>
                <a:gd name="T66" fmla="*/ 60 w 79"/>
                <a:gd name="T67" fmla="*/ 25 h 87"/>
                <a:gd name="T68" fmla="*/ 60 w 79"/>
                <a:gd name="T69" fmla="*/ 58 h 87"/>
                <a:gd name="T70" fmla="*/ 55 w 79"/>
                <a:gd name="T71" fmla="*/ 58 h 87"/>
                <a:gd name="T72" fmla="*/ 55 w 79"/>
                <a:gd name="T73" fmla="*/ 58 h 87"/>
                <a:gd name="T74" fmla="*/ 55 w 79"/>
                <a:gd name="T75" fmla="*/ 50 h 87"/>
                <a:gd name="T76" fmla="*/ 53 w 79"/>
                <a:gd name="T77" fmla="*/ 49 h 87"/>
                <a:gd name="T78" fmla="*/ 52 w 79"/>
                <a:gd name="T79" fmla="*/ 47 h 87"/>
                <a:gd name="T80" fmla="*/ 47 w 79"/>
                <a:gd name="T81" fmla="*/ 45 h 87"/>
                <a:gd name="T82" fmla="*/ 39 w 79"/>
                <a:gd name="T83" fmla="*/ 44 h 87"/>
                <a:gd name="T84" fmla="*/ 30 w 79"/>
                <a:gd name="T85" fmla="*/ 44 h 87"/>
                <a:gd name="T86" fmla="*/ 30 w 79"/>
                <a:gd name="T87" fmla="*/ 64 h 87"/>
                <a:gd name="T88" fmla="*/ 30 w 79"/>
                <a:gd name="T89" fmla="*/ 64 h 87"/>
                <a:gd name="T90" fmla="*/ 31 w 79"/>
                <a:gd name="T91" fmla="*/ 72 h 87"/>
                <a:gd name="T92" fmla="*/ 33 w 79"/>
                <a:gd name="T93" fmla="*/ 77 h 87"/>
                <a:gd name="T94" fmla="*/ 35 w 79"/>
                <a:gd name="T95" fmla="*/ 78 h 87"/>
                <a:gd name="T96" fmla="*/ 38 w 79"/>
                <a:gd name="T97" fmla="*/ 80 h 87"/>
                <a:gd name="T98" fmla="*/ 45 w 79"/>
                <a:gd name="T99" fmla="*/ 81 h 87"/>
                <a:gd name="T100" fmla="*/ 57 w 79"/>
                <a:gd name="T101" fmla="*/ 81 h 87"/>
                <a:gd name="T102" fmla="*/ 57 w 79"/>
                <a:gd name="T103" fmla="*/ 81 h 87"/>
                <a:gd name="T104" fmla="*/ 66 w 79"/>
                <a:gd name="T105" fmla="*/ 80 h 87"/>
                <a:gd name="T106" fmla="*/ 71 w 79"/>
                <a:gd name="T107" fmla="*/ 77 h 87"/>
                <a:gd name="T108" fmla="*/ 73 w 79"/>
                <a:gd name="T109" fmla="*/ 75 h 87"/>
                <a:gd name="T110" fmla="*/ 74 w 79"/>
                <a:gd name="T111" fmla="*/ 70 h 87"/>
                <a:gd name="T112" fmla="*/ 74 w 79"/>
                <a:gd name="T113" fmla="*/ 66 h 87"/>
                <a:gd name="T114" fmla="*/ 79 w 79"/>
                <a:gd name="T115" fmla="*/ 66 h 87"/>
                <a:gd name="T116" fmla="*/ 78 w 79"/>
                <a:gd name="T117" fmla="*/ 87 h 87"/>
                <a:gd name="T118" fmla="*/ 0 w 79"/>
                <a:gd name="T119" fmla="*/ 87 h 87"/>
                <a:gd name="T120" fmla="*/ 0 w 79"/>
                <a:gd name="T121"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87">
                  <a:moveTo>
                    <a:pt x="0" y="82"/>
                  </a:moveTo>
                  <a:lnTo>
                    <a:pt x="0" y="82"/>
                  </a:lnTo>
                  <a:lnTo>
                    <a:pt x="6" y="82"/>
                  </a:lnTo>
                  <a:lnTo>
                    <a:pt x="8" y="81"/>
                  </a:lnTo>
                  <a:lnTo>
                    <a:pt x="11" y="80"/>
                  </a:lnTo>
                  <a:lnTo>
                    <a:pt x="12" y="75"/>
                  </a:lnTo>
                  <a:lnTo>
                    <a:pt x="13" y="66"/>
                  </a:lnTo>
                  <a:lnTo>
                    <a:pt x="13" y="21"/>
                  </a:lnTo>
                  <a:lnTo>
                    <a:pt x="13" y="21"/>
                  </a:lnTo>
                  <a:lnTo>
                    <a:pt x="12" y="12"/>
                  </a:lnTo>
                  <a:lnTo>
                    <a:pt x="11" y="8"/>
                  </a:lnTo>
                  <a:lnTo>
                    <a:pt x="8" y="6"/>
                  </a:lnTo>
                  <a:lnTo>
                    <a:pt x="6" y="5"/>
                  </a:lnTo>
                  <a:lnTo>
                    <a:pt x="0" y="5"/>
                  </a:lnTo>
                  <a:lnTo>
                    <a:pt x="0" y="0"/>
                  </a:lnTo>
                  <a:lnTo>
                    <a:pt x="73" y="0"/>
                  </a:lnTo>
                  <a:lnTo>
                    <a:pt x="74" y="21"/>
                  </a:lnTo>
                  <a:lnTo>
                    <a:pt x="71" y="21"/>
                  </a:lnTo>
                  <a:lnTo>
                    <a:pt x="69" y="19"/>
                  </a:lnTo>
                  <a:lnTo>
                    <a:pt x="69" y="19"/>
                  </a:lnTo>
                  <a:lnTo>
                    <a:pt x="68" y="12"/>
                  </a:lnTo>
                  <a:lnTo>
                    <a:pt x="66" y="10"/>
                  </a:lnTo>
                  <a:lnTo>
                    <a:pt x="61" y="8"/>
                  </a:lnTo>
                  <a:lnTo>
                    <a:pt x="52" y="8"/>
                  </a:lnTo>
                  <a:lnTo>
                    <a:pt x="30" y="8"/>
                  </a:lnTo>
                  <a:lnTo>
                    <a:pt x="30" y="38"/>
                  </a:lnTo>
                  <a:lnTo>
                    <a:pt x="39" y="38"/>
                  </a:lnTo>
                  <a:lnTo>
                    <a:pt x="39" y="38"/>
                  </a:lnTo>
                  <a:lnTo>
                    <a:pt x="47" y="37"/>
                  </a:lnTo>
                  <a:lnTo>
                    <a:pt x="52" y="36"/>
                  </a:lnTo>
                  <a:lnTo>
                    <a:pt x="53" y="33"/>
                  </a:lnTo>
                  <a:lnTo>
                    <a:pt x="55" y="31"/>
                  </a:lnTo>
                  <a:lnTo>
                    <a:pt x="55" y="25"/>
                  </a:lnTo>
                  <a:lnTo>
                    <a:pt x="60" y="25"/>
                  </a:lnTo>
                  <a:lnTo>
                    <a:pt x="60" y="58"/>
                  </a:lnTo>
                  <a:lnTo>
                    <a:pt x="55" y="58"/>
                  </a:lnTo>
                  <a:lnTo>
                    <a:pt x="55" y="58"/>
                  </a:lnTo>
                  <a:lnTo>
                    <a:pt x="55" y="50"/>
                  </a:lnTo>
                  <a:lnTo>
                    <a:pt x="53" y="49"/>
                  </a:lnTo>
                  <a:lnTo>
                    <a:pt x="52" y="47"/>
                  </a:lnTo>
                  <a:lnTo>
                    <a:pt x="47" y="45"/>
                  </a:lnTo>
                  <a:lnTo>
                    <a:pt x="39" y="44"/>
                  </a:lnTo>
                  <a:lnTo>
                    <a:pt x="30" y="44"/>
                  </a:lnTo>
                  <a:lnTo>
                    <a:pt x="30" y="64"/>
                  </a:lnTo>
                  <a:lnTo>
                    <a:pt x="30" y="64"/>
                  </a:lnTo>
                  <a:lnTo>
                    <a:pt x="31" y="72"/>
                  </a:lnTo>
                  <a:lnTo>
                    <a:pt x="33" y="77"/>
                  </a:lnTo>
                  <a:lnTo>
                    <a:pt x="35" y="78"/>
                  </a:lnTo>
                  <a:lnTo>
                    <a:pt x="38" y="80"/>
                  </a:lnTo>
                  <a:lnTo>
                    <a:pt x="45" y="81"/>
                  </a:lnTo>
                  <a:lnTo>
                    <a:pt x="57" y="81"/>
                  </a:lnTo>
                  <a:lnTo>
                    <a:pt x="57" y="81"/>
                  </a:lnTo>
                  <a:lnTo>
                    <a:pt x="66" y="80"/>
                  </a:lnTo>
                  <a:lnTo>
                    <a:pt x="71" y="77"/>
                  </a:lnTo>
                  <a:lnTo>
                    <a:pt x="73" y="75"/>
                  </a:lnTo>
                  <a:lnTo>
                    <a:pt x="74" y="70"/>
                  </a:lnTo>
                  <a:lnTo>
                    <a:pt x="74" y="66"/>
                  </a:lnTo>
                  <a:lnTo>
                    <a:pt x="79" y="66"/>
                  </a:lnTo>
                  <a:lnTo>
                    <a:pt x="78" y="87"/>
                  </a:lnTo>
                  <a:lnTo>
                    <a:pt x="0" y="87"/>
                  </a:lnTo>
                  <a:lnTo>
                    <a:pt x="0" y="8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6" name="Freeform 13"/>
            <p:cNvSpPr>
              <a:spLocks/>
            </p:cNvSpPr>
            <p:nvPr userDrawn="1"/>
          </p:nvSpPr>
          <p:spPr bwMode="auto">
            <a:xfrm>
              <a:off x="1763" y="562"/>
              <a:ext cx="97" cy="89"/>
            </a:xfrm>
            <a:custGeom>
              <a:avLst/>
              <a:gdLst>
                <a:gd name="T0" fmla="*/ 61 w 97"/>
                <a:gd name="T1" fmla="*/ 0 h 89"/>
                <a:gd name="T2" fmla="*/ 97 w 97"/>
                <a:gd name="T3" fmla="*/ 5 h 89"/>
                <a:gd name="T4" fmla="*/ 89 w 97"/>
                <a:gd name="T5" fmla="*/ 5 h 89"/>
                <a:gd name="T6" fmla="*/ 86 w 97"/>
                <a:gd name="T7" fmla="*/ 8 h 89"/>
                <a:gd name="T8" fmla="*/ 83 w 97"/>
                <a:gd name="T9" fmla="*/ 21 h 89"/>
                <a:gd name="T10" fmla="*/ 83 w 97"/>
                <a:gd name="T11" fmla="*/ 55 h 89"/>
                <a:gd name="T12" fmla="*/ 80 w 97"/>
                <a:gd name="T13" fmla="*/ 70 h 89"/>
                <a:gd name="T14" fmla="*/ 72 w 97"/>
                <a:gd name="T15" fmla="*/ 81 h 89"/>
                <a:gd name="T16" fmla="*/ 61 w 97"/>
                <a:gd name="T17" fmla="*/ 87 h 89"/>
                <a:gd name="T18" fmla="*/ 48 w 97"/>
                <a:gd name="T19" fmla="*/ 89 h 89"/>
                <a:gd name="T20" fmla="*/ 42 w 97"/>
                <a:gd name="T21" fmla="*/ 88 h 89"/>
                <a:gd name="T22" fmla="*/ 30 w 97"/>
                <a:gd name="T23" fmla="*/ 84 h 89"/>
                <a:gd name="T24" fmla="*/ 20 w 97"/>
                <a:gd name="T25" fmla="*/ 76 h 89"/>
                <a:gd name="T26" fmla="*/ 15 w 97"/>
                <a:gd name="T27" fmla="*/ 63 h 89"/>
                <a:gd name="T28" fmla="*/ 14 w 97"/>
                <a:gd name="T29" fmla="*/ 21 h 89"/>
                <a:gd name="T30" fmla="*/ 14 w 97"/>
                <a:gd name="T31" fmla="*/ 12 h 89"/>
                <a:gd name="T32" fmla="*/ 10 w 97"/>
                <a:gd name="T33" fmla="*/ 6 h 89"/>
                <a:gd name="T34" fmla="*/ 0 w 97"/>
                <a:gd name="T35" fmla="*/ 5 h 89"/>
                <a:gd name="T36" fmla="*/ 45 w 97"/>
                <a:gd name="T37" fmla="*/ 0 h 89"/>
                <a:gd name="T38" fmla="*/ 45 w 97"/>
                <a:gd name="T39" fmla="*/ 5 h 89"/>
                <a:gd name="T40" fmla="*/ 36 w 97"/>
                <a:gd name="T41" fmla="*/ 6 h 89"/>
                <a:gd name="T42" fmla="*/ 32 w 97"/>
                <a:gd name="T43" fmla="*/ 12 h 89"/>
                <a:gd name="T44" fmla="*/ 32 w 97"/>
                <a:gd name="T45" fmla="*/ 53 h 89"/>
                <a:gd name="T46" fmla="*/ 32 w 97"/>
                <a:gd name="T47" fmla="*/ 60 h 89"/>
                <a:gd name="T48" fmla="*/ 36 w 97"/>
                <a:gd name="T49" fmla="*/ 70 h 89"/>
                <a:gd name="T50" fmla="*/ 42 w 97"/>
                <a:gd name="T51" fmla="*/ 76 h 89"/>
                <a:gd name="T52" fmla="*/ 49 w 97"/>
                <a:gd name="T53" fmla="*/ 80 h 89"/>
                <a:gd name="T54" fmla="*/ 54 w 97"/>
                <a:gd name="T55" fmla="*/ 81 h 89"/>
                <a:gd name="T56" fmla="*/ 63 w 97"/>
                <a:gd name="T57" fmla="*/ 78 h 89"/>
                <a:gd name="T58" fmla="*/ 69 w 97"/>
                <a:gd name="T59" fmla="*/ 73 h 89"/>
                <a:gd name="T60" fmla="*/ 74 w 97"/>
                <a:gd name="T61" fmla="*/ 65 h 89"/>
                <a:gd name="T62" fmla="*/ 75 w 97"/>
                <a:gd name="T63" fmla="*/ 53 h 89"/>
                <a:gd name="T64" fmla="*/ 75 w 97"/>
                <a:gd name="T65" fmla="*/ 21 h 89"/>
                <a:gd name="T66" fmla="*/ 72 w 97"/>
                <a:gd name="T67" fmla="*/ 8 h 89"/>
                <a:gd name="T68" fmla="*/ 69 w 97"/>
                <a:gd name="T69" fmla="*/ 5 h 89"/>
                <a:gd name="T70" fmla="*/ 61 w 97"/>
                <a:gd name="T71"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89">
                  <a:moveTo>
                    <a:pt x="61" y="5"/>
                  </a:moveTo>
                  <a:lnTo>
                    <a:pt x="61" y="0"/>
                  </a:lnTo>
                  <a:lnTo>
                    <a:pt x="97" y="0"/>
                  </a:lnTo>
                  <a:lnTo>
                    <a:pt x="97" y="5"/>
                  </a:lnTo>
                  <a:lnTo>
                    <a:pt x="97" y="5"/>
                  </a:lnTo>
                  <a:lnTo>
                    <a:pt x="89" y="5"/>
                  </a:lnTo>
                  <a:lnTo>
                    <a:pt x="87" y="6"/>
                  </a:lnTo>
                  <a:lnTo>
                    <a:pt x="86" y="8"/>
                  </a:lnTo>
                  <a:lnTo>
                    <a:pt x="83" y="12"/>
                  </a:lnTo>
                  <a:lnTo>
                    <a:pt x="83" y="21"/>
                  </a:lnTo>
                  <a:lnTo>
                    <a:pt x="83" y="55"/>
                  </a:lnTo>
                  <a:lnTo>
                    <a:pt x="83" y="55"/>
                  </a:lnTo>
                  <a:lnTo>
                    <a:pt x="82" y="63"/>
                  </a:lnTo>
                  <a:lnTo>
                    <a:pt x="80" y="70"/>
                  </a:lnTo>
                  <a:lnTo>
                    <a:pt x="77" y="76"/>
                  </a:lnTo>
                  <a:lnTo>
                    <a:pt x="72" y="81"/>
                  </a:lnTo>
                  <a:lnTo>
                    <a:pt x="67" y="84"/>
                  </a:lnTo>
                  <a:lnTo>
                    <a:pt x="61" y="87"/>
                  </a:lnTo>
                  <a:lnTo>
                    <a:pt x="55" y="88"/>
                  </a:lnTo>
                  <a:lnTo>
                    <a:pt x="48" y="89"/>
                  </a:lnTo>
                  <a:lnTo>
                    <a:pt x="48" y="89"/>
                  </a:lnTo>
                  <a:lnTo>
                    <a:pt x="42" y="88"/>
                  </a:lnTo>
                  <a:lnTo>
                    <a:pt x="34" y="87"/>
                  </a:lnTo>
                  <a:lnTo>
                    <a:pt x="30" y="84"/>
                  </a:lnTo>
                  <a:lnTo>
                    <a:pt x="23" y="81"/>
                  </a:lnTo>
                  <a:lnTo>
                    <a:pt x="20" y="76"/>
                  </a:lnTo>
                  <a:lnTo>
                    <a:pt x="16" y="70"/>
                  </a:lnTo>
                  <a:lnTo>
                    <a:pt x="15" y="63"/>
                  </a:lnTo>
                  <a:lnTo>
                    <a:pt x="14" y="55"/>
                  </a:lnTo>
                  <a:lnTo>
                    <a:pt x="14" y="21"/>
                  </a:lnTo>
                  <a:lnTo>
                    <a:pt x="14" y="21"/>
                  </a:lnTo>
                  <a:lnTo>
                    <a:pt x="14" y="12"/>
                  </a:lnTo>
                  <a:lnTo>
                    <a:pt x="11" y="8"/>
                  </a:lnTo>
                  <a:lnTo>
                    <a:pt x="10" y="6"/>
                  </a:lnTo>
                  <a:lnTo>
                    <a:pt x="7" y="5"/>
                  </a:lnTo>
                  <a:lnTo>
                    <a:pt x="0" y="5"/>
                  </a:lnTo>
                  <a:lnTo>
                    <a:pt x="0" y="0"/>
                  </a:lnTo>
                  <a:lnTo>
                    <a:pt x="45" y="0"/>
                  </a:lnTo>
                  <a:lnTo>
                    <a:pt x="45" y="5"/>
                  </a:lnTo>
                  <a:lnTo>
                    <a:pt x="45" y="5"/>
                  </a:lnTo>
                  <a:lnTo>
                    <a:pt x="38" y="5"/>
                  </a:lnTo>
                  <a:lnTo>
                    <a:pt x="36" y="6"/>
                  </a:lnTo>
                  <a:lnTo>
                    <a:pt x="34" y="8"/>
                  </a:lnTo>
                  <a:lnTo>
                    <a:pt x="32" y="12"/>
                  </a:lnTo>
                  <a:lnTo>
                    <a:pt x="32" y="21"/>
                  </a:lnTo>
                  <a:lnTo>
                    <a:pt x="32" y="53"/>
                  </a:lnTo>
                  <a:lnTo>
                    <a:pt x="32" y="53"/>
                  </a:lnTo>
                  <a:lnTo>
                    <a:pt x="32" y="60"/>
                  </a:lnTo>
                  <a:lnTo>
                    <a:pt x="33" y="65"/>
                  </a:lnTo>
                  <a:lnTo>
                    <a:pt x="36" y="70"/>
                  </a:lnTo>
                  <a:lnTo>
                    <a:pt x="38" y="73"/>
                  </a:lnTo>
                  <a:lnTo>
                    <a:pt x="42" y="76"/>
                  </a:lnTo>
                  <a:lnTo>
                    <a:pt x="45" y="78"/>
                  </a:lnTo>
                  <a:lnTo>
                    <a:pt x="49" y="80"/>
                  </a:lnTo>
                  <a:lnTo>
                    <a:pt x="54" y="81"/>
                  </a:lnTo>
                  <a:lnTo>
                    <a:pt x="54" y="81"/>
                  </a:lnTo>
                  <a:lnTo>
                    <a:pt x="59" y="80"/>
                  </a:lnTo>
                  <a:lnTo>
                    <a:pt x="63" y="78"/>
                  </a:lnTo>
                  <a:lnTo>
                    <a:pt x="66" y="76"/>
                  </a:lnTo>
                  <a:lnTo>
                    <a:pt x="69" y="73"/>
                  </a:lnTo>
                  <a:lnTo>
                    <a:pt x="72" y="70"/>
                  </a:lnTo>
                  <a:lnTo>
                    <a:pt x="74" y="65"/>
                  </a:lnTo>
                  <a:lnTo>
                    <a:pt x="75" y="60"/>
                  </a:lnTo>
                  <a:lnTo>
                    <a:pt x="75" y="53"/>
                  </a:lnTo>
                  <a:lnTo>
                    <a:pt x="75" y="21"/>
                  </a:lnTo>
                  <a:lnTo>
                    <a:pt x="75" y="21"/>
                  </a:lnTo>
                  <a:lnTo>
                    <a:pt x="75" y="12"/>
                  </a:lnTo>
                  <a:lnTo>
                    <a:pt x="72" y="8"/>
                  </a:lnTo>
                  <a:lnTo>
                    <a:pt x="71" y="6"/>
                  </a:lnTo>
                  <a:lnTo>
                    <a:pt x="69" y="5"/>
                  </a:lnTo>
                  <a:lnTo>
                    <a:pt x="61" y="5"/>
                  </a:lnTo>
                  <a:lnTo>
                    <a:pt x="61" y="5"/>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7" name="Freeform 14"/>
            <p:cNvSpPr>
              <a:spLocks/>
            </p:cNvSpPr>
            <p:nvPr userDrawn="1"/>
          </p:nvSpPr>
          <p:spPr bwMode="auto">
            <a:xfrm>
              <a:off x="1866" y="562"/>
              <a:ext cx="100" cy="89"/>
            </a:xfrm>
            <a:custGeom>
              <a:avLst/>
              <a:gdLst>
                <a:gd name="T0" fmla="*/ 83 w 100"/>
                <a:gd name="T1" fmla="*/ 17 h 89"/>
                <a:gd name="T2" fmla="*/ 51 w 100"/>
                <a:gd name="T3" fmla="*/ 89 h 89"/>
                <a:gd name="T4" fmla="*/ 49 w 100"/>
                <a:gd name="T5" fmla="*/ 89 h 89"/>
                <a:gd name="T6" fmla="*/ 17 w 100"/>
                <a:gd name="T7" fmla="*/ 17 h 89"/>
                <a:gd name="T8" fmla="*/ 17 w 100"/>
                <a:gd name="T9" fmla="*/ 17 h 89"/>
                <a:gd name="T10" fmla="*/ 15 w 100"/>
                <a:gd name="T11" fmla="*/ 11 h 89"/>
                <a:gd name="T12" fmla="*/ 11 w 100"/>
                <a:gd name="T13" fmla="*/ 8 h 89"/>
                <a:gd name="T14" fmla="*/ 7 w 100"/>
                <a:gd name="T15" fmla="*/ 5 h 89"/>
                <a:gd name="T16" fmla="*/ 0 w 100"/>
                <a:gd name="T17" fmla="*/ 5 h 89"/>
                <a:gd name="T18" fmla="*/ 0 w 100"/>
                <a:gd name="T19" fmla="*/ 0 h 89"/>
                <a:gd name="T20" fmla="*/ 48 w 100"/>
                <a:gd name="T21" fmla="*/ 0 h 89"/>
                <a:gd name="T22" fmla="*/ 48 w 100"/>
                <a:gd name="T23" fmla="*/ 5 h 89"/>
                <a:gd name="T24" fmla="*/ 48 w 100"/>
                <a:gd name="T25" fmla="*/ 5 h 89"/>
                <a:gd name="T26" fmla="*/ 39 w 100"/>
                <a:gd name="T27" fmla="*/ 5 h 89"/>
                <a:gd name="T28" fmla="*/ 35 w 100"/>
                <a:gd name="T29" fmla="*/ 8 h 89"/>
                <a:gd name="T30" fmla="*/ 35 w 100"/>
                <a:gd name="T31" fmla="*/ 9 h 89"/>
                <a:gd name="T32" fmla="*/ 34 w 100"/>
                <a:gd name="T33" fmla="*/ 11 h 89"/>
                <a:gd name="T34" fmla="*/ 37 w 100"/>
                <a:gd name="T35" fmla="*/ 16 h 89"/>
                <a:gd name="T36" fmla="*/ 56 w 100"/>
                <a:gd name="T37" fmla="*/ 63 h 89"/>
                <a:gd name="T38" fmla="*/ 77 w 100"/>
                <a:gd name="T39" fmla="*/ 16 h 89"/>
                <a:gd name="T40" fmla="*/ 77 w 100"/>
                <a:gd name="T41" fmla="*/ 16 h 89"/>
                <a:gd name="T42" fmla="*/ 78 w 100"/>
                <a:gd name="T43" fmla="*/ 11 h 89"/>
                <a:gd name="T44" fmla="*/ 78 w 100"/>
                <a:gd name="T45" fmla="*/ 9 h 89"/>
                <a:gd name="T46" fmla="*/ 77 w 100"/>
                <a:gd name="T47" fmla="*/ 8 h 89"/>
                <a:gd name="T48" fmla="*/ 73 w 100"/>
                <a:gd name="T49" fmla="*/ 5 h 89"/>
                <a:gd name="T50" fmla="*/ 66 w 100"/>
                <a:gd name="T51" fmla="*/ 5 h 89"/>
                <a:gd name="T52" fmla="*/ 66 w 100"/>
                <a:gd name="T53" fmla="*/ 0 h 89"/>
                <a:gd name="T54" fmla="*/ 100 w 100"/>
                <a:gd name="T55" fmla="*/ 0 h 89"/>
                <a:gd name="T56" fmla="*/ 100 w 100"/>
                <a:gd name="T57" fmla="*/ 5 h 89"/>
                <a:gd name="T58" fmla="*/ 100 w 100"/>
                <a:gd name="T59" fmla="*/ 5 h 89"/>
                <a:gd name="T60" fmla="*/ 94 w 100"/>
                <a:gd name="T61" fmla="*/ 5 h 89"/>
                <a:gd name="T62" fmla="*/ 89 w 100"/>
                <a:gd name="T63" fmla="*/ 8 h 89"/>
                <a:gd name="T64" fmla="*/ 87 w 100"/>
                <a:gd name="T65" fmla="*/ 11 h 89"/>
                <a:gd name="T66" fmla="*/ 83 w 100"/>
                <a:gd name="T67" fmla="*/ 17 h 89"/>
                <a:gd name="T68" fmla="*/ 83 w 100"/>
                <a:gd name="T69"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89">
                  <a:moveTo>
                    <a:pt x="83" y="17"/>
                  </a:moveTo>
                  <a:lnTo>
                    <a:pt x="51" y="89"/>
                  </a:lnTo>
                  <a:lnTo>
                    <a:pt x="49" y="89"/>
                  </a:lnTo>
                  <a:lnTo>
                    <a:pt x="17" y="17"/>
                  </a:lnTo>
                  <a:lnTo>
                    <a:pt x="17" y="17"/>
                  </a:lnTo>
                  <a:lnTo>
                    <a:pt x="15" y="11"/>
                  </a:lnTo>
                  <a:lnTo>
                    <a:pt x="11" y="8"/>
                  </a:lnTo>
                  <a:lnTo>
                    <a:pt x="7" y="5"/>
                  </a:lnTo>
                  <a:lnTo>
                    <a:pt x="0" y="5"/>
                  </a:lnTo>
                  <a:lnTo>
                    <a:pt x="0" y="0"/>
                  </a:lnTo>
                  <a:lnTo>
                    <a:pt x="48" y="0"/>
                  </a:lnTo>
                  <a:lnTo>
                    <a:pt x="48" y="5"/>
                  </a:lnTo>
                  <a:lnTo>
                    <a:pt x="48" y="5"/>
                  </a:lnTo>
                  <a:lnTo>
                    <a:pt x="39" y="5"/>
                  </a:lnTo>
                  <a:lnTo>
                    <a:pt x="35" y="8"/>
                  </a:lnTo>
                  <a:lnTo>
                    <a:pt x="35" y="9"/>
                  </a:lnTo>
                  <a:lnTo>
                    <a:pt x="34" y="11"/>
                  </a:lnTo>
                  <a:lnTo>
                    <a:pt x="37" y="16"/>
                  </a:lnTo>
                  <a:lnTo>
                    <a:pt x="56" y="63"/>
                  </a:lnTo>
                  <a:lnTo>
                    <a:pt x="77" y="16"/>
                  </a:lnTo>
                  <a:lnTo>
                    <a:pt x="77" y="16"/>
                  </a:lnTo>
                  <a:lnTo>
                    <a:pt x="78" y="11"/>
                  </a:lnTo>
                  <a:lnTo>
                    <a:pt x="78" y="9"/>
                  </a:lnTo>
                  <a:lnTo>
                    <a:pt x="77" y="8"/>
                  </a:lnTo>
                  <a:lnTo>
                    <a:pt x="73" y="5"/>
                  </a:lnTo>
                  <a:lnTo>
                    <a:pt x="66" y="5"/>
                  </a:lnTo>
                  <a:lnTo>
                    <a:pt x="66" y="0"/>
                  </a:lnTo>
                  <a:lnTo>
                    <a:pt x="100" y="0"/>
                  </a:lnTo>
                  <a:lnTo>
                    <a:pt x="100" y="5"/>
                  </a:lnTo>
                  <a:lnTo>
                    <a:pt x="100" y="5"/>
                  </a:lnTo>
                  <a:lnTo>
                    <a:pt x="94" y="5"/>
                  </a:lnTo>
                  <a:lnTo>
                    <a:pt x="89" y="8"/>
                  </a:lnTo>
                  <a:lnTo>
                    <a:pt x="87" y="11"/>
                  </a:lnTo>
                  <a:lnTo>
                    <a:pt x="83" y="17"/>
                  </a:lnTo>
                  <a:lnTo>
                    <a:pt x="83" y="1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8" name="Freeform 15"/>
            <p:cNvSpPr>
              <a:spLocks noEditPoints="1"/>
            </p:cNvSpPr>
            <p:nvPr userDrawn="1"/>
          </p:nvSpPr>
          <p:spPr bwMode="auto">
            <a:xfrm>
              <a:off x="1976" y="560"/>
              <a:ext cx="95" cy="91"/>
            </a:xfrm>
            <a:custGeom>
              <a:avLst/>
              <a:gdLst>
                <a:gd name="T0" fmla="*/ 48 w 95"/>
                <a:gd name="T1" fmla="*/ 91 h 91"/>
                <a:gd name="T2" fmla="*/ 29 w 95"/>
                <a:gd name="T3" fmla="*/ 88 h 91"/>
                <a:gd name="T4" fmla="*/ 13 w 95"/>
                <a:gd name="T5" fmla="*/ 78 h 91"/>
                <a:gd name="T6" fmla="*/ 4 w 95"/>
                <a:gd name="T7" fmla="*/ 63 h 91"/>
                <a:gd name="T8" fmla="*/ 0 w 95"/>
                <a:gd name="T9" fmla="*/ 46 h 91"/>
                <a:gd name="T10" fmla="*/ 0 w 95"/>
                <a:gd name="T11" fmla="*/ 36 h 91"/>
                <a:gd name="T12" fmla="*/ 7 w 95"/>
                <a:gd name="T13" fmla="*/ 21 h 91"/>
                <a:gd name="T14" fmla="*/ 21 w 95"/>
                <a:gd name="T15" fmla="*/ 8 h 91"/>
                <a:gd name="T16" fmla="*/ 38 w 95"/>
                <a:gd name="T17" fmla="*/ 1 h 91"/>
                <a:gd name="T18" fmla="*/ 48 w 95"/>
                <a:gd name="T19" fmla="*/ 0 h 91"/>
                <a:gd name="T20" fmla="*/ 66 w 95"/>
                <a:gd name="T21" fmla="*/ 3 h 91"/>
                <a:gd name="T22" fmla="*/ 81 w 95"/>
                <a:gd name="T23" fmla="*/ 13 h 91"/>
                <a:gd name="T24" fmla="*/ 92 w 95"/>
                <a:gd name="T25" fmla="*/ 28 h 91"/>
                <a:gd name="T26" fmla="*/ 95 w 95"/>
                <a:gd name="T27" fmla="*/ 46 h 91"/>
                <a:gd name="T28" fmla="*/ 94 w 95"/>
                <a:gd name="T29" fmla="*/ 55 h 91"/>
                <a:gd name="T30" fmla="*/ 87 w 95"/>
                <a:gd name="T31" fmla="*/ 71 h 91"/>
                <a:gd name="T32" fmla="*/ 75 w 95"/>
                <a:gd name="T33" fmla="*/ 83 h 91"/>
                <a:gd name="T34" fmla="*/ 58 w 95"/>
                <a:gd name="T35" fmla="*/ 90 h 91"/>
                <a:gd name="T36" fmla="*/ 48 w 95"/>
                <a:gd name="T37" fmla="*/ 91 h 91"/>
                <a:gd name="T38" fmla="*/ 48 w 95"/>
                <a:gd name="T39" fmla="*/ 7 h 91"/>
                <a:gd name="T40" fmla="*/ 34 w 95"/>
                <a:gd name="T41" fmla="*/ 11 h 91"/>
                <a:gd name="T42" fmla="*/ 26 w 95"/>
                <a:gd name="T43" fmla="*/ 19 h 91"/>
                <a:gd name="T44" fmla="*/ 21 w 95"/>
                <a:gd name="T45" fmla="*/ 33 h 91"/>
                <a:gd name="T46" fmla="*/ 18 w 95"/>
                <a:gd name="T47" fmla="*/ 46 h 91"/>
                <a:gd name="T48" fmla="*/ 20 w 95"/>
                <a:gd name="T49" fmla="*/ 52 h 91"/>
                <a:gd name="T50" fmla="*/ 22 w 95"/>
                <a:gd name="T51" fmla="*/ 66 h 91"/>
                <a:gd name="T52" fmla="*/ 29 w 95"/>
                <a:gd name="T53" fmla="*/ 77 h 91"/>
                <a:gd name="T54" fmla="*/ 40 w 95"/>
                <a:gd name="T55" fmla="*/ 83 h 91"/>
                <a:gd name="T56" fmla="*/ 48 w 95"/>
                <a:gd name="T57" fmla="*/ 84 h 91"/>
                <a:gd name="T58" fmla="*/ 61 w 95"/>
                <a:gd name="T59" fmla="*/ 80 h 91"/>
                <a:gd name="T60" fmla="*/ 70 w 95"/>
                <a:gd name="T61" fmla="*/ 72 h 91"/>
                <a:gd name="T62" fmla="*/ 75 w 95"/>
                <a:gd name="T63" fmla="*/ 58 h 91"/>
                <a:gd name="T64" fmla="*/ 76 w 95"/>
                <a:gd name="T65" fmla="*/ 46 h 91"/>
                <a:gd name="T66" fmla="*/ 76 w 95"/>
                <a:gd name="T67" fmla="*/ 39 h 91"/>
                <a:gd name="T68" fmla="*/ 72 w 95"/>
                <a:gd name="T69" fmla="*/ 25 h 91"/>
                <a:gd name="T70" fmla="*/ 66 w 95"/>
                <a:gd name="T71" fmla="*/ 14 h 91"/>
                <a:gd name="T72" fmla="*/ 55 w 95"/>
                <a:gd name="T73" fmla="*/ 8 h 91"/>
                <a:gd name="T74" fmla="*/ 48 w 95"/>
                <a:gd name="T7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1">
                  <a:moveTo>
                    <a:pt x="48" y="91"/>
                  </a:moveTo>
                  <a:lnTo>
                    <a:pt x="48" y="91"/>
                  </a:lnTo>
                  <a:lnTo>
                    <a:pt x="38" y="90"/>
                  </a:lnTo>
                  <a:lnTo>
                    <a:pt x="29" y="88"/>
                  </a:lnTo>
                  <a:lnTo>
                    <a:pt x="21" y="83"/>
                  </a:lnTo>
                  <a:lnTo>
                    <a:pt x="13" y="78"/>
                  </a:lnTo>
                  <a:lnTo>
                    <a:pt x="7" y="71"/>
                  </a:lnTo>
                  <a:lnTo>
                    <a:pt x="4" y="63"/>
                  </a:lnTo>
                  <a:lnTo>
                    <a:pt x="0" y="55"/>
                  </a:lnTo>
                  <a:lnTo>
                    <a:pt x="0" y="46"/>
                  </a:lnTo>
                  <a:lnTo>
                    <a:pt x="0" y="46"/>
                  </a:lnTo>
                  <a:lnTo>
                    <a:pt x="0" y="36"/>
                  </a:lnTo>
                  <a:lnTo>
                    <a:pt x="4" y="28"/>
                  </a:lnTo>
                  <a:lnTo>
                    <a:pt x="7" y="21"/>
                  </a:lnTo>
                  <a:lnTo>
                    <a:pt x="13" y="13"/>
                  </a:lnTo>
                  <a:lnTo>
                    <a:pt x="21" y="8"/>
                  </a:lnTo>
                  <a:lnTo>
                    <a:pt x="29" y="3"/>
                  </a:lnTo>
                  <a:lnTo>
                    <a:pt x="38" y="1"/>
                  </a:lnTo>
                  <a:lnTo>
                    <a:pt x="48" y="0"/>
                  </a:lnTo>
                  <a:lnTo>
                    <a:pt x="48" y="0"/>
                  </a:lnTo>
                  <a:lnTo>
                    <a:pt x="58" y="1"/>
                  </a:lnTo>
                  <a:lnTo>
                    <a:pt x="66" y="3"/>
                  </a:lnTo>
                  <a:lnTo>
                    <a:pt x="75" y="8"/>
                  </a:lnTo>
                  <a:lnTo>
                    <a:pt x="81" y="13"/>
                  </a:lnTo>
                  <a:lnTo>
                    <a:pt x="87" y="21"/>
                  </a:lnTo>
                  <a:lnTo>
                    <a:pt x="92" y="28"/>
                  </a:lnTo>
                  <a:lnTo>
                    <a:pt x="94" y="36"/>
                  </a:lnTo>
                  <a:lnTo>
                    <a:pt x="95" y="46"/>
                  </a:lnTo>
                  <a:lnTo>
                    <a:pt x="95" y="46"/>
                  </a:lnTo>
                  <a:lnTo>
                    <a:pt x="94" y="55"/>
                  </a:lnTo>
                  <a:lnTo>
                    <a:pt x="92" y="63"/>
                  </a:lnTo>
                  <a:lnTo>
                    <a:pt x="87" y="71"/>
                  </a:lnTo>
                  <a:lnTo>
                    <a:pt x="81" y="78"/>
                  </a:lnTo>
                  <a:lnTo>
                    <a:pt x="75" y="83"/>
                  </a:lnTo>
                  <a:lnTo>
                    <a:pt x="66" y="88"/>
                  </a:lnTo>
                  <a:lnTo>
                    <a:pt x="58" y="90"/>
                  </a:lnTo>
                  <a:lnTo>
                    <a:pt x="48" y="91"/>
                  </a:lnTo>
                  <a:lnTo>
                    <a:pt x="48" y="91"/>
                  </a:lnTo>
                  <a:close/>
                  <a:moveTo>
                    <a:pt x="48" y="7"/>
                  </a:moveTo>
                  <a:lnTo>
                    <a:pt x="48" y="7"/>
                  </a:lnTo>
                  <a:lnTo>
                    <a:pt x="40" y="8"/>
                  </a:lnTo>
                  <a:lnTo>
                    <a:pt x="34" y="11"/>
                  </a:lnTo>
                  <a:lnTo>
                    <a:pt x="29" y="14"/>
                  </a:lnTo>
                  <a:lnTo>
                    <a:pt x="26" y="19"/>
                  </a:lnTo>
                  <a:lnTo>
                    <a:pt x="22" y="25"/>
                  </a:lnTo>
                  <a:lnTo>
                    <a:pt x="21" y="33"/>
                  </a:lnTo>
                  <a:lnTo>
                    <a:pt x="20" y="39"/>
                  </a:lnTo>
                  <a:lnTo>
                    <a:pt x="18" y="46"/>
                  </a:lnTo>
                  <a:lnTo>
                    <a:pt x="18" y="46"/>
                  </a:lnTo>
                  <a:lnTo>
                    <a:pt x="20" y="52"/>
                  </a:lnTo>
                  <a:lnTo>
                    <a:pt x="21" y="58"/>
                  </a:lnTo>
                  <a:lnTo>
                    <a:pt x="22" y="66"/>
                  </a:lnTo>
                  <a:lnTo>
                    <a:pt x="26" y="72"/>
                  </a:lnTo>
                  <a:lnTo>
                    <a:pt x="29" y="77"/>
                  </a:lnTo>
                  <a:lnTo>
                    <a:pt x="34" y="80"/>
                  </a:lnTo>
                  <a:lnTo>
                    <a:pt x="40" y="83"/>
                  </a:lnTo>
                  <a:lnTo>
                    <a:pt x="48" y="84"/>
                  </a:lnTo>
                  <a:lnTo>
                    <a:pt x="48" y="84"/>
                  </a:lnTo>
                  <a:lnTo>
                    <a:pt x="55" y="83"/>
                  </a:lnTo>
                  <a:lnTo>
                    <a:pt x="61" y="80"/>
                  </a:lnTo>
                  <a:lnTo>
                    <a:pt x="66" y="77"/>
                  </a:lnTo>
                  <a:lnTo>
                    <a:pt x="70" y="72"/>
                  </a:lnTo>
                  <a:lnTo>
                    <a:pt x="72" y="66"/>
                  </a:lnTo>
                  <a:lnTo>
                    <a:pt x="75" y="58"/>
                  </a:lnTo>
                  <a:lnTo>
                    <a:pt x="76" y="52"/>
                  </a:lnTo>
                  <a:lnTo>
                    <a:pt x="76" y="46"/>
                  </a:lnTo>
                  <a:lnTo>
                    <a:pt x="76" y="46"/>
                  </a:lnTo>
                  <a:lnTo>
                    <a:pt x="76" y="39"/>
                  </a:lnTo>
                  <a:lnTo>
                    <a:pt x="75" y="33"/>
                  </a:lnTo>
                  <a:lnTo>
                    <a:pt x="72" y="25"/>
                  </a:lnTo>
                  <a:lnTo>
                    <a:pt x="70" y="19"/>
                  </a:lnTo>
                  <a:lnTo>
                    <a:pt x="66" y="14"/>
                  </a:lnTo>
                  <a:lnTo>
                    <a:pt x="61" y="11"/>
                  </a:lnTo>
                  <a:lnTo>
                    <a:pt x="55" y="8"/>
                  </a:lnTo>
                  <a:lnTo>
                    <a:pt x="48" y="7"/>
                  </a:lnTo>
                  <a:lnTo>
                    <a:pt x="48" y="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9" name="Freeform 16"/>
            <p:cNvSpPr>
              <a:spLocks/>
            </p:cNvSpPr>
            <p:nvPr userDrawn="1"/>
          </p:nvSpPr>
          <p:spPr bwMode="auto">
            <a:xfrm>
              <a:off x="2100" y="560"/>
              <a:ext cx="58" cy="91"/>
            </a:xfrm>
            <a:custGeom>
              <a:avLst/>
              <a:gdLst>
                <a:gd name="T0" fmla="*/ 0 w 58"/>
                <a:gd name="T1" fmla="*/ 91 h 91"/>
                <a:gd name="T2" fmla="*/ 3 w 58"/>
                <a:gd name="T3" fmla="*/ 60 h 91"/>
                <a:gd name="T4" fmla="*/ 4 w 58"/>
                <a:gd name="T5" fmla="*/ 65 h 91"/>
                <a:gd name="T6" fmla="*/ 9 w 58"/>
                <a:gd name="T7" fmla="*/ 74 h 91"/>
                <a:gd name="T8" fmla="*/ 17 w 58"/>
                <a:gd name="T9" fmla="*/ 80 h 91"/>
                <a:gd name="T10" fmla="*/ 25 w 58"/>
                <a:gd name="T11" fmla="*/ 84 h 91"/>
                <a:gd name="T12" fmla="*/ 30 w 58"/>
                <a:gd name="T13" fmla="*/ 85 h 91"/>
                <a:gd name="T14" fmla="*/ 40 w 58"/>
                <a:gd name="T15" fmla="*/ 82 h 91"/>
                <a:gd name="T16" fmla="*/ 44 w 58"/>
                <a:gd name="T17" fmla="*/ 71 h 91"/>
                <a:gd name="T18" fmla="*/ 44 w 58"/>
                <a:gd name="T19" fmla="*/ 67 h 91"/>
                <a:gd name="T20" fmla="*/ 38 w 58"/>
                <a:gd name="T21" fmla="*/ 58 h 91"/>
                <a:gd name="T22" fmla="*/ 20 w 58"/>
                <a:gd name="T23" fmla="*/ 49 h 91"/>
                <a:gd name="T24" fmla="*/ 12 w 58"/>
                <a:gd name="T25" fmla="*/ 44 h 91"/>
                <a:gd name="T26" fmla="*/ 3 w 58"/>
                <a:gd name="T27" fmla="*/ 35 h 91"/>
                <a:gd name="T28" fmla="*/ 1 w 58"/>
                <a:gd name="T29" fmla="*/ 27 h 91"/>
                <a:gd name="T30" fmla="*/ 1 w 58"/>
                <a:gd name="T31" fmla="*/ 22 h 91"/>
                <a:gd name="T32" fmla="*/ 2 w 58"/>
                <a:gd name="T33" fmla="*/ 13 h 91"/>
                <a:gd name="T34" fmla="*/ 8 w 58"/>
                <a:gd name="T35" fmla="*/ 7 h 91"/>
                <a:gd name="T36" fmla="*/ 16 w 58"/>
                <a:gd name="T37" fmla="*/ 2 h 91"/>
                <a:gd name="T38" fmla="*/ 25 w 58"/>
                <a:gd name="T39" fmla="*/ 0 h 91"/>
                <a:gd name="T40" fmla="*/ 31 w 58"/>
                <a:gd name="T41" fmla="*/ 1 h 91"/>
                <a:gd name="T42" fmla="*/ 42 w 58"/>
                <a:gd name="T43" fmla="*/ 6 h 91"/>
                <a:gd name="T44" fmla="*/ 45 w 58"/>
                <a:gd name="T45" fmla="*/ 3 h 91"/>
                <a:gd name="T46" fmla="*/ 51 w 58"/>
                <a:gd name="T47" fmla="*/ 0 h 91"/>
                <a:gd name="T48" fmla="*/ 47 w 58"/>
                <a:gd name="T49" fmla="*/ 32 h 91"/>
                <a:gd name="T50" fmla="*/ 45 w 58"/>
                <a:gd name="T51" fmla="*/ 22 h 91"/>
                <a:gd name="T52" fmla="*/ 39 w 58"/>
                <a:gd name="T53" fmla="*/ 11 h 91"/>
                <a:gd name="T54" fmla="*/ 31 w 58"/>
                <a:gd name="T55" fmla="*/ 7 h 91"/>
                <a:gd name="T56" fmla="*/ 27 w 58"/>
                <a:gd name="T57" fmla="*/ 6 h 91"/>
                <a:gd name="T58" fmla="*/ 18 w 58"/>
                <a:gd name="T59" fmla="*/ 10 h 91"/>
                <a:gd name="T60" fmla="*/ 14 w 58"/>
                <a:gd name="T61" fmla="*/ 18 h 91"/>
                <a:gd name="T62" fmla="*/ 16 w 58"/>
                <a:gd name="T63" fmla="*/ 22 h 91"/>
                <a:gd name="T64" fmla="*/ 22 w 58"/>
                <a:gd name="T65" fmla="*/ 29 h 91"/>
                <a:gd name="T66" fmla="*/ 40 w 58"/>
                <a:gd name="T67" fmla="*/ 40 h 91"/>
                <a:gd name="T68" fmla="*/ 47 w 58"/>
                <a:gd name="T69" fmla="*/ 44 h 91"/>
                <a:gd name="T70" fmla="*/ 57 w 58"/>
                <a:gd name="T71" fmla="*/ 57 h 91"/>
                <a:gd name="T72" fmla="*/ 58 w 58"/>
                <a:gd name="T73" fmla="*/ 65 h 91"/>
                <a:gd name="T74" fmla="*/ 58 w 58"/>
                <a:gd name="T75" fmla="*/ 71 h 91"/>
                <a:gd name="T76" fmla="*/ 53 w 58"/>
                <a:gd name="T77" fmla="*/ 80 h 91"/>
                <a:gd name="T78" fmla="*/ 45 w 58"/>
                <a:gd name="T79" fmla="*/ 86 h 91"/>
                <a:gd name="T80" fmla="*/ 35 w 58"/>
                <a:gd name="T81" fmla="*/ 90 h 91"/>
                <a:gd name="T82" fmla="*/ 30 w 58"/>
                <a:gd name="T83" fmla="*/ 91 h 91"/>
                <a:gd name="T84" fmla="*/ 17 w 58"/>
                <a:gd name="T85" fmla="*/ 88 h 91"/>
                <a:gd name="T86" fmla="*/ 7 w 58"/>
                <a:gd name="T87" fmla="*/ 84 h 91"/>
                <a:gd name="T88" fmla="*/ 3 w 58"/>
                <a:gd name="T8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 h="91">
                  <a:moveTo>
                    <a:pt x="3" y="91"/>
                  </a:moveTo>
                  <a:lnTo>
                    <a:pt x="0" y="91"/>
                  </a:lnTo>
                  <a:lnTo>
                    <a:pt x="0" y="60"/>
                  </a:lnTo>
                  <a:lnTo>
                    <a:pt x="3" y="60"/>
                  </a:lnTo>
                  <a:lnTo>
                    <a:pt x="3" y="60"/>
                  </a:lnTo>
                  <a:lnTo>
                    <a:pt x="4" y="65"/>
                  </a:lnTo>
                  <a:lnTo>
                    <a:pt x="7" y="69"/>
                  </a:lnTo>
                  <a:lnTo>
                    <a:pt x="9" y="74"/>
                  </a:lnTo>
                  <a:lnTo>
                    <a:pt x="13" y="78"/>
                  </a:lnTo>
                  <a:lnTo>
                    <a:pt x="17" y="80"/>
                  </a:lnTo>
                  <a:lnTo>
                    <a:pt x="22" y="83"/>
                  </a:lnTo>
                  <a:lnTo>
                    <a:pt x="25" y="84"/>
                  </a:lnTo>
                  <a:lnTo>
                    <a:pt x="30" y="85"/>
                  </a:lnTo>
                  <a:lnTo>
                    <a:pt x="30" y="85"/>
                  </a:lnTo>
                  <a:lnTo>
                    <a:pt x="35" y="84"/>
                  </a:lnTo>
                  <a:lnTo>
                    <a:pt x="40" y="82"/>
                  </a:lnTo>
                  <a:lnTo>
                    <a:pt x="44" y="77"/>
                  </a:lnTo>
                  <a:lnTo>
                    <a:pt x="44" y="71"/>
                  </a:lnTo>
                  <a:lnTo>
                    <a:pt x="44" y="71"/>
                  </a:lnTo>
                  <a:lnTo>
                    <a:pt x="44" y="67"/>
                  </a:lnTo>
                  <a:lnTo>
                    <a:pt x="41" y="62"/>
                  </a:lnTo>
                  <a:lnTo>
                    <a:pt x="38" y="58"/>
                  </a:lnTo>
                  <a:lnTo>
                    <a:pt x="34" y="56"/>
                  </a:lnTo>
                  <a:lnTo>
                    <a:pt x="20" y="49"/>
                  </a:lnTo>
                  <a:lnTo>
                    <a:pt x="20" y="49"/>
                  </a:lnTo>
                  <a:lnTo>
                    <a:pt x="12" y="44"/>
                  </a:lnTo>
                  <a:lnTo>
                    <a:pt x="6" y="38"/>
                  </a:lnTo>
                  <a:lnTo>
                    <a:pt x="3" y="35"/>
                  </a:lnTo>
                  <a:lnTo>
                    <a:pt x="2" y="32"/>
                  </a:lnTo>
                  <a:lnTo>
                    <a:pt x="1" y="27"/>
                  </a:lnTo>
                  <a:lnTo>
                    <a:pt x="1" y="22"/>
                  </a:lnTo>
                  <a:lnTo>
                    <a:pt x="1" y="22"/>
                  </a:lnTo>
                  <a:lnTo>
                    <a:pt x="1" y="17"/>
                  </a:lnTo>
                  <a:lnTo>
                    <a:pt x="2" y="13"/>
                  </a:lnTo>
                  <a:lnTo>
                    <a:pt x="4" y="10"/>
                  </a:lnTo>
                  <a:lnTo>
                    <a:pt x="8" y="7"/>
                  </a:lnTo>
                  <a:lnTo>
                    <a:pt x="12" y="3"/>
                  </a:lnTo>
                  <a:lnTo>
                    <a:pt x="16" y="2"/>
                  </a:lnTo>
                  <a:lnTo>
                    <a:pt x="20" y="1"/>
                  </a:lnTo>
                  <a:lnTo>
                    <a:pt x="25" y="0"/>
                  </a:lnTo>
                  <a:lnTo>
                    <a:pt x="25" y="0"/>
                  </a:lnTo>
                  <a:lnTo>
                    <a:pt x="31" y="1"/>
                  </a:lnTo>
                  <a:lnTo>
                    <a:pt x="35" y="2"/>
                  </a:lnTo>
                  <a:lnTo>
                    <a:pt x="42" y="6"/>
                  </a:lnTo>
                  <a:lnTo>
                    <a:pt x="42" y="6"/>
                  </a:lnTo>
                  <a:lnTo>
                    <a:pt x="45" y="3"/>
                  </a:lnTo>
                  <a:lnTo>
                    <a:pt x="47" y="0"/>
                  </a:lnTo>
                  <a:lnTo>
                    <a:pt x="51" y="0"/>
                  </a:lnTo>
                  <a:lnTo>
                    <a:pt x="51" y="32"/>
                  </a:lnTo>
                  <a:lnTo>
                    <a:pt x="47" y="32"/>
                  </a:lnTo>
                  <a:lnTo>
                    <a:pt x="47" y="32"/>
                  </a:lnTo>
                  <a:lnTo>
                    <a:pt x="45" y="22"/>
                  </a:lnTo>
                  <a:lnTo>
                    <a:pt x="42" y="14"/>
                  </a:lnTo>
                  <a:lnTo>
                    <a:pt x="39" y="11"/>
                  </a:lnTo>
                  <a:lnTo>
                    <a:pt x="35" y="8"/>
                  </a:lnTo>
                  <a:lnTo>
                    <a:pt x="31" y="7"/>
                  </a:lnTo>
                  <a:lnTo>
                    <a:pt x="27" y="6"/>
                  </a:lnTo>
                  <a:lnTo>
                    <a:pt x="27" y="6"/>
                  </a:lnTo>
                  <a:lnTo>
                    <a:pt x="22" y="7"/>
                  </a:lnTo>
                  <a:lnTo>
                    <a:pt x="18" y="10"/>
                  </a:lnTo>
                  <a:lnTo>
                    <a:pt x="16" y="13"/>
                  </a:lnTo>
                  <a:lnTo>
                    <a:pt x="14" y="18"/>
                  </a:lnTo>
                  <a:lnTo>
                    <a:pt x="14" y="18"/>
                  </a:lnTo>
                  <a:lnTo>
                    <a:pt x="16" y="22"/>
                  </a:lnTo>
                  <a:lnTo>
                    <a:pt x="18" y="25"/>
                  </a:lnTo>
                  <a:lnTo>
                    <a:pt x="22" y="29"/>
                  </a:lnTo>
                  <a:lnTo>
                    <a:pt x="27" y="33"/>
                  </a:lnTo>
                  <a:lnTo>
                    <a:pt x="40" y="40"/>
                  </a:lnTo>
                  <a:lnTo>
                    <a:pt x="40" y="40"/>
                  </a:lnTo>
                  <a:lnTo>
                    <a:pt x="47" y="44"/>
                  </a:lnTo>
                  <a:lnTo>
                    <a:pt x="53" y="50"/>
                  </a:lnTo>
                  <a:lnTo>
                    <a:pt x="57" y="57"/>
                  </a:lnTo>
                  <a:lnTo>
                    <a:pt x="58" y="61"/>
                  </a:lnTo>
                  <a:lnTo>
                    <a:pt x="58" y="65"/>
                  </a:lnTo>
                  <a:lnTo>
                    <a:pt x="58" y="65"/>
                  </a:lnTo>
                  <a:lnTo>
                    <a:pt x="58" y="71"/>
                  </a:lnTo>
                  <a:lnTo>
                    <a:pt x="56" y="75"/>
                  </a:lnTo>
                  <a:lnTo>
                    <a:pt x="53" y="80"/>
                  </a:lnTo>
                  <a:lnTo>
                    <a:pt x="50" y="84"/>
                  </a:lnTo>
                  <a:lnTo>
                    <a:pt x="45" y="86"/>
                  </a:lnTo>
                  <a:lnTo>
                    <a:pt x="40" y="89"/>
                  </a:lnTo>
                  <a:lnTo>
                    <a:pt x="35" y="90"/>
                  </a:lnTo>
                  <a:lnTo>
                    <a:pt x="30" y="91"/>
                  </a:lnTo>
                  <a:lnTo>
                    <a:pt x="30" y="91"/>
                  </a:lnTo>
                  <a:lnTo>
                    <a:pt x="23" y="90"/>
                  </a:lnTo>
                  <a:lnTo>
                    <a:pt x="17" y="88"/>
                  </a:lnTo>
                  <a:lnTo>
                    <a:pt x="7" y="84"/>
                  </a:lnTo>
                  <a:lnTo>
                    <a:pt x="7" y="84"/>
                  </a:lnTo>
                  <a:lnTo>
                    <a:pt x="4" y="88"/>
                  </a:lnTo>
                  <a:lnTo>
                    <a:pt x="3" y="91"/>
                  </a:lnTo>
                  <a:lnTo>
                    <a:pt x="3" y="9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0" name="Freeform 17"/>
            <p:cNvSpPr>
              <a:spLocks/>
            </p:cNvSpPr>
            <p:nvPr userDrawn="1"/>
          </p:nvSpPr>
          <p:spPr bwMode="auto">
            <a:xfrm>
              <a:off x="2177" y="562"/>
              <a:ext cx="90" cy="87"/>
            </a:xfrm>
            <a:custGeom>
              <a:avLst/>
              <a:gdLst>
                <a:gd name="T0" fmla="*/ 90 w 90"/>
                <a:gd name="T1" fmla="*/ 21 h 87"/>
                <a:gd name="T2" fmla="*/ 85 w 90"/>
                <a:gd name="T3" fmla="*/ 21 h 87"/>
                <a:gd name="T4" fmla="*/ 85 w 90"/>
                <a:gd name="T5" fmla="*/ 19 h 87"/>
                <a:gd name="T6" fmla="*/ 85 w 90"/>
                <a:gd name="T7" fmla="*/ 19 h 87"/>
                <a:gd name="T8" fmla="*/ 84 w 90"/>
                <a:gd name="T9" fmla="*/ 12 h 87"/>
                <a:gd name="T10" fmla="*/ 80 w 90"/>
                <a:gd name="T11" fmla="*/ 10 h 87"/>
                <a:gd name="T12" fmla="*/ 77 w 90"/>
                <a:gd name="T13" fmla="*/ 8 h 87"/>
                <a:gd name="T14" fmla="*/ 68 w 90"/>
                <a:gd name="T15" fmla="*/ 8 h 87"/>
                <a:gd name="T16" fmla="*/ 54 w 90"/>
                <a:gd name="T17" fmla="*/ 8 h 87"/>
                <a:gd name="T18" fmla="*/ 54 w 90"/>
                <a:gd name="T19" fmla="*/ 66 h 87"/>
                <a:gd name="T20" fmla="*/ 54 w 90"/>
                <a:gd name="T21" fmla="*/ 66 h 87"/>
                <a:gd name="T22" fmla="*/ 55 w 90"/>
                <a:gd name="T23" fmla="*/ 75 h 87"/>
                <a:gd name="T24" fmla="*/ 56 w 90"/>
                <a:gd name="T25" fmla="*/ 80 h 87"/>
                <a:gd name="T26" fmla="*/ 58 w 90"/>
                <a:gd name="T27" fmla="*/ 81 h 87"/>
                <a:gd name="T28" fmla="*/ 61 w 90"/>
                <a:gd name="T29" fmla="*/ 82 h 87"/>
                <a:gd name="T30" fmla="*/ 68 w 90"/>
                <a:gd name="T31" fmla="*/ 82 h 87"/>
                <a:gd name="T32" fmla="*/ 68 w 90"/>
                <a:gd name="T33" fmla="*/ 87 h 87"/>
                <a:gd name="T34" fmla="*/ 23 w 90"/>
                <a:gd name="T35" fmla="*/ 87 h 87"/>
                <a:gd name="T36" fmla="*/ 23 w 90"/>
                <a:gd name="T37" fmla="*/ 82 h 87"/>
                <a:gd name="T38" fmla="*/ 23 w 90"/>
                <a:gd name="T39" fmla="*/ 82 h 87"/>
                <a:gd name="T40" fmla="*/ 29 w 90"/>
                <a:gd name="T41" fmla="*/ 82 h 87"/>
                <a:gd name="T42" fmla="*/ 31 w 90"/>
                <a:gd name="T43" fmla="*/ 81 h 87"/>
                <a:gd name="T44" fmla="*/ 34 w 90"/>
                <a:gd name="T45" fmla="*/ 80 h 87"/>
                <a:gd name="T46" fmla="*/ 35 w 90"/>
                <a:gd name="T47" fmla="*/ 75 h 87"/>
                <a:gd name="T48" fmla="*/ 36 w 90"/>
                <a:gd name="T49" fmla="*/ 66 h 87"/>
                <a:gd name="T50" fmla="*/ 36 w 90"/>
                <a:gd name="T51" fmla="*/ 8 h 87"/>
                <a:gd name="T52" fmla="*/ 22 w 90"/>
                <a:gd name="T53" fmla="*/ 8 h 87"/>
                <a:gd name="T54" fmla="*/ 22 w 90"/>
                <a:gd name="T55" fmla="*/ 8 h 87"/>
                <a:gd name="T56" fmla="*/ 14 w 90"/>
                <a:gd name="T57" fmla="*/ 8 h 87"/>
                <a:gd name="T58" fmla="*/ 9 w 90"/>
                <a:gd name="T59" fmla="*/ 10 h 87"/>
                <a:gd name="T60" fmla="*/ 7 w 90"/>
                <a:gd name="T61" fmla="*/ 12 h 87"/>
                <a:gd name="T62" fmla="*/ 5 w 90"/>
                <a:gd name="T63" fmla="*/ 19 h 87"/>
                <a:gd name="T64" fmla="*/ 5 w 90"/>
                <a:gd name="T65" fmla="*/ 21 h 87"/>
                <a:gd name="T66" fmla="*/ 0 w 90"/>
                <a:gd name="T67" fmla="*/ 21 h 87"/>
                <a:gd name="T68" fmla="*/ 1 w 90"/>
                <a:gd name="T69" fmla="*/ 0 h 87"/>
                <a:gd name="T70" fmla="*/ 89 w 90"/>
                <a:gd name="T71" fmla="*/ 0 h 87"/>
                <a:gd name="T72" fmla="*/ 90 w 90"/>
                <a:gd name="T73"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90" y="21"/>
                  </a:moveTo>
                  <a:lnTo>
                    <a:pt x="85" y="21"/>
                  </a:lnTo>
                  <a:lnTo>
                    <a:pt x="85" y="19"/>
                  </a:lnTo>
                  <a:lnTo>
                    <a:pt x="85" y="19"/>
                  </a:lnTo>
                  <a:lnTo>
                    <a:pt x="84" y="12"/>
                  </a:lnTo>
                  <a:lnTo>
                    <a:pt x="80" y="10"/>
                  </a:lnTo>
                  <a:lnTo>
                    <a:pt x="77" y="8"/>
                  </a:lnTo>
                  <a:lnTo>
                    <a:pt x="68" y="8"/>
                  </a:lnTo>
                  <a:lnTo>
                    <a:pt x="54" y="8"/>
                  </a:lnTo>
                  <a:lnTo>
                    <a:pt x="54" y="66"/>
                  </a:lnTo>
                  <a:lnTo>
                    <a:pt x="54" y="66"/>
                  </a:lnTo>
                  <a:lnTo>
                    <a:pt x="55" y="75"/>
                  </a:lnTo>
                  <a:lnTo>
                    <a:pt x="56" y="80"/>
                  </a:lnTo>
                  <a:lnTo>
                    <a:pt x="58" y="81"/>
                  </a:lnTo>
                  <a:lnTo>
                    <a:pt x="61" y="82"/>
                  </a:lnTo>
                  <a:lnTo>
                    <a:pt x="68" y="82"/>
                  </a:lnTo>
                  <a:lnTo>
                    <a:pt x="68" y="87"/>
                  </a:lnTo>
                  <a:lnTo>
                    <a:pt x="23" y="87"/>
                  </a:lnTo>
                  <a:lnTo>
                    <a:pt x="23" y="82"/>
                  </a:lnTo>
                  <a:lnTo>
                    <a:pt x="23" y="82"/>
                  </a:lnTo>
                  <a:lnTo>
                    <a:pt x="29" y="82"/>
                  </a:lnTo>
                  <a:lnTo>
                    <a:pt x="31" y="81"/>
                  </a:lnTo>
                  <a:lnTo>
                    <a:pt x="34" y="80"/>
                  </a:lnTo>
                  <a:lnTo>
                    <a:pt x="35" y="75"/>
                  </a:lnTo>
                  <a:lnTo>
                    <a:pt x="36" y="66"/>
                  </a:lnTo>
                  <a:lnTo>
                    <a:pt x="36" y="8"/>
                  </a:lnTo>
                  <a:lnTo>
                    <a:pt x="22" y="8"/>
                  </a:lnTo>
                  <a:lnTo>
                    <a:pt x="22" y="8"/>
                  </a:lnTo>
                  <a:lnTo>
                    <a:pt x="14" y="8"/>
                  </a:lnTo>
                  <a:lnTo>
                    <a:pt x="9" y="10"/>
                  </a:lnTo>
                  <a:lnTo>
                    <a:pt x="7" y="12"/>
                  </a:lnTo>
                  <a:lnTo>
                    <a:pt x="5" y="19"/>
                  </a:lnTo>
                  <a:lnTo>
                    <a:pt x="5" y="21"/>
                  </a:lnTo>
                  <a:lnTo>
                    <a:pt x="0" y="21"/>
                  </a:lnTo>
                  <a:lnTo>
                    <a:pt x="1" y="0"/>
                  </a:lnTo>
                  <a:lnTo>
                    <a:pt x="89" y="0"/>
                  </a:lnTo>
                  <a:lnTo>
                    <a:pt x="90" y="2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1" name="Freeform 18"/>
            <p:cNvSpPr>
              <a:spLocks noEditPoints="1"/>
            </p:cNvSpPr>
            <p:nvPr userDrawn="1"/>
          </p:nvSpPr>
          <p:spPr bwMode="auto">
            <a:xfrm>
              <a:off x="2286" y="560"/>
              <a:ext cx="95" cy="91"/>
            </a:xfrm>
            <a:custGeom>
              <a:avLst/>
              <a:gdLst>
                <a:gd name="T0" fmla="*/ 47 w 95"/>
                <a:gd name="T1" fmla="*/ 91 h 91"/>
                <a:gd name="T2" fmla="*/ 29 w 95"/>
                <a:gd name="T3" fmla="*/ 88 h 91"/>
                <a:gd name="T4" fmla="*/ 13 w 95"/>
                <a:gd name="T5" fmla="*/ 78 h 91"/>
                <a:gd name="T6" fmla="*/ 3 w 95"/>
                <a:gd name="T7" fmla="*/ 63 h 91"/>
                <a:gd name="T8" fmla="*/ 0 w 95"/>
                <a:gd name="T9" fmla="*/ 46 h 91"/>
                <a:gd name="T10" fmla="*/ 1 w 95"/>
                <a:gd name="T11" fmla="*/ 36 h 91"/>
                <a:gd name="T12" fmla="*/ 7 w 95"/>
                <a:gd name="T13" fmla="*/ 21 h 91"/>
                <a:gd name="T14" fmla="*/ 20 w 95"/>
                <a:gd name="T15" fmla="*/ 8 h 91"/>
                <a:gd name="T16" fmla="*/ 37 w 95"/>
                <a:gd name="T17" fmla="*/ 1 h 91"/>
                <a:gd name="T18" fmla="*/ 47 w 95"/>
                <a:gd name="T19" fmla="*/ 0 h 91"/>
                <a:gd name="T20" fmla="*/ 66 w 95"/>
                <a:gd name="T21" fmla="*/ 3 h 91"/>
                <a:gd name="T22" fmla="*/ 82 w 95"/>
                <a:gd name="T23" fmla="*/ 13 h 91"/>
                <a:gd name="T24" fmla="*/ 91 w 95"/>
                <a:gd name="T25" fmla="*/ 28 h 91"/>
                <a:gd name="T26" fmla="*/ 95 w 95"/>
                <a:gd name="T27" fmla="*/ 46 h 91"/>
                <a:gd name="T28" fmla="*/ 94 w 95"/>
                <a:gd name="T29" fmla="*/ 55 h 91"/>
                <a:gd name="T30" fmla="*/ 86 w 95"/>
                <a:gd name="T31" fmla="*/ 71 h 91"/>
                <a:gd name="T32" fmla="*/ 74 w 95"/>
                <a:gd name="T33" fmla="*/ 83 h 91"/>
                <a:gd name="T34" fmla="*/ 57 w 95"/>
                <a:gd name="T35" fmla="*/ 90 h 91"/>
                <a:gd name="T36" fmla="*/ 47 w 95"/>
                <a:gd name="T37" fmla="*/ 91 h 91"/>
                <a:gd name="T38" fmla="*/ 47 w 95"/>
                <a:gd name="T39" fmla="*/ 7 h 91"/>
                <a:gd name="T40" fmla="*/ 34 w 95"/>
                <a:gd name="T41" fmla="*/ 11 h 91"/>
                <a:gd name="T42" fmla="*/ 25 w 95"/>
                <a:gd name="T43" fmla="*/ 19 h 91"/>
                <a:gd name="T44" fmla="*/ 20 w 95"/>
                <a:gd name="T45" fmla="*/ 33 h 91"/>
                <a:gd name="T46" fmla="*/ 19 w 95"/>
                <a:gd name="T47" fmla="*/ 46 h 91"/>
                <a:gd name="T48" fmla="*/ 19 w 95"/>
                <a:gd name="T49" fmla="*/ 52 h 91"/>
                <a:gd name="T50" fmla="*/ 23 w 95"/>
                <a:gd name="T51" fmla="*/ 66 h 91"/>
                <a:gd name="T52" fmla="*/ 29 w 95"/>
                <a:gd name="T53" fmla="*/ 77 h 91"/>
                <a:gd name="T54" fmla="*/ 40 w 95"/>
                <a:gd name="T55" fmla="*/ 83 h 91"/>
                <a:gd name="T56" fmla="*/ 47 w 95"/>
                <a:gd name="T57" fmla="*/ 84 h 91"/>
                <a:gd name="T58" fmla="*/ 61 w 95"/>
                <a:gd name="T59" fmla="*/ 80 h 91"/>
                <a:gd name="T60" fmla="*/ 69 w 95"/>
                <a:gd name="T61" fmla="*/ 72 h 91"/>
                <a:gd name="T62" fmla="*/ 74 w 95"/>
                <a:gd name="T63" fmla="*/ 58 h 91"/>
                <a:gd name="T64" fmla="*/ 75 w 95"/>
                <a:gd name="T65" fmla="*/ 46 h 91"/>
                <a:gd name="T66" fmla="*/ 75 w 95"/>
                <a:gd name="T67" fmla="*/ 39 h 91"/>
                <a:gd name="T68" fmla="*/ 72 w 95"/>
                <a:gd name="T69" fmla="*/ 25 h 91"/>
                <a:gd name="T70" fmla="*/ 66 w 95"/>
                <a:gd name="T71" fmla="*/ 14 h 91"/>
                <a:gd name="T72" fmla="*/ 55 w 95"/>
                <a:gd name="T73" fmla="*/ 8 h 91"/>
                <a:gd name="T74" fmla="*/ 47 w 95"/>
                <a:gd name="T7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1">
                  <a:moveTo>
                    <a:pt x="47" y="91"/>
                  </a:moveTo>
                  <a:lnTo>
                    <a:pt x="47" y="91"/>
                  </a:lnTo>
                  <a:lnTo>
                    <a:pt x="37" y="90"/>
                  </a:lnTo>
                  <a:lnTo>
                    <a:pt x="29" y="88"/>
                  </a:lnTo>
                  <a:lnTo>
                    <a:pt x="20" y="83"/>
                  </a:lnTo>
                  <a:lnTo>
                    <a:pt x="13" y="78"/>
                  </a:lnTo>
                  <a:lnTo>
                    <a:pt x="7" y="71"/>
                  </a:lnTo>
                  <a:lnTo>
                    <a:pt x="3" y="63"/>
                  </a:lnTo>
                  <a:lnTo>
                    <a:pt x="1" y="55"/>
                  </a:lnTo>
                  <a:lnTo>
                    <a:pt x="0" y="46"/>
                  </a:lnTo>
                  <a:lnTo>
                    <a:pt x="0" y="46"/>
                  </a:lnTo>
                  <a:lnTo>
                    <a:pt x="1" y="36"/>
                  </a:lnTo>
                  <a:lnTo>
                    <a:pt x="3" y="28"/>
                  </a:lnTo>
                  <a:lnTo>
                    <a:pt x="7" y="21"/>
                  </a:lnTo>
                  <a:lnTo>
                    <a:pt x="13" y="13"/>
                  </a:lnTo>
                  <a:lnTo>
                    <a:pt x="20" y="8"/>
                  </a:lnTo>
                  <a:lnTo>
                    <a:pt x="29" y="3"/>
                  </a:lnTo>
                  <a:lnTo>
                    <a:pt x="37" y="1"/>
                  </a:lnTo>
                  <a:lnTo>
                    <a:pt x="47" y="0"/>
                  </a:lnTo>
                  <a:lnTo>
                    <a:pt x="47" y="0"/>
                  </a:lnTo>
                  <a:lnTo>
                    <a:pt x="57" y="1"/>
                  </a:lnTo>
                  <a:lnTo>
                    <a:pt x="66" y="3"/>
                  </a:lnTo>
                  <a:lnTo>
                    <a:pt x="74" y="8"/>
                  </a:lnTo>
                  <a:lnTo>
                    <a:pt x="82" y="13"/>
                  </a:lnTo>
                  <a:lnTo>
                    <a:pt x="86" y="21"/>
                  </a:lnTo>
                  <a:lnTo>
                    <a:pt x="91" y="28"/>
                  </a:lnTo>
                  <a:lnTo>
                    <a:pt x="94" y="36"/>
                  </a:lnTo>
                  <a:lnTo>
                    <a:pt x="95" y="46"/>
                  </a:lnTo>
                  <a:lnTo>
                    <a:pt x="95" y="46"/>
                  </a:lnTo>
                  <a:lnTo>
                    <a:pt x="94" y="55"/>
                  </a:lnTo>
                  <a:lnTo>
                    <a:pt x="91" y="63"/>
                  </a:lnTo>
                  <a:lnTo>
                    <a:pt x="86" y="71"/>
                  </a:lnTo>
                  <a:lnTo>
                    <a:pt x="82" y="78"/>
                  </a:lnTo>
                  <a:lnTo>
                    <a:pt x="74" y="83"/>
                  </a:lnTo>
                  <a:lnTo>
                    <a:pt x="66" y="88"/>
                  </a:lnTo>
                  <a:lnTo>
                    <a:pt x="57" y="90"/>
                  </a:lnTo>
                  <a:lnTo>
                    <a:pt x="47" y="91"/>
                  </a:lnTo>
                  <a:lnTo>
                    <a:pt x="47" y="91"/>
                  </a:lnTo>
                  <a:close/>
                  <a:moveTo>
                    <a:pt x="47" y="7"/>
                  </a:moveTo>
                  <a:lnTo>
                    <a:pt x="47" y="7"/>
                  </a:lnTo>
                  <a:lnTo>
                    <a:pt x="40" y="8"/>
                  </a:lnTo>
                  <a:lnTo>
                    <a:pt x="34" y="11"/>
                  </a:lnTo>
                  <a:lnTo>
                    <a:pt x="29" y="14"/>
                  </a:lnTo>
                  <a:lnTo>
                    <a:pt x="25" y="19"/>
                  </a:lnTo>
                  <a:lnTo>
                    <a:pt x="23" y="25"/>
                  </a:lnTo>
                  <a:lnTo>
                    <a:pt x="20" y="33"/>
                  </a:lnTo>
                  <a:lnTo>
                    <a:pt x="19" y="39"/>
                  </a:lnTo>
                  <a:lnTo>
                    <a:pt x="19" y="46"/>
                  </a:lnTo>
                  <a:lnTo>
                    <a:pt x="19" y="46"/>
                  </a:lnTo>
                  <a:lnTo>
                    <a:pt x="19" y="52"/>
                  </a:lnTo>
                  <a:lnTo>
                    <a:pt x="20" y="58"/>
                  </a:lnTo>
                  <a:lnTo>
                    <a:pt x="23" y="66"/>
                  </a:lnTo>
                  <a:lnTo>
                    <a:pt x="25" y="72"/>
                  </a:lnTo>
                  <a:lnTo>
                    <a:pt x="29" y="77"/>
                  </a:lnTo>
                  <a:lnTo>
                    <a:pt x="34" y="80"/>
                  </a:lnTo>
                  <a:lnTo>
                    <a:pt x="40" y="83"/>
                  </a:lnTo>
                  <a:lnTo>
                    <a:pt x="47" y="84"/>
                  </a:lnTo>
                  <a:lnTo>
                    <a:pt x="47" y="84"/>
                  </a:lnTo>
                  <a:lnTo>
                    <a:pt x="55" y="83"/>
                  </a:lnTo>
                  <a:lnTo>
                    <a:pt x="61" y="80"/>
                  </a:lnTo>
                  <a:lnTo>
                    <a:pt x="66" y="77"/>
                  </a:lnTo>
                  <a:lnTo>
                    <a:pt x="69" y="72"/>
                  </a:lnTo>
                  <a:lnTo>
                    <a:pt x="72" y="66"/>
                  </a:lnTo>
                  <a:lnTo>
                    <a:pt x="74" y="58"/>
                  </a:lnTo>
                  <a:lnTo>
                    <a:pt x="75" y="52"/>
                  </a:lnTo>
                  <a:lnTo>
                    <a:pt x="75" y="46"/>
                  </a:lnTo>
                  <a:lnTo>
                    <a:pt x="75" y="46"/>
                  </a:lnTo>
                  <a:lnTo>
                    <a:pt x="75" y="39"/>
                  </a:lnTo>
                  <a:lnTo>
                    <a:pt x="74" y="33"/>
                  </a:lnTo>
                  <a:lnTo>
                    <a:pt x="72" y="25"/>
                  </a:lnTo>
                  <a:lnTo>
                    <a:pt x="69" y="19"/>
                  </a:lnTo>
                  <a:lnTo>
                    <a:pt x="66" y="14"/>
                  </a:lnTo>
                  <a:lnTo>
                    <a:pt x="61" y="11"/>
                  </a:lnTo>
                  <a:lnTo>
                    <a:pt x="55" y="8"/>
                  </a:lnTo>
                  <a:lnTo>
                    <a:pt x="47" y="7"/>
                  </a:lnTo>
                  <a:lnTo>
                    <a:pt x="47" y="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2" name="Freeform 19"/>
            <p:cNvSpPr>
              <a:spLocks/>
            </p:cNvSpPr>
            <p:nvPr userDrawn="1"/>
          </p:nvSpPr>
          <p:spPr bwMode="auto">
            <a:xfrm>
              <a:off x="979" y="726"/>
              <a:ext cx="56" cy="91"/>
            </a:xfrm>
            <a:custGeom>
              <a:avLst/>
              <a:gdLst>
                <a:gd name="T0" fmla="*/ 2 w 56"/>
                <a:gd name="T1" fmla="*/ 60 h 91"/>
                <a:gd name="T2" fmla="*/ 2 w 56"/>
                <a:gd name="T3" fmla="*/ 63 h 91"/>
                <a:gd name="T4" fmla="*/ 6 w 56"/>
                <a:gd name="T5" fmla="*/ 73 h 91"/>
                <a:gd name="T6" fmla="*/ 13 w 56"/>
                <a:gd name="T7" fmla="*/ 82 h 91"/>
                <a:gd name="T8" fmla="*/ 29 w 56"/>
                <a:gd name="T9" fmla="*/ 85 h 91"/>
                <a:gd name="T10" fmla="*/ 35 w 56"/>
                <a:gd name="T11" fmla="*/ 84 h 91"/>
                <a:gd name="T12" fmla="*/ 45 w 56"/>
                <a:gd name="T13" fmla="*/ 76 h 91"/>
                <a:gd name="T14" fmla="*/ 46 w 56"/>
                <a:gd name="T15" fmla="*/ 69 h 91"/>
                <a:gd name="T16" fmla="*/ 43 w 56"/>
                <a:gd name="T17" fmla="*/ 61 h 91"/>
                <a:gd name="T18" fmla="*/ 30 w 56"/>
                <a:gd name="T19" fmla="*/ 52 h 91"/>
                <a:gd name="T20" fmla="*/ 17 w 56"/>
                <a:gd name="T21" fmla="*/ 45 h 91"/>
                <a:gd name="T22" fmla="*/ 6 w 56"/>
                <a:gd name="T23" fmla="*/ 36 h 91"/>
                <a:gd name="T24" fmla="*/ 1 w 56"/>
                <a:gd name="T25" fmla="*/ 22 h 91"/>
                <a:gd name="T26" fmla="*/ 1 w 56"/>
                <a:gd name="T27" fmla="*/ 17 h 91"/>
                <a:gd name="T28" fmla="*/ 5 w 56"/>
                <a:gd name="T29" fmla="*/ 10 h 91"/>
                <a:gd name="T30" fmla="*/ 11 w 56"/>
                <a:gd name="T31" fmla="*/ 3 h 91"/>
                <a:gd name="T32" fmla="*/ 19 w 56"/>
                <a:gd name="T33" fmla="*/ 1 h 91"/>
                <a:gd name="T34" fmla="*/ 24 w 56"/>
                <a:gd name="T35" fmla="*/ 0 h 91"/>
                <a:gd name="T36" fmla="*/ 34 w 56"/>
                <a:gd name="T37" fmla="*/ 2 h 91"/>
                <a:gd name="T38" fmla="*/ 41 w 56"/>
                <a:gd name="T39" fmla="*/ 6 h 91"/>
                <a:gd name="T40" fmla="*/ 46 w 56"/>
                <a:gd name="T41" fmla="*/ 0 h 91"/>
                <a:gd name="T42" fmla="*/ 49 w 56"/>
                <a:gd name="T43" fmla="*/ 32 h 91"/>
                <a:gd name="T44" fmla="*/ 46 w 56"/>
                <a:gd name="T45" fmla="*/ 32 h 91"/>
                <a:gd name="T46" fmla="*/ 43 w 56"/>
                <a:gd name="T47" fmla="*/ 18 h 91"/>
                <a:gd name="T48" fmla="*/ 38 w 56"/>
                <a:gd name="T49" fmla="*/ 11 h 91"/>
                <a:gd name="T50" fmla="*/ 29 w 56"/>
                <a:gd name="T51" fmla="*/ 7 h 91"/>
                <a:gd name="T52" fmla="*/ 24 w 56"/>
                <a:gd name="T53" fmla="*/ 6 h 91"/>
                <a:gd name="T54" fmla="*/ 15 w 56"/>
                <a:gd name="T55" fmla="*/ 10 h 91"/>
                <a:gd name="T56" fmla="*/ 10 w 56"/>
                <a:gd name="T57" fmla="*/ 19 h 91"/>
                <a:gd name="T58" fmla="*/ 11 w 56"/>
                <a:gd name="T59" fmla="*/ 24 h 91"/>
                <a:gd name="T60" fmla="*/ 19 w 56"/>
                <a:gd name="T61" fmla="*/ 32 h 91"/>
                <a:gd name="T62" fmla="*/ 41 w 56"/>
                <a:gd name="T63" fmla="*/ 44 h 91"/>
                <a:gd name="T64" fmla="*/ 49 w 56"/>
                <a:gd name="T65" fmla="*/ 49 h 91"/>
                <a:gd name="T66" fmla="*/ 55 w 56"/>
                <a:gd name="T67" fmla="*/ 60 h 91"/>
                <a:gd name="T68" fmla="*/ 56 w 56"/>
                <a:gd name="T69" fmla="*/ 66 h 91"/>
                <a:gd name="T70" fmla="*/ 54 w 56"/>
                <a:gd name="T71" fmla="*/ 76 h 91"/>
                <a:gd name="T72" fmla="*/ 48 w 56"/>
                <a:gd name="T73" fmla="*/ 84 h 91"/>
                <a:gd name="T74" fmla="*/ 39 w 56"/>
                <a:gd name="T75" fmla="*/ 89 h 91"/>
                <a:gd name="T76" fmla="*/ 29 w 56"/>
                <a:gd name="T77" fmla="*/ 91 h 91"/>
                <a:gd name="T78" fmla="*/ 22 w 56"/>
                <a:gd name="T79" fmla="*/ 90 h 91"/>
                <a:gd name="T80" fmla="*/ 6 w 56"/>
                <a:gd name="T81" fmla="*/ 84 h 91"/>
                <a:gd name="T82" fmla="*/ 4 w 56"/>
                <a:gd name="T83" fmla="*/ 88 h 91"/>
                <a:gd name="T84" fmla="*/ 0 w 56"/>
                <a:gd name="T8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91">
                  <a:moveTo>
                    <a:pt x="0" y="60"/>
                  </a:moveTo>
                  <a:lnTo>
                    <a:pt x="2" y="60"/>
                  </a:lnTo>
                  <a:lnTo>
                    <a:pt x="2" y="60"/>
                  </a:lnTo>
                  <a:lnTo>
                    <a:pt x="2" y="63"/>
                  </a:lnTo>
                  <a:lnTo>
                    <a:pt x="4" y="68"/>
                  </a:lnTo>
                  <a:lnTo>
                    <a:pt x="6" y="73"/>
                  </a:lnTo>
                  <a:lnTo>
                    <a:pt x="8" y="77"/>
                  </a:lnTo>
                  <a:lnTo>
                    <a:pt x="13" y="82"/>
                  </a:lnTo>
                  <a:lnTo>
                    <a:pt x="21" y="84"/>
                  </a:lnTo>
                  <a:lnTo>
                    <a:pt x="29" y="85"/>
                  </a:lnTo>
                  <a:lnTo>
                    <a:pt x="29" y="85"/>
                  </a:lnTo>
                  <a:lnTo>
                    <a:pt x="35" y="84"/>
                  </a:lnTo>
                  <a:lnTo>
                    <a:pt x="41" y="82"/>
                  </a:lnTo>
                  <a:lnTo>
                    <a:pt x="45" y="76"/>
                  </a:lnTo>
                  <a:lnTo>
                    <a:pt x="46" y="69"/>
                  </a:lnTo>
                  <a:lnTo>
                    <a:pt x="46" y="69"/>
                  </a:lnTo>
                  <a:lnTo>
                    <a:pt x="45" y="65"/>
                  </a:lnTo>
                  <a:lnTo>
                    <a:pt x="43" y="61"/>
                  </a:lnTo>
                  <a:lnTo>
                    <a:pt x="37" y="56"/>
                  </a:lnTo>
                  <a:lnTo>
                    <a:pt x="30" y="52"/>
                  </a:lnTo>
                  <a:lnTo>
                    <a:pt x="17" y="45"/>
                  </a:lnTo>
                  <a:lnTo>
                    <a:pt x="17" y="45"/>
                  </a:lnTo>
                  <a:lnTo>
                    <a:pt x="11" y="41"/>
                  </a:lnTo>
                  <a:lnTo>
                    <a:pt x="6" y="36"/>
                  </a:lnTo>
                  <a:lnTo>
                    <a:pt x="2" y="29"/>
                  </a:lnTo>
                  <a:lnTo>
                    <a:pt x="1" y="22"/>
                  </a:lnTo>
                  <a:lnTo>
                    <a:pt x="1" y="22"/>
                  </a:lnTo>
                  <a:lnTo>
                    <a:pt x="1" y="17"/>
                  </a:lnTo>
                  <a:lnTo>
                    <a:pt x="2" y="13"/>
                  </a:lnTo>
                  <a:lnTo>
                    <a:pt x="5" y="10"/>
                  </a:lnTo>
                  <a:lnTo>
                    <a:pt x="7" y="6"/>
                  </a:lnTo>
                  <a:lnTo>
                    <a:pt x="11" y="3"/>
                  </a:lnTo>
                  <a:lnTo>
                    <a:pt x="15" y="2"/>
                  </a:lnTo>
                  <a:lnTo>
                    <a:pt x="19" y="1"/>
                  </a:lnTo>
                  <a:lnTo>
                    <a:pt x="24" y="0"/>
                  </a:lnTo>
                  <a:lnTo>
                    <a:pt x="24" y="0"/>
                  </a:lnTo>
                  <a:lnTo>
                    <a:pt x="30" y="1"/>
                  </a:lnTo>
                  <a:lnTo>
                    <a:pt x="34" y="2"/>
                  </a:lnTo>
                  <a:lnTo>
                    <a:pt x="41" y="6"/>
                  </a:lnTo>
                  <a:lnTo>
                    <a:pt x="41" y="6"/>
                  </a:lnTo>
                  <a:lnTo>
                    <a:pt x="44" y="3"/>
                  </a:lnTo>
                  <a:lnTo>
                    <a:pt x="46" y="0"/>
                  </a:lnTo>
                  <a:lnTo>
                    <a:pt x="49" y="0"/>
                  </a:lnTo>
                  <a:lnTo>
                    <a:pt x="49" y="32"/>
                  </a:lnTo>
                  <a:lnTo>
                    <a:pt x="46" y="32"/>
                  </a:lnTo>
                  <a:lnTo>
                    <a:pt x="46" y="32"/>
                  </a:lnTo>
                  <a:lnTo>
                    <a:pt x="44" y="22"/>
                  </a:lnTo>
                  <a:lnTo>
                    <a:pt x="43" y="18"/>
                  </a:lnTo>
                  <a:lnTo>
                    <a:pt x="40" y="14"/>
                  </a:lnTo>
                  <a:lnTo>
                    <a:pt x="38" y="11"/>
                  </a:lnTo>
                  <a:lnTo>
                    <a:pt x="34" y="8"/>
                  </a:lnTo>
                  <a:lnTo>
                    <a:pt x="29" y="7"/>
                  </a:lnTo>
                  <a:lnTo>
                    <a:pt x="24" y="6"/>
                  </a:lnTo>
                  <a:lnTo>
                    <a:pt x="24" y="6"/>
                  </a:lnTo>
                  <a:lnTo>
                    <a:pt x="18" y="7"/>
                  </a:lnTo>
                  <a:lnTo>
                    <a:pt x="15" y="10"/>
                  </a:lnTo>
                  <a:lnTo>
                    <a:pt x="11" y="13"/>
                  </a:lnTo>
                  <a:lnTo>
                    <a:pt x="10" y="19"/>
                  </a:lnTo>
                  <a:lnTo>
                    <a:pt x="10" y="19"/>
                  </a:lnTo>
                  <a:lnTo>
                    <a:pt x="11" y="24"/>
                  </a:lnTo>
                  <a:lnTo>
                    <a:pt x="15" y="28"/>
                  </a:lnTo>
                  <a:lnTo>
                    <a:pt x="19" y="32"/>
                  </a:lnTo>
                  <a:lnTo>
                    <a:pt x="28" y="36"/>
                  </a:lnTo>
                  <a:lnTo>
                    <a:pt x="41" y="44"/>
                  </a:lnTo>
                  <a:lnTo>
                    <a:pt x="41" y="44"/>
                  </a:lnTo>
                  <a:lnTo>
                    <a:pt x="49" y="49"/>
                  </a:lnTo>
                  <a:lnTo>
                    <a:pt x="52" y="54"/>
                  </a:lnTo>
                  <a:lnTo>
                    <a:pt x="55" y="60"/>
                  </a:lnTo>
                  <a:lnTo>
                    <a:pt x="56" y="66"/>
                  </a:lnTo>
                  <a:lnTo>
                    <a:pt x="56" y="66"/>
                  </a:lnTo>
                  <a:lnTo>
                    <a:pt x="56" y="71"/>
                  </a:lnTo>
                  <a:lnTo>
                    <a:pt x="54" y="76"/>
                  </a:lnTo>
                  <a:lnTo>
                    <a:pt x="51" y="80"/>
                  </a:lnTo>
                  <a:lnTo>
                    <a:pt x="48" y="84"/>
                  </a:lnTo>
                  <a:lnTo>
                    <a:pt x="44" y="88"/>
                  </a:lnTo>
                  <a:lnTo>
                    <a:pt x="39" y="89"/>
                  </a:lnTo>
                  <a:lnTo>
                    <a:pt x="34" y="90"/>
                  </a:lnTo>
                  <a:lnTo>
                    <a:pt x="29" y="91"/>
                  </a:lnTo>
                  <a:lnTo>
                    <a:pt x="29" y="91"/>
                  </a:lnTo>
                  <a:lnTo>
                    <a:pt x="22" y="90"/>
                  </a:lnTo>
                  <a:lnTo>
                    <a:pt x="16" y="88"/>
                  </a:lnTo>
                  <a:lnTo>
                    <a:pt x="6" y="84"/>
                  </a:lnTo>
                  <a:lnTo>
                    <a:pt x="6" y="84"/>
                  </a:lnTo>
                  <a:lnTo>
                    <a:pt x="4" y="88"/>
                  </a:lnTo>
                  <a:lnTo>
                    <a:pt x="2" y="91"/>
                  </a:lnTo>
                  <a:lnTo>
                    <a:pt x="0" y="91"/>
                  </a:lnTo>
                  <a:lnTo>
                    <a:pt x="0" y="6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3" name="Freeform 20"/>
            <p:cNvSpPr>
              <a:spLocks/>
            </p:cNvSpPr>
            <p:nvPr userDrawn="1"/>
          </p:nvSpPr>
          <p:spPr bwMode="auto">
            <a:xfrm>
              <a:off x="1052" y="728"/>
              <a:ext cx="91" cy="87"/>
            </a:xfrm>
            <a:custGeom>
              <a:avLst/>
              <a:gdLst>
                <a:gd name="T0" fmla="*/ 26 w 91"/>
                <a:gd name="T1" fmla="*/ 83 h 87"/>
                <a:gd name="T2" fmla="*/ 26 w 91"/>
                <a:gd name="T3" fmla="*/ 83 h 87"/>
                <a:gd name="T4" fmla="*/ 33 w 91"/>
                <a:gd name="T5" fmla="*/ 83 h 87"/>
                <a:gd name="T6" fmla="*/ 36 w 91"/>
                <a:gd name="T7" fmla="*/ 82 h 87"/>
                <a:gd name="T8" fmla="*/ 37 w 91"/>
                <a:gd name="T9" fmla="*/ 81 h 87"/>
                <a:gd name="T10" fmla="*/ 39 w 91"/>
                <a:gd name="T11" fmla="*/ 76 h 87"/>
                <a:gd name="T12" fmla="*/ 39 w 91"/>
                <a:gd name="T13" fmla="*/ 67 h 87"/>
                <a:gd name="T14" fmla="*/ 39 w 91"/>
                <a:gd name="T15" fmla="*/ 6 h 87"/>
                <a:gd name="T16" fmla="*/ 21 w 91"/>
                <a:gd name="T17" fmla="*/ 6 h 87"/>
                <a:gd name="T18" fmla="*/ 21 w 91"/>
                <a:gd name="T19" fmla="*/ 6 h 87"/>
                <a:gd name="T20" fmla="*/ 14 w 91"/>
                <a:gd name="T21" fmla="*/ 6 h 87"/>
                <a:gd name="T22" fmla="*/ 9 w 91"/>
                <a:gd name="T23" fmla="*/ 9 h 87"/>
                <a:gd name="T24" fmla="*/ 6 w 91"/>
                <a:gd name="T25" fmla="*/ 12 h 87"/>
                <a:gd name="T26" fmla="*/ 4 w 91"/>
                <a:gd name="T27" fmla="*/ 17 h 87"/>
                <a:gd name="T28" fmla="*/ 4 w 91"/>
                <a:gd name="T29" fmla="*/ 20 h 87"/>
                <a:gd name="T30" fmla="*/ 0 w 91"/>
                <a:gd name="T31" fmla="*/ 20 h 87"/>
                <a:gd name="T32" fmla="*/ 2 w 91"/>
                <a:gd name="T33" fmla="*/ 0 h 87"/>
                <a:gd name="T34" fmla="*/ 90 w 91"/>
                <a:gd name="T35" fmla="*/ 0 h 87"/>
                <a:gd name="T36" fmla="*/ 91 w 91"/>
                <a:gd name="T37" fmla="*/ 20 h 87"/>
                <a:gd name="T38" fmla="*/ 87 w 91"/>
                <a:gd name="T39" fmla="*/ 20 h 87"/>
                <a:gd name="T40" fmla="*/ 87 w 91"/>
                <a:gd name="T41" fmla="*/ 17 h 87"/>
                <a:gd name="T42" fmla="*/ 87 w 91"/>
                <a:gd name="T43" fmla="*/ 17 h 87"/>
                <a:gd name="T44" fmla="*/ 85 w 91"/>
                <a:gd name="T45" fmla="*/ 12 h 87"/>
                <a:gd name="T46" fmla="*/ 82 w 91"/>
                <a:gd name="T47" fmla="*/ 9 h 87"/>
                <a:gd name="T48" fmla="*/ 77 w 91"/>
                <a:gd name="T49" fmla="*/ 6 h 87"/>
                <a:gd name="T50" fmla="*/ 70 w 91"/>
                <a:gd name="T51" fmla="*/ 6 h 87"/>
                <a:gd name="T52" fmla="*/ 52 w 91"/>
                <a:gd name="T53" fmla="*/ 6 h 87"/>
                <a:gd name="T54" fmla="*/ 52 w 91"/>
                <a:gd name="T55" fmla="*/ 67 h 87"/>
                <a:gd name="T56" fmla="*/ 52 w 91"/>
                <a:gd name="T57" fmla="*/ 67 h 87"/>
                <a:gd name="T58" fmla="*/ 52 w 91"/>
                <a:gd name="T59" fmla="*/ 76 h 87"/>
                <a:gd name="T60" fmla="*/ 54 w 91"/>
                <a:gd name="T61" fmla="*/ 81 h 87"/>
                <a:gd name="T62" fmla="*/ 55 w 91"/>
                <a:gd name="T63" fmla="*/ 82 h 87"/>
                <a:gd name="T64" fmla="*/ 58 w 91"/>
                <a:gd name="T65" fmla="*/ 83 h 87"/>
                <a:gd name="T66" fmla="*/ 65 w 91"/>
                <a:gd name="T67" fmla="*/ 83 h 87"/>
                <a:gd name="T68" fmla="*/ 65 w 91"/>
                <a:gd name="T69" fmla="*/ 87 h 87"/>
                <a:gd name="T70" fmla="*/ 26 w 91"/>
                <a:gd name="T71" fmla="*/ 87 h 87"/>
                <a:gd name="T72" fmla="*/ 26 w 91"/>
                <a:gd name="T73"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 h="87">
                  <a:moveTo>
                    <a:pt x="26" y="83"/>
                  </a:moveTo>
                  <a:lnTo>
                    <a:pt x="26" y="83"/>
                  </a:lnTo>
                  <a:lnTo>
                    <a:pt x="33" y="83"/>
                  </a:lnTo>
                  <a:lnTo>
                    <a:pt x="36" y="82"/>
                  </a:lnTo>
                  <a:lnTo>
                    <a:pt x="37" y="81"/>
                  </a:lnTo>
                  <a:lnTo>
                    <a:pt x="39" y="76"/>
                  </a:lnTo>
                  <a:lnTo>
                    <a:pt x="39" y="67"/>
                  </a:lnTo>
                  <a:lnTo>
                    <a:pt x="39" y="6"/>
                  </a:lnTo>
                  <a:lnTo>
                    <a:pt x="21" y="6"/>
                  </a:lnTo>
                  <a:lnTo>
                    <a:pt x="21" y="6"/>
                  </a:lnTo>
                  <a:lnTo>
                    <a:pt x="14" y="6"/>
                  </a:lnTo>
                  <a:lnTo>
                    <a:pt x="9" y="9"/>
                  </a:lnTo>
                  <a:lnTo>
                    <a:pt x="6" y="12"/>
                  </a:lnTo>
                  <a:lnTo>
                    <a:pt x="4" y="17"/>
                  </a:lnTo>
                  <a:lnTo>
                    <a:pt x="4" y="20"/>
                  </a:lnTo>
                  <a:lnTo>
                    <a:pt x="0" y="20"/>
                  </a:lnTo>
                  <a:lnTo>
                    <a:pt x="2" y="0"/>
                  </a:lnTo>
                  <a:lnTo>
                    <a:pt x="90" y="0"/>
                  </a:lnTo>
                  <a:lnTo>
                    <a:pt x="91" y="20"/>
                  </a:lnTo>
                  <a:lnTo>
                    <a:pt x="87" y="20"/>
                  </a:lnTo>
                  <a:lnTo>
                    <a:pt x="87" y="17"/>
                  </a:lnTo>
                  <a:lnTo>
                    <a:pt x="87" y="17"/>
                  </a:lnTo>
                  <a:lnTo>
                    <a:pt x="85" y="12"/>
                  </a:lnTo>
                  <a:lnTo>
                    <a:pt x="82" y="9"/>
                  </a:lnTo>
                  <a:lnTo>
                    <a:pt x="77" y="6"/>
                  </a:lnTo>
                  <a:lnTo>
                    <a:pt x="70" y="6"/>
                  </a:lnTo>
                  <a:lnTo>
                    <a:pt x="52" y="6"/>
                  </a:lnTo>
                  <a:lnTo>
                    <a:pt x="52" y="67"/>
                  </a:lnTo>
                  <a:lnTo>
                    <a:pt x="52" y="67"/>
                  </a:lnTo>
                  <a:lnTo>
                    <a:pt x="52" y="76"/>
                  </a:lnTo>
                  <a:lnTo>
                    <a:pt x="54" y="81"/>
                  </a:lnTo>
                  <a:lnTo>
                    <a:pt x="55" y="82"/>
                  </a:lnTo>
                  <a:lnTo>
                    <a:pt x="58" y="83"/>
                  </a:lnTo>
                  <a:lnTo>
                    <a:pt x="65" y="83"/>
                  </a:lnTo>
                  <a:lnTo>
                    <a:pt x="65" y="87"/>
                  </a:lnTo>
                  <a:lnTo>
                    <a:pt x="26" y="87"/>
                  </a:lnTo>
                  <a:lnTo>
                    <a:pt x="26" y="8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4" name="Freeform 21"/>
            <p:cNvSpPr>
              <a:spLocks noEditPoints="1"/>
            </p:cNvSpPr>
            <p:nvPr userDrawn="1"/>
          </p:nvSpPr>
          <p:spPr bwMode="auto">
            <a:xfrm>
              <a:off x="1140" y="726"/>
              <a:ext cx="101" cy="89"/>
            </a:xfrm>
            <a:custGeom>
              <a:avLst/>
              <a:gdLst>
                <a:gd name="T0" fmla="*/ 0 w 101"/>
                <a:gd name="T1" fmla="*/ 85 h 89"/>
                <a:gd name="T2" fmla="*/ 0 w 101"/>
                <a:gd name="T3" fmla="*/ 85 h 89"/>
                <a:gd name="T4" fmla="*/ 8 w 101"/>
                <a:gd name="T5" fmla="*/ 85 h 89"/>
                <a:gd name="T6" fmla="*/ 13 w 101"/>
                <a:gd name="T7" fmla="*/ 83 h 89"/>
                <a:gd name="T8" fmla="*/ 15 w 101"/>
                <a:gd name="T9" fmla="*/ 79 h 89"/>
                <a:gd name="T10" fmla="*/ 18 w 101"/>
                <a:gd name="T11" fmla="*/ 73 h 89"/>
                <a:gd name="T12" fmla="*/ 49 w 101"/>
                <a:gd name="T13" fmla="*/ 0 h 89"/>
                <a:gd name="T14" fmla="*/ 52 w 101"/>
                <a:gd name="T15" fmla="*/ 0 h 89"/>
                <a:gd name="T16" fmla="*/ 84 w 101"/>
                <a:gd name="T17" fmla="*/ 73 h 89"/>
                <a:gd name="T18" fmla="*/ 84 w 101"/>
                <a:gd name="T19" fmla="*/ 73 h 89"/>
                <a:gd name="T20" fmla="*/ 86 w 101"/>
                <a:gd name="T21" fmla="*/ 79 h 89"/>
                <a:gd name="T22" fmla="*/ 88 w 101"/>
                <a:gd name="T23" fmla="*/ 83 h 89"/>
                <a:gd name="T24" fmla="*/ 93 w 101"/>
                <a:gd name="T25" fmla="*/ 85 h 89"/>
                <a:gd name="T26" fmla="*/ 101 w 101"/>
                <a:gd name="T27" fmla="*/ 85 h 89"/>
                <a:gd name="T28" fmla="*/ 101 w 101"/>
                <a:gd name="T29" fmla="*/ 89 h 89"/>
                <a:gd name="T30" fmla="*/ 60 w 101"/>
                <a:gd name="T31" fmla="*/ 89 h 89"/>
                <a:gd name="T32" fmla="*/ 60 w 101"/>
                <a:gd name="T33" fmla="*/ 85 h 89"/>
                <a:gd name="T34" fmla="*/ 60 w 101"/>
                <a:gd name="T35" fmla="*/ 85 h 89"/>
                <a:gd name="T36" fmla="*/ 68 w 101"/>
                <a:gd name="T37" fmla="*/ 85 h 89"/>
                <a:gd name="T38" fmla="*/ 71 w 101"/>
                <a:gd name="T39" fmla="*/ 83 h 89"/>
                <a:gd name="T40" fmla="*/ 73 w 101"/>
                <a:gd name="T41" fmla="*/ 82 h 89"/>
                <a:gd name="T42" fmla="*/ 73 w 101"/>
                <a:gd name="T43" fmla="*/ 80 h 89"/>
                <a:gd name="T44" fmla="*/ 71 w 101"/>
                <a:gd name="T45" fmla="*/ 74 h 89"/>
                <a:gd name="T46" fmla="*/ 65 w 101"/>
                <a:gd name="T47" fmla="*/ 58 h 89"/>
                <a:gd name="T48" fmla="*/ 30 w 101"/>
                <a:gd name="T49" fmla="*/ 58 h 89"/>
                <a:gd name="T50" fmla="*/ 24 w 101"/>
                <a:gd name="T51" fmla="*/ 74 h 89"/>
                <a:gd name="T52" fmla="*/ 24 w 101"/>
                <a:gd name="T53" fmla="*/ 74 h 89"/>
                <a:gd name="T54" fmla="*/ 21 w 101"/>
                <a:gd name="T55" fmla="*/ 80 h 89"/>
                <a:gd name="T56" fmla="*/ 22 w 101"/>
                <a:gd name="T57" fmla="*/ 82 h 89"/>
                <a:gd name="T58" fmla="*/ 22 w 101"/>
                <a:gd name="T59" fmla="*/ 83 h 89"/>
                <a:gd name="T60" fmla="*/ 27 w 101"/>
                <a:gd name="T61" fmla="*/ 85 h 89"/>
                <a:gd name="T62" fmla="*/ 35 w 101"/>
                <a:gd name="T63" fmla="*/ 85 h 89"/>
                <a:gd name="T64" fmla="*/ 35 w 101"/>
                <a:gd name="T65" fmla="*/ 89 h 89"/>
                <a:gd name="T66" fmla="*/ 0 w 101"/>
                <a:gd name="T67" fmla="*/ 89 h 89"/>
                <a:gd name="T68" fmla="*/ 0 w 101"/>
                <a:gd name="T69" fmla="*/ 85 h 89"/>
                <a:gd name="T70" fmla="*/ 63 w 101"/>
                <a:gd name="T71" fmla="*/ 54 h 89"/>
                <a:gd name="T72" fmla="*/ 47 w 101"/>
                <a:gd name="T73" fmla="*/ 19 h 89"/>
                <a:gd name="T74" fmla="*/ 32 w 101"/>
                <a:gd name="T75" fmla="*/ 54 h 89"/>
                <a:gd name="T76" fmla="*/ 63 w 101"/>
                <a:gd name="T77" fmla="*/ 5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 h="89">
                  <a:moveTo>
                    <a:pt x="0" y="85"/>
                  </a:moveTo>
                  <a:lnTo>
                    <a:pt x="0" y="85"/>
                  </a:lnTo>
                  <a:lnTo>
                    <a:pt x="8" y="85"/>
                  </a:lnTo>
                  <a:lnTo>
                    <a:pt x="13" y="83"/>
                  </a:lnTo>
                  <a:lnTo>
                    <a:pt x="15" y="79"/>
                  </a:lnTo>
                  <a:lnTo>
                    <a:pt x="18" y="73"/>
                  </a:lnTo>
                  <a:lnTo>
                    <a:pt x="49" y="0"/>
                  </a:lnTo>
                  <a:lnTo>
                    <a:pt x="52" y="0"/>
                  </a:lnTo>
                  <a:lnTo>
                    <a:pt x="84" y="73"/>
                  </a:lnTo>
                  <a:lnTo>
                    <a:pt x="84" y="73"/>
                  </a:lnTo>
                  <a:lnTo>
                    <a:pt x="86" y="79"/>
                  </a:lnTo>
                  <a:lnTo>
                    <a:pt x="88" y="83"/>
                  </a:lnTo>
                  <a:lnTo>
                    <a:pt x="93" y="85"/>
                  </a:lnTo>
                  <a:lnTo>
                    <a:pt x="101" y="85"/>
                  </a:lnTo>
                  <a:lnTo>
                    <a:pt x="101" y="89"/>
                  </a:lnTo>
                  <a:lnTo>
                    <a:pt x="60" y="89"/>
                  </a:lnTo>
                  <a:lnTo>
                    <a:pt x="60" y="85"/>
                  </a:lnTo>
                  <a:lnTo>
                    <a:pt x="60" y="85"/>
                  </a:lnTo>
                  <a:lnTo>
                    <a:pt x="68" y="85"/>
                  </a:lnTo>
                  <a:lnTo>
                    <a:pt x="71" y="83"/>
                  </a:lnTo>
                  <a:lnTo>
                    <a:pt x="73" y="82"/>
                  </a:lnTo>
                  <a:lnTo>
                    <a:pt x="73" y="80"/>
                  </a:lnTo>
                  <a:lnTo>
                    <a:pt x="71" y="74"/>
                  </a:lnTo>
                  <a:lnTo>
                    <a:pt x="65" y="58"/>
                  </a:lnTo>
                  <a:lnTo>
                    <a:pt x="30" y="58"/>
                  </a:lnTo>
                  <a:lnTo>
                    <a:pt x="24" y="74"/>
                  </a:lnTo>
                  <a:lnTo>
                    <a:pt x="24" y="74"/>
                  </a:lnTo>
                  <a:lnTo>
                    <a:pt x="21" y="80"/>
                  </a:lnTo>
                  <a:lnTo>
                    <a:pt x="22" y="82"/>
                  </a:lnTo>
                  <a:lnTo>
                    <a:pt x="22" y="83"/>
                  </a:lnTo>
                  <a:lnTo>
                    <a:pt x="27" y="85"/>
                  </a:lnTo>
                  <a:lnTo>
                    <a:pt x="35" y="85"/>
                  </a:lnTo>
                  <a:lnTo>
                    <a:pt x="35" y="89"/>
                  </a:lnTo>
                  <a:lnTo>
                    <a:pt x="0" y="89"/>
                  </a:lnTo>
                  <a:lnTo>
                    <a:pt x="0" y="85"/>
                  </a:lnTo>
                  <a:close/>
                  <a:moveTo>
                    <a:pt x="63" y="54"/>
                  </a:moveTo>
                  <a:lnTo>
                    <a:pt x="47" y="19"/>
                  </a:lnTo>
                  <a:lnTo>
                    <a:pt x="32" y="54"/>
                  </a:lnTo>
                  <a:lnTo>
                    <a:pt x="63" y="5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5" name="Freeform 22"/>
            <p:cNvSpPr>
              <a:spLocks/>
            </p:cNvSpPr>
            <p:nvPr userDrawn="1"/>
          </p:nvSpPr>
          <p:spPr bwMode="auto">
            <a:xfrm>
              <a:off x="1239" y="728"/>
              <a:ext cx="90" cy="87"/>
            </a:xfrm>
            <a:custGeom>
              <a:avLst/>
              <a:gdLst>
                <a:gd name="T0" fmla="*/ 26 w 90"/>
                <a:gd name="T1" fmla="*/ 83 h 87"/>
                <a:gd name="T2" fmla="*/ 26 w 90"/>
                <a:gd name="T3" fmla="*/ 83 h 87"/>
                <a:gd name="T4" fmla="*/ 34 w 90"/>
                <a:gd name="T5" fmla="*/ 83 h 87"/>
                <a:gd name="T6" fmla="*/ 36 w 90"/>
                <a:gd name="T7" fmla="*/ 82 h 87"/>
                <a:gd name="T8" fmla="*/ 37 w 90"/>
                <a:gd name="T9" fmla="*/ 81 h 87"/>
                <a:gd name="T10" fmla="*/ 40 w 90"/>
                <a:gd name="T11" fmla="*/ 76 h 87"/>
                <a:gd name="T12" fmla="*/ 40 w 90"/>
                <a:gd name="T13" fmla="*/ 67 h 87"/>
                <a:gd name="T14" fmla="*/ 40 w 90"/>
                <a:gd name="T15" fmla="*/ 6 h 87"/>
                <a:gd name="T16" fmla="*/ 21 w 90"/>
                <a:gd name="T17" fmla="*/ 6 h 87"/>
                <a:gd name="T18" fmla="*/ 21 w 90"/>
                <a:gd name="T19" fmla="*/ 6 h 87"/>
                <a:gd name="T20" fmla="*/ 13 w 90"/>
                <a:gd name="T21" fmla="*/ 6 h 87"/>
                <a:gd name="T22" fmla="*/ 9 w 90"/>
                <a:gd name="T23" fmla="*/ 9 h 87"/>
                <a:gd name="T24" fmla="*/ 5 w 90"/>
                <a:gd name="T25" fmla="*/ 12 h 87"/>
                <a:gd name="T26" fmla="*/ 4 w 90"/>
                <a:gd name="T27" fmla="*/ 17 h 87"/>
                <a:gd name="T28" fmla="*/ 4 w 90"/>
                <a:gd name="T29" fmla="*/ 20 h 87"/>
                <a:gd name="T30" fmla="*/ 0 w 90"/>
                <a:gd name="T31" fmla="*/ 20 h 87"/>
                <a:gd name="T32" fmla="*/ 2 w 90"/>
                <a:gd name="T33" fmla="*/ 0 h 87"/>
                <a:gd name="T34" fmla="*/ 89 w 90"/>
                <a:gd name="T35" fmla="*/ 0 h 87"/>
                <a:gd name="T36" fmla="*/ 90 w 90"/>
                <a:gd name="T37" fmla="*/ 20 h 87"/>
                <a:gd name="T38" fmla="*/ 87 w 90"/>
                <a:gd name="T39" fmla="*/ 20 h 87"/>
                <a:gd name="T40" fmla="*/ 86 w 90"/>
                <a:gd name="T41" fmla="*/ 17 h 87"/>
                <a:gd name="T42" fmla="*/ 86 w 90"/>
                <a:gd name="T43" fmla="*/ 17 h 87"/>
                <a:gd name="T44" fmla="*/ 85 w 90"/>
                <a:gd name="T45" fmla="*/ 12 h 87"/>
                <a:gd name="T46" fmla="*/ 82 w 90"/>
                <a:gd name="T47" fmla="*/ 9 h 87"/>
                <a:gd name="T48" fmla="*/ 78 w 90"/>
                <a:gd name="T49" fmla="*/ 6 h 87"/>
                <a:gd name="T50" fmla="*/ 70 w 90"/>
                <a:gd name="T51" fmla="*/ 6 h 87"/>
                <a:gd name="T52" fmla="*/ 51 w 90"/>
                <a:gd name="T53" fmla="*/ 6 h 87"/>
                <a:gd name="T54" fmla="*/ 51 w 90"/>
                <a:gd name="T55" fmla="*/ 67 h 87"/>
                <a:gd name="T56" fmla="*/ 51 w 90"/>
                <a:gd name="T57" fmla="*/ 67 h 87"/>
                <a:gd name="T58" fmla="*/ 52 w 90"/>
                <a:gd name="T59" fmla="*/ 76 h 87"/>
                <a:gd name="T60" fmla="*/ 53 w 90"/>
                <a:gd name="T61" fmla="*/ 81 h 87"/>
                <a:gd name="T62" fmla="*/ 56 w 90"/>
                <a:gd name="T63" fmla="*/ 82 h 87"/>
                <a:gd name="T64" fmla="*/ 58 w 90"/>
                <a:gd name="T65" fmla="*/ 83 h 87"/>
                <a:gd name="T66" fmla="*/ 65 w 90"/>
                <a:gd name="T67" fmla="*/ 83 h 87"/>
                <a:gd name="T68" fmla="*/ 65 w 90"/>
                <a:gd name="T69" fmla="*/ 87 h 87"/>
                <a:gd name="T70" fmla="*/ 26 w 90"/>
                <a:gd name="T71" fmla="*/ 87 h 87"/>
                <a:gd name="T72" fmla="*/ 26 w 90"/>
                <a:gd name="T73"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26" y="83"/>
                  </a:moveTo>
                  <a:lnTo>
                    <a:pt x="26" y="83"/>
                  </a:lnTo>
                  <a:lnTo>
                    <a:pt x="34" y="83"/>
                  </a:lnTo>
                  <a:lnTo>
                    <a:pt x="36" y="82"/>
                  </a:lnTo>
                  <a:lnTo>
                    <a:pt x="37" y="81"/>
                  </a:lnTo>
                  <a:lnTo>
                    <a:pt x="40" y="76"/>
                  </a:lnTo>
                  <a:lnTo>
                    <a:pt x="40" y="67"/>
                  </a:lnTo>
                  <a:lnTo>
                    <a:pt x="40" y="6"/>
                  </a:lnTo>
                  <a:lnTo>
                    <a:pt x="21" y="6"/>
                  </a:lnTo>
                  <a:lnTo>
                    <a:pt x="21" y="6"/>
                  </a:lnTo>
                  <a:lnTo>
                    <a:pt x="13" y="6"/>
                  </a:lnTo>
                  <a:lnTo>
                    <a:pt x="9" y="9"/>
                  </a:lnTo>
                  <a:lnTo>
                    <a:pt x="5" y="12"/>
                  </a:lnTo>
                  <a:lnTo>
                    <a:pt x="4" y="17"/>
                  </a:lnTo>
                  <a:lnTo>
                    <a:pt x="4" y="20"/>
                  </a:lnTo>
                  <a:lnTo>
                    <a:pt x="0" y="20"/>
                  </a:lnTo>
                  <a:lnTo>
                    <a:pt x="2" y="0"/>
                  </a:lnTo>
                  <a:lnTo>
                    <a:pt x="89" y="0"/>
                  </a:lnTo>
                  <a:lnTo>
                    <a:pt x="90" y="20"/>
                  </a:lnTo>
                  <a:lnTo>
                    <a:pt x="87" y="20"/>
                  </a:lnTo>
                  <a:lnTo>
                    <a:pt x="86" y="17"/>
                  </a:lnTo>
                  <a:lnTo>
                    <a:pt x="86" y="17"/>
                  </a:lnTo>
                  <a:lnTo>
                    <a:pt x="85" y="12"/>
                  </a:lnTo>
                  <a:lnTo>
                    <a:pt x="82" y="9"/>
                  </a:lnTo>
                  <a:lnTo>
                    <a:pt x="78" y="6"/>
                  </a:lnTo>
                  <a:lnTo>
                    <a:pt x="70" y="6"/>
                  </a:lnTo>
                  <a:lnTo>
                    <a:pt x="51" y="6"/>
                  </a:lnTo>
                  <a:lnTo>
                    <a:pt x="51" y="67"/>
                  </a:lnTo>
                  <a:lnTo>
                    <a:pt x="51" y="67"/>
                  </a:lnTo>
                  <a:lnTo>
                    <a:pt x="52" y="76"/>
                  </a:lnTo>
                  <a:lnTo>
                    <a:pt x="53" y="81"/>
                  </a:lnTo>
                  <a:lnTo>
                    <a:pt x="56" y="82"/>
                  </a:lnTo>
                  <a:lnTo>
                    <a:pt x="58" y="83"/>
                  </a:lnTo>
                  <a:lnTo>
                    <a:pt x="65" y="83"/>
                  </a:lnTo>
                  <a:lnTo>
                    <a:pt x="65" y="87"/>
                  </a:lnTo>
                  <a:lnTo>
                    <a:pt x="26" y="87"/>
                  </a:lnTo>
                  <a:lnTo>
                    <a:pt x="26" y="8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6" name="Freeform 23"/>
            <p:cNvSpPr>
              <a:spLocks/>
            </p:cNvSpPr>
            <p:nvPr userDrawn="1"/>
          </p:nvSpPr>
          <p:spPr bwMode="auto">
            <a:xfrm>
              <a:off x="1348" y="726"/>
              <a:ext cx="58" cy="91"/>
            </a:xfrm>
            <a:custGeom>
              <a:avLst/>
              <a:gdLst>
                <a:gd name="T0" fmla="*/ 4 w 58"/>
                <a:gd name="T1" fmla="*/ 60 h 91"/>
                <a:gd name="T2" fmla="*/ 4 w 58"/>
                <a:gd name="T3" fmla="*/ 63 h 91"/>
                <a:gd name="T4" fmla="*/ 6 w 58"/>
                <a:gd name="T5" fmla="*/ 73 h 91"/>
                <a:gd name="T6" fmla="*/ 15 w 58"/>
                <a:gd name="T7" fmla="*/ 82 h 91"/>
                <a:gd name="T8" fmla="*/ 30 w 58"/>
                <a:gd name="T9" fmla="*/ 85 h 91"/>
                <a:gd name="T10" fmla="*/ 37 w 58"/>
                <a:gd name="T11" fmla="*/ 84 h 91"/>
                <a:gd name="T12" fmla="*/ 47 w 58"/>
                <a:gd name="T13" fmla="*/ 76 h 91"/>
                <a:gd name="T14" fmla="*/ 48 w 58"/>
                <a:gd name="T15" fmla="*/ 69 h 91"/>
                <a:gd name="T16" fmla="*/ 43 w 58"/>
                <a:gd name="T17" fmla="*/ 61 h 91"/>
                <a:gd name="T18" fmla="*/ 32 w 58"/>
                <a:gd name="T19" fmla="*/ 52 h 91"/>
                <a:gd name="T20" fmla="*/ 18 w 58"/>
                <a:gd name="T21" fmla="*/ 45 h 91"/>
                <a:gd name="T22" fmla="*/ 6 w 58"/>
                <a:gd name="T23" fmla="*/ 36 h 91"/>
                <a:gd name="T24" fmla="*/ 2 w 58"/>
                <a:gd name="T25" fmla="*/ 22 h 91"/>
                <a:gd name="T26" fmla="*/ 3 w 58"/>
                <a:gd name="T27" fmla="*/ 17 h 91"/>
                <a:gd name="T28" fmla="*/ 5 w 58"/>
                <a:gd name="T29" fmla="*/ 10 h 91"/>
                <a:gd name="T30" fmla="*/ 13 w 58"/>
                <a:gd name="T31" fmla="*/ 3 h 91"/>
                <a:gd name="T32" fmla="*/ 21 w 58"/>
                <a:gd name="T33" fmla="*/ 1 h 91"/>
                <a:gd name="T34" fmla="*/ 26 w 58"/>
                <a:gd name="T35" fmla="*/ 0 h 91"/>
                <a:gd name="T36" fmla="*/ 36 w 58"/>
                <a:gd name="T37" fmla="*/ 2 h 91"/>
                <a:gd name="T38" fmla="*/ 43 w 58"/>
                <a:gd name="T39" fmla="*/ 6 h 91"/>
                <a:gd name="T40" fmla="*/ 47 w 58"/>
                <a:gd name="T41" fmla="*/ 0 h 91"/>
                <a:gd name="T42" fmla="*/ 51 w 58"/>
                <a:gd name="T43" fmla="*/ 32 h 91"/>
                <a:gd name="T44" fmla="*/ 47 w 58"/>
                <a:gd name="T45" fmla="*/ 32 h 91"/>
                <a:gd name="T46" fmla="*/ 44 w 58"/>
                <a:gd name="T47" fmla="*/ 18 h 91"/>
                <a:gd name="T48" fmla="*/ 40 w 58"/>
                <a:gd name="T49" fmla="*/ 11 h 91"/>
                <a:gd name="T50" fmla="*/ 31 w 58"/>
                <a:gd name="T51" fmla="*/ 7 h 91"/>
                <a:gd name="T52" fmla="*/ 25 w 58"/>
                <a:gd name="T53" fmla="*/ 6 h 91"/>
                <a:gd name="T54" fmla="*/ 15 w 58"/>
                <a:gd name="T55" fmla="*/ 10 h 91"/>
                <a:gd name="T56" fmla="*/ 11 w 58"/>
                <a:gd name="T57" fmla="*/ 19 h 91"/>
                <a:gd name="T58" fmla="*/ 13 w 58"/>
                <a:gd name="T59" fmla="*/ 24 h 91"/>
                <a:gd name="T60" fmla="*/ 21 w 58"/>
                <a:gd name="T61" fmla="*/ 32 h 91"/>
                <a:gd name="T62" fmla="*/ 42 w 58"/>
                <a:gd name="T63" fmla="*/ 44 h 91"/>
                <a:gd name="T64" fmla="*/ 49 w 58"/>
                <a:gd name="T65" fmla="*/ 49 h 91"/>
                <a:gd name="T66" fmla="*/ 57 w 58"/>
                <a:gd name="T67" fmla="*/ 60 h 91"/>
                <a:gd name="T68" fmla="*/ 58 w 58"/>
                <a:gd name="T69" fmla="*/ 66 h 91"/>
                <a:gd name="T70" fmla="*/ 55 w 58"/>
                <a:gd name="T71" fmla="*/ 76 h 91"/>
                <a:gd name="T72" fmla="*/ 49 w 58"/>
                <a:gd name="T73" fmla="*/ 84 h 91"/>
                <a:gd name="T74" fmla="*/ 41 w 58"/>
                <a:gd name="T75" fmla="*/ 89 h 91"/>
                <a:gd name="T76" fmla="*/ 30 w 58"/>
                <a:gd name="T77" fmla="*/ 91 h 91"/>
                <a:gd name="T78" fmla="*/ 22 w 58"/>
                <a:gd name="T79" fmla="*/ 90 h 91"/>
                <a:gd name="T80" fmla="*/ 8 w 58"/>
                <a:gd name="T81" fmla="*/ 84 h 91"/>
                <a:gd name="T82" fmla="*/ 5 w 58"/>
                <a:gd name="T83" fmla="*/ 88 h 91"/>
                <a:gd name="T84" fmla="*/ 0 w 58"/>
                <a:gd name="T8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91">
                  <a:moveTo>
                    <a:pt x="0" y="60"/>
                  </a:moveTo>
                  <a:lnTo>
                    <a:pt x="4" y="60"/>
                  </a:lnTo>
                  <a:lnTo>
                    <a:pt x="4" y="60"/>
                  </a:lnTo>
                  <a:lnTo>
                    <a:pt x="4" y="63"/>
                  </a:lnTo>
                  <a:lnTo>
                    <a:pt x="5" y="68"/>
                  </a:lnTo>
                  <a:lnTo>
                    <a:pt x="6" y="73"/>
                  </a:lnTo>
                  <a:lnTo>
                    <a:pt x="10" y="77"/>
                  </a:lnTo>
                  <a:lnTo>
                    <a:pt x="15" y="82"/>
                  </a:lnTo>
                  <a:lnTo>
                    <a:pt x="21" y="84"/>
                  </a:lnTo>
                  <a:lnTo>
                    <a:pt x="30" y="85"/>
                  </a:lnTo>
                  <a:lnTo>
                    <a:pt x="30" y="85"/>
                  </a:lnTo>
                  <a:lnTo>
                    <a:pt x="37" y="84"/>
                  </a:lnTo>
                  <a:lnTo>
                    <a:pt x="43" y="82"/>
                  </a:lnTo>
                  <a:lnTo>
                    <a:pt x="47" y="76"/>
                  </a:lnTo>
                  <a:lnTo>
                    <a:pt x="48" y="69"/>
                  </a:lnTo>
                  <a:lnTo>
                    <a:pt x="48" y="69"/>
                  </a:lnTo>
                  <a:lnTo>
                    <a:pt x="47" y="65"/>
                  </a:lnTo>
                  <a:lnTo>
                    <a:pt x="43" y="61"/>
                  </a:lnTo>
                  <a:lnTo>
                    <a:pt x="38" y="56"/>
                  </a:lnTo>
                  <a:lnTo>
                    <a:pt x="32" y="52"/>
                  </a:lnTo>
                  <a:lnTo>
                    <a:pt x="18" y="45"/>
                  </a:lnTo>
                  <a:lnTo>
                    <a:pt x="18" y="45"/>
                  </a:lnTo>
                  <a:lnTo>
                    <a:pt x="11" y="41"/>
                  </a:lnTo>
                  <a:lnTo>
                    <a:pt x="6" y="36"/>
                  </a:lnTo>
                  <a:lnTo>
                    <a:pt x="3" y="29"/>
                  </a:lnTo>
                  <a:lnTo>
                    <a:pt x="2" y="22"/>
                  </a:lnTo>
                  <a:lnTo>
                    <a:pt x="2" y="22"/>
                  </a:lnTo>
                  <a:lnTo>
                    <a:pt x="3" y="17"/>
                  </a:lnTo>
                  <a:lnTo>
                    <a:pt x="4" y="13"/>
                  </a:lnTo>
                  <a:lnTo>
                    <a:pt x="5" y="10"/>
                  </a:lnTo>
                  <a:lnTo>
                    <a:pt x="9" y="6"/>
                  </a:lnTo>
                  <a:lnTo>
                    <a:pt x="13" y="3"/>
                  </a:lnTo>
                  <a:lnTo>
                    <a:pt x="16" y="2"/>
                  </a:lnTo>
                  <a:lnTo>
                    <a:pt x="21" y="1"/>
                  </a:lnTo>
                  <a:lnTo>
                    <a:pt x="26" y="0"/>
                  </a:lnTo>
                  <a:lnTo>
                    <a:pt x="26" y="0"/>
                  </a:lnTo>
                  <a:lnTo>
                    <a:pt x="31" y="1"/>
                  </a:lnTo>
                  <a:lnTo>
                    <a:pt x="36" y="2"/>
                  </a:lnTo>
                  <a:lnTo>
                    <a:pt x="43" y="6"/>
                  </a:lnTo>
                  <a:lnTo>
                    <a:pt x="43" y="6"/>
                  </a:lnTo>
                  <a:lnTo>
                    <a:pt x="46" y="3"/>
                  </a:lnTo>
                  <a:lnTo>
                    <a:pt x="47" y="0"/>
                  </a:lnTo>
                  <a:lnTo>
                    <a:pt x="51" y="0"/>
                  </a:lnTo>
                  <a:lnTo>
                    <a:pt x="51" y="32"/>
                  </a:lnTo>
                  <a:lnTo>
                    <a:pt x="47" y="32"/>
                  </a:lnTo>
                  <a:lnTo>
                    <a:pt x="47" y="32"/>
                  </a:lnTo>
                  <a:lnTo>
                    <a:pt x="46" y="22"/>
                  </a:lnTo>
                  <a:lnTo>
                    <a:pt x="44" y="18"/>
                  </a:lnTo>
                  <a:lnTo>
                    <a:pt x="42" y="14"/>
                  </a:lnTo>
                  <a:lnTo>
                    <a:pt x="40" y="11"/>
                  </a:lnTo>
                  <a:lnTo>
                    <a:pt x="36" y="8"/>
                  </a:lnTo>
                  <a:lnTo>
                    <a:pt x="31" y="7"/>
                  </a:lnTo>
                  <a:lnTo>
                    <a:pt x="25" y="6"/>
                  </a:lnTo>
                  <a:lnTo>
                    <a:pt x="25" y="6"/>
                  </a:lnTo>
                  <a:lnTo>
                    <a:pt x="20" y="7"/>
                  </a:lnTo>
                  <a:lnTo>
                    <a:pt x="15" y="10"/>
                  </a:lnTo>
                  <a:lnTo>
                    <a:pt x="13" y="13"/>
                  </a:lnTo>
                  <a:lnTo>
                    <a:pt x="11" y="19"/>
                  </a:lnTo>
                  <a:lnTo>
                    <a:pt x="11" y="19"/>
                  </a:lnTo>
                  <a:lnTo>
                    <a:pt x="13" y="24"/>
                  </a:lnTo>
                  <a:lnTo>
                    <a:pt x="15" y="28"/>
                  </a:lnTo>
                  <a:lnTo>
                    <a:pt x="21" y="32"/>
                  </a:lnTo>
                  <a:lnTo>
                    <a:pt x="29" y="36"/>
                  </a:lnTo>
                  <a:lnTo>
                    <a:pt x="42" y="44"/>
                  </a:lnTo>
                  <a:lnTo>
                    <a:pt x="42" y="44"/>
                  </a:lnTo>
                  <a:lnTo>
                    <a:pt x="49" y="49"/>
                  </a:lnTo>
                  <a:lnTo>
                    <a:pt x="54" y="54"/>
                  </a:lnTo>
                  <a:lnTo>
                    <a:pt x="57" y="60"/>
                  </a:lnTo>
                  <a:lnTo>
                    <a:pt x="58" y="66"/>
                  </a:lnTo>
                  <a:lnTo>
                    <a:pt x="58" y="66"/>
                  </a:lnTo>
                  <a:lnTo>
                    <a:pt x="57" y="71"/>
                  </a:lnTo>
                  <a:lnTo>
                    <a:pt x="55" y="76"/>
                  </a:lnTo>
                  <a:lnTo>
                    <a:pt x="53" y="80"/>
                  </a:lnTo>
                  <a:lnTo>
                    <a:pt x="49" y="84"/>
                  </a:lnTo>
                  <a:lnTo>
                    <a:pt x="46" y="88"/>
                  </a:lnTo>
                  <a:lnTo>
                    <a:pt x="41" y="89"/>
                  </a:lnTo>
                  <a:lnTo>
                    <a:pt x="36" y="90"/>
                  </a:lnTo>
                  <a:lnTo>
                    <a:pt x="30" y="91"/>
                  </a:lnTo>
                  <a:lnTo>
                    <a:pt x="30" y="91"/>
                  </a:lnTo>
                  <a:lnTo>
                    <a:pt x="22" y="90"/>
                  </a:lnTo>
                  <a:lnTo>
                    <a:pt x="16" y="88"/>
                  </a:lnTo>
                  <a:lnTo>
                    <a:pt x="8" y="84"/>
                  </a:lnTo>
                  <a:lnTo>
                    <a:pt x="8" y="84"/>
                  </a:lnTo>
                  <a:lnTo>
                    <a:pt x="5" y="88"/>
                  </a:lnTo>
                  <a:lnTo>
                    <a:pt x="4" y="91"/>
                  </a:lnTo>
                  <a:lnTo>
                    <a:pt x="0" y="91"/>
                  </a:lnTo>
                  <a:lnTo>
                    <a:pt x="0" y="6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7" name="Freeform 24"/>
            <p:cNvSpPr>
              <a:spLocks noEditPoints="1"/>
            </p:cNvSpPr>
            <p:nvPr userDrawn="1"/>
          </p:nvSpPr>
          <p:spPr bwMode="auto">
            <a:xfrm>
              <a:off x="1430" y="728"/>
              <a:ext cx="84" cy="87"/>
            </a:xfrm>
            <a:custGeom>
              <a:avLst/>
              <a:gdLst>
                <a:gd name="T0" fmla="*/ 0 w 84"/>
                <a:gd name="T1" fmla="*/ 83 h 87"/>
                <a:gd name="T2" fmla="*/ 9 w 84"/>
                <a:gd name="T3" fmla="*/ 82 h 87"/>
                <a:gd name="T4" fmla="*/ 13 w 84"/>
                <a:gd name="T5" fmla="*/ 76 h 87"/>
                <a:gd name="T6" fmla="*/ 14 w 84"/>
                <a:gd name="T7" fmla="*/ 20 h 87"/>
                <a:gd name="T8" fmla="*/ 13 w 84"/>
                <a:gd name="T9" fmla="*/ 11 h 87"/>
                <a:gd name="T10" fmla="*/ 9 w 84"/>
                <a:gd name="T11" fmla="*/ 5 h 87"/>
                <a:gd name="T12" fmla="*/ 0 w 84"/>
                <a:gd name="T13" fmla="*/ 4 h 87"/>
                <a:gd name="T14" fmla="*/ 38 w 84"/>
                <a:gd name="T15" fmla="*/ 0 h 87"/>
                <a:gd name="T16" fmla="*/ 44 w 84"/>
                <a:gd name="T17" fmla="*/ 1 h 87"/>
                <a:gd name="T18" fmla="*/ 57 w 84"/>
                <a:gd name="T19" fmla="*/ 5 h 87"/>
                <a:gd name="T20" fmla="*/ 64 w 84"/>
                <a:gd name="T21" fmla="*/ 11 h 87"/>
                <a:gd name="T22" fmla="*/ 68 w 84"/>
                <a:gd name="T23" fmla="*/ 20 h 87"/>
                <a:gd name="T24" fmla="*/ 69 w 84"/>
                <a:gd name="T25" fmla="*/ 25 h 87"/>
                <a:gd name="T26" fmla="*/ 66 w 84"/>
                <a:gd name="T27" fmla="*/ 33 h 87"/>
                <a:gd name="T28" fmla="*/ 62 w 84"/>
                <a:gd name="T29" fmla="*/ 41 h 87"/>
                <a:gd name="T30" fmla="*/ 54 w 84"/>
                <a:gd name="T31" fmla="*/ 47 h 87"/>
                <a:gd name="T32" fmla="*/ 43 w 84"/>
                <a:gd name="T33" fmla="*/ 49 h 87"/>
                <a:gd name="T34" fmla="*/ 57 w 84"/>
                <a:gd name="T35" fmla="*/ 65 h 87"/>
                <a:gd name="T36" fmla="*/ 70 w 84"/>
                <a:gd name="T37" fmla="*/ 78 h 87"/>
                <a:gd name="T38" fmla="*/ 84 w 84"/>
                <a:gd name="T39" fmla="*/ 83 h 87"/>
                <a:gd name="T40" fmla="*/ 60 w 84"/>
                <a:gd name="T41" fmla="*/ 87 h 87"/>
                <a:gd name="T42" fmla="*/ 25 w 84"/>
                <a:gd name="T43" fmla="*/ 49 h 87"/>
                <a:gd name="T44" fmla="*/ 25 w 84"/>
                <a:gd name="T45" fmla="*/ 67 h 87"/>
                <a:gd name="T46" fmla="*/ 27 w 84"/>
                <a:gd name="T47" fmla="*/ 81 h 87"/>
                <a:gd name="T48" fmla="*/ 31 w 84"/>
                <a:gd name="T49" fmla="*/ 83 h 87"/>
                <a:gd name="T50" fmla="*/ 38 w 84"/>
                <a:gd name="T51" fmla="*/ 87 h 87"/>
                <a:gd name="T52" fmla="*/ 0 w 84"/>
                <a:gd name="T53" fmla="*/ 83 h 87"/>
                <a:gd name="T54" fmla="*/ 37 w 84"/>
                <a:gd name="T55" fmla="*/ 44 h 87"/>
                <a:gd name="T56" fmla="*/ 46 w 84"/>
                <a:gd name="T57" fmla="*/ 43 h 87"/>
                <a:gd name="T58" fmla="*/ 52 w 84"/>
                <a:gd name="T59" fmla="*/ 38 h 87"/>
                <a:gd name="T60" fmla="*/ 55 w 84"/>
                <a:gd name="T61" fmla="*/ 25 h 87"/>
                <a:gd name="T62" fmla="*/ 54 w 84"/>
                <a:gd name="T63" fmla="*/ 17 h 87"/>
                <a:gd name="T64" fmla="*/ 49 w 84"/>
                <a:gd name="T65" fmla="*/ 9 h 87"/>
                <a:gd name="T66" fmla="*/ 42 w 84"/>
                <a:gd name="T67" fmla="*/ 6 h 87"/>
                <a:gd name="T68" fmla="*/ 25 w 84"/>
                <a:gd name="T69" fmla="*/ 6 h 87"/>
                <a:gd name="T70" fmla="*/ 37 w 84"/>
                <a:gd name="T71"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87">
                  <a:moveTo>
                    <a:pt x="0" y="83"/>
                  </a:moveTo>
                  <a:lnTo>
                    <a:pt x="0" y="83"/>
                  </a:lnTo>
                  <a:lnTo>
                    <a:pt x="6" y="83"/>
                  </a:lnTo>
                  <a:lnTo>
                    <a:pt x="9" y="82"/>
                  </a:lnTo>
                  <a:lnTo>
                    <a:pt x="11" y="81"/>
                  </a:lnTo>
                  <a:lnTo>
                    <a:pt x="13" y="76"/>
                  </a:lnTo>
                  <a:lnTo>
                    <a:pt x="14" y="67"/>
                  </a:lnTo>
                  <a:lnTo>
                    <a:pt x="14" y="20"/>
                  </a:lnTo>
                  <a:lnTo>
                    <a:pt x="14" y="20"/>
                  </a:lnTo>
                  <a:lnTo>
                    <a:pt x="13" y="11"/>
                  </a:lnTo>
                  <a:lnTo>
                    <a:pt x="11" y="6"/>
                  </a:lnTo>
                  <a:lnTo>
                    <a:pt x="9" y="5"/>
                  </a:lnTo>
                  <a:lnTo>
                    <a:pt x="6" y="4"/>
                  </a:lnTo>
                  <a:lnTo>
                    <a:pt x="0" y="4"/>
                  </a:lnTo>
                  <a:lnTo>
                    <a:pt x="0" y="0"/>
                  </a:lnTo>
                  <a:lnTo>
                    <a:pt x="38" y="0"/>
                  </a:lnTo>
                  <a:lnTo>
                    <a:pt x="38" y="0"/>
                  </a:lnTo>
                  <a:lnTo>
                    <a:pt x="44" y="1"/>
                  </a:lnTo>
                  <a:lnTo>
                    <a:pt x="51" y="3"/>
                  </a:lnTo>
                  <a:lnTo>
                    <a:pt x="57" y="5"/>
                  </a:lnTo>
                  <a:lnTo>
                    <a:pt x="60" y="8"/>
                  </a:lnTo>
                  <a:lnTo>
                    <a:pt x="64" y="11"/>
                  </a:lnTo>
                  <a:lnTo>
                    <a:pt x="66" y="16"/>
                  </a:lnTo>
                  <a:lnTo>
                    <a:pt x="68" y="20"/>
                  </a:lnTo>
                  <a:lnTo>
                    <a:pt x="69" y="25"/>
                  </a:lnTo>
                  <a:lnTo>
                    <a:pt x="69" y="25"/>
                  </a:lnTo>
                  <a:lnTo>
                    <a:pt x="68" y="30"/>
                  </a:lnTo>
                  <a:lnTo>
                    <a:pt x="66" y="33"/>
                  </a:lnTo>
                  <a:lnTo>
                    <a:pt x="65" y="38"/>
                  </a:lnTo>
                  <a:lnTo>
                    <a:pt x="62" y="41"/>
                  </a:lnTo>
                  <a:lnTo>
                    <a:pt x="58" y="44"/>
                  </a:lnTo>
                  <a:lnTo>
                    <a:pt x="54" y="47"/>
                  </a:lnTo>
                  <a:lnTo>
                    <a:pt x="49" y="48"/>
                  </a:lnTo>
                  <a:lnTo>
                    <a:pt x="43" y="49"/>
                  </a:lnTo>
                  <a:lnTo>
                    <a:pt x="57" y="65"/>
                  </a:lnTo>
                  <a:lnTo>
                    <a:pt x="57" y="65"/>
                  </a:lnTo>
                  <a:lnTo>
                    <a:pt x="64" y="72"/>
                  </a:lnTo>
                  <a:lnTo>
                    <a:pt x="70" y="78"/>
                  </a:lnTo>
                  <a:lnTo>
                    <a:pt x="77" y="82"/>
                  </a:lnTo>
                  <a:lnTo>
                    <a:pt x="84" y="83"/>
                  </a:lnTo>
                  <a:lnTo>
                    <a:pt x="84" y="87"/>
                  </a:lnTo>
                  <a:lnTo>
                    <a:pt x="60" y="87"/>
                  </a:lnTo>
                  <a:lnTo>
                    <a:pt x="32" y="49"/>
                  </a:lnTo>
                  <a:lnTo>
                    <a:pt x="25" y="49"/>
                  </a:lnTo>
                  <a:lnTo>
                    <a:pt x="25" y="67"/>
                  </a:lnTo>
                  <a:lnTo>
                    <a:pt x="25" y="67"/>
                  </a:lnTo>
                  <a:lnTo>
                    <a:pt x="25" y="76"/>
                  </a:lnTo>
                  <a:lnTo>
                    <a:pt x="27" y="81"/>
                  </a:lnTo>
                  <a:lnTo>
                    <a:pt x="28" y="82"/>
                  </a:lnTo>
                  <a:lnTo>
                    <a:pt x="31" y="83"/>
                  </a:lnTo>
                  <a:lnTo>
                    <a:pt x="38" y="83"/>
                  </a:lnTo>
                  <a:lnTo>
                    <a:pt x="38" y="87"/>
                  </a:lnTo>
                  <a:lnTo>
                    <a:pt x="0" y="87"/>
                  </a:lnTo>
                  <a:lnTo>
                    <a:pt x="0" y="83"/>
                  </a:lnTo>
                  <a:close/>
                  <a:moveTo>
                    <a:pt x="37" y="44"/>
                  </a:moveTo>
                  <a:lnTo>
                    <a:pt x="37" y="44"/>
                  </a:lnTo>
                  <a:lnTo>
                    <a:pt x="42" y="43"/>
                  </a:lnTo>
                  <a:lnTo>
                    <a:pt x="46" y="43"/>
                  </a:lnTo>
                  <a:lnTo>
                    <a:pt x="49" y="41"/>
                  </a:lnTo>
                  <a:lnTo>
                    <a:pt x="52" y="38"/>
                  </a:lnTo>
                  <a:lnTo>
                    <a:pt x="54" y="32"/>
                  </a:lnTo>
                  <a:lnTo>
                    <a:pt x="55" y="25"/>
                  </a:lnTo>
                  <a:lnTo>
                    <a:pt x="55" y="25"/>
                  </a:lnTo>
                  <a:lnTo>
                    <a:pt x="54" y="17"/>
                  </a:lnTo>
                  <a:lnTo>
                    <a:pt x="52" y="11"/>
                  </a:lnTo>
                  <a:lnTo>
                    <a:pt x="49" y="9"/>
                  </a:lnTo>
                  <a:lnTo>
                    <a:pt x="46" y="8"/>
                  </a:lnTo>
                  <a:lnTo>
                    <a:pt x="42" y="6"/>
                  </a:lnTo>
                  <a:lnTo>
                    <a:pt x="37" y="6"/>
                  </a:lnTo>
                  <a:lnTo>
                    <a:pt x="25" y="6"/>
                  </a:lnTo>
                  <a:lnTo>
                    <a:pt x="25" y="44"/>
                  </a:lnTo>
                  <a:lnTo>
                    <a:pt x="37" y="4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8" name="Freeform 25"/>
            <p:cNvSpPr>
              <a:spLocks noEditPoints="1"/>
            </p:cNvSpPr>
            <p:nvPr userDrawn="1"/>
          </p:nvSpPr>
          <p:spPr bwMode="auto">
            <a:xfrm>
              <a:off x="1518" y="694"/>
              <a:ext cx="101" cy="121"/>
            </a:xfrm>
            <a:custGeom>
              <a:avLst/>
              <a:gdLst>
                <a:gd name="T0" fmla="*/ 0 w 101"/>
                <a:gd name="T1" fmla="*/ 117 h 121"/>
                <a:gd name="T2" fmla="*/ 13 w 101"/>
                <a:gd name="T3" fmla="*/ 115 h 121"/>
                <a:gd name="T4" fmla="*/ 18 w 101"/>
                <a:gd name="T5" fmla="*/ 105 h 121"/>
                <a:gd name="T6" fmla="*/ 52 w 101"/>
                <a:gd name="T7" fmla="*/ 32 h 121"/>
                <a:gd name="T8" fmla="*/ 84 w 101"/>
                <a:gd name="T9" fmla="*/ 105 h 121"/>
                <a:gd name="T10" fmla="*/ 89 w 101"/>
                <a:gd name="T11" fmla="*/ 115 h 121"/>
                <a:gd name="T12" fmla="*/ 101 w 101"/>
                <a:gd name="T13" fmla="*/ 117 h 121"/>
                <a:gd name="T14" fmla="*/ 60 w 101"/>
                <a:gd name="T15" fmla="*/ 121 h 121"/>
                <a:gd name="T16" fmla="*/ 60 w 101"/>
                <a:gd name="T17" fmla="*/ 117 h 121"/>
                <a:gd name="T18" fmla="*/ 71 w 101"/>
                <a:gd name="T19" fmla="*/ 115 h 121"/>
                <a:gd name="T20" fmla="*/ 73 w 101"/>
                <a:gd name="T21" fmla="*/ 112 h 121"/>
                <a:gd name="T22" fmla="*/ 65 w 101"/>
                <a:gd name="T23" fmla="*/ 90 h 121"/>
                <a:gd name="T24" fmla="*/ 24 w 101"/>
                <a:gd name="T25" fmla="*/ 106 h 121"/>
                <a:gd name="T26" fmla="*/ 21 w 101"/>
                <a:gd name="T27" fmla="*/ 112 h 121"/>
                <a:gd name="T28" fmla="*/ 22 w 101"/>
                <a:gd name="T29" fmla="*/ 115 h 121"/>
                <a:gd name="T30" fmla="*/ 35 w 101"/>
                <a:gd name="T31" fmla="*/ 117 h 121"/>
                <a:gd name="T32" fmla="*/ 0 w 101"/>
                <a:gd name="T33" fmla="*/ 121 h 121"/>
                <a:gd name="T34" fmla="*/ 63 w 101"/>
                <a:gd name="T35" fmla="*/ 86 h 121"/>
                <a:gd name="T36" fmla="*/ 32 w 101"/>
                <a:gd name="T37" fmla="*/ 86 h 121"/>
                <a:gd name="T38" fmla="*/ 38 w 101"/>
                <a:gd name="T39" fmla="*/ 12 h 121"/>
                <a:gd name="T40" fmla="*/ 40 w 101"/>
                <a:gd name="T41" fmla="*/ 7 h 121"/>
                <a:gd name="T42" fmla="*/ 46 w 101"/>
                <a:gd name="T43" fmla="*/ 1 h 121"/>
                <a:gd name="T44" fmla="*/ 51 w 101"/>
                <a:gd name="T45" fmla="*/ 0 h 121"/>
                <a:gd name="T46" fmla="*/ 58 w 101"/>
                <a:gd name="T47" fmla="*/ 4 h 121"/>
                <a:gd name="T48" fmla="*/ 62 w 101"/>
                <a:gd name="T49" fmla="*/ 12 h 121"/>
                <a:gd name="T50" fmla="*/ 62 w 101"/>
                <a:gd name="T51" fmla="*/ 17 h 121"/>
                <a:gd name="T52" fmla="*/ 54 w 101"/>
                <a:gd name="T53" fmla="*/ 23 h 121"/>
                <a:gd name="T54" fmla="*/ 51 w 101"/>
                <a:gd name="T55" fmla="*/ 25 h 121"/>
                <a:gd name="T56" fmla="*/ 42 w 101"/>
                <a:gd name="T57" fmla="*/ 21 h 121"/>
                <a:gd name="T58" fmla="*/ 38 w 101"/>
                <a:gd name="T59" fmla="*/ 12 h 121"/>
                <a:gd name="T60" fmla="*/ 57 w 101"/>
                <a:gd name="T61" fmla="*/ 12 h 121"/>
                <a:gd name="T62" fmla="*/ 57 w 101"/>
                <a:gd name="T63" fmla="*/ 10 h 121"/>
                <a:gd name="T64" fmla="*/ 53 w 101"/>
                <a:gd name="T65" fmla="*/ 6 h 121"/>
                <a:gd name="T66" fmla="*/ 51 w 101"/>
                <a:gd name="T67" fmla="*/ 6 h 121"/>
                <a:gd name="T68" fmla="*/ 46 w 101"/>
                <a:gd name="T69" fmla="*/ 7 h 121"/>
                <a:gd name="T70" fmla="*/ 43 w 101"/>
                <a:gd name="T71" fmla="*/ 12 h 121"/>
                <a:gd name="T72" fmla="*/ 44 w 101"/>
                <a:gd name="T73" fmla="*/ 15 h 121"/>
                <a:gd name="T74" fmla="*/ 47 w 101"/>
                <a:gd name="T75" fmla="*/ 18 h 121"/>
                <a:gd name="T76" fmla="*/ 51 w 101"/>
                <a:gd name="T77" fmla="*/ 18 h 121"/>
                <a:gd name="T78" fmla="*/ 54 w 101"/>
                <a:gd name="T79" fmla="*/ 17 h 121"/>
                <a:gd name="T80" fmla="*/ 57 w 101"/>
                <a:gd name="T81" fmla="*/ 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121">
                  <a:moveTo>
                    <a:pt x="0" y="117"/>
                  </a:moveTo>
                  <a:lnTo>
                    <a:pt x="0" y="117"/>
                  </a:lnTo>
                  <a:lnTo>
                    <a:pt x="8" y="117"/>
                  </a:lnTo>
                  <a:lnTo>
                    <a:pt x="13" y="115"/>
                  </a:lnTo>
                  <a:lnTo>
                    <a:pt x="15" y="111"/>
                  </a:lnTo>
                  <a:lnTo>
                    <a:pt x="18" y="105"/>
                  </a:lnTo>
                  <a:lnTo>
                    <a:pt x="49" y="32"/>
                  </a:lnTo>
                  <a:lnTo>
                    <a:pt x="52" y="32"/>
                  </a:lnTo>
                  <a:lnTo>
                    <a:pt x="84" y="105"/>
                  </a:lnTo>
                  <a:lnTo>
                    <a:pt x="84" y="105"/>
                  </a:lnTo>
                  <a:lnTo>
                    <a:pt x="86" y="111"/>
                  </a:lnTo>
                  <a:lnTo>
                    <a:pt x="89" y="115"/>
                  </a:lnTo>
                  <a:lnTo>
                    <a:pt x="93" y="117"/>
                  </a:lnTo>
                  <a:lnTo>
                    <a:pt x="101" y="117"/>
                  </a:lnTo>
                  <a:lnTo>
                    <a:pt x="101" y="121"/>
                  </a:lnTo>
                  <a:lnTo>
                    <a:pt x="60" y="121"/>
                  </a:lnTo>
                  <a:lnTo>
                    <a:pt x="60" y="117"/>
                  </a:lnTo>
                  <a:lnTo>
                    <a:pt x="60" y="117"/>
                  </a:lnTo>
                  <a:lnTo>
                    <a:pt x="68" y="117"/>
                  </a:lnTo>
                  <a:lnTo>
                    <a:pt x="71" y="115"/>
                  </a:lnTo>
                  <a:lnTo>
                    <a:pt x="73" y="114"/>
                  </a:lnTo>
                  <a:lnTo>
                    <a:pt x="73" y="112"/>
                  </a:lnTo>
                  <a:lnTo>
                    <a:pt x="71" y="106"/>
                  </a:lnTo>
                  <a:lnTo>
                    <a:pt x="65" y="90"/>
                  </a:lnTo>
                  <a:lnTo>
                    <a:pt x="30" y="90"/>
                  </a:lnTo>
                  <a:lnTo>
                    <a:pt x="24" y="106"/>
                  </a:lnTo>
                  <a:lnTo>
                    <a:pt x="24" y="106"/>
                  </a:lnTo>
                  <a:lnTo>
                    <a:pt x="21" y="112"/>
                  </a:lnTo>
                  <a:lnTo>
                    <a:pt x="22" y="114"/>
                  </a:lnTo>
                  <a:lnTo>
                    <a:pt x="22" y="115"/>
                  </a:lnTo>
                  <a:lnTo>
                    <a:pt x="27" y="117"/>
                  </a:lnTo>
                  <a:lnTo>
                    <a:pt x="35" y="117"/>
                  </a:lnTo>
                  <a:lnTo>
                    <a:pt x="35" y="121"/>
                  </a:lnTo>
                  <a:lnTo>
                    <a:pt x="0" y="121"/>
                  </a:lnTo>
                  <a:lnTo>
                    <a:pt x="0" y="117"/>
                  </a:lnTo>
                  <a:close/>
                  <a:moveTo>
                    <a:pt x="63" y="86"/>
                  </a:moveTo>
                  <a:lnTo>
                    <a:pt x="47" y="51"/>
                  </a:lnTo>
                  <a:lnTo>
                    <a:pt x="32" y="86"/>
                  </a:lnTo>
                  <a:lnTo>
                    <a:pt x="63" y="86"/>
                  </a:lnTo>
                  <a:close/>
                  <a:moveTo>
                    <a:pt x="38" y="12"/>
                  </a:moveTo>
                  <a:lnTo>
                    <a:pt x="38" y="12"/>
                  </a:lnTo>
                  <a:lnTo>
                    <a:pt x="40" y="7"/>
                  </a:lnTo>
                  <a:lnTo>
                    <a:pt x="42" y="4"/>
                  </a:lnTo>
                  <a:lnTo>
                    <a:pt x="46" y="1"/>
                  </a:lnTo>
                  <a:lnTo>
                    <a:pt x="51" y="0"/>
                  </a:lnTo>
                  <a:lnTo>
                    <a:pt x="51" y="0"/>
                  </a:lnTo>
                  <a:lnTo>
                    <a:pt x="54" y="1"/>
                  </a:lnTo>
                  <a:lnTo>
                    <a:pt x="58" y="4"/>
                  </a:lnTo>
                  <a:lnTo>
                    <a:pt x="62" y="7"/>
                  </a:lnTo>
                  <a:lnTo>
                    <a:pt x="62" y="12"/>
                  </a:lnTo>
                  <a:lnTo>
                    <a:pt x="62" y="12"/>
                  </a:lnTo>
                  <a:lnTo>
                    <a:pt x="62" y="17"/>
                  </a:lnTo>
                  <a:lnTo>
                    <a:pt x="58" y="21"/>
                  </a:lnTo>
                  <a:lnTo>
                    <a:pt x="54" y="23"/>
                  </a:lnTo>
                  <a:lnTo>
                    <a:pt x="51" y="25"/>
                  </a:lnTo>
                  <a:lnTo>
                    <a:pt x="51" y="25"/>
                  </a:lnTo>
                  <a:lnTo>
                    <a:pt x="46" y="23"/>
                  </a:lnTo>
                  <a:lnTo>
                    <a:pt x="42" y="21"/>
                  </a:lnTo>
                  <a:lnTo>
                    <a:pt x="40" y="17"/>
                  </a:lnTo>
                  <a:lnTo>
                    <a:pt x="38" y="12"/>
                  </a:lnTo>
                  <a:lnTo>
                    <a:pt x="38" y="12"/>
                  </a:lnTo>
                  <a:close/>
                  <a:moveTo>
                    <a:pt x="57" y="12"/>
                  </a:moveTo>
                  <a:lnTo>
                    <a:pt x="57" y="12"/>
                  </a:lnTo>
                  <a:lnTo>
                    <a:pt x="57" y="10"/>
                  </a:lnTo>
                  <a:lnTo>
                    <a:pt x="54" y="7"/>
                  </a:lnTo>
                  <a:lnTo>
                    <a:pt x="53" y="6"/>
                  </a:lnTo>
                  <a:lnTo>
                    <a:pt x="51" y="6"/>
                  </a:lnTo>
                  <a:lnTo>
                    <a:pt x="51" y="6"/>
                  </a:lnTo>
                  <a:lnTo>
                    <a:pt x="47" y="6"/>
                  </a:lnTo>
                  <a:lnTo>
                    <a:pt x="46" y="7"/>
                  </a:lnTo>
                  <a:lnTo>
                    <a:pt x="44" y="10"/>
                  </a:lnTo>
                  <a:lnTo>
                    <a:pt x="43" y="12"/>
                  </a:lnTo>
                  <a:lnTo>
                    <a:pt x="43" y="12"/>
                  </a:lnTo>
                  <a:lnTo>
                    <a:pt x="44" y="15"/>
                  </a:lnTo>
                  <a:lnTo>
                    <a:pt x="46" y="17"/>
                  </a:lnTo>
                  <a:lnTo>
                    <a:pt x="47" y="18"/>
                  </a:lnTo>
                  <a:lnTo>
                    <a:pt x="51" y="18"/>
                  </a:lnTo>
                  <a:lnTo>
                    <a:pt x="51" y="18"/>
                  </a:lnTo>
                  <a:lnTo>
                    <a:pt x="53" y="18"/>
                  </a:lnTo>
                  <a:lnTo>
                    <a:pt x="54" y="17"/>
                  </a:lnTo>
                  <a:lnTo>
                    <a:pt x="57" y="15"/>
                  </a:lnTo>
                  <a:lnTo>
                    <a:pt x="57" y="12"/>
                  </a:lnTo>
                  <a:lnTo>
                    <a:pt x="57" y="1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9" name="Freeform 26"/>
            <p:cNvSpPr>
              <a:spLocks noEditPoints="1"/>
            </p:cNvSpPr>
            <p:nvPr userDrawn="1"/>
          </p:nvSpPr>
          <p:spPr bwMode="auto">
            <a:xfrm>
              <a:off x="1629" y="728"/>
              <a:ext cx="88" cy="87"/>
            </a:xfrm>
            <a:custGeom>
              <a:avLst/>
              <a:gdLst>
                <a:gd name="T0" fmla="*/ 0 w 88"/>
                <a:gd name="T1" fmla="*/ 83 h 87"/>
                <a:gd name="T2" fmla="*/ 9 w 88"/>
                <a:gd name="T3" fmla="*/ 82 h 87"/>
                <a:gd name="T4" fmla="*/ 13 w 88"/>
                <a:gd name="T5" fmla="*/ 76 h 87"/>
                <a:gd name="T6" fmla="*/ 14 w 88"/>
                <a:gd name="T7" fmla="*/ 20 h 87"/>
                <a:gd name="T8" fmla="*/ 13 w 88"/>
                <a:gd name="T9" fmla="*/ 11 h 87"/>
                <a:gd name="T10" fmla="*/ 9 w 88"/>
                <a:gd name="T11" fmla="*/ 5 h 87"/>
                <a:gd name="T12" fmla="*/ 0 w 88"/>
                <a:gd name="T13" fmla="*/ 4 h 87"/>
                <a:gd name="T14" fmla="*/ 39 w 88"/>
                <a:gd name="T15" fmla="*/ 0 h 87"/>
                <a:gd name="T16" fmla="*/ 51 w 88"/>
                <a:gd name="T17" fmla="*/ 1 h 87"/>
                <a:gd name="T18" fmla="*/ 69 w 88"/>
                <a:gd name="T19" fmla="*/ 8 h 87"/>
                <a:gd name="T20" fmla="*/ 80 w 88"/>
                <a:gd name="T21" fmla="*/ 20 h 87"/>
                <a:gd name="T22" fmla="*/ 86 w 88"/>
                <a:gd name="T23" fmla="*/ 36 h 87"/>
                <a:gd name="T24" fmla="*/ 88 w 88"/>
                <a:gd name="T25" fmla="*/ 44 h 87"/>
                <a:gd name="T26" fmla="*/ 84 w 88"/>
                <a:gd name="T27" fmla="*/ 60 h 87"/>
                <a:gd name="T28" fmla="*/ 75 w 88"/>
                <a:gd name="T29" fmla="*/ 75 h 87"/>
                <a:gd name="T30" fmla="*/ 61 w 88"/>
                <a:gd name="T31" fmla="*/ 83 h 87"/>
                <a:gd name="T32" fmla="*/ 39 w 88"/>
                <a:gd name="T33" fmla="*/ 87 h 87"/>
                <a:gd name="T34" fmla="*/ 0 w 88"/>
                <a:gd name="T35" fmla="*/ 83 h 87"/>
                <a:gd name="T36" fmla="*/ 39 w 88"/>
                <a:gd name="T37" fmla="*/ 82 h 87"/>
                <a:gd name="T38" fmla="*/ 56 w 88"/>
                <a:gd name="T39" fmla="*/ 78 h 87"/>
                <a:gd name="T40" fmla="*/ 67 w 88"/>
                <a:gd name="T41" fmla="*/ 69 h 87"/>
                <a:gd name="T42" fmla="*/ 72 w 88"/>
                <a:gd name="T43" fmla="*/ 56 h 87"/>
                <a:gd name="T44" fmla="*/ 73 w 88"/>
                <a:gd name="T45" fmla="*/ 44 h 87"/>
                <a:gd name="T46" fmla="*/ 73 w 88"/>
                <a:gd name="T47" fmla="*/ 37 h 87"/>
                <a:gd name="T48" fmla="*/ 71 w 88"/>
                <a:gd name="T49" fmla="*/ 25 h 87"/>
                <a:gd name="T50" fmla="*/ 62 w 88"/>
                <a:gd name="T51" fmla="*/ 14 h 87"/>
                <a:gd name="T52" fmla="*/ 48 w 88"/>
                <a:gd name="T53" fmla="*/ 6 h 87"/>
                <a:gd name="T54" fmla="*/ 25 w 88"/>
                <a:gd name="T55" fmla="*/ 6 h 87"/>
                <a:gd name="T56" fmla="*/ 25 w 88"/>
                <a:gd name="T57" fmla="*/ 65 h 87"/>
                <a:gd name="T58" fmla="*/ 28 w 88"/>
                <a:gd name="T59" fmla="*/ 78 h 87"/>
                <a:gd name="T60" fmla="*/ 31 w 88"/>
                <a:gd name="T61" fmla="*/ 81 h 87"/>
                <a:gd name="T62" fmla="*/ 39 w 88"/>
                <a:gd name="T63"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87">
                  <a:moveTo>
                    <a:pt x="0" y="83"/>
                  </a:moveTo>
                  <a:lnTo>
                    <a:pt x="0" y="83"/>
                  </a:lnTo>
                  <a:lnTo>
                    <a:pt x="7" y="83"/>
                  </a:lnTo>
                  <a:lnTo>
                    <a:pt x="9" y="82"/>
                  </a:lnTo>
                  <a:lnTo>
                    <a:pt x="12" y="81"/>
                  </a:lnTo>
                  <a:lnTo>
                    <a:pt x="13" y="76"/>
                  </a:lnTo>
                  <a:lnTo>
                    <a:pt x="14" y="67"/>
                  </a:lnTo>
                  <a:lnTo>
                    <a:pt x="14" y="20"/>
                  </a:lnTo>
                  <a:lnTo>
                    <a:pt x="14" y="20"/>
                  </a:lnTo>
                  <a:lnTo>
                    <a:pt x="13" y="11"/>
                  </a:lnTo>
                  <a:lnTo>
                    <a:pt x="12" y="6"/>
                  </a:lnTo>
                  <a:lnTo>
                    <a:pt x="9" y="5"/>
                  </a:lnTo>
                  <a:lnTo>
                    <a:pt x="7" y="4"/>
                  </a:lnTo>
                  <a:lnTo>
                    <a:pt x="0" y="4"/>
                  </a:lnTo>
                  <a:lnTo>
                    <a:pt x="0" y="0"/>
                  </a:lnTo>
                  <a:lnTo>
                    <a:pt x="39" y="0"/>
                  </a:lnTo>
                  <a:lnTo>
                    <a:pt x="39" y="0"/>
                  </a:lnTo>
                  <a:lnTo>
                    <a:pt x="51" y="1"/>
                  </a:lnTo>
                  <a:lnTo>
                    <a:pt x="61" y="4"/>
                  </a:lnTo>
                  <a:lnTo>
                    <a:pt x="69" y="8"/>
                  </a:lnTo>
                  <a:lnTo>
                    <a:pt x="75" y="14"/>
                  </a:lnTo>
                  <a:lnTo>
                    <a:pt x="80" y="20"/>
                  </a:lnTo>
                  <a:lnTo>
                    <a:pt x="84" y="27"/>
                  </a:lnTo>
                  <a:lnTo>
                    <a:pt x="86" y="36"/>
                  </a:lnTo>
                  <a:lnTo>
                    <a:pt x="88" y="44"/>
                  </a:lnTo>
                  <a:lnTo>
                    <a:pt x="88" y="44"/>
                  </a:lnTo>
                  <a:lnTo>
                    <a:pt x="86" y="53"/>
                  </a:lnTo>
                  <a:lnTo>
                    <a:pt x="84" y="60"/>
                  </a:lnTo>
                  <a:lnTo>
                    <a:pt x="80" y="67"/>
                  </a:lnTo>
                  <a:lnTo>
                    <a:pt x="75" y="75"/>
                  </a:lnTo>
                  <a:lnTo>
                    <a:pt x="69" y="80"/>
                  </a:lnTo>
                  <a:lnTo>
                    <a:pt x="61" y="83"/>
                  </a:lnTo>
                  <a:lnTo>
                    <a:pt x="51" y="86"/>
                  </a:lnTo>
                  <a:lnTo>
                    <a:pt x="39" y="87"/>
                  </a:lnTo>
                  <a:lnTo>
                    <a:pt x="0" y="87"/>
                  </a:lnTo>
                  <a:lnTo>
                    <a:pt x="0" y="83"/>
                  </a:lnTo>
                  <a:close/>
                  <a:moveTo>
                    <a:pt x="39" y="82"/>
                  </a:moveTo>
                  <a:lnTo>
                    <a:pt x="39" y="82"/>
                  </a:lnTo>
                  <a:lnTo>
                    <a:pt x="48" y="81"/>
                  </a:lnTo>
                  <a:lnTo>
                    <a:pt x="56" y="78"/>
                  </a:lnTo>
                  <a:lnTo>
                    <a:pt x="62" y="74"/>
                  </a:lnTo>
                  <a:lnTo>
                    <a:pt x="67" y="69"/>
                  </a:lnTo>
                  <a:lnTo>
                    <a:pt x="71" y="63"/>
                  </a:lnTo>
                  <a:lnTo>
                    <a:pt x="72" y="56"/>
                  </a:lnTo>
                  <a:lnTo>
                    <a:pt x="73" y="50"/>
                  </a:lnTo>
                  <a:lnTo>
                    <a:pt x="73" y="44"/>
                  </a:lnTo>
                  <a:lnTo>
                    <a:pt x="73" y="44"/>
                  </a:lnTo>
                  <a:lnTo>
                    <a:pt x="73" y="37"/>
                  </a:lnTo>
                  <a:lnTo>
                    <a:pt x="72" y="31"/>
                  </a:lnTo>
                  <a:lnTo>
                    <a:pt x="71" y="25"/>
                  </a:lnTo>
                  <a:lnTo>
                    <a:pt x="67" y="19"/>
                  </a:lnTo>
                  <a:lnTo>
                    <a:pt x="62" y="14"/>
                  </a:lnTo>
                  <a:lnTo>
                    <a:pt x="56" y="10"/>
                  </a:lnTo>
                  <a:lnTo>
                    <a:pt x="48" y="6"/>
                  </a:lnTo>
                  <a:lnTo>
                    <a:pt x="39" y="6"/>
                  </a:lnTo>
                  <a:lnTo>
                    <a:pt x="25" y="6"/>
                  </a:lnTo>
                  <a:lnTo>
                    <a:pt x="25" y="65"/>
                  </a:lnTo>
                  <a:lnTo>
                    <a:pt x="25" y="65"/>
                  </a:lnTo>
                  <a:lnTo>
                    <a:pt x="25" y="74"/>
                  </a:lnTo>
                  <a:lnTo>
                    <a:pt x="28" y="78"/>
                  </a:lnTo>
                  <a:lnTo>
                    <a:pt x="29" y="80"/>
                  </a:lnTo>
                  <a:lnTo>
                    <a:pt x="31" y="81"/>
                  </a:lnTo>
                  <a:lnTo>
                    <a:pt x="39" y="82"/>
                  </a:lnTo>
                  <a:lnTo>
                    <a:pt x="39" y="8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0" name="Freeform 27"/>
            <p:cNvSpPr>
              <a:spLocks/>
            </p:cNvSpPr>
            <p:nvPr userDrawn="1"/>
          </p:nvSpPr>
          <p:spPr bwMode="auto">
            <a:xfrm>
              <a:off x="1739" y="728"/>
              <a:ext cx="72" cy="87"/>
            </a:xfrm>
            <a:custGeom>
              <a:avLst/>
              <a:gdLst>
                <a:gd name="T0" fmla="*/ 0 w 72"/>
                <a:gd name="T1" fmla="*/ 83 h 87"/>
                <a:gd name="T2" fmla="*/ 0 w 72"/>
                <a:gd name="T3" fmla="*/ 83 h 87"/>
                <a:gd name="T4" fmla="*/ 7 w 72"/>
                <a:gd name="T5" fmla="*/ 83 h 87"/>
                <a:gd name="T6" fmla="*/ 9 w 72"/>
                <a:gd name="T7" fmla="*/ 82 h 87"/>
                <a:gd name="T8" fmla="*/ 11 w 72"/>
                <a:gd name="T9" fmla="*/ 81 h 87"/>
                <a:gd name="T10" fmla="*/ 13 w 72"/>
                <a:gd name="T11" fmla="*/ 76 h 87"/>
                <a:gd name="T12" fmla="*/ 13 w 72"/>
                <a:gd name="T13" fmla="*/ 67 h 87"/>
                <a:gd name="T14" fmla="*/ 13 w 72"/>
                <a:gd name="T15" fmla="*/ 20 h 87"/>
                <a:gd name="T16" fmla="*/ 13 w 72"/>
                <a:gd name="T17" fmla="*/ 20 h 87"/>
                <a:gd name="T18" fmla="*/ 13 w 72"/>
                <a:gd name="T19" fmla="*/ 11 h 87"/>
                <a:gd name="T20" fmla="*/ 11 w 72"/>
                <a:gd name="T21" fmla="*/ 6 h 87"/>
                <a:gd name="T22" fmla="*/ 9 w 72"/>
                <a:gd name="T23" fmla="*/ 5 h 87"/>
                <a:gd name="T24" fmla="*/ 7 w 72"/>
                <a:gd name="T25" fmla="*/ 4 h 87"/>
                <a:gd name="T26" fmla="*/ 0 w 72"/>
                <a:gd name="T27" fmla="*/ 4 h 87"/>
                <a:gd name="T28" fmla="*/ 0 w 72"/>
                <a:gd name="T29" fmla="*/ 0 h 87"/>
                <a:gd name="T30" fmla="*/ 66 w 72"/>
                <a:gd name="T31" fmla="*/ 0 h 87"/>
                <a:gd name="T32" fmla="*/ 67 w 72"/>
                <a:gd name="T33" fmla="*/ 20 h 87"/>
                <a:gd name="T34" fmla="*/ 63 w 72"/>
                <a:gd name="T35" fmla="*/ 20 h 87"/>
                <a:gd name="T36" fmla="*/ 63 w 72"/>
                <a:gd name="T37" fmla="*/ 17 h 87"/>
                <a:gd name="T38" fmla="*/ 63 w 72"/>
                <a:gd name="T39" fmla="*/ 17 h 87"/>
                <a:gd name="T40" fmla="*/ 61 w 72"/>
                <a:gd name="T41" fmla="*/ 12 h 87"/>
                <a:gd name="T42" fmla="*/ 58 w 72"/>
                <a:gd name="T43" fmla="*/ 9 h 87"/>
                <a:gd name="T44" fmla="*/ 55 w 72"/>
                <a:gd name="T45" fmla="*/ 6 h 87"/>
                <a:gd name="T46" fmla="*/ 46 w 72"/>
                <a:gd name="T47" fmla="*/ 6 h 87"/>
                <a:gd name="T48" fmla="*/ 25 w 72"/>
                <a:gd name="T49" fmla="*/ 6 h 87"/>
                <a:gd name="T50" fmla="*/ 25 w 72"/>
                <a:gd name="T51" fmla="*/ 38 h 87"/>
                <a:gd name="T52" fmla="*/ 33 w 72"/>
                <a:gd name="T53" fmla="*/ 38 h 87"/>
                <a:gd name="T54" fmla="*/ 33 w 72"/>
                <a:gd name="T55" fmla="*/ 38 h 87"/>
                <a:gd name="T56" fmla="*/ 41 w 72"/>
                <a:gd name="T57" fmla="*/ 38 h 87"/>
                <a:gd name="T58" fmla="*/ 46 w 72"/>
                <a:gd name="T59" fmla="*/ 36 h 87"/>
                <a:gd name="T60" fmla="*/ 47 w 72"/>
                <a:gd name="T61" fmla="*/ 34 h 87"/>
                <a:gd name="T62" fmla="*/ 49 w 72"/>
                <a:gd name="T63" fmla="*/ 32 h 87"/>
                <a:gd name="T64" fmla="*/ 49 w 72"/>
                <a:gd name="T65" fmla="*/ 25 h 87"/>
                <a:gd name="T66" fmla="*/ 52 w 72"/>
                <a:gd name="T67" fmla="*/ 25 h 87"/>
                <a:gd name="T68" fmla="*/ 52 w 72"/>
                <a:gd name="T69" fmla="*/ 58 h 87"/>
                <a:gd name="T70" fmla="*/ 49 w 72"/>
                <a:gd name="T71" fmla="*/ 58 h 87"/>
                <a:gd name="T72" fmla="*/ 49 w 72"/>
                <a:gd name="T73" fmla="*/ 58 h 87"/>
                <a:gd name="T74" fmla="*/ 49 w 72"/>
                <a:gd name="T75" fmla="*/ 50 h 87"/>
                <a:gd name="T76" fmla="*/ 47 w 72"/>
                <a:gd name="T77" fmla="*/ 48 h 87"/>
                <a:gd name="T78" fmla="*/ 46 w 72"/>
                <a:gd name="T79" fmla="*/ 47 h 87"/>
                <a:gd name="T80" fmla="*/ 41 w 72"/>
                <a:gd name="T81" fmla="*/ 44 h 87"/>
                <a:gd name="T82" fmla="*/ 33 w 72"/>
                <a:gd name="T83" fmla="*/ 44 h 87"/>
                <a:gd name="T84" fmla="*/ 25 w 72"/>
                <a:gd name="T85" fmla="*/ 44 h 87"/>
                <a:gd name="T86" fmla="*/ 25 w 72"/>
                <a:gd name="T87" fmla="*/ 65 h 87"/>
                <a:gd name="T88" fmla="*/ 25 w 72"/>
                <a:gd name="T89" fmla="*/ 65 h 87"/>
                <a:gd name="T90" fmla="*/ 25 w 72"/>
                <a:gd name="T91" fmla="*/ 74 h 87"/>
                <a:gd name="T92" fmla="*/ 28 w 72"/>
                <a:gd name="T93" fmla="*/ 78 h 87"/>
                <a:gd name="T94" fmla="*/ 29 w 72"/>
                <a:gd name="T95" fmla="*/ 80 h 87"/>
                <a:gd name="T96" fmla="*/ 31 w 72"/>
                <a:gd name="T97" fmla="*/ 81 h 87"/>
                <a:gd name="T98" fmla="*/ 39 w 72"/>
                <a:gd name="T99" fmla="*/ 82 h 87"/>
                <a:gd name="T100" fmla="*/ 51 w 72"/>
                <a:gd name="T101" fmla="*/ 82 h 87"/>
                <a:gd name="T102" fmla="*/ 51 w 72"/>
                <a:gd name="T103" fmla="*/ 82 h 87"/>
                <a:gd name="T104" fmla="*/ 58 w 72"/>
                <a:gd name="T105" fmla="*/ 81 h 87"/>
                <a:gd name="T106" fmla="*/ 63 w 72"/>
                <a:gd name="T107" fmla="*/ 78 h 87"/>
                <a:gd name="T108" fmla="*/ 66 w 72"/>
                <a:gd name="T109" fmla="*/ 76 h 87"/>
                <a:gd name="T110" fmla="*/ 68 w 72"/>
                <a:gd name="T111" fmla="*/ 71 h 87"/>
                <a:gd name="T112" fmla="*/ 68 w 72"/>
                <a:gd name="T113" fmla="*/ 67 h 87"/>
                <a:gd name="T114" fmla="*/ 72 w 72"/>
                <a:gd name="T115" fmla="*/ 67 h 87"/>
                <a:gd name="T116" fmla="*/ 71 w 72"/>
                <a:gd name="T117" fmla="*/ 87 h 87"/>
                <a:gd name="T118" fmla="*/ 0 w 72"/>
                <a:gd name="T119" fmla="*/ 87 h 87"/>
                <a:gd name="T120" fmla="*/ 0 w 72"/>
                <a:gd name="T121"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87">
                  <a:moveTo>
                    <a:pt x="0" y="83"/>
                  </a:moveTo>
                  <a:lnTo>
                    <a:pt x="0" y="83"/>
                  </a:lnTo>
                  <a:lnTo>
                    <a:pt x="7" y="83"/>
                  </a:lnTo>
                  <a:lnTo>
                    <a:pt x="9" y="82"/>
                  </a:lnTo>
                  <a:lnTo>
                    <a:pt x="11" y="81"/>
                  </a:lnTo>
                  <a:lnTo>
                    <a:pt x="13" y="76"/>
                  </a:lnTo>
                  <a:lnTo>
                    <a:pt x="13" y="67"/>
                  </a:lnTo>
                  <a:lnTo>
                    <a:pt x="13" y="20"/>
                  </a:lnTo>
                  <a:lnTo>
                    <a:pt x="13" y="20"/>
                  </a:lnTo>
                  <a:lnTo>
                    <a:pt x="13" y="11"/>
                  </a:lnTo>
                  <a:lnTo>
                    <a:pt x="11" y="6"/>
                  </a:lnTo>
                  <a:lnTo>
                    <a:pt x="9" y="5"/>
                  </a:lnTo>
                  <a:lnTo>
                    <a:pt x="7" y="4"/>
                  </a:lnTo>
                  <a:lnTo>
                    <a:pt x="0" y="4"/>
                  </a:lnTo>
                  <a:lnTo>
                    <a:pt x="0" y="0"/>
                  </a:lnTo>
                  <a:lnTo>
                    <a:pt x="66" y="0"/>
                  </a:lnTo>
                  <a:lnTo>
                    <a:pt x="67" y="20"/>
                  </a:lnTo>
                  <a:lnTo>
                    <a:pt x="63" y="20"/>
                  </a:lnTo>
                  <a:lnTo>
                    <a:pt x="63" y="17"/>
                  </a:lnTo>
                  <a:lnTo>
                    <a:pt x="63" y="17"/>
                  </a:lnTo>
                  <a:lnTo>
                    <a:pt x="61" y="12"/>
                  </a:lnTo>
                  <a:lnTo>
                    <a:pt x="58" y="9"/>
                  </a:lnTo>
                  <a:lnTo>
                    <a:pt x="55" y="6"/>
                  </a:lnTo>
                  <a:lnTo>
                    <a:pt x="46" y="6"/>
                  </a:lnTo>
                  <a:lnTo>
                    <a:pt x="25" y="6"/>
                  </a:lnTo>
                  <a:lnTo>
                    <a:pt x="25" y="38"/>
                  </a:lnTo>
                  <a:lnTo>
                    <a:pt x="33" y="38"/>
                  </a:lnTo>
                  <a:lnTo>
                    <a:pt x="33" y="38"/>
                  </a:lnTo>
                  <a:lnTo>
                    <a:pt x="41" y="38"/>
                  </a:lnTo>
                  <a:lnTo>
                    <a:pt x="46" y="36"/>
                  </a:lnTo>
                  <a:lnTo>
                    <a:pt x="47" y="34"/>
                  </a:lnTo>
                  <a:lnTo>
                    <a:pt x="49" y="32"/>
                  </a:lnTo>
                  <a:lnTo>
                    <a:pt x="49" y="25"/>
                  </a:lnTo>
                  <a:lnTo>
                    <a:pt x="52" y="25"/>
                  </a:lnTo>
                  <a:lnTo>
                    <a:pt x="52" y="58"/>
                  </a:lnTo>
                  <a:lnTo>
                    <a:pt x="49" y="58"/>
                  </a:lnTo>
                  <a:lnTo>
                    <a:pt x="49" y="58"/>
                  </a:lnTo>
                  <a:lnTo>
                    <a:pt x="49" y="50"/>
                  </a:lnTo>
                  <a:lnTo>
                    <a:pt x="47" y="48"/>
                  </a:lnTo>
                  <a:lnTo>
                    <a:pt x="46" y="47"/>
                  </a:lnTo>
                  <a:lnTo>
                    <a:pt x="41" y="44"/>
                  </a:lnTo>
                  <a:lnTo>
                    <a:pt x="33" y="44"/>
                  </a:lnTo>
                  <a:lnTo>
                    <a:pt x="25" y="44"/>
                  </a:lnTo>
                  <a:lnTo>
                    <a:pt x="25" y="65"/>
                  </a:lnTo>
                  <a:lnTo>
                    <a:pt x="25" y="65"/>
                  </a:lnTo>
                  <a:lnTo>
                    <a:pt x="25" y="74"/>
                  </a:lnTo>
                  <a:lnTo>
                    <a:pt x="28" y="78"/>
                  </a:lnTo>
                  <a:lnTo>
                    <a:pt x="29" y="80"/>
                  </a:lnTo>
                  <a:lnTo>
                    <a:pt x="31" y="81"/>
                  </a:lnTo>
                  <a:lnTo>
                    <a:pt x="39" y="82"/>
                  </a:lnTo>
                  <a:lnTo>
                    <a:pt x="51" y="82"/>
                  </a:lnTo>
                  <a:lnTo>
                    <a:pt x="51" y="82"/>
                  </a:lnTo>
                  <a:lnTo>
                    <a:pt x="58" y="81"/>
                  </a:lnTo>
                  <a:lnTo>
                    <a:pt x="63" y="78"/>
                  </a:lnTo>
                  <a:lnTo>
                    <a:pt x="66" y="76"/>
                  </a:lnTo>
                  <a:lnTo>
                    <a:pt x="68" y="71"/>
                  </a:lnTo>
                  <a:lnTo>
                    <a:pt x="68" y="67"/>
                  </a:lnTo>
                  <a:lnTo>
                    <a:pt x="72" y="67"/>
                  </a:lnTo>
                  <a:lnTo>
                    <a:pt x="71" y="87"/>
                  </a:lnTo>
                  <a:lnTo>
                    <a:pt x="0" y="87"/>
                  </a:lnTo>
                  <a:lnTo>
                    <a:pt x="0" y="8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1" name="Freeform 28"/>
            <p:cNvSpPr>
              <a:spLocks/>
            </p:cNvSpPr>
            <p:nvPr userDrawn="1"/>
          </p:nvSpPr>
          <p:spPr bwMode="auto">
            <a:xfrm>
              <a:off x="1829" y="728"/>
              <a:ext cx="90" cy="87"/>
            </a:xfrm>
            <a:custGeom>
              <a:avLst/>
              <a:gdLst>
                <a:gd name="T0" fmla="*/ 26 w 90"/>
                <a:gd name="T1" fmla="*/ 83 h 87"/>
                <a:gd name="T2" fmla="*/ 26 w 90"/>
                <a:gd name="T3" fmla="*/ 83 h 87"/>
                <a:gd name="T4" fmla="*/ 32 w 90"/>
                <a:gd name="T5" fmla="*/ 83 h 87"/>
                <a:gd name="T6" fmla="*/ 34 w 90"/>
                <a:gd name="T7" fmla="*/ 82 h 87"/>
                <a:gd name="T8" fmla="*/ 37 w 90"/>
                <a:gd name="T9" fmla="*/ 81 h 87"/>
                <a:gd name="T10" fmla="*/ 38 w 90"/>
                <a:gd name="T11" fmla="*/ 76 h 87"/>
                <a:gd name="T12" fmla="*/ 39 w 90"/>
                <a:gd name="T13" fmla="*/ 67 h 87"/>
                <a:gd name="T14" fmla="*/ 39 w 90"/>
                <a:gd name="T15" fmla="*/ 6 h 87"/>
                <a:gd name="T16" fmla="*/ 21 w 90"/>
                <a:gd name="T17" fmla="*/ 6 h 87"/>
                <a:gd name="T18" fmla="*/ 21 w 90"/>
                <a:gd name="T19" fmla="*/ 6 h 87"/>
                <a:gd name="T20" fmla="*/ 12 w 90"/>
                <a:gd name="T21" fmla="*/ 6 h 87"/>
                <a:gd name="T22" fmla="*/ 8 w 90"/>
                <a:gd name="T23" fmla="*/ 9 h 87"/>
                <a:gd name="T24" fmla="*/ 5 w 90"/>
                <a:gd name="T25" fmla="*/ 12 h 87"/>
                <a:gd name="T26" fmla="*/ 4 w 90"/>
                <a:gd name="T27" fmla="*/ 17 h 87"/>
                <a:gd name="T28" fmla="*/ 3 w 90"/>
                <a:gd name="T29" fmla="*/ 20 h 87"/>
                <a:gd name="T30" fmla="*/ 0 w 90"/>
                <a:gd name="T31" fmla="*/ 20 h 87"/>
                <a:gd name="T32" fmla="*/ 1 w 90"/>
                <a:gd name="T33" fmla="*/ 0 h 87"/>
                <a:gd name="T34" fmla="*/ 88 w 90"/>
                <a:gd name="T35" fmla="*/ 0 h 87"/>
                <a:gd name="T36" fmla="*/ 90 w 90"/>
                <a:gd name="T37" fmla="*/ 20 h 87"/>
                <a:gd name="T38" fmla="*/ 87 w 90"/>
                <a:gd name="T39" fmla="*/ 20 h 87"/>
                <a:gd name="T40" fmla="*/ 86 w 90"/>
                <a:gd name="T41" fmla="*/ 17 h 87"/>
                <a:gd name="T42" fmla="*/ 86 w 90"/>
                <a:gd name="T43" fmla="*/ 17 h 87"/>
                <a:gd name="T44" fmla="*/ 85 w 90"/>
                <a:gd name="T45" fmla="*/ 12 h 87"/>
                <a:gd name="T46" fmla="*/ 82 w 90"/>
                <a:gd name="T47" fmla="*/ 9 h 87"/>
                <a:gd name="T48" fmla="*/ 77 w 90"/>
                <a:gd name="T49" fmla="*/ 6 h 87"/>
                <a:gd name="T50" fmla="*/ 70 w 90"/>
                <a:gd name="T51" fmla="*/ 6 h 87"/>
                <a:gd name="T52" fmla="*/ 50 w 90"/>
                <a:gd name="T53" fmla="*/ 6 h 87"/>
                <a:gd name="T54" fmla="*/ 50 w 90"/>
                <a:gd name="T55" fmla="*/ 67 h 87"/>
                <a:gd name="T56" fmla="*/ 50 w 90"/>
                <a:gd name="T57" fmla="*/ 67 h 87"/>
                <a:gd name="T58" fmla="*/ 52 w 90"/>
                <a:gd name="T59" fmla="*/ 76 h 87"/>
                <a:gd name="T60" fmla="*/ 53 w 90"/>
                <a:gd name="T61" fmla="*/ 81 h 87"/>
                <a:gd name="T62" fmla="*/ 55 w 90"/>
                <a:gd name="T63" fmla="*/ 82 h 87"/>
                <a:gd name="T64" fmla="*/ 58 w 90"/>
                <a:gd name="T65" fmla="*/ 83 h 87"/>
                <a:gd name="T66" fmla="*/ 65 w 90"/>
                <a:gd name="T67" fmla="*/ 83 h 87"/>
                <a:gd name="T68" fmla="*/ 65 w 90"/>
                <a:gd name="T69" fmla="*/ 87 h 87"/>
                <a:gd name="T70" fmla="*/ 26 w 90"/>
                <a:gd name="T71" fmla="*/ 87 h 87"/>
                <a:gd name="T72" fmla="*/ 26 w 90"/>
                <a:gd name="T73"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26" y="83"/>
                  </a:moveTo>
                  <a:lnTo>
                    <a:pt x="26" y="83"/>
                  </a:lnTo>
                  <a:lnTo>
                    <a:pt x="32" y="83"/>
                  </a:lnTo>
                  <a:lnTo>
                    <a:pt x="34" y="82"/>
                  </a:lnTo>
                  <a:lnTo>
                    <a:pt x="37" y="81"/>
                  </a:lnTo>
                  <a:lnTo>
                    <a:pt x="38" y="76"/>
                  </a:lnTo>
                  <a:lnTo>
                    <a:pt x="39" y="67"/>
                  </a:lnTo>
                  <a:lnTo>
                    <a:pt x="39" y="6"/>
                  </a:lnTo>
                  <a:lnTo>
                    <a:pt x="21" y="6"/>
                  </a:lnTo>
                  <a:lnTo>
                    <a:pt x="21" y="6"/>
                  </a:lnTo>
                  <a:lnTo>
                    <a:pt x="12" y="6"/>
                  </a:lnTo>
                  <a:lnTo>
                    <a:pt x="8" y="9"/>
                  </a:lnTo>
                  <a:lnTo>
                    <a:pt x="5" y="12"/>
                  </a:lnTo>
                  <a:lnTo>
                    <a:pt x="4" y="17"/>
                  </a:lnTo>
                  <a:lnTo>
                    <a:pt x="3" y="20"/>
                  </a:lnTo>
                  <a:lnTo>
                    <a:pt x="0" y="20"/>
                  </a:lnTo>
                  <a:lnTo>
                    <a:pt x="1" y="0"/>
                  </a:lnTo>
                  <a:lnTo>
                    <a:pt x="88" y="0"/>
                  </a:lnTo>
                  <a:lnTo>
                    <a:pt x="90" y="20"/>
                  </a:lnTo>
                  <a:lnTo>
                    <a:pt x="87" y="20"/>
                  </a:lnTo>
                  <a:lnTo>
                    <a:pt x="86" y="17"/>
                  </a:lnTo>
                  <a:lnTo>
                    <a:pt x="86" y="17"/>
                  </a:lnTo>
                  <a:lnTo>
                    <a:pt x="85" y="12"/>
                  </a:lnTo>
                  <a:lnTo>
                    <a:pt x="82" y="9"/>
                  </a:lnTo>
                  <a:lnTo>
                    <a:pt x="77" y="6"/>
                  </a:lnTo>
                  <a:lnTo>
                    <a:pt x="70" y="6"/>
                  </a:lnTo>
                  <a:lnTo>
                    <a:pt x="50" y="6"/>
                  </a:lnTo>
                  <a:lnTo>
                    <a:pt x="50" y="67"/>
                  </a:lnTo>
                  <a:lnTo>
                    <a:pt x="50" y="67"/>
                  </a:lnTo>
                  <a:lnTo>
                    <a:pt x="52" y="76"/>
                  </a:lnTo>
                  <a:lnTo>
                    <a:pt x="53" y="81"/>
                  </a:lnTo>
                  <a:lnTo>
                    <a:pt x="55" y="82"/>
                  </a:lnTo>
                  <a:lnTo>
                    <a:pt x="58" y="83"/>
                  </a:lnTo>
                  <a:lnTo>
                    <a:pt x="65" y="83"/>
                  </a:lnTo>
                  <a:lnTo>
                    <a:pt x="65" y="87"/>
                  </a:lnTo>
                  <a:lnTo>
                    <a:pt x="26" y="87"/>
                  </a:lnTo>
                  <a:lnTo>
                    <a:pt x="26" y="8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2" name="Freeform 29"/>
            <p:cNvSpPr>
              <a:spLocks noEditPoints="1"/>
            </p:cNvSpPr>
            <p:nvPr userDrawn="1"/>
          </p:nvSpPr>
          <p:spPr bwMode="auto">
            <a:xfrm>
              <a:off x="443" y="395"/>
              <a:ext cx="415" cy="564"/>
            </a:xfrm>
            <a:custGeom>
              <a:avLst/>
              <a:gdLst>
                <a:gd name="T0" fmla="*/ 323 w 415"/>
                <a:gd name="T1" fmla="*/ 529 h 564"/>
                <a:gd name="T2" fmla="*/ 124 w 415"/>
                <a:gd name="T3" fmla="*/ 503 h 564"/>
                <a:gd name="T4" fmla="*/ 213 w 415"/>
                <a:gd name="T5" fmla="*/ 333 h 564"/>
                <a:gd name="T6" fmla="*/ 193 w 415"/>
                <a:gd name="T7" fmla="*/ 372 h 564"/>
                <a:gd name="T8" fmla="*/ 80 w 415"/>
                <a:gd name="T9" fmla="*/ 398 h 564"/>
                <a:gd name="T10" fmla="*/ 73 w 415"/>
                <a:gd name="T11" fmla="*/ 416 h 564"/>
                <a:gd name="T12" fmla="*/ 111 w 415"/>
                <a:gd name="T13" fmla="*/ 438 h 564"/>
                <a:gd name="T14" fmla="*/ 93 w 415"/>
                <a:gd name="T15" fmla="*/ 465 h 564"/>
                <a:gd name="T16" fmla="*/ 137 w 415"/>
                <a:gd name="T17" fmla="*/ 469 h 564"/>
                <a:gd name="T18" fmla="*/ 181 w 415"/>
                <a:gd name="T19" fmla="*/ 425 h 564"/>
                <a:gd name="T20" fmla="*/ 246 w 415"/>
                <a:gd name="T21" fmla="*/ 410 h 564"/>
                <a:gd name="T22" fmla="*/ 28 w 415"/>
                <a:gd name="T23" fmla="*/ 493 h 564"/>
                <a:gd name="T24" fmla="*/ 91 w 415"/>
                <a:gd name="T25" fmla="*/ 544 h 564"/>
                <a:gd name="T26" fmla="*/ 121 w 415"/>
                <a:gd name="T27" fmla="*/ 515 h 564"/>
                <a:gd name="T28" fmla="*/ 119 w 415"/>
                <a:gd name="T29" fmla="*/ 479 h 564"/>
                <a:gd name="T30" fmla="*/ 33 w 415"/>
                <a:gd name="T31" fmla="*/ 474 h 564"/>
                <a:gd name="T32" fmla="*/ 92 w 415"/>
                <a:gd name="T33" fmla="*/ 71 h 564"/>
                <a:gd name="T34" fmla="*/ 58 w 415"/>
                <a:gd name="T35" fmla="*/ 45 h 564"/>
                <a:gd name="T36" fmla="*/ 77 w 415"/>
                <a:gd name="T37" fmla="*/ 79 h 564"/>
                <a:gd name="T38" fmla="*/ 103 w 415"/>
                <a:gd name="T39" fmla="*/ 48 h 564"/>
                <a:gd name="T40" fmla="*/ 62 w 415"/>
                <a:gd name="T41" fmla="*/ 110 h 564"/>
                <a:gd name="T42" fmla="*/ 117 w 415"/>
                <a:gd name="T43" fmla="*/ 222 h 564"/>
                <a:gd name="T44" fmla="*/ 109 w 415"/>
                <a:gd name="T45" fmla="*/ 73 h 564"/>
                <a:gd name="T46" fmla="*/ 139 w 415"/>
                <a:gd name="T47" fmla="*/ 54 h 564"/>
                <a:gd name="T48" fmla="*/ 283 w 415"/>
                <a:gd name="T49" fmla="*/ 42 h 564"/>
                <a:gd name="T50" fmla="*/ 250 w 415"/>
                <a:gd name="T51" fmla="*/ 46 h 564"/>
                <a:gd name="T52" fmla="*/ 234 w 415"/>
                <a:gd name="T53" fmla="*/ 26 h 564"/>
                <a:gd name="T54" fmla="*/ 201 w 415"/>
                <a:gd name="T55" fmla="*/ 28 h 564"/>
                <a:gd name="T56" fmla="*/ 237 w 415"/>
                <a:gd name="T57" fmla="*/ 55 h 564"/>
                <a:gd name="T58" fmla="*/ 311 w 415"/>
                <a:gd name="T59" fmla="*/ 143 h 564"/>
                <a:gd name="T60" fmla="*/ 363 w 415"/>
                <a:gd name="T61" fmla="*/ 110 h 564"/>
                <a:gd name="T62" fmla="*/ 176 w 415"/>
                <a:gd name="T63" fmla="*/ 89 h 564"/>
                <a:gd name="T64" fmla="*/ 369 w 415"/>
                <a:gd name="T65" fmla="*/ 190 h 564"/>
                <a:gd name="T66" fmla="*/ 310 w 415"/>
                <a:gd name="T67" fmla="*/ 106 h 564"/>
                <a:gd name="T68" fmla="*/ 312 w 415"/>
                <a:gd name="T69" fmla="*/ 255 h 564"/>
                <a:gd name="T70" fmla="*/ 341 w 415"/>
                <a:gd name="T71" fmla="*/ 195 h 564"/>
                <a:gd name="T72" fmla="*/ 346 w 415"/>
                <a:gd name="T73" fmla="*/ 286 h 564"/>
                <a:gd name="T74" fmla="*/ 254 w 415"/>
                <a:gd name="T75" fmla="*/ 178 h 564"/>
                <a:gd name="T76" fmla="*/ 277 w 415"/>
                <a:gd name="T77" fmla="*/ 138 h 564"/>
                <a:gd name="T78" fmla="*/ 234 w 415"/>
                <a:gd name="T79" fmla="*/ 61 h 564"/>
                <a:gd name="T80" fmla="*/ 150 w 415"/>
                <a:gd name="T81" fmla="*/ 116 h 564"/>
                <a:gd name="T82" fmla="*/ 195 w 415"/>
                <a:gd name="T83" fmla="*/ 125 h 564"/>
                <a:gd name="T84" fmla="*/ 135 w 415"/>
                <a:gd name="T85" fmla="*/ 143 h 564"/>
                <a:gd name="T86" fmla="*/ 168 w 415"/>
                <a:gd name="T87" fmla="*/ 140 h 564"/>
                <a:gd name="T88" fmla="*/ 175 w 415"/>
                <a:gd name="T89" fmla="*/ 190 h 564"/>
                <a:gd name="T90" fmla="*/ 16 w 415"/>
                <a:gd name="T91" fmla="*/ 230 h 564"/>
                <a:gd name="T92" fmla="*/ 15 w 415"/>
                <a:gd name="T93" fmla="*/ 244 h 564"/>
                <a:gd name="T94" fmla="*/ 46 w 415"/>
                <a:gd name="T95" fmla="*/ 265 h 564"/>
                <a:gd name="T96" fmla="*/ 53 w 415"/>
                <a:gd name="T97" fmla="*/ 282 h 564"/>
                <a:gd name="T98" fmla="*/ 87 w 415"/>
                <a:gd name="T99" fmla="*/ 284 h 564"/>
                <a:gd name="T100" fmla="*/ 171 w 415"/>
                <a:gd name="T101" fmla="*/ 261 h 564"/>
                <a:gd name="T102" fmla="*/ 300 w 415"/>
                <a:gd name="T103" fmla="*/ 328 h 564"/>
                <a:gd name="T104" fmla="*/ 317 w 415"/>
                <a:gd name="T105" fmla="*/ 419 h 564"/>
                <a:gd name="T106" fmla="*/ 330 w 415"/>
                <a:gd name="T107" fmla="*/ 465 h 564"/>
                <a:gd name="T108" fmla="*/ 346 w 415"/>
                <a:gd name="T109" fmla="*/ 490 h 564"/>
                <a:gd name="T110" fmla="*/ 323 w 415"/>
                <a:gd name="T111" fmla="*/ 516 h 564"/>
                <a:gd name="T112" fmla="*/ 350 w 415"/>
                <a:gd name="T113" fmla="*/ 532 h 564"/>
                <a:gd name="T114" fmla="*/ 384 w 415"/>
                <a:gd name="T115" fmla="*/ 502 h 564"/>
                <a:gd name="T116" fmla="*/ 390 w 415"/>
                <a:gd name="T117" fmla="*/ 459 h 564"/>
                <a:gd name="T118" fmla="*/ 403 w 415"/>
                <a:gd name="T119" fmla="*/ 398 h 564"/>
                <a:gd name="T120" fmla="*/ 368 w 415"/>
                <a:gd name="T121" fmla="*/ 363 h 564"/>
                <a:gd name="T122" fmla="*/ 388 w 415"/>
                <a:gd name="T123" fmla="*/ 29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5" h="564">
                  <a:moveTo>
                    <a:pt x="114" y="526"/>
                  </a:moveTo>
                  <a:lnTo>
                    <a:pt x="114" y="526"/>
                  </a:lnTo>
                  <a:lnTo>
                    <a:pt x="127" y="536"/>
                  </a:lnTo>
                  <a:lnTo>
                    <a:pt x="139" y="543"/>
                  </a:lnTo>
                  <a:lnTo>
                    <a:pt x="139" y="543"/>
                  </a:lnTo>
                  <a:lnTo>
                    <a:pt x="160" y="551"/>
                  </a:lnTo>
                  <a:lnTo>
                    <a:pt x="174" y="555"/>
                  </a:lnTo>
                  <a:lnTo>
                    <a:pt x="188" y="559"/>
                  </a:lnTo>
                  <a:lnTo>
                    <a:pt x="206" y="562"/>
                  </a:lnTo>
                  <a:lnTo>
                    <a:pt x="224" y="564"/>
                  </a:lnTo>
                  <a:lnTo>
                    <a:pt x="243" y="564"/>
                  </a:lnTo>
                  <a:lnTo>
                    <a:pt x="265" y="563"/>
                  </a:lnTo>
                  <a:lnTo>
                    <a:pt x="265" y="563"/>
                  </a:lnTo>
                  <a:lnTo>
                    <a:pt x="285" y="560"/>
                  </a:lnTo>
                  <a:lnTo>
                    <a:pt x="301" y="557"/>
                  </a:lnTo>
                  <a:lnTo>
                    <a:pt x="316" y="553"/>
                  </a:lnTo>
                  <a:lnTo>
                    <a:pt x="327" y="549"/>
                  </a:lnTo>
                  <a:lnTo>
                    <a:pt x="343" y="541"/>
                  </a:lnTo>
                  <a:lnTo>
                    <a:pt x="347" y="538"/>
                  </a:lnTo>
                  <a:lnTo>
                    <a:pt x="347" y="538"/>
                  </a:lnTo>
                  <a:lnTo>
                    <a:pt x="340" y="536"/>
                  </a:lnTo>
                  <a:lnTo>
                    <a:pt x="334" y="532"/>
                  </a:lnTo>
                  <a:lnTo>
                    <a:pt x="324" y="524"/>
                  </a:lnTo>
                  <a:lnTo>
                    <a:pt x="324" y="524"/>
                  </a:lnTo>
                  <a:lnTo>
                    <a:pt x="323" y="529"/>
                  </a:lnTo>
                  <a:lnTo>
                    <a:pt x="323" y="529"/>
                  </a:lnTo>
                  <a:lnTo>
                    <a:pt x="322" y="537"/>
                  </a:lnTo>
                  <a:lnTo>
                    <a:pt x="322" y="537"/>
                  </a:lnTo>
                  <a:lnTo>
                    <a:pt x="317" y="536"/>
                  </a:lnTo>
                  <a:lnTo>
                    <a:pt x="317" y="536"/>
                  </a:lnTo>
                  <a:lnTo>
                    <a:pt x="313" y="533"/>
                  </a:lnTo>
                  <a:lnTo>
                    <a:pt x="310" y="530"/>
                  </a:lnTo>
                  <a:lnTo>
                    <a:pt x="307" y="525"/>
                  </a:lnTo>
                  <a:lnTo>
                    <a:pt x="306" y="519"/>
                  </a:lnTo>
                  <a:lnTo>
                    <a:pt x="306" y="519"/>
                  </a:lnTo>
                  <a:lnTo>
                    <a:pt x="306" y="518"/>
                  </a:lnTo>
                  <a:lnTo>
                    <a:pt x="306" y="518"/>
                  </a:lnTo>
                  <a:lnTo>
                    <a:pt x="296" y="521"/>
                  </a:lnTo>
                  <a:lnTo>
                    <a:pt x="283" y="525"/>
                  </a:lnTo>
                  <a:lnTo>
                    <a:pt x="267" y="529"/>
                  </a:lnTo>
                  <a:lnTo>
                    <a:pt x="251" y="530"/>
                  </a:lnTo>
                  <a:lnTo>
                    <a:pt x="251" y="530"/>
                  </a:lnTo>
                  <a:lnTo>
                    <a:pt x="221" y="529"/>
                  </a:lnTo>
                  <a:lnTo>
                    <a:pt x="207" y="527"/>
                  </a:lnTo>
                  <a:lnTo>
                    <a:pt x="192" y="525"/>
                  </a:lnTo>
                  <a:lnTo>
                    <a:pt x="177" y="522"/>
                  </a:lnTo>
                  <a:lnTo>
                    <a:pt x="163" y="518"/>
                  </a:lnTo>
                  <a:lnTo>
                    <a:pt x="148" y="513"/>
                  </a:lnTo>
                  <a:lnTo>
                    <a:pt x="135" y="508"/>
                  </a:lnTo>
                  <a:lnTo>
                    <a:pt x="135" y="508"/>
                  </a:lnTo>
                  <a:lnTo>
                    <a:pt x="124" y="503"/>
                  </a:lnTo>
                  <a:lnTo>
                    <a:pt x="124" y="503"/>
                  </a:lnTo>
                  <a:lnTo>
                    <a:pt x="124" y="504"/>
                  </a:lnTo>
                  <a:lnTo>
                    <a:pt x="124" y="507"/>
                  </a:lnTo>
                  <a:lnTo>
                    <a:pt x="126" y="513"/>
                  </a:lnTo>
                  <a:lnTo>
                    <a:pt x="131" y="520"/>
                  </a:lnTo>
                  <a:lnTo>
                    <a:pt x="131" y="520"/>
                  </a:lnTo>
                  <a:lnTo>
                    <a:pt x="125" y="519"/>
                  </a:lnTo>
                  <a:lnTo>
                    <a:pt x="119" y="521"/>
                  </a:lnTo>
                  <a:lnTo>
                    <a:pt x="119" y="521"/>
                  </a:lnTo>
                  <a:lnTo>
                    <a:pt x="115" y="524"/>
                  </a:lnTo>
                  <a:lnTo>
                    <a:pt x="114" y="526"/>
                  </a:lnTo>
                  <a:close/>
                  <a:moveTo>
                    <a:pt x="291" y="327"/>
                  </a:moveTo>
                  <a:lnTo>
                    <a:pt x="291" y="327"/>
                  </a:lnTo>
                  <a:lnTo>
                    <a:pt x="285" y="322"/>
                  </a:lnTo>
                  <a:lnTo>
                    <a:pt x="279" y="320"/>
                  </a:lnTo>
                  <a:lnTo>
                    <a:pt x="268" y="315"/>
                  </a:lnTo>
                  <a:lnTo>
                    <a:pt x="268" y="315"/>
                  </a:lnTo>
                  <a:lnTo>
                    <a:pt x="273" y="311"/>
                  </a:lnTo>
                  <a:lnTo>
                    <a:pt x="275" y="309"/>
                  </a:lnTo>
                  <a:lnTo>
                    <a:pt x="275" y="308"/>
                  </a:lnTo>
                  <a:lnTo>
                    <a:pt x="275" y="308"/>
                  </a:lnTo>
                  <a:lnTo>
                    <a:pt x="272" y="306"/>
                  </a:lnTo>
                  <a:lnTo>
                    <a:pt x="269" y="306"/>
                  </a:lnTo>
                  <a:lnTo>
                    <a:pt x="269" y="306"/>
                  </a:lnTo>
                  <a:lnTo>
                    <a:pt x="248" y="315"/>
                  </a:lnTo>
                  <a:lnTo>
                    <a:pt x="230" y="324"/>
                  </a:lnTo>
                  <a:lnTo>
                    <a:pt x="213" y="333"/>
                  </a:lnTo>
                  <a:lnTo>
                    <a:pt x="201" y="342"/>
                  </a:lnTo>
                  <a:lnTo>
                    <a:pt x="201" y="342"/>
                  </a:lnTo>
                  <a:lnTo>
                    <a:pt x="199" y="342"/>
                  </a:lnTo>
                  <a:lnTo>
                    <a:pt x="199" y="342"/>
                  </a:lnTo>
                  <a:lnTo>
                    <a:pt x="196" y="344"/>
                  </a:lnTo>
                  <a:lnTo>
                    <a:pt x="192" y="344"/>
                  </a:lnTo>
                  <a:lnTo>
                    <a:pt x="185" y="343"/>
                  </a:lnTo>
                  <a:lnTo>
                    <a:pt x="179" y="342"/>
                  </a:lnTo>
                  <a:lnTo>
                    <a:pt x="177" y="341"/>
                  </a:lnTo>
                  <a:lnTo>
                    <a:pt x="175" y="352"/>
                  </a:lnTo>
                  <a:lnTo>
                    <a:pt x="175" y="352"/>
                  </a:lnTo>
                  <a:lnTo>
                    <a:pt x="182" y="354"/>
                  </a:lnTo>
                  <a:lnTo>
                    <a:pt x="187" y="356"/>
                  </a:lnTo>
                  <a:lnTo>
                    <a:pt x="187" y="356"/>
                  </a:lnTo>
                  <a:lnTo>
                    <a:pt x="180" y="358"/>
                  </a:lnTo>
                  <a:lnTo>
                    <a:pt x="176" y="359"/>
                  </a:lnTo>
                  <a:lnTo>
                    <a:pt x="174" y="361"/>
                  </a:lnTo>
                  <a:lnTo>
                    <a:pt x="177" y="371"/>
                  </a:lnTo>
                  <a:lnTo>
                    <a:pt x="177" y="371"/>
                  </a:lnTo>
                  <a:lnTo>
                    <a:pt x="182" y="369"/>
                  </a:lnTo>
                  <a:lnTo>
                    <a:pt x="187" y="367"/>
                  </a:lnTo>
                  <a:lnTo>
                    <a:pt x="193" y="366"/>
                  </a:lnTo>
                  <a:lnTo>
                    <a:pt x="193" y="366"/>
                  </a:lnTo>
                  <a:lnTo>
                    <a:pt x="193" y="367"/>
                  </a:lnTo>
                  <a:lnTo>
                    <a:pt x="193" y="367"/>
                  </a:lnTo>
                  <a:lnTo>
                    <a:pt x="193" y="372"/>
                  </a:lnTo>
                  <a:lnTo>
                    <a:pt x="191" y="377"/>
                  </a:lnTo>
                  <a:lnTo>
                    <a:pt x="187" y="383"/>
                  </a:lnTo>
                  <a:lnTo>
                    <a:pt x="182" y="388"/>
                  </a:lnTo>
                  <a:lnTo>
                    <a:pt x="171" y="398"/>
                  </a:lnTo>
                  <a:lnTo>
                    <a:pt x="165" y="402"/>
                  </a:lnTo>
                  <a:lnTo>
                    <a:pt x="159" y="404"/>
                  </a:lnTo>
                  <a:lnTo>
                    <a:pt x="159" y="404"/>
                  </a:lnTo>
                  <a:lnTo>
                    <a:pt x="147" y="408"/>
                  </a:lnTo>
                  <a:lnTo>
                    <a:pt x="136" y="410"/>
                  </a:lnTo>
                  <a:lnTo>
                    <a:pt x="128" y="410"/>
                  </a:lnTo>
                  <a:lnTo>
                    <a:pt x="125" y="409"/>
                  </a:lnTo>
                  <a:lnTo>
                    <a:pt x="125" y="409"/>
                  </a:lnTo>
                  <a:lnTo>
                    <a:pt x="117" y="403"/>
                  </a:lnTo>
                  <a:lnTo>
                    <a:pt x="114" y="398"/>
                  </a:lnTo>
                  <a:lnTo>
                    <a:pt x="110" y="393"/>
                  </a:lnTo>
                  <a:lnTo>
                    <a:pt x="109" y="391"/>
                  </a:lnTo>
                  <a:lnTo>
                    <a:pt x="106" y="391"/>
                  </a:lnTo>
                  <a:lnTo>
                    <a:pt x="106" y="391"/>
                  </a:lnTo>
                  <a:lnTo>
                    <a:pt x="104" y="391"/>
                  </a:lnTo>
                  <a:lnTo>
                    <a:pt x="102" y="392"/>
                  </a:lnTo>
                  <a:lnTo>
                    <a:pt x="102" y="392"/>
                  </a:lnTo>
                  <a:lnTo>
                    <a:pt x="94" y="391"/>
                  </a:lnTo>
                  <a:lnTo>
                    <a:pt x="88" y="392"/>
                  </a:lnTo>
                  <a:lnTo>
                    <a:pt x="83" y="394"/>
                  </a:lnTo>
                  <a:lnTo>
                    <a:pt x="81" y="396"/>
                  </a:lnTo>
                  <a:lnTo>
                    <a:pt x="80" y="398"/>
                  </a:lnTo>
                  <a:lnTo>
                    <a:pt x="80" y="398"/>
                  </a:lnTo>
                  <a:lnTo>
                    <a:pt x="88" y="398"/>
                  </a:lnTo>
                  <a:lnTo>
                    <a:pt x="93" y="399"/>
                  </a:lnTo>
                  <a:lnTo>
                    <a:pt x="93" y="400"/>
                  </a:lnTo>
                  <a:lnTo>
                    <a:pt x="92" y="402"/>
                  </a:lnTo>
                  <a:lnTo>
                    <a:pt x="92" y="402"/>
                  </a:lnTo>
                  <a:lnTo>
                    <a:pt x="89" y="404"/>
                  </a:lnTo>
                  <a:lnTo>
                    <a:pt x="91" y="407"/>
                  </a:lnTo>
                  <a:lnTo>
                    <a:pt x="92" y="409"/>
                  </a:lnTo>
                  <a:lnTo>
                    <a:pt x="95" y="411"/>
                  </a:lnTo>
                  <a:lnTo>
                    <a:pt x="111" y="420"/>
                  </a:lnTo>
                  <a:lnTo>
                    <a:pt x="111" y="420"/>
                  </a:lnTo>
                  <a:lnTo>
                    <a:pt x="111" y="420"/>
                  </a:lnTo>
                  <a:lnTo>
                    <a:pt x="111" y="421"/>
                  </a:lnTo>
                  <a:lnTo>
                    <a:pt x="111" y="421"/>
                  </a:lnTo>
                  <a:lnTo>
                    <a:pt x="111" y="421"/>
                  </a:lnTo>
                  <a:lnTo>
                    <a:pt x="106" y="421"/>
                  </a:lnTo>
                  <a:lnTo>
                    <a:pt x="100" y="419"/>
                  </a:lnTo>
                  <a:lnTo>
                    <a:pt x="87" y="414"/>
                  </a:lnTo>
                  <a:lnTo>
                    <a:pt x="87" y="414"/>
                  </a:lnTo>
                  <a:lnTo>
                    <a:pt x="84" y="414"/>
                  </a:lnTo>
                  <a:lnTo>
                    <a:pt x="82" y="414"/>
                  </a:lnTo>
                  <a:lnTo>
                    <a:pt x="80" y="416"/>
                  </a:lnTo>
                  <a:lnTo>
                    <a:pt x="80" y="416"/>
                  </a:lnTo>
                  <a:lnTo>
                    <a:pt x="77" y="416"/>
                  </a:lnTo>
                  <a:lnTo>
                    <a:pt x="73" y="416"/>
                  </a:lnTo>
                  <a:lnTo>
                    <a:pt x="69" y="419"/>
                  </a:lnTo>
                  <a:lnTo>
                    <a:pt x="66" y="421"/>
                  </a:lnTo>
                  <a:lnTo>
                    <a:pt x="62" y="424"/>
                  </a:lnTo>
                  <a:lnTo>
                    <a:pt x="61" y="427"/>
                  </a:lnTo>
                  <a:lnTo>
                    <a:pt x="61" y="431"/>
                  </a:lnTo>
                  <a:lnTo>
                    <a:pt x="62" y="436"/>
                  </a:lnTo>
                  <a:lnTo>
                    <a:pt x="62" y="436"/>
                  </a:lnTo>
                  <a:lnTo>
                    <a:pt x="66" y="431"/>
                  </a:lnTo>
                  <a:lnTo>
                    <a:pt x="70" y="427"/>
                  </a:lnTo>
                  <a:lnTo>
                    <a:pt x="72" y="427"/>
                  </a:lnTo>
                  <a:lnTo>
                    <a:pt x="75" y="427"/>
                  </a:lnTo>
                  <a:lnTo>
                    <a:pt x="75" y="427"/>
                  </a:lnTo>
                  <a:lnTo>
                    <a:pt x="76" y="428"/>
                  </a:lnTo>
                  <a:lnTo>
                    <a:pt x="76" y="432"/>
                  </a:lnTo>
                  <a:lnTo>
                    <a:pt x="76" y="435"/>
                  </a:lnTo>
                  <a:lnTo>
                    <a:pt x="77" y="437"/>
                  </a:lnTo>
                  <a:lnTo>
                    <a:pt x="78" y="438"/>
                  </a:lnTo>
                  <a:lnTo>
                    <a:pt x="78" y="438"/>
                  </a:lnTo>
                  <a:lnTo>
                    <a:pt x="81" y="439"/>
                  </a:lnTo>
                  <a:lnTo>
                    <a:pt x="86" y="439"/>
                  </a:lnTo>
                  <a:lnTo>
                    <a:pt x="95" y="438"/>
                  </a:lnTo>
                  <a:lnTo>
                    <a:pt x="105" y="437"/>
                  </a:lnTo>
                  <a:lnTo>
                    <a:pt x="110" y="437"/>
                  </a:lnTo>
                  <a:lnTo>
                    <a:pt x="111" y="437"/>
                  </a:lnTo>
                  <a:lnTo>
                    <a:pt x="111" y="437"/>
                  </a:lnTo>
                  <a:lnTo>
                    <a:pt x="111" y="438"/>
                  </a:lnTo>
                  <a:lnTo>
                    <a:pt x="109" y="439"/>
                  </a:lnTo>
                  <a:lnTo>
                    <a:pt x="100" y="441"/>
                  </a:lnTo>
                  <a:lnTo>
                    <a:pt x="91" y="442"/>
                  </a:lnTo>
                  <a:lnTo>
                    <a:pt x="87" y="444"/>
                  </a:lnTo>
                  <a:lnTo>
                    <a:pt x="86" y="446"/>
                  </a:lnTo>
                  <a:lnTo>
                    <a:pt x="86" y="446"/>
                  </a:lnTo>
                  <a:lnTo>
                    <a:pt x="86" y="449"/>
                  </a:lnTo>
                  <a:lnTo>
                    <a:pt x="86" y="449"/>
                  </a:lnTo>
                  <a:lnTo>
                    <a:pt x="86" y="450"/>
                  </a:lnTo>
                  <a:lnTo>
                    <a:pt x="83" y="453"/>
                  </a:lnTo>
                  <a:lnTo>
                    <a:pt x="81" y="458"/>
                  </a:lnTo>
                  <a:lnTo>
                    <a:pt x="80" y="463"/>
                  </a:lnTo>
                  <a:lnTo>
                    <a:pt x="80" y="463"/>
                  </a:lnTo>
                  <a:lnTo>
                    <a:pt x="80" y="465"/>
                  </a:lnTo>
                  <a:lnTo>
                    <a:pt x="81" y="469"/>
                  </a:lnTo>
                  <a:lnTo>
                    <a:pt x="84" y="472"/>
                  </a:lnTo>
                  <a:lnTo>
                    <a:pt x="88" y="476"/>
                  </a:lnTo>
                  <a:lnTo>
                    <a:pt x="88" y="476"/>
                  </a:lnTo>
                  <a:lnTo>
                    <a:pt x="89" y="475"/>
                  </a:lnTo>
                  <a:lnTo>
                    <a:pt x="88" y="470"/>
                  </a:lnTo>
                  <a:lnTo>
                    <a:pt x="88" y="466"/>
                  </a:lnTo>
                  <a:lnTo>
                    <a:pt x="89" y="465"/>
                  </a:lnTo>
                  <a:lnTo>
                    <a:pt x="89" y="464"/>
                  </a:lnTo>
                  <a:lnTo>
                    <a:pt x="89" y="464"/>
                  </a:lnTo>
                  <a:lnTo>
                    <a:pt x="92" y="464"/>
                  </a:lnTo>
                  <a:lnTo>
                    <a:pt x="93" y="465"/>
                  </a:lnTo>
                  <a:lnTo>
                    <a:pt x="95" y="468"/>
                  </a:lnTo>
                  <a:lnTo>
                    <a:pt x="98" y="469"/>
                  </a:lnTo>
                  <a:lnTo>
                    <a:pt x="98" y="469"/>
                  </a:lnTo>
                  <a:lnTo>
                    <a:pt x="100" y="468"/>
                  </a:lnTo>
                  <a:lnTo>
                    <a:pt x="103" y="466"/>
                  </a:lnTo>
                  <a:lnTo>
                    <a:pt x="109" y="461"/>
                  </a:lnTo>
                  <a:lnTo>
                    <a:pt x="115" y="455"/>
                  </a:lnTo>
                  <a:lnTo>
                    <a:pt x="119" y="452"/>
                  </a:lnTo>
                  <a:lnTo>
                    <a:pt x="124" y="449"/>
                  </a:lnTo>
                  <a:lnTo>
                    <a:pt x="124" y="449"/>
                  </a:lnTo>
                  <a:lnTo>
                    <a:pt x="130" y="447"/>
                  </a:lnTo>
                  <a:lnTo>
                    <a:pt x="132" y="446"/>
                  </a:lnTo>
                  <a:lnTo>
                    <a:pt x="133" y="447"/>
                  </a:lnTo>
                  <a:lnTo>
                    <a:pt x="133" y="448"/>
                  </a:lnTo>
                  <a:lnTo>
                    <a:pt x="133" y="452"/>
                  </a:lnTo>
                  <a:lnTo>
                    <a:pt x="133" y="454"/>
                  </a:lnTo>
                  <a:lnTo>
                    <a:pt x="135" y="455"/>
                  </a:lnTo>
                  <a:lnTo>
                    <a:pt x="135" y="455"/>
                  </a:lnTo>
                  <a:lnTo>
                    <a:pt x="138" y="457"/>
                  </a:lnTo>
                  <a:lnTo>
                    <a:pt x="139" y="458"/>
                  </a:lnTo>
                  <a:lnTo>
                    <a:pt x="139" y="460"/>
                  </a:lnTo>
                  <a:lnTo>
                    <a:pt x="138" y="463"/>
                  </a:lnTo>
                  <a:lnTo>
                    <a:pt x="136" y="466"/>
                  </a:lnTo>
                  <a:lnTo>
                    <a:pt x="133" y="469"/>
                  </a:lnTo>
                  <a:lnTo>
                    <a:pt x="133" y="469"/>
                  </a:lnTo>
                  <a:lnTo>
                    <a:pt x="137" y="469"/>
                  </a:lnTo>
                  <a:lnTo>
                    <a:pt x="142" y="468"/>
                  </a:lnTo>
                  <a:lnTo>
                    <a:pt x="147" y="463"/>
                  </a:lnTo>
                  <a:lnTo>
                    <a:pt x="149" y="460"/>
                  </a:lnTo>
                  <a:lnTo>
                    <a:pt x="152" y="457"/>
                  </a:lnTo>
                  <a:lnTo>
                    <a:pt x="152" y="457"/>
                  </a:lnTo>
                  <a:lnTo>
                    <a:pt x="152" y="454"/>
                  </a:lnTo>
                  <a:lnTo>
                    <a:pt x="153" y="454"/>
                  </a:lnTo>
                  <a:lnTo>
                    <a:pt x="155" y="453"/>
                  </a:lnTo>
                  <a:lnTo>
                    <a:pt x="157" y="452"/>
                  </a:lnTo>
                  <a:lnTo>
                    <a:pt x="157" y="452"/>
                  </a:lnTo>
                  <a:lnTo>
                    <a:pt x="158" y="450"/>
                  </a:lnTo>
                  <a:lnTo>
                    <a:pt x="158" y="448"/>
                  </a:lnTo>
                  <a:lnTo>
                    <a:pt x="158" y="446"/>
                  </a:lnTo>
                  <a:lnTo>
                    <a:pt x="158" y="443"/>
                  </a:lnTo>
                  <a:lnTo>
                    <a:pt x="158" y="443"/>
                  </a:lnTo>
                  <a:lnTo>
                    <a:pt x="159" y="441"/>
                  </a:lnTo>
                  <a:lnTo>
                    <a:pt x="162" y="439"/>
                  </a:lnTo>
                  <a:lnTo>
                    <a:pt x="166" y="438"/>
                  </a:lnTo>
                  <a:lnTo>
                    <a:pt x="171" y="437"/>
                  </a:lnTo>
                  <a:lnTo>
                    <a:pt x="173" y="436"/>
                  </a:lnTo>
                  <a:lnTo>
                    <a:pt x="173" y="435"/>
                  </a:lnTo>
                  <a:lnTo>
                    <a:pt x="173" y="435"/>
                  </a:lnTo>
                  <a:lnTo>
                    <a:pt x="173" y="431"/>
                  </a:lnTo>
                  <a:lnTo>
                    <a:pt x="175" y="427"/>
                  </a:lnTo>
                  <a:lnTo>
                    <a:pt x="179" y="426"/>
                  </a:lnTo>
                  <a:lnTo>
                    <a:pt x="181" y="425"/>
                  </a:lnTo>
                  <a:lnTo>
                    <a:pt x="181" y="425"/>
                  </a:lnTo>
                  <a:lnTo>
                    <a:pt x="182" y="426"/>
                  </a:lnTo>
                  <a:lnTo>
                    <a:pt x="184" y="430"/>
                  </a:lnTo>
                  <a:lnTo>
                    <a:pt x="187" y="433"/>
                  </a:lnTo>
                  <a:lnTo>
                    <a:pt x="191" y="436"/>
                  </a:lnTo>
                  <a:lnTo>
                    <a:pt x="195" y="438"/>
                  </a:lnTo>
                  <a:lnTo>
                    <a:pt x="195" y="438"/>
                  </a:lnTo>
                  <a:lnTo>
                    <a:pt x="209" y="431"/>
                  </a:lnTo>
                  <a:lnTo>
                    <a:pt x="209" y="431"/>
                  </a:lnTo>
                  <a:lnTo>
                    <a:pt x="215" y="428"/>
                  </a:lnTo>
                  <a:lnTo>
                    <a:pt x="218" y="426"/>
                  </a:lnTo>
                  <a:lnTo>
                    <a:pt x="218" y="426"/>
                  </a:lnTo>
                  <a:lnTo>
                    <a:pt x="215" y="422"/>
                  </a:lnTo>
                  <a:lnTo>
                    <a:pt x="213" y="420"/>
                  </a:lnTo>
                  <a:lnTo>
                    <a:pt x="212" y="416"/>
                  </a:lnTo>
                  <a:lnTo>
                    <a:pt x="212" y="416"/>
                  </a:lnTo>
                  <a:lnTo>
                    <a:pt x="210" y="413"/>
                  </a:lnTo>
                  <a:lnTo>
                    <a:pt x="210" y="410"/>
                  </a:lnTo>
                  <a:lnTo>
                    <a:pt x="210" y="410"/>
                  </a:lnTo>
                  <a:lnTo>
                    <a:pt x="214" y="415"/>
                  </a:lnTo>
                  <a:lnTo>
                    <a:pt x="219" y="419"/>
                  </a:lnTo>
                  <a:lnTo>
                    <a:pt x="225" y="422"/>
                  </a:lnTo>
                  <a:lnTo>
                    <a:pt x="225" y="422"/>
                  </a:lnTo>
                  <a:lnTo>
                    <a:pt x="242" y="411"/>
                  </a:lnTo>
                  <a:lnTo>
                    <a:pt x="242" y="411"/>
                  </a:lnTo>
                  <a:lnTo>
                    <a:pt x="246" y="410"/>
                  </a:lnTo>
                  <a:lnTo>
                    <a:pt x="246" y="410"/>
                  </a:lnTo>
                  <a:lnTo>
                    <a:pt x="246" y="410"/>
                  </a:lnTo>
                  <a:lnTo>
                    <a:pt x="246" y="410"/>
                  </a:lnTo>
                  <a:lnTo>
                    <a:pt x="243" y="407"/>
                  </a:lnTo>
                  <a:lnTo>
                    <a:pt x="240" y="403"/>
                  </a:lnTo>
                  <a:lnTo>
                    <a:pt x="236" y="398"/>
                  </a:lnTo>
                  <a:lnTo>
                    <a:pt x="236" y="396"/>
                  </a:lnTo>
                  <a:lnTo>
                    <a:pt x="237" y="394"/>
                  </a:lnTo>
                  <a:lnTo>
                    <a:pt x="237" y="394"/>
                  </a:lnTo>
                  <a:lnTo>
                    <a:pt x="239" y="393"/>
                  </a:lnTo>
                  <a:lnTo>
                    <a:pt x="239" y="391"/>
                  </a:lnTo>
                  <a:lnTo>
                    <a:pt x="236" y="383"/>
                  </a:lnTo>
                  <a:lnTo>
                    <a:pt x="234" y="377"/>
                  </a:lnTo>
                  <a:lnTo>
                    <a:pt x="234" y="374"/>
                  </a:lnTo>
                  <a:lnTo>
                    <a:pt x="236" y="372"/>
                  </a:lnTo>
                  <a:lnTo>
                    <a:pt x="236" y="372"/>
                  </a:lnTo>
                  <a:lnTo>
                    <a:pt x="270" y="355"/>
                  </a:lnTo>
                  <a:lnTo>
                    <a:pt x="300" y="341"/>
                  </a:lnTo>
                  <a:lnTo>
                    <a:pt x="300" y="341"/>
                  </a:lnTo>
                  <a:lnTo>
                    <a:pt x="297" y="337"/>
                  </a:lnTo>
                  <a:lnTo>
                    <a:pt x="295" y="332"/>
                  </a:lnTo>
                  <a:lnTo>
                    <a:pt x="291" y="327"/>
                  </a:lnTo>
                  <a:close/>
                  <a:moveTo>
                    <a:pt x="27" y="487"/>
                  </a:moveTo>
                  <a:lnTo>
                    <a:pt x="27" y="487"/>
                  </a:lnTo>
                  <a:lnTo>
                    <a:pt x="27" y="491"/>
                  </a:lnTo>
                  <a:lnTo>
                    <a:pt x="28" y="493"/>
                  </a:lnTo>
                  <a:lnTo>
                    <a:pt x="29" y="497"/>
                  </a:lnTo>
                  <a:lnTo>
                    <a:pt x="29" y="497"/>
                  </a:lnTo>
                  <a:lnTo>
                    <a:pt x="34" y="498"/>
                  </a:lnTo>
                  <a:lnTo>
                    <a:pt x="37" y="499"/>
                  </a:lnTo>
                  <a:lnTo>
                    <a:pt x="39" y="498"/>
                  </a:lnTo>
                  <a:lnTo>
                    <a:pt x="39" y="498"/>
                  </a:lnTo>
                  <a:lnTo>
                    <a:pt x="40" y="496"/>
                  </a:lnTo>
                  <a:lnTo>
                    <a:pt x="40" y="493"/>
                  </a:lnTo>
                  <a:lnTo>
                    <a:pt x="40" y="491"/>
                  </a:lnTo>
                  <a:lnTo>
                    <a:pt x="42" y="488"/>
                  </a:lnTo>
                  <a:lnTo>
                    <a:pt x="42" y="488"/>
                  </a:lnTo>
                  <a:lnTo>
                    <a:pt x="43" y="487"/>
                  </a:lnTo>
                  <a:lnTo>
                    <a:pt x="44" y="487"/>
                  </a:lnTo>
                  <a:lnTo>
                    <a:pt x="44" y="487"/>
                  </a:lnTo>
                  <a:lnTo>
                    <a:pt x="45" y="486"/>
                  </a:lnTo>
                  <a:lnTo>
                    <a:pt x="45" y="486"/>
                  </a:lnTo>
                  <a:lnTo>
                    <a:pt x="59" y="492"/>
                  </a:lnTo>
                  <a:lnTo>
                    <a:pt x="72" y="499"/>
                  </a:lnTo>
                  <a:lnTo>
                    <a:pt x="98" y="516"/>
                  </a:lnTo>
                  <a:lnTo>
                    <a:pt x="98" y="516"/>
                  </a:lnTo>
                  <a:lnTo>
                    <a:pt x="102" y="519"/>
                  </a:lnTo>
                  <a:lnTo>
                    <a:pt x="102" y="519"/>
                  </a:lnTo>
                  <a:lnTo>
                    <a:pt x="98" y="526"/>
                  </a:lnTo>
                  <a:lnTo>
                    <a:pt x="98" y="526"/>
                  </a:lnTo>
                  <a:lnTo>
                    <a:pt x="92" y="538"/>
                  </a:lnTo>
                  <a:lnTo>
                    <a:pt x="91" y="544"/>
                  </a:lnTo>
                  <a:lnTo>
                    <a:pt x="89" y="549"/>
                  </a:lnTo>
                  <a:lnTo>
                    <a:pt x="89" y="549"/>
                  </a:lnTo>
                  <a:lnTo>
                    <a:pt x="91" y="552"/>
                  </a:lnTo>
                  <a:lnTo>
                    <a:pt x="92" y="554"/>
                  </a:lnTo>
                  <a:lnTo>
                    <a:pt x="94" y="555"/>
                  </a:lnTo>
                  <a:lnTo>
                    <a:pt x="97" y="555"/>
                  </a:lnTo>
                  <a:lnTo>
                    <a:pt x="97" y="555"/>
                  </a:lnTo>
                  <a:lnTo>
                    <a:pt x="100" y="555"/>
                  </a:lnTo>
                  <a:lnTo>
                    <a:pt x="103" y="554"/>
                  </a:lnTo>
                  <a:lnTo>
                    <a:pt x="105" y="552"/>
                  </a:lnTo>
                  <a:lnTo>
                    <a:pt x="106" y="549"/>
                  </a:lnTo>
                  <a:lnTo>
                    <a:pt x="106" y="549"/>
                  </a:lnTo>
                  <a:lnTo>
                    <a:pt x="106" y="547"/>
                  </a:lnTo>
                  <a:lnTo>
                    <a:pt x="106" y="546"/>
                  </a:lnTo>
                  <a:lnTo>
                    <a:pt x="104" y="542"/>
                  </a:lnTo>
                  <a:lnTo>
                    <a:pt x="102" y="541"/>
                  </a:lnTo>
                  <a:lnTo>
                    <a:pt x="100" y="541"/>
                  </a:lnTo>
                  <a:lnTo>
                    <a:pt x="100" y="541"/>
                  </a:lnTo>
                  <a:lnTo>
                    <a:pt x="104" y="532"/>
                  </a:lnTo>
                  <a:lnTo>
                    <a:pt x="104" y="532"/>
                  </a:lnTo>
                  <a:lnTo>
                    <a:pt x="106" y="526"/>
                  </a:lnTo>
                  <a:lnTo>
                    <a:pt x="109" y="521"/>
                  </a:lnTo>
                  <a:lnTo>
                    <a:pt x="113" y="519"/>
                  </a:lnTo>
                  <a:lnTo>
                    <a:pt x="115" y="516"/>
                  </a:lnTo>
                  <a:lnTo>
                    <a:pt x="119" y="515"/>
                  </a:lnTo>
                  <a:lnTo>
                    <a:pt x="121" y="515"/>
                  </a:lnTo>
                  <a:lnTo>
                    <a:pt x="121" y="515"/>
                  </a:lnTo>
                  <a:lnTo>
                    <a:pt x="120" y="513"/>
                  </a:lnTo>
                  <a:lnTo>
                    <a:pt x="117" y="509"/>
                  </a:lnTo>
                  <a:lnTo>
                    <a:pt x="117" y="505"/>
                  </a:lnTo>
                  <a:lnTo>
                    <a:pt x="117" y="502"/>
                  </a:lnTo>
                  <a:lnTo>
                    <a:pt x="119" y="497"/>
                  </a:lnTo>
                  <a:lnTo>
                    <a:pt x="121" y="492"/>
                  </a:lnTo>
                  <a:lnTo>
                    <a:pt x="121" y="492"/>
                  </a:lnTo>
                  <a:lnTo>
                    <a:pt x="126" y="480"/>
                  </a:lnTo>
                  <a:lnTo>
                    <a:pt x="128" y="471"/>
                  </a:lnTo>
                  <a:lnTo>
                    <a:pt x="128" y="471"/>
                  </a:lnTo>
                  <a:lnTo>
                    <a:pt x="128" y="468"/>
                  </a:lnTo>
                  <a:lnTo>
                    <a:pt x="127" y="465"/>
                  </a:lnTo>
                  <a:lnTo>
                    <a:pt x="125" y="463"/>
                  </a:lnTo>
                  <a:lnTo>
                    <a:pt x="121" y="461"/>
                  </a:lnTo>
                  <a:lnTo>
                    <a:pt x="121" y="461"/>
                  </a:lnTo>
                  <a:lnTo>
                    <a:pt x="119" y="463"/>
                  </a:lnTo>
                  <a:lnTo>
                    <a:pt x="115" y="464"/>
                  </a:lnTo>
                  <a:lnTo>
                    <a:pt x="114" y="466"/>
                  </a:lnTo>
                  <a:lnTo>
                    <a:pt x="113" y="469"/>
                  </a:lnTo>
                  <a:lnTo>
                    <a:pt x="113" y="469"/>
                  </a:lnTo>
                  <a:lnTo>
                    <a:pt x="113" y="472"/>
                  </a:lnTo>
                  <a:lnTo>
                    <a:pt x="114" y="475"/>
                  </a:lnTo>
                  <a:lnTo>
                    <a:pt x="116" y="477"/>
                  </a:lnTo>
                  <a:lnTo>
                    <a:pt x="119" y="479"/>
                  </a:lnTo>
                  <a:lnTo>
                    <a:pt x="119" y="479"/>
                  </a:lnTo>
                  <a:lnTo>
                    <a:pt x="119" y="479"/>
                  </a:lnTo>
                  <a:lnTo>
                    <a:pt x="115" y="490"/>
                  </a:lnTo>
                  <a:lnTo>
                    <a:pt x="110" y="496"/>
                  </a:lnTo>
                  <a:lnTo>
                    <a:pt x="110" y="496"/>
                  </a:lnTo>
                  <a:lnTo>
                    <a:pt x="105" y="493"/>
                  </a:lnTo>
                  <a:lnTo>
                    <a:pt x="105" y="493"/>
                  </a:lnTo>
                  <a:lnTo>
                    <a:pt x="81" y="480"/>
                  </a:lnTo>
                  <a:lnTo>
                    <a:pt x="67" y="475"/>
                  </a:lnTo>
                  <a:lnTo>
                    <a:pt x="54" y="471"/>
                  </a:lnTo>
                  <a:lnTo>
                    <a:pt x="54" y="471"/>
                  </a:lnTo>
                  <a:lnTo>
                    <a:pt x="55" y="468"/>
                  </a:lnTo>
                  <a:lnTo>
                    <a:pt x="55" y="468"/>
                  </a:lnTo>
                  <a:lnTo>
                    <a:pt x="59" y="461"/>
                  </a:lnTo>
                  <a:lnTo>
                    <a:pt x="60" y="459"/>
                  </a:lnTo>
                  <a:lnTo>
                    <a:pt x="60" y="459"/>
                  </a:lnTo>
                  <a:lnTo>
                    <a:pt x="58" y="460"/>
                  </a:lnTo>
                  <a:lnTo>
                    <a:pt x="53" y="463"/>
                  </a:lnTo>
                  <a:lnTo>
                    <a:pt x="53" y="463"/>
                  </a:lnTo>
                  <a:lnTo>
                    <a:pt x="46" y="465"/>
                  </a:lnTo>
                  <a:lnTo>
                    <a:pt x="43" y="466"/>
                  </a:lnTo>
                  <a:lnTo>
                    <a:pt x="43" y="466"/>
                  </a:lnTo>
                  <a:lnTo>
                    <a:pt x="39" y="466"/>
                  </a:lnTo>
                  <a:lnTo>
                    <a:pt x="37" y="466"/>
                  </a:lnTo>
                  <a:lnTo>
                    <a:pt x="37" y="466"/>
                  </a:lnTo>
                  <a:lnTo>
                    <a:pt x="35" y="468"/>
                  </a:lnTo>
                  <a:lnTo>
                    <a:pt x="33" y="474"/>
                  </a:lnTo>
                  <a:lnTo>
                    <a:pt x="33" y="474"/>
                  </a:lnTo>
                  <a:lnTo>
                    <a:pt x="31" y="481"/>
                  </a:lnTo>
                  <a:lnTo>
                    <a:pt x="31" y="481"/>
                  </a:lnTo>
                  <a:lnTo>
                    <a:pt x="28" y="485"/>
                  </a:lnTo>
                  <a:lnTo>
                    <a:pt x="27" y="487"/>
                  </a:lnTo>
                  <a:close/>
                  <a:moveTo>
                    <a:pt x="33" y="81"/>
                  </a:moveTo>
                  <a:lnTo>
                    <a:pt x="33" y="81"/>
                  </a:lnTo>
                  <a:lnTo>
                    <a:pt x="43" y="79"/>
                  </a:lnTo>
                  <a:lnTo>
                    <a:pt x="49" y="78"/>
                  </a:lnTo>
                  <a:lnTo>
                    <a:pt x="49" y="54"/>
                  </a:lnTo>
                  <a:lnTo>
                    <a:pt x="49" y="54"/>
                  </a:lnTo>
                  <a:lnTo>
                    <a:pt x="35" y="51"/>
                  </a:lnTo>
                  <a:lnTo>
                    <a:pt x="35" y="51"/>
                  </a:lnTo>
                  <a:lnTo>
                    <a:pt x="32" y="51"/>
                  </a:lnTo>
                  <a:lnTo>
                    <a:pt x="29" y="52"/>
                  </a:lnTo>
                  <a:lnTo>
                    <a:pt x="27" y="54"/>
                  </a:lnTo>
                  <a:lnTo>
                    <a:pt x="26" y="56"/>
                  </a:lnTo>
                  <a:lnTo>
                    <a:pt x="24" y="60"/>
                  </a:lnTo>
                  <a:lnTo>
                    <a:pt x="24" y="62"/>
                  </a:lnTo>
                  <a:lnTo>
                    <a:pt x="24" y="70"/>
                  </a:lnTo>
                  <a:lnTo>
                    <a:pt x="24" y="70"/>
                  </a:lnTo>
                  <a:lnTo>
                    <a:pt x="26" y="74"/>
                  </a:lnTo>
                  <a:lnTo>
                    <a:pt x="28" y="78"/>
                  </a:lnTo>
                  <a:lnTo>
                    <a:pt x="31" y="79"/>
                  </a:lnTo>
                  <a:lnTo>
                    <a:pt x="33" y="81"/>
                  </a:lnTo>
                  <a:close/>
                  <a:moveTo>
                    <a:pt x="92" y="71"/>
                  </a:moveTo>
                  <a:lnTo>
                    <a:pt x="92" y="71"/>
                  </a:lnTo>
                  <a:lnTo>
                    <a:pt x="92" y="63"/>
                  </a:lnTo>
                  <a:lnTo>
                    <a:pt x="92" y="63"/>
                  </a:lnTo>
                  <a:lnTo>
                    <a:pt x="92" y="50"/>
                  </a:lnTo>
                  <a:lnTo>
                    <a:pt x="92" y="50"/>
                  </a:lnTo>
                  <a:lnTo>
                    <a:pt x="92" y="48"/>
                  </a:lnTo>
                  <a:lnTo>
                    <a:pt x="92" y="46"/>
                  </a:lnTo>
                  <a:lnTo>
                    <a:pt x="91" y="45"/>
                  </a:lnTo>
                  <a:lnTo>
                    <a:pt x="91" y="45"/>
                  </a:lnTo>
                  <a:lnTo>
                    <a:pt x="86" y="45"/>
                  </a:lnTo>
                  <a:lnTo>
                    <a:pt x="86" y="45"/>
                  </a:lnTo>
                  <a:lnTo>
                    <a:pt x="83" y="50"/>
                  </a:lnTo>
                  <a:lnTo>
                    <a:pt x="82" y="45"/>
                  </a:lnTo>
                  <a:lnTo>
                    <a:pt x="82" y="45"/>
                  </a:lnTo>
                  <a:lnTo>
                    <a:pt x="75" y="45"/>
                  </a:lnTo>
                  <a:lnTo>
                    <a:pt x="75" y="45"/>
                  </a:lnTo>
                  <a:lnTo>
                    <a:pt x="73" y="50"/>
                  </a:lnTo>
                  <a:lnTo>
                    <a:pt x="72" y="45"/>
                  </a:lnTo>
                  <a:lnTo>
                    <a:pt x="72" y="45"/>
                  </a:lnTo>
                  <a:lnTo>
                    <a:pt x="66" y="45"/>
                  </a:lnTo>
                  <a:lnTo>
                    <a:pt x="66" y="45"/>
                  </a:lnTo>
                  <a:lnTo>
                    <a:pt x="64" y="50"/>
                  </a:lnTo>
                  <a:lnTo>
                    <a:pt x="62" y="45"/>
                  </a:lnTo>
                  <a:lnTo>
                    <a:pt x="62" y="45"/>
                  </a:lnTo>
                  <a:lnTo>
                    <a:pt x="58" y="45"/>
                  </a:lnTo>
                  <a:lnTo>
                    <a:pt x="58" y="45"/>
                  </a:lnTo>
                  <a:lnTo>
                    <a:pt x="56" y="46"/>
                  </a:lnTo>
                  <a:lnTo>
                    <a:pt x="55" y="48"/>
                  </a:lnTo>
                  <a:lnTo>
                    <a:pt x="55" y="50"/>
                  </a:lnTo>
                  <a:lnTo>
                    <a:pt x="55" y="50"/>
                  </a:lnTo>
                  <a:lnTo>
                    <a:pt x="55" y="63"/>
                  </a:lnTo>
                  <a:lnTo>
                    <a:pt x="55" y="63"/>
                  </a:lnTo>
                  <a:lnTo>
                    <a:pt x="55" y="78"/>
                  </a:lnTo>
                  <a:lnTo>
                    <a:pt x="55" y="78"/>
                  </a:lnTo>
                  <a:lnTo>
                    <a:pt x="59" y="78"/>
                  </a:lnTo>
                  <a:lnTo>
                    <a:pt x="61" y="77"/>
                  </a:lnTo>
                  <a:lnTo>
                    <a:pt x="61" y="77"/>
                  </a:lnTo>
                  <a:lnTo>
                    <a:pt x="62" y="73"/>
                  </a:lnTo>
                  <a:lnTo>
                    <a:pt x="64" y="72"/>
                  </a:lnTo>
                  <a:lnTo>
                    <a:pt x="64" y="72"/>
                  </a:lnTo>
                  <a:lnTo>
                    <a:pt x="64" y="81"/>
                  </a:lnTo>
                  <a:lnTo>
                    <a:pt x="64" y="81"/>
                  </a:lnTo>
                  <a:lnTo>
                    <a:pt x="66" y="81"/>
                  </a:lnTo>
                  <a:lnTo>
                    <a:pt x="69" y="79"/>
                  </a:lnTo>
                  <a:lnTo>
                    <a:pt x="71" y="78"/>
                  </a:lnTo>
                  <a:lnTo>
                    <a:pt x="71" y="78"/>
                  </a:lnTo>
                  <a:lnTo>
                    <a:pt x="72" y="74"/>
                  </a:lnTo>
                  <a:lnTo>
                    <a:pt x="73" y="72"/>
                  </a:lnTo>
                  <a:lnTo>
                    <a:pt x="73" y="72"/>
                  </a:lnTo>
                  <a:lnTo>
                    <a:pt x="73" y="81"/>
                  </a:lnTo>
                  <a:lnTo>
                    <a:pt x="73" y="81"/>
                  </a:lnTo>
                  <a:lnTo>
                    <a:pt x="77" y="79"/>
                  </a:lnTo>
                  <a:lnTo>
                    <a:pt x="81" y="78"/>
                  </a:lnTo>
                  <a:lnTo>
                    <a:pt x="81" y="78"/>
                  </a:lnTo>
                  <a:lnTo>
                    <a:pt x="83" y="74"/>
                  </a:lnTo>
                  <a:lnTo>
                    <a:pt x="83" y="72"/>
                  </a:lnTo>
                  <a:lnTo>
                    <a:pt x="83" y="72"/>
                  </a:lnTo>
                  <a:lnTo>
                    <a:pt x="83" y="78"/>
                  </a:lnTo>
                  <a:lnTo>
                    <a:pt x="83" y="78"/>
                  </a:lnTo>
                  <a:lnTo>
                    <a:pt x="86" y="77"/>
                  </a:lnTo>
                  <a:lnTo>
                    <a:pt x="86" y="77"/>
                  </a:lnTo>
                  <a:lnTo>
                    <a:pt x="89" y="76"/>
                  </a:lnTo>
                  <a:lnTo>
                    <a:pt x="89" y="76"/>
                  </a:lnTo>
                  <a:lnTo>
                    <a:pt x="91" y="74"/>
                  </a:lnTo>
                  <a:lnTo>
                    <a:pt x="92" y="71"/>
                  </a:lnTo>
                  <a:close/>
                  <a:moveTo>
                    <a:pt x="105" y="84"/>
                  </a:moveTo>
                  <a:lnTo>
                    <a:pt x="105" y="76"/>
                  </a:lnTo>
                  <a:lnTo>
                    <a:pt x="105" y="76"/>
                  </a:lnTo>
                  <a:lnTo>
                    <a:pt x="104" y="74"/>
                  </a:lnTo>
                  <a:lnTo>
                    <a:pt x="103" y="71"/>
                  </a:lnTo>
                  <a:lnTo>
                    <a:pt x="103" y="66"/>
                  </a:lnTo>
                  <a:lnTo>
                    <a:pt x="103" y="66"/>
                  </a:lnTo>
                  <a:lnTo>
                    <a:pt x="103" y="63"/>
                  </a:lnTo>
                  <a:lnTo>
                    <a:pt x="104" y="60"/>
                  </a:lnTo>
                  <a:lnTo>
                    <a:pt x="105" y="57"/>
                  </a:lnTo>
                  <a:lnTo>
                    <a:pt x="105" y="50"/>
                  </a:lnTo>
                  <a:lnTo>
                    <a:pt x="105" y="50"/>
                  </a:lnTo>
                  <a:lnTo>
                    <a:pt x="103" y="48"/>
                  </a:lnTo>
                  <a:lnTo>
                    <a:pt x="100" y="46"/>
                  </a:lnTo>
                  <a:lnTo>
                    <a:pt x="98" y="46"/>
                  </a:lnTo>
                  <a:lnTo>
                    <a:pt x="98" y="73"/>
                  </a:lnTo>
                  <a:lnTo>
                    <a:pt x="98" y="73"/>
                  </a:lnTo>
                  <a:lnTo>
                    <a:pt x="97" y="77"/>
                  </a:lnTo>
                  <a:lnTo>
                    <a:pt x="94" y="81"/>
                  </a:lnTo>
                  <a:lnTo>
                    <a:pt x="91" y="83"/>
                  </a:lnTo>
                  <a:lnTo>
                    <a:pt x="86" y="84"/>
                  </a:lnTo>
                  <a:lnTo>
                    <a:pt x="86" y="84"/>
                  </a:lnTo>
                  <a:lnTo>
                    <a:pt x="76" y="85"/>
                  </a:lnTo>
                  <a:lnTo>
                    <a:pt x="67" y="87"/>
                  </a:lnTo>
                  <a:lnTo>
                    <a:pt x="60" y="87"/>
                  </a:lnTo>
                  <a:lnTo>
                    <a:pt x="60" y="87"/>
                  </a:lnTo>
                  <a:lnTo>
                    <a:pt x="61" y="93"/>
                  </a:lnTo>
                  <a:lnTo>
                    <a:pt x="61" y="93"/>
                  </a:lnTo>
                  <a:lnTo>
                    <a:pt x="64" y="96"/>
                  </a:lnTo>
                  <a:lnTo>
                    <a:pt x="65" y="98"/>
                  </a:lnTo>
                  <a:lnTo>
                    <a:pt x="97" y="98"/>
                  </a:lnTo>
                  <a:lnTo>
                    <a:pt x="105" y="84"/>
                  </a:lnTo>
                  <a:close/>
                  <a:moveTo>
                    <a:pt x="65" y="116"/>
                  </a:moveTo>
                  <a:lnTo>
                    <a:pt x="97" y="116"/>
                  </a:lnTo>
                  <a:lnTo>
                    <a:pt x="97" y="116"/>
                  </a:lnTo>
                  <a:lnTo>
                    <a:pt x="99" y="110"/>
                  </a:lnTo>
                  <a:lnTo>
                    <a:pt x="98" y="104"/>
                  </a:lnTo>
                  <a:lnTo>
                    <a:pt x="65" y="104"/>
                  </a:lnTo>
                  <a:lnTo>
                    <a:pt x="62" y="110"/>
                  </a:lnTo>
                  <a:lnTo>
                    <a:pt x="65" y="116"/>
                  </a:lnTo>
                  <a:close/>
                  <a:moveTo>
                    <a:pt x="97" y="122"/>
                  </a:moveTo>
                  <a:lnTo>
                    <a:pt x="65" y="122"/>
                  </a:lnTo>
                  <a:lnTo>
                    <a:pt x="65" y="164"/>
                  </a:lnTo>
                  <a:lnTo>
                    <a:pt x="93" y="165"/>
                  </a:lnTo>
                  <a:lnTo>
                    <a:pt x="102" y="157"/>
                  </a:lnTo>
                  <a:lnTo>
                    <a:pt x="97" y="122"/>
                  </a:lnTo>
                  <a:close/>
                  <a:moveTo>
                    <a:pt x="113" y="175"/>
                  </a:moveTo>
                  <a:lnTo>
                    <a:pt x="113" y="175"/>
                  </a:lnTo>
                  <a:lnTo>
                    <a:pt x="106" y="170"/>
                  </a:lnTo>
                  <a:lnTo>
                    <a:pt x="106" y="170"/>
                  </a:lnTo>
                  <a:lnTo>
                    <a:pt x="105" y="164"/>
                  </a:lnTo>
                  <a:lnTo>
                    <a:pt x="95" y="171"/>
                  </a:lnTo>
                  <a:lnTo>
                    <a:pt x="64" y="171"/>
                  </a:lnTo>
                  <a:lnTo>
                    <a:pt x="64" y="171"/>
                  </a:lnTo>
                  <a:lnTo>
                    <a:pt x="64" y="182"/>
                  </a:lnTo>
                  <a:lnTo>
                    <a:pt x="64" y="194"/>
                  </a:lnTo>
                  <a:lnTo>
                    <a:pt x="64" y="194"/>
                  </a:lnTo>
                  <a:lnTo>
                    <a:pt x="71" y="200"/>
                  </a:lnTo>
                  <a:lnTo>
                    <a:pt x="80" y="206"/>
                  </a:lnTo>
                  <a:lnTo>
                    <a:pt x="100" y="181"/>
                  </a:lnTo>
                  <a:lnTo>
                    <a:pt x="113" y="175"/>
                  </a:lnTo>
                  <a:close/>
                  <a:moveTo>
                    <a:pt x="105" y="184"/>
                  </a:moveTo>
                  <a:lnTo>
                    <a:pt x="87" y="209"/>
                  </a:lnTo>
                  <a:lnTo>
                    <a:pt x="117" y="222"/>
                  </a:lnTo>
                  <a:lnTo>
                    <a:pt x="117" y="222"/>
                  </a:lnTo>
                  <a:lnTo>
                    <a:pt x="131" y="214"/>
                  </a:lnTo>
                  <a:lnTo>
                    <a:pt x="144" y="205"/>
                  </a:lnTo>
                  <a:lnTo>
                    <a:pt x="159" y="195"/>
                  </a:lnTo>
                  <a:lnTo>
                    <a:pt x="116" y="179"/>
                  </a:lnTo>
                  <a:lnTo>
                    <a:pt x="105" y="184"/>
                  </a:lnTo>
                  <a:close/>
                  <a:moveTo>
                    <a:pt x="122" y="59"/>
                  </a:moveTo>
                  <a:lnTo>
                    <a:pt x="122" y="59"/>
                  </a:lnTo>
                  <a:lnTo>
                    <a:pt x="122" y="33"/>
                  </a:lnTo>
                  <a:lnTo>
                    <a:pt x="122" y="33"/>
                  </a:lnTo>
                  <a:lnTo>
                    <a:pt x="124" y="31"/>
                  </a:lnTo>
                  <a:lnTo>
                    <a:pt x="124" y="31"/>
                  </a:lnTo>
                  <a:lnTo>
                    <a:pt x="124" y="28"/>
                  </a:lnTo>
                  <a:lnTo>
                    <a:pt x="124" y="26"/>
                  </a:lnTo>
                  <a:lnTo>
                    <a:pt x="109" y="26"/>
                  </a:lnTo>
                  <a:lnTo>
                    <a:pt x="109" y="26"/>
                  </a:lnTo>
                  <a:lnTo>
                    <a:pt x="109" y="29"/>
                  </a:lnTo>
                  <a:lnTo>
                    <a:pt x="109" y="29"/>
                  </a:lnTo>
                  <a:lnTo>
                    <a:pt x="109" y="32"/>
                  </a:lnTo>
                  <a:lnTo>
                    <a:pt x="110" y="33"/>
                  </a:lnTo>
                  <a:lnTo>
                    <a:pt x="110" y="59"/>
                  </a:lnTo>
                  <a:lnTo>
                    <a:pt x="110" y="59"/>
                  </a:lnTo>
                  <a:lnTo>
                    <a:pt x="109" y="60"/>
                  </a:lnTo>
                  <a:lnTo>
                    <a:pt x="108" y="66"/>
                  </a:lnTo>
                  <a:lnTo>
                    <a:pt x="108" y="66"/>
                  </a:lnTo>
                  <a:lnTo>
                    <a:pt x="108" y="70"/>
                  </a:lnTo>
                  <a:lnTo>
                    <a:pt x="109" y="73"/>
                  </a:lnTo>
                  <a:lnTo>
                    <a:pt x="111" y="76"/>
                  </a:lnTo>
                  <a:lnTo>
                    <a:pt x="110" y="96"/>
                  </a:lnTo>
                  <a:lnTo>
                    <a:pt x="110" y="96"/>
                  </a:lnTo>
                  <a:lnTo>
                    <a:pt x="110" y="98"/>
                  </a:lnTo>
                  <a:lnTo>
                    <a:pt x="109" y="100"/>
                  </a:lnTo>
                  <a:lnTo>
                    <a:pt x="109" y="100"/>
                  </a:lnTo>
                  <a:lnTo>
                    <a:pt x="109" y="104"/>
                  </a:lnTo>
                  <a:lnTo>
                    <a:pt x="124" y="104"/>
                  </a:lnTo>
                  <a:lnTo>
                    <a:pt x="124" y="104"/>
                  </a:lnTo>
                  <a:lnTo>
                    <a:pt x="124" y="99"/>
                  </a:lnTo>
                  <a:lnTo>
                    <a:pt x="124" y="99"/>
                  </a:lnTo>
                  <a:lnTo>
                    <a:pt x="122" y="96"/>
                  </a:lnTo>
                  <a:lnTo>
                    <a:pt x="122" y="76"/>
                  </a:lnTo>
                  <a:lnTo>
                    <a:pt x="122" y="76"/>
                  </a:lnTo>
                  <a:lnTo>
                    <a:pt x="125" y="72"/>
                  </a:lnTo>
                  <a:lnTo>
                    <a:pt x="125" y="70"/>
                  </a:lnTo>
                  <a:lnTo>
                    <a:pt x="126" y="67"/>
                  </a:lnTo>
                  <a:lnTo>
                    <a:pt x="126" y="67"/>
                  </a:lnTo>
                  <a:lnTo>
                    <a:pt x="124" y="61"/>
                  </a:lnTo>
                  <a:lnTo>
                    <a:pt x="122" y="59"/>
                  </a:lnTo>
                  <a:close/>
                  <a:moveTo>
                    <a:pt x="154" y="79"/>
                  </a:moveTo>
                  <a:lnTo>
                    <a:pt x="177" y="55"/>
                  </a:lnTo>
                  <a:lnTo>
                    <a:pt x="177" y="55"/>
                  </a:lnTo>
                  <a:lnTo>
                    <a:pt x="143" y="55"/>
                  </a:lnTo>
                  <a:lnTo>
                    <a:pt x="143" y="55"/>
                  </a:lnTo>
                  <a:lnTo>
                    <a:pt x="139" y="54"/>
                  </a:lnTo>
                  <a:lnTo>
                    <a:pt x="136" y="51"/>
                  </a:lnTo>
                  <a:lnTo>
                    <a:pt x="131" y="49"/>
                  </a:lnTo>
                  <a:lnTo>
                    <a:pt x="130" y="49"/>
                  </a:lnTo>
                  <a:lnTo>
                    <a:pt x="130" y="49"/>
                  </a:lnTo>
                  <a:lnTo>
                    <a:pt x="126" y="56"/>
                  </a:lnTo>
                  <a:lnTo>
                    <a:pt x="126" y="56"/>
                  </a:lnTo>
                  <a:lnTo>
                    <a:pt x="128" y="60"/>
                  </a:lnTo>
                  <a:lnTo>
                    <a:pt x="130" y="62"/>
                  </a:lnTo>
                  <a:lnTo>
                    <a:pt x="131" y="67"/>
                  </a:lnTo>
                  <a:lnTo>
                    <a:pt x="131" y="67"/>
                  </a:lnTo>
                  <a:lnTo>
                    <a:pt x="131" y="71"/>
                  </a:lnTo>
                  <a:lnTo>
                    <a:pt x="128" y="74"/>
                  </a:lnTo>
                  <a:lnTo>
                    <a:pt x="126" y="77"/>
                  </a:lnTo>
                  <a:lnTo>
                    <a:pt x="126" y="77"/>
                  </a:lnTo>
                  <a:lnTo>
                    <a:pt x="131" y="85"/>
                  </a:lnTo>
                  <a:lnTo>
                    <a:pt x="131" y="85"/>
                  </a:lnTo>
                  <a:lnTo>
                    <a:pt x="135" y="83"/>
                  </a:lnTo>
                  <a:lnTo>
                    <a:pt x="144" y="79"/>
                  </a:lnTo>
                  <a:lnTo>
                    <a:pt x="144" y="79"/>
                  </a:lnTo>
                  <a:lnTo>
                    <a:pt x="154" y="79"/>
                  </a:lnTo>
                  <a:close/>
                  <a:moveTo>
                    <a:pt x="261" y="79"/>
                  </a:moveTo>
                  <a:lnTo>
                    <a:pt x="291" y="40"/>
                  </a:lnTo>
                  <a:lnTo>
                    <a:pt x="291" y="40"/>
                  </a:lnTo>
                  <a:lnTo>
                    <a:pt x="289" y="39"/>
                  </a:lnTo>
                  <a:lnTo>
                    <a:pt x="286" y="40"/>
                  </a:lnTo>
                  <a:lnTo>
                    <a:pt x="283" y="42"/>
                  </a:lnTo>
                  <a:lnTo>
                    <a:pt x="283" y="42"/>
                  </a:lnTo>
                  <a:lnTo>
                    <a:pt x="280" y="43"/>
                  </a:lnTo>
                  <a:lnTo>
                    <a:pt x="279" y="46"/>
                  </a:lnTo>
                  <a:lnTo>
                    <a:pt x="279" y="50"/>
                  </a:lnTo>
                  <a:lnTo>
                    <a:pt x="279" y="50"/>
                  </a:lnTo>
                  <a:lnTo>
                    <a:pt x="277" y="48"/>
                  </a:lnTo>
                  <a:lnTo>
                    <a:pt x="275" y="46"/>
                  </a:lnTo>
                  <a:lnTo>
                    <a:pt x="270" y="46"/>
                  </a:lnTo>
                  <a:lnTo>
                    <a:pt x="267" y="46"/>
                  </a:lnTo>
                  <a:lnTo>
                    <a:pt x="265" y="48"/>
                  </a:lnTo>
                  <a:lnTo>
                    <a:pt x="265" y="48"/>
                  </a:lnTo>
                  <a:lnTo>
                    <a:pt x="268" y="54"/>
                  </a:lnTo>
                  <a:lnTo>
                    <a:pt x="268" y="57"/>
                  </a:lnTo>
                  <a:lnTo>
                    <a:pt x="265" y="60"/>
                  </a:lnTo>
                  <a:lnTo>
                    <a:pt x="263" y="60"/>
                  </a:lnTo>
                  <a:lnTo>
                    <a:pt x="263" y="60"/>
                  </a:lnTo>
                  <a:lnTo>
                    <a:pt x="259" y="59"/>
                  </a:lnTo>
                  <a:lnTo>
                    <a:pt x="258" y="56"/>
                  </a:lnTo>
                  <a:lnTo>
                    <a:pt x="258" y="52"/>
                  </a:lnTo>
                  <a:lnTo>
                    <a:pt x="258" y="52"/>
                  </a:lnTo>
                  <a:lnTo>
                    <a:pt x="254" y="55"/>
                  </a:lnTo>
                  <a:lnTo>
                    <a:pt x="252" y="55"/>
                  </a:lnTo>
                  <a:lnTo>
                    <a:pt x="248" y="52"/>
                  </a:lnTo>
                  <a:lnTo>
                    <a:pt x="248" y="52"/>
                  </a:lnTo>
                  <a:lnTo>
                    <a:pt x="247" y="50"/>
                  </a:lnTo>
                  <a:lnTo>
                    <a:pt x="250" y="46"/>
                  </a:lnTo>
                  <a:lnTo>
                    <a:pt x="253" y="45"/>
                  </a:lnTo>
                  <a:lnTo>
                    <a:pt x="259" y="44"/>
                  </a:lnTo>
                  <a:lnTo>
                    <a:pt x="259" y="44"/>
                  </a:lnTo>
                  <a:lnTo>
                    <a:pt x="258" y="40"/>
                  </a:lnTo>
                  <a:lnTo>
                    <a:pt x="257" y="38"/>
                  </a:lnTo>
                  <a:lnTo>
                    <a:pt x="254" y="35"/>
                  </a:lnTo>
                  <a:lnTo>
                    <a:pt x="254" y="35"/>
                  </a:lnTo>
                  <a:lnTo>
                    <a:pt x="251" y="34"/>
                  </a:lnTo>
                  <a:lnTo>
                    <a:pt x="248" y="34"/>
                  </a:lnTo>
                  <a:lnTo>
                    <a:pt x="245" y="35"/>
                  </a:lnTo>
                  <a:lnTo>
                    <a:pt x="245" y="35"/>
                  </a:lnTo>
                  <a:lnTo>
                    <a:pt x="247" y="34"/>
                  </a:lnTo>
                  <a:lnTo>
                    <a:pt x="248" y="32"/>
                  </a:lnTo>
                  <a:lnTo>
                    <a:pt x="250" y="29"/>
                  </a:lnTo>
                  <a:lnTo>
                    <a:pt x="250" y="29"/>
                  </a:lnTo>
                  <a:lnTo>
                    <a:pt x="250" y="23"/>
                  </a:lnTo>
                  <a:lnTo>
                    <a:pt x="248" y="21"/>
                  </a:lnTo>
                  <a:lnTo>
                    <a:pt x="246" y="17"/>
                  </a:lnTo>
                  <a:lnTo>
                    <a:pt x="246" y="17"/>
                  </a:lnTo>
                  <a:lnTo>
                    <a:pt x="246" y="17"/>
                  </a:lnTo>
                  <a:lnTo>
                    <a:pt x="246" y="17"/>
                  </a:lnTo>
                  <a:lnTo>
                    <a:pt x="242" y="18"/>
                  </a:lnTo>
                  <a:lnTo>
                    <a:pt x="239" y="20"/>
                  </a:lnTo>
                  <a:lnTo>
                    <a:pt x="235" y="22"/>
                  </a:lnTo>
                  <a:lnTo>
                    <a:pt x="235" y="22"/>
                  </a:lnTo>
                  <a:lnTo>
                    <a:pt x="234" y="26"/>
                  </a:lnTo>
                  <a:lnTo>
                    <a:pt x="234" y="28"/>
                  </a:lnTo>
                  <a:lnTo>
                    <a:pt x="234" y="31"/>
                  </a:lnTo>
                  <a:lnTo>
                    <a:pt x="234" y="31"/>
                  </a:lnTo>
                  <a:lnTo>
                    <a:pt x="231" y="27"/>
                  </a:lnTo>
                  <a:lnTo>
                    <a:pt x="230" y="24"/>
                  </a:lnTo>
                  <a:lnTo>
                    <a:pt x="226" y="23"/>
                  </a:lnTo>
                  <a:lnTo>
                    <a:pt x="226" y="23"/>
                  </a:lnTo>
                  <a:lnTo>
                    <a:pt x="223" y="23"/>
                  </a:lnTo>
                  <a:lnTo>
                    <a:pt x="220" y="24"/>
                  </a:lnTo>
                  <a:lnTo>
                    <a:pt x="218" y="26"/>
                  </a:lnTo>
                  <a:lnTo>
                    <a:pt x="218" y="26"/>
                  </a:lnTo>
                  <a:lnTo>
                    <a:pt x="221" y="31"/>
                  </a:lnTo>
                  <a:lnTo>
                    <a:pt x="221" y="35"/>
                  </a:lnTo>
                  <a:lnTo>
                    <a:pt x="221" y="38"/>
                  </a:lnTo>
                  <a:lnTo>
                    <a:pt x="218" y="39"/>
                  </a:lnTo>
                  <a:lnTo>
                    <a:pt x="218" y="39"/>
                  </a:lnTo>
                  <a:lnTo>
                    <a:pt x="214" y="38"/>
                  </a:lnTo>
                  <a:lnTo>
                    <a:pt x="213" y="35"/>
                  </a:lnTo>
                  <a:lnTo>
                    <a:pt x="212" y="32"/>
                  </a:lnTo>
                  <a:lnTo>
                    <a:pt x="212" y="32"/>
                  </a:lnTo>
                  <a:lnTo>
                    <a:pt x="209" y="34"/>
                  </a:lnTo>
                  <a:lnTo>
                    <a:pt x="207" y="35"/>
                  </a:lnTo>
                  <a:lnTo>
                    <a:pt x="203" y="34"/>
                  </a:lnTo>
                  <a:lnTo>
                    <a:pt x="203" y="34"/>
                  </a:lnTo>
                  <a:lnTo>
                    <a:pt x="201" y="32"/>
                  </a:lnTo>
                  <a:lnTo>
                    <a:pt x="201" y="28"/>
                  </a:lnTo>
                  <a:lnTo>
                    <a:pt x="204" y="26"/>
                  </a:lnTo>
                  <a:lnTo>
                    <a:pt x="210" y="23"/>
                  </a:lnTo>
                  <a:lnTo>
                    <a:pt x="210" y="23"/>
                  </a:lnTo>
                  <a:lnTo>
                    <a:pt x="209" y="22"/>
                  </a:lnTo>
                  <a:lnTo>
                    <a:pt x="208" y="18"/>
                  </a:lnTo>
                  <a:lnTo>
                    <a:pt x="204" y="16"/>
                  </a:lnTo>
                  <a:lnTo>
                    <a:pt x="202" y="15"/>
                  </a:lnTo>
                  <a:lnTo>
                    <a:pt x="199" y="16"/>
                  </a:lnTo>
                  <a:lnTo>
                    <a:pt x="199" y="16"/>
                  </a:lnTo>
                  <a:lnTo>
                    <a:pt x="202" y="12"/>
                  </a:lnTo>
                  <a:lnTo>
                    <a:pt x="203" y="10"/>
                  </a:lnTo>
                  <a:lnTo>
                    <a:pt x="203" y="6"/>
                  </a:lnTo>
                  <a:lnTo>
                    <a:pt x="203" y="6"/>
                  </a:lnTo>
                  <a:lnTo>
                    <a:pt x="202" y="4"/>
                  </a:lnTo>
                  <a:lnTo>
                    <a:pt x="201" y="1"/>
                  </a:lnTo>
                  <a:lnTo>
                    <a:pt x="198" y="0"/>
                  </a:lnTo>
                  <a:lnTo>
                    <a:pt x="190" y="49"/>
                  </a:lnTo>
                  <a:lnTo>
                    <a:pt x="213" y="59"/>
                  </a:lnTo>
                  <a:lnTo>
                    <a:pt x="213" y="59"/>
                  </a:lnTo>
                  <a:lnTo>
                    <a:pt x="220" y="55"/>
                  </a:lnTo>
                  <a:lnTo>
                    <a:pt x="220" y="55"/>
                  </a:lnTo>
                  <a:lnTo>
                    <a:pt x="224" y="52"/>
                  </a:lnTo>
                  <a:lnTo>
                    <a:pt x="229" y="52"/>
                  </a:lnTo>
                  <a:lnTo>
                    <a:pt x="234" y="54"/>
                  </a:lnTo>
                  <a:lnTo>
                    <a:pt x="237" y="55"/>
                  </a:lnTo>
                  <a:lnTo>
                    <a:pt x="237" y="55"/>
                  </a:lnTo>
                  <a:lnTo>
                    <a:pt x="242" y="57"/>
                  </a:lnTo>
                  <a:lnTo>
                    <a:pt x="245" y="60"/>
                  </a:lnTo>
                  <a:lnTo>
                    <a:pt x="246" y="63"/>
                  </a:lnTo>
                  <a:lnTo>
                    <a:pt x="246" y="66"/>
                  </a:lnTo>
                  <a:lnTo>
                    <a:pt x="246" y="66"/>
                  </a:lnTo>
                  <a:lnTo>
                    <a:pt x="246" y="70"/>
                  </a:lnTo>
                  <a:lnTo>
                    <a:pt x="243" y="73"/>
                  </a:lnTo>
                  <a:lnTo>
                    <a:pt x="261" y="79"/>
                  </a:lnTo>
                  <a:close/>
                  <a:moveTo>
                    <a:pt x="373" y="73"/>
                  </a:moveTo>
                  <a:lnTo>
                    <a:pt x="393" y="65"/>
                  </a:lnTo>
                  <a:lnTo>
                    <a:pt x="373" y="56"/>
                  </a:lnTo>
                  <a:lnTo>
                    <a:pt x="373" y="56"/>
                  </a:lnTo>
                  <a:lnTo>
                    <a:pt x="340" y="56"/>
                  </a:lnTo>
                  <a:lnTo>
                    <a:pt x="288" y="55"/>
                  </a:lnTo>
                  <a:lnTo>
                    <a:pt x="272" y="76"/>
                  </a:lnTo>
                  <a:lnTo>
                    <a:pt x="272" y="76"/>
                  </a:lnTo>
                  <a:lnTo>
                    <a:pt x="373" y="73"/>
                  </a:lnTo>
                  <a:close/>
                  <a:moveTo>
                    <a:pt x="347" y="178"/>
                  </a:moveTo>
                  <a:lnTo>
                    <a:pt x="347" y="178"/>
                  </a:lnTo>
                  <a:lnTo>
                    <a:pt x="336" y="172"/>
                  </a:lnTo>
                  <a:lnTo>
                    <a:pt x="328" y="167"/>
                  </a:lnTo>
                  <a:lnTo>
                    <a:pt x="319" y="161"/>
                  </a:lnTo>
                  <a:lnTo>
                    <a:pt x="313" y="154"/>
                  </a:lnTo>
                  <a:lnTo>
                    <a:pt x="313" y="154"/>
                  </a:lnTo>
                  <a:lnTo>
                    <a:pt x="311" y="149"/>
                  </a:lnTo>
                  <a:lnTo>
                    <a:pt x="311" y="143"/>
                  </a:lnTo>
                  <a:lnTo>
                    <a:pt x="311" y="138"/>
                  </a:lnTo>
                  <a:lnTo>
                    <a:pt x="311" y="132"/>
                  </a:lnTo>
                  <a:lnTo>
                    <a:pt x="313" y="126"/>
                  </a:lnTo>
                  <a:lnTo>
                    <a:pt x="316" y="121"/>
                  </a:lnTo>
                  <a:lnTo>
                    <a:pt x="321" y="116"/>
                  </a:lnTo>
                  <a:lnTo>
                    <a:pt x="325" y="112"/>
                  </a:lnTo>
                  <a:lnTo>
                    <a:pt x="325" y="112"/>
                  </a:lnTo>
                  <a:lnTo>
                    <a:pt x="328" y="115"/>
                  </a:lnTo>
                  <a:lnTo>
                    <a:pt x="329" y="117"/>
                  </a:lnTo>
                  <a:lnTo>
                    <a:pt x="329" y="120"/>
                  </a:lnTo>
                  <a:lnTo>
                    <a:pt x="329" y="120"/>
                  </a:lnTo>
                  <a:lnTo>
                    <a:pt x="345" y="118"/>
                  </a:lnTo>
                  <a:lnTo>
                    <a:pt x="345" y="118"/>
                  </a:lnTo>
                  <a:lnTo>
                    <a:pt x="345" y="114"/>
                  </a:lnTo>
                  <a:lnTo>
                    <a:pt x="345" y="110"/>
                  </a:lnTo>
                  <a:lnTo>
                    <a:pt x="344" y="107"/>
                  </a:lnTo>
                  <a:lnTo>
                    <a:pt x="344" y="107"/>
                  </a:lnTo>
                  <a:lnTo>
                    <a:pt x="349" y="111"/>
                  </a:lnTo>
                  <a:lnTo>
                    <a:pt x="350" y="115"/>
                  </a:lnTo>
                  <a:lnTo>
                    <a:pt x="351" y="118"/>
                  </a:lnTo>
                  <a:lnTo>
                    <a:pt x="351" y="118"/>
                  </a:lnTo>
                  <a:lnTo>
                    <a:pt x="366" y="120"/>
                  </a:lnTo>
                  <a:lnTo>
                    <a:pt x="366" y="120"/>
                  </a:lnTo>
                  <a:lnTo>
                    <a:pt x="366" y="115"/>
                  </a:lnTo>
                  <a:lnTo>
                    <a:pt x="363" y="110"/>
                  </a:lnTo>
                  <a:lnTo>
                    <a:pt x="363" y="110"/>
                  </a:lnTo>
                  <a:lnTo>
                    <a:pt x="368" y="114"/>
                  </a:lnTo>
                  <a:lnTo>
                    <a:pt x="373" y="116"/>
                  </a:lnTo>
                  <a:lnTo>
                    <a:pt x="377" y="121"/>
                  </a:lnTo>
                  <a:lnTo>
                    <a:pt x="379" y="125"/>
                  </a:lnTo>
                  <a:lnTo>
                    <a:pt x="382" y="133"/>
                  </a:lnTo>
                  <a:lnTo>
                    <a:pt x="383" y="140"/>
                  </a:lnTo>
                  <a:lnTo>
                    <a:pt x="383" y="140"/>
                  </a:lnTo>
                  <a:lnTo>
                    <a:pt x="382" y="149"/>
                  </a:lnTo>
                  <a:lnTo>
                    <a:pt x="379" y="156"/>
                  </a:lnTo>
                  <a:lnTo>
                    <a:pt x="374" y="162"/>
                  </a:lnTo>
                  <a:lnTo>
                    <a:pt x="368" y="167"/>
                  </a:lnTo>
                  <a:lnTo>
                    <a:pt x="368" y="167"/>
                  </a:lnTo>
                  <a:lnTo>
                    <a:pt x="357" y="173"/>
                  </a:lnTo>
                  <a:lnTo>
                    <a:pt x="347" y="178"/>
                  </a:lnTo>
                  <a:close/>
                  <a:moveTo>
                    <a:pt x="333" y="282"/>
                  </a:moveTo>
                  <a:lnTo>
                    <a:pt x="333" y="282"/>
                  </a:lnTo>
                  <a:lnTo>
                    <a:pt x="332" y="281"/>
                  </a:lnTo>
                  <a:lnTo>
                    <a:pt x="332" y="281"/>
                  </a:lnTo>
                  <a:lnTo>
                    <a:pt x="330" y="281"/>
                  </a:lnTo>
                  <a:lnTo>
                    <a:pt x="330" y="281"/>
                  </a:lnTo>
                  <a:lnTo>
                    <a:pt x="333" y="282"/>
                  </a:lnTo>
                  <a:close/>
                  <a:moveTo>
                    <a:pt x="188" y="88"/>
                  </a:moveTo>
                  <a:lnTo>
                    <a:pt x="188" y="88"/>
                  </a:lnTo>
                  <a:lnTo>
                    <a:pt x="187" y="88"/>
                  </a:lnTo>
                  <a:lnTo>
                    <a:pt x="182" y="89"/>
                  </a:lnTo>
                  <a:lnTo>
                    <a:pt x="176" y="89"/>
                  </a:lnTo>
                  <a:lnTo>
                    <a:pt x="176" y="89"/>
                  </a:lnTo>
                  <a:lnTo>
                    <a:pt x="175" y="87"/>
                  </a:lnTo>
                  <a:lnTo>
                    <a:pt x="175" y="82"/>
                  </a:lnTo>
                  <a:lnTo>
                    <a:pt x="175" y="82"/>
                  </a:lnTo>
                  <a:lnTo>
                    <a:pt x="177" y="82"/>
                  </a:lnTo>
                  <a:lnTo>
                    <a:pt x="182" y="83"/>
                  </a:lnTo>
                  <a:lnTo>
                    <a:pt x="186" y="84"/>
                  </a:lnTo>
                  <a:lnTo>
                    <a:pt x="188" y="88"/>
                  </a:lnTo>
                  <a:close/>
                  <a:moveTo>
                    <a:pt x="404" y="242"/>
                  </a:moveTo>
                  <a:lnTo>
                    <a:pt x="404" y="242"/>
                  </a:lnTo>
                  <a:lnTo>
                    <a:pt x="410" y="243"/>
                  </a:lnTo>
                  <a:lnTo>
                    <a:pt x="415" y="242"/>
                  </a:lnTo>
                  <a:lnTo>
                    <a:pt x="415" y="242"/>
                  </a:lnTo>
                  <a:lnTo>
                    <a:pt x="414" y="234"/>
                  </a:lnTo>
                  <a:lnTo>
                    <a:pt x="412" y="223"/>
                  </a:lnTo>
                  <a:lnTo>
                    <a:pt x="412" y="223"/>
                  </a:lnTo>
                  <a:lnTo>
                    <a:pt x="409" y="223"/>
                  </a:lnTo>
                  <a:lnTo>
                    <a:pt x="405" y="223"/>
                  </a:lnTo>
                  <a:lnTo>
                    <a:pt x="401" y="222"/>
                  </a:lnTo>
                  <a:lnTo>
                    <a:pt x="396" y="219"/>
                  </a:lnTo>
                  <a:lnTo>
                    <a:pt x="396" y="219"/>
                  </a:lnTo>
                  <a:lnTo>
                    <a:pt x="394" y="214"/>
                  </a:lnTo>
                  <a:lnTo>
                    <a:pt x="394" y="214"/>
                  </a:lnTo>
                  <a:lnTo>
                    <a:pt x="387" y="204"/>
                  </a:lnTo>
                  <a:lnTo>
                    <a:pt x="378" y="197"/>
                  </a:lnTo>
                  <a:lnTo>
                    <a:pt x="369" y="190"/>
                  </a:lnTo>
                  <a:lnTo>
                    <a:pt x="362" y="186"/>
                  </a:lnTo>
                  <a:lnTo>
                    <a:pt x="362" y="186"/>
                  </a:lnTo>
                  <a:lnTo>
                    <a:pt x="374" y="178"/>
                  </a:lnTo>
                  <a:lnTo>
                    <a:pt x="383" y="171"/>
                  </a:lnTo>
                  <a:lnTo>
                    <a:pt x="389" y="165"/>
                  </a:lnTo>
                  <a:lnTo>
                    <a:pt x="392" y="160"/>
                  </a:lnTo>
                  <a:lnTo>
                    <a:pt x="392" y="160"/>
                  </a:lnTo>
                  <a:lnTo>
                    <a:pt x="394" y="155"/>
                  </a:lnTo>
                  <a:lnTo>
                    <a:pt x="396" y="148"/>
                  </a:lnTo>
                  <a:lnTo>
                    <a:pt x="396" y="140"/>
                  </a:lnTo>
                  <a:lnTo>
                    <a:pt x="396" y="132"/>
                  </a:lnTo>
                  <a:lnTo>
                    <a:pt x="394" y="123"/>
                  </a:lnTo>
                  <a:lnTo>
                    <a:pt x="390" y="115"/>
                  </a:lnTo>
                  <a:lnTo>
                    <a:pt x="384" y="107"/>
                  </a:lnTo>
                  <a:lnTo>
                    <a:pt x="379" y="104"/>
                  </a:lnTo>
                  <a:lnTo>
                    <a:pt x="374" y="100"/>
                  </a:lnTo>
                  <a:lnTo>
                    <a:pt x="374" y="100"/>
                  </a:lnTo>
                  <a:lnTo>
                    <a:pt x="367" y="96"/>
                  </a:lnTo>
                  <a:lnTo>
                    <a:pt x="358" y="94"/>
                  </a:lnTo>
                  <a:lnTo>
                    <a:pt x="351" y="93"/>
                  </a:lnTo>
                  <a:lnTo>
                    <a:pt x="344" y="93"/>
                  </a:lnTo>
                  <a:lnTo>
                    <a:pt x="332" y="95"/>
                  </a:lnTo>
                  <a:lnTo>
                    <a:pt x="322" y="98"/>
                  </a:lnTo>
                  <a:lnTo>
                    <a:pt x="322" y="98"/>
                  </a:lnTo>
                  <a:lnTo>
                    <a:pt x="316" y="101"/>
                  </a:lnTo>
                  <a:lnTo>
                    <a:pt x="310" y="106"/>
                  </a:lnTo>
                  <a:lnTo>
                    <a:pt x="305" y="111"/>
                  </a:lnTo>
                  <a:lnTo>
                    <a:pt x="301" y="117"/>
                  </a:lnTo>
                  <a:lnTo>
                    <a:pt x="299" y="125"/>
                  </a:lnTo>
                  <a:lnTo>
                    <a:pt x="296" y="132"/>
                  </a:lnTo>
                  <a:lnTo>
                    <a:pt x="296" y="139"/>
                  </a:lnTo>
                  <a:lnTo>
                    <a:pt x="296" y="149"/>
                  </a:lnTo>
                  <a:lnTo>
                    <a:pt x="296" y="149"/>
                  </a:lnTo>
                  <a:lnTo>
                    <a:pt x="299" y="155"/>
                  </a:lnTo>
                  <a:lnTo>
                    <a:pt x="301" y="161"/>
                  </a:lnTo>
                  <a:lnTo>
                    <a:pt x="305" y="167"/>
                  </a:lnTo>
                  <a:lnTo>
                    <a:pt x="308" y="171"/>
                  </a:lnTo>
                  <a:lnTo>
                    <a:pt x="319" y="178"/>
                  </a:lnTo>
                  <a:lnTo>
                    <a:pt x="332" y="186"/>
                  </a:lnTo>
                  <a:lnTo>
                    <a:pt x="332" y="186"/>
                  </a:lnTo>
                  <a:lnTo>
                    <a:pt x="322" y="190"/>
                  </a:lnTo>
                  <a:lnTo>
                    <a:pt x="314" y="198"/>
                  </a:lnTo>
                  <a:lnTo>
                    <a:pt x="312" y="201"/>
                  </a:lnTo>
                  <a:lnTo>
                    <a:pt x="311" y="206"/>
                  </a:lnTo>
                  <a:lnTo>
                    <a:pt x="310" y="211"/>
                  </a:lnTo>
                  <a:lnTo>
                    <a:pt x="308" y="217"/>
                  </a:lnTo>
                  <a:lnTo>
                    <a:pt x="308" y="217"/>
                  </a:lnTo>
                  <a:lnTo>
                    <a:pt x="310" y="225"/>
                  </a:lnTo>
                  <a:lnTo>
                    <a:pt x="312" y="233"/>
                  </a:lnTo>
                  <a:lnTo>
                    <a:pt x="313" y="243"/>
                  </a:lnTo>
                  <a:lnTo>
                    <a:pt x="313" y="249"/>
                  </a:lnTo>
                  <a:lnTo>
                    <a:pt x="312" y="255"/>
                  </a:lnTo>
                  <a:lnTo>
                    <a:pt x="312" y="255"/>
                  </a:lnTo>
                  <a:lnTo>
                    <a:pt x="313" y="255"/>
                  </a:lnTo>
                  <a:lnTo>
                    <a:pt x="318" y="254"/>
                  </a:lnTo>
                  <a:lnTo>
                    <a:pt x="324" y="249"/>
                  </a:lnTo>
                  <a:lnTo>
                    <a:pt x="324" y="249"/>
                  </a:lnTo>
                  <a:lnTo>
                    <a:pt x="327" y="242"/>
                  </a:lnTo>
                  <a:lnTo>
                    <a:pt x="328" y="234"/>
                  </a:lnTo>
                  <a:lnTo>
                    <a:pt x="328" y="226"/>
                  </a:lnTo>
                  <a:lnTo>
                    <a:pt x="328" y="226"/>
                  </a:lnTo>
                  <a:lnTo>
                    <a:pt x="330" y="230"/>
                  </a:lnTo>
                  <a:lnTo>
                    <a:pt x="332" y="236"/>
                  </a:lnTo>
                  <a:lnTo>
                    <a:pt x="332" y="240"/>
                  </a:lnTo>
                  <a:lnTo>
                    <a:pt x="330" y="245"/>
                  </a:lnTo>
                  <a:lnTo>
                    <a:pt x="330" y="245"/>
                  </a:lnTo>
                  <a:lnTo>
                    <a:pt x="335" y="243"/>
                  </a:lnTo>
                  <a:lnTo>
                    <a:pt x="338" y="240"/>
                  </a:lnTo>
                  <a:lnTo>
                    <a:pt x="340" y="238"/>
                  </a:lnTo>
                  <a:lnTo>
                    <a:pt x="340" y="238"/>
                  </a:lnTo>
                  <a:lnTo>
                    <a:pt x="341" y="230"/>
                  </a:lnTo>
                  <a:lnTo>
                    <a:pt x="341" y="221"/>
                  </a:lnTo>
                  <a:lnTo>
                    <a:pt x="339" y="215"/>
                  </a:lnTo>
                  <a:lnTo>
                    <a:pt x="338" y="210"/>
                  </a:lnTo>
                  <a:lnTo>
                    <a:pt x="338" y="210"/>
                  </a:lnTo>
                  <a:lnTo>
                    <a:pt x="336" y="205"/>
                  </a:lnTo>
                  <a:lnTo>
                    <a:pt x="338" y="200"/>
                  </a:lnTo>
                  <a:lnTo>
                    <a:pt x="341" y="195"/>
                  </a:lnTo>
                  <a:lnTo>
                    <a:pt x="345" y="193"/>
                  </a:lnTo>
                  <a:lnTo>
                    <a:pt x="345" y="193"/>
                  </a:lnTo>
                  <a:lnTo>
                    <a:pt x="357" y="199"/>
                  </a:lnTo>
                  <a:lnTo>
                    <a:pt x="357" y="199"/>
                  </a:lnTo>
                  <a:lnTo>
                    <a:pt x="362" y="203"/>
                  </a:lnTo>
                  <a:lnTo>
                    <a:pt x="369" y="209"/>
                  </a:lnTo>
                  <a:lnTo>
                    <a:pt x="377" y="217"/>
                  </a:lnTo>
                  <a:lnTo>
                    <a:pt x="381" y="222"/>
                  </a:lnTo>
                  <a:lnTo>
                    <a:pt x="383" y="228"/>
                  </a:lnTo>
                  <a:lnTo>
                    <a:pt x="383" y="228"/>
                  </a:lnTo>
                  <a:lnTo>
                    <a:pt x="387" y="236"/>
                  </a:lnTo>
                  <a:lnTo>
                    <a:pt x="388" y="243"/>
                  </a:lnTo>
                  <a:lnTo>
                    <a:pt x="388" y="249"/>
                  </a:lnTo>
                  <a:lnTo>
                    <a:pt x="388" y="255"/>
                  </a:lnTo>
                  <a:lnTo>
                    <a:pt x="385" y="264"/>
                  </a:lnTo>
                  <a:lnTo>
                    <a:pt x="383" y="269"/>
                  </a:lnTo>
                  <a:lnTo>
                    <a:pt x="383" y="269"/>
                  </a:lnTo>
                  <a:lnTo>
                    <a:pt x="378" y="275"/>
                  </a:lnTo>
                  <a:lnTo>
                    <a:pt x="373" y="281"/>
                  </a:lnTo>
                  <a:lnTo>
                    <a:pt x="366" y="284"/>
                  </a:lnTo>
                  <a:lnTo>
                    <a:pt x="357" y="286"/>
                  </a:lnTo>
                  <a:lnTo>
                    <a:pt x="357" y="286"/>
                  </a:lnTo>
                  <a:lnTo>
                    <a:pt x="356" y="286"/>
                  </a:lnTo>
                  <a:lnTo>
                    <a:pt x="356" y="286"/>
                  </a:lnTo>
                  <a:lnTo>
                    <a:pt x="346" y="286"/>
                  </a:lnTo>
                  <a:lnTo>
                    <a:pt x="346" y="286"/>
                  </a:lnTo>
                  <a:lnTo>
                    <a:pt x="338" y="283"/>
                  </a:lnTo>
                  <a:lnTo>
                    <a:pt x="338" y="283"/>
                  </a:lnTo>
                  <a:lnTo>
                    <a:pt x="330" y="281"/>
                  </a:lnTo>
                  <a:lnTo>
                    <a:pt x="330" y="281"/>
                  </a:lnTo>
                  <a:lnTo>
                    <a:pt x="323" y="277"/>
                  </a:lnTo>
                  <a:lnTo>
                    <a:pt x="312" y="270"/>
                  </a:lnTo>
                  <a:lnTo>
                    <a:pt x="300" y="261"/>
                  </a:lnTo>
                  <a:lnTo>
                    <a:pt x="288" y="249"/>
                  </a:lnTo>
                  <a:lnTo>
                    <a:pt x="288" y="249"/>
                  </a:lnTo>
                  <a:lnTo>
                    <a:pt x="272" y="230"/>
                  </a:lnTo>
                  <a:lnTo>
                    <a:pt x="261" y="216"/>
                  </a:lnTo>
                  <a:lnTo>
                    <a:pt x="261" y="216"/>
                  </a:lnTo>
                  <a:lnTo>
                    <a:pt x="267" y="219"/>
                  </a:lnTo>
                  <a:lnTo>
                    <a:pt x="272" y="219"/>
                  </a:lnTo>
                  <a:lnTo>
                    <a:pt x="278" y="219"/>
                  </a:lnTo>
                  <a:lnTo>
                    <a:pt x="278" y="219"/>
                  </a:lnTo>
                  <a:lnTo>
                    <a:pt x="279" y="208"/>
                  </a:lnTo>
                  <a:lnTo>
                    <a:pt x="279" y="197"/>
                  </a:lnTo>
                  <a:lnTo>
                    <a:pt x="279" y="197"/>
                  </a:lnTo>
                  <a:lnTo>
                    <a:pt x="279" y="187"/>
                  </a:lnTo>
                  <a:lnTo>
                    <a:pt x="279" y="187"/>
                  </a:lnTo>
                  <a:lnTo>
                    <a:pt x="275" y="187"/>
                  </a:lnTo>
                  <a:lnTo>
                    <a:pt x="267" y="184"/>
                  </a:lnTo>
                  <a:lnTo>
                    <a:pt x="263" y="183"/>
                  </a:lnTo>
                  <a:lnTo>
                    <a:pt x="258" y="181"/>
                  </a:lnTo>
                  <a:lnTo>
                    <a:pt x="254" y="178"/>
                  </a:lnTo>
                  <a:lnTo>
                    <a:pt x="252" y="175"/>
                  </a:lnTo>
                  <a:lnTo>
                    <a:pt x="252" y="175"/>
                  </a:lnTo>
                  <a:lnTo>
                    <a:pt x="256" y="176"/>
                  </a:lnTo>
                  <a:lnTo>
                    <a:pt x="259" y="177"/>
                  </a:lnTo>
                  <a:lnTo>
                    <a:pt x="264" y="178"/>
                  </a:lnTo>
                  <a:lnTo>
                    <a:pt x="264" y="178"/>
                  </a:lnTo>
                  <a:lnTo>
                    <a:pt x="275" y="177"/>
                  </a:lnTo>
                  <a:lnTo>
                    <a:pt x="280" y="177"/>
                  </a:lnTo>
                  <a:lnTo>
                    <a:pt x="280" y="177"/>
                  </a:lnTo>
                  <a:lnTo>
                    <a:pt x="281" y="166"/>
                  </a:lnTo>
                  <a:lnTo>
                    <a:pt x="281" y="156"/>
                  </a:lnTo>
                  <a:lnTo>
                    <a:pt x="281" y="156"/>
                  </a:lnTo>
                  <a:lnTo>
                    <a:pt x="281" y="146"/>
                  </a:lnTo>
                  <a:lnTo>
                    <a:pt x="281" y="146"/>
                  </a:lnTo>
                  <a:lnTo>
                    <a:pt x="274" y="146"/>
                  </a:lnTo>
                  <a:lnTo>
                    <a:pt x="265" y="145"/>
                  </a:lnTo>
                  <a:lnTo>
                    <a:pt x="265" y="145"/>
                  </a:lnTo>
                  <a:lnTo>
                    <a:pt x="257" y="142"/>
                  </a:lnTo>
                  <a:lnTo>
                    <a:pt x="253" y="139"/>
                  </a:lnTo>
                  <a:lnTo>
                    <a:pt x="251" y="136"/>
                  </a:lnTo>
                  <a:lnTo>
                    <a:pt x="251" y="136"/>
                  </a:lnTo>
                  <a:lnTo>
                    <a:pt x="254" y="137"/>
                  </a:lnTo>
                  <a:lnTo>
                    <a:pt x="264" y="139"/>
                  </a:lnTo>
                  <a:lnTo>
                    <a:pt x="264" y="139"/>
                  </a:lnTo>
                  <a:lnTo>
                    <a:pt x="270" y="139"/>
                  </a:lnTo>
                  <a:lnTo>
                    <a:pt x="277" y="138"/>
                  </a:lnTo>
                  <a:lnTo>
                    <a:pt x="281" y="138"/>
                  </a:lnTo>
                  <a:lnTo>
                    <a:pt x="283" y="137"/>
                  </a:lnTo>
                  <a:lnTo>
                    <a:pt x="283" y="137"/>
                  </a:lnTo>
                  <a:lnTo>
                    <a:pt x="283" y="117"/>
                  </a:lnTo>
                  <a:lnTo>
                    <a:pt x="283" y="117"/>
                  </a:lnTo>
                  <a:lnTo>
                    <a:pt x="284" y="112"/>
                  </a:lnTo>
                  <a:lnTo>
                    <a:pt x="284" y="106"/>
                  </a:lnTo>
                  <a:lnTo>
                    <a:pt x="284" y="106"/>
                  </a:lnTo>
                  <a:lnTo>
                    <a:pt x="280" y="106"/>
                  </a:lnTo>
                  <a:lnTo>
                    <a:pt x="273" y="105"/>
                  </a:lnTo>
                  <a:lnTo>
                    <a:pt x="264" y="101"/>
                  </a:lnTo>
                  <a:lnTo>
                    <a:pt x="261" y="99"/>
                  </a:lnTo>
                  <a:lnTo>
                    <a:pt x="256" y="95"/>
                  </a:lnTo>
                  <a:lnTo>
                    <a:pt x="256" y="95"/>
                  </a:lnTo>
                  <a:lnTo>
                    <a:pt x="254" y="93"/>
                  </a:lnTo>
                  <a:lnTo>
                    <a:pt x="254" y="90"/>
                  </a:lnTo>
                  <a:lnTo>
                    <a:pt x="256" y="85"/>
                  </a:lnTo>
                  <a:lnTo>
                    <a:pt x="256" y="85"/>
                  </a:lnTo>
                  <a:lnTo>
                    <a:pt x="234" y="76"/>
                  </a:lnTo>
                  <a:lnTo>
                    <a:pt x="234" y="76"/>
                  </a:lnTo>
                  <a:lnTo>
                    <a:pt x="236" y="73"/>
                  </a:lnTo>
                  <a:lnTo>
                    <a:pt x="239" y="70"/>
                  </a:lnTo>
                  <a:lnTo>
                    <a:pt x="239" y="67"/>
                  </a:lnTo>
                  <a:lnTo>
                    <a:pt x="239" y="67"/>
                  </a:lnTo>
                  <a:lnTo>
                    <a:pt x="237" y="63"/>
                  </a:lnTo>
                  <a:lnTo>
                    <a:pt x="234" y="61"/>
                  </a:lnTo>
                  <a:lnTo>
                    <a:pt x="230" y="60"/>
                  </a:lnTo>
                  <a:lnTo>
                    <a:pt x="225" y="60"/>
                  </a:lnTo>
                  <a:lnTo>
                    <a:pt x="225" y="60"/>
                  </a:lnTo>
                  <a:lnTo>
                    <a:pt x="220" y="61"/>
                  </a:lnTo>
                  <a:lnTo>
                    <a:pt x="218" y="63"/>
                  </a:lnTo>
                  <a:lnTo>
                    <a:pt x="214" y="67"/>
                  </a:lnTo>
                  <a:lnTo>
                    <a:pt x="187" y="55"/>
                  </a:lnTo>
                  <a:lnTo>
                    <a:pt x="165" y="77"/>
                  </a:lnTo>
                  <a:lnTo>
                    <a:pt x="165" y="77"/>
                  </a:lnTo>
                  <a:lnTo>
                    <a:pt x="164" y="78"/>
                  </a:lnTo>
                  <a:lnTo>
                    <a:pt x="164" y="81"/>
                  </a:lnTo>
                  <a:lnTo>
                    <a:pt x="164" y="83"/>
                  </a:lnTo>
                  <a:lnTo>
                    <a:pt x="164" y="83"/>
                  </a:lnTo>
                  <a:lnTo>
                    <a:pt x="164" y="84"/>
                  </a:lnTo>
                  <a:lnTo>
                    <a:pt x="163" y="85"/>
                  </a:lnTo>
                  <a:lnTo>
                    <a:pt x="163" y="85"/>
                  </a:lnTo>
                  <a:lnTo>
                    <a:pt x="157" y="93"/>
                  </a:lnTo>
                  <a:lnTo>
                    <a:pt x="157" y="93"/>
                  </a:lnTo>
                  <a:lnTo>
                    <a:pt x="153" y="99"/>
                  </a:lnTo>
                  <a:lnTo>
                    <a:pt x="153" y="99"/>
                  </a:lnTo>
                  <a:lnTo>
                    <a:pt x="150" y="104"/>
                  </a:lnTo>
                  <a:lnTo>
                    <a:pt x="149" y="107"/>
                  </a:lnTo>
                  <a:lnTo>
                    <a:pt x="149" y="107"/>
                  </a:lnTo>
                  <a:lnTo>
                    <a:pt x="148" y="109"/>
                  </a:lnTo>
                  <a:lnTo>
                    <a:pt x="148" y="111"/>
                  </a:lnTo>
                  <a:lnTo>
                    <a:pt x="150" y="116"/>
                  </a:lnTo>
                  <a:lnTo>
                    <a:pt x="157" y="121"/>
                  </a:lnTo>
                  <a:lnTo>
                    <a:pt x="157" y="122"/>
                  </a:lnTo>
                  <a:lnTo>
                    <a:pt x="157" y="122"/>
                  </a:lnTo>
                  <a:lnTo>
                    <a:pt x="158" y="121"/>
                  </a:lnTo>
                  <a:lnTo>
                    <a:pt x="159" y="121"/>
                  </a:lnTo>
                  <a:lnTo>
                    <a:pt x="159" y="121"/>
                  </a:lnTo>
                  <a:lnTo>
                    <a:pt x="163" y="125"/>
                  </a:lnTo>
                  <a:lnTo>
                    <a:pt x="163" y="125"/>
                  </a:lnTo>
                  <a:lnTo>
                    <a:pt x="164" y="122"/>
                  </a:lnTo>
                  <a:lnTo>
                    <a:pt x="166" y="118"/>
                  </a:lnTo>
                  <a:lnTo>
                    <a:pt x="166" y="118"/>
                  </a:lnTo>
                  <a:lnTo>
                    <a:pt x="170" y="114"/>
                  </a:lnTo>
                  <a:lnTo>
                    <a:pt x="175" y="110"/>
                  </a:lnTo>
                  <a:lnTo>
                    <a:pt x="175" y="110"/>
                  </a:lnTo>
                  <a:lnTo>
                    <a:pt x="180" y="107"/>
                  </a:lnTo>
                  <a:lnTo>
                    <a:pt x="185" y="107"/>
                  </a:lnTo>
                  <a:lnTo>
                    <a:pt x="185" y="107"/>
                  </a:lnTo>
                  <a:lnTo>
                    <a:pt x="190" y="107"/>
                  </a:lnTo>
                  <a:lnTo>
                    <a:pt x="193" y="110"/>
                  </a:lnTo>
                  <a:lnTo>
                    <a:pt x="193" y="110"/>
                  </a:lnTo>
                  <a:lnTo>
                    <a:pt x="196" y="114"/>
                  </a:lnTo>
                  <a:lnTo>
                    <a:pt x="197" y="118"/>
                  </a:lnTo>
                  <a:lnTo>
                    <a:pt x="197" y="123"/>
                  </a:lnTo>
                  <a:lnTo>
                    <a:pt x="197" y="127"/>
                  </a:lnTo>
                  <a:lnTo>
                    <a:pt x="197" y="127"/>
                  </a:lnTo>
                  <a:lnTo>
                    <a:pt x="195" y="125"/>
                  </a:lnTo>
                  <a:lnTo>
                    <a:pt x="195" y="125"/>
                  </a:lnTo>
                  <a:lnTo>
                    <a:pt x="191" y="123"/>
                  </a:lnTo>
                  <a:lnTo>
                    <a:pt x="185" y="122"/>
                  </a:lnTo>
                  <a:lnTo>
                    <a:pt x="177" y="122"/>
                  </a:lnTo>
                  <a:lnTo>
                    <a:pt x="170" y="123"/>
                  </a:lnTo>
                  <a:lnTo>
                    <a:pt x="170" y="123"/>
                  </a:lnTo>
                  <a:lnTo>
                    <a:pt x="162" y="127"/>
                  </a:lnTo>
                  <a:lnTo>
                    <a:pt x="147" y="132"/>
                  </a:lnTo>
                  <a:lnTo>
                    <a:pt x="147" y="132"/>
                  </a:lnTo>
                  <a:lnTo>
                    <a:pt x="143" y="133"/>
                  </a:lnTo>
                  <a:lnTo>
                    <a:pt x="139" y="133"/>
                  </a:lnTo>
                  <a:lnTo>
                    <a:pt x="137" y="131"/>
                  </a:lnTo>
                  <a:lnTo>
                    <a:pt x="136" y="128"/>
                  </a:lnTo>
                  <a:lnTo>
                    <a:pt x="136" y="128"/>
                  </a:lnTo>
                  <a:lnTo>
                    <a:pt x="136" y="125"/>
                  </a:lnTo>
                  <a:lnTo>
                    <a:pt x="136" y="122"/>
                  </a:lnTo>
                  <a:lnTo>
                    <a:pt x="137" y="120"/>
                  </a:lnTo>
                  <a:lnTo>
                    <a:pt x="137" y="120"/>
                  </a:lnTo>
                  <a:lnTo>
                    <a:pt x="133" y="122"/>
                  </a:lnTo>
                  <a:lnTo>
                    <a:pt x="130" y="125"/>
                  </a:lnTo>
                  <a:lnTo>
                    <a:pt x="127" y="128"/>
                  </a:lnTo>
                  <a:lnTo>
                    <a:pt x="127" y="128"/>
                  </a:lnTo>
                  <a:lnTo>
                    <a:pt x="127" y="133"/>
                  </a:lnTo>
                  <a:lnTo>
                    <a:pt x="128" y="138"/>
                  </a:lnTo>
                  <a:lnTo>
                    <a:pt x="131" y="140"/>
                  </a:lnTo>
                  <a:lnTo>
                    <a:pt x="135" y="143"/>
                  </a:lnTo>
                  <a:lnTo>
                    <a:pt x="135" y="143"/>
                  </a:lnTo>
                  <a:lnTo>
                    <a:pt x="139" y="143"/>
                  </a:lnTo>
                  <a:lnTo>
                    <a:pt x="146" y="142"/>
                  </a:lnTo>
                  <a:lnTo>
                    <a:pt x="157" y="137"/>
                  </a:lnTo>
                  <a:lnTo>
                    <a:pt x="157" y="137"/>
                  </a:lnTo>
                  <a:lnTo>
                    <a:pt x="168" y="131"/>
                  </a:lnTo>
                  <a:lnTo>
                    <a:pt x="168" y="131"/>
                  </a:lnTo>
                  <a:lnTo>
                    <a:pt x="173" y="129"/>
                  </a:lnTo>
                  <a:lnTo>
                    <a:pt x="176" y="128"/>
                  </a:lnTo>
                  <a:lnTo>
                    <a:pt x="181" y="129"/>
                  </a:lnTo>
                  <a:lnTo>
                    <a:pt x="186" y="131"/>
                  </a:lnTo>
                  <a:lnTo>
                    <a:pt x="186" y="131"/>
                  </a:lnTo>
                  <a:lnTo>
                    <a:pt x="191" y="134"/>
                  </a:lnTo>
                  <a:lnTo>
                    <a:pt x="193" y="136"/>
                  </a:lnTo>
                  <a:lnTo>
                    <a:pt x="193" y="136"/>
                  </a:lnTo>
                  <a:lnTo>
                    <a:pt x="191" y="139"/>
                  </a:lnTo>
                  <a:lnTo>
                    <a:pt x="188" y="142"/>
                  </a:lnTo>
                  <a:lnTo>
                    <a:pt x="184" y="142"/>
                  </a:lnTo>
                  <a:lnTo>
                    <a:pt x="184" y="142"/>
                  </a:lnTo>
                  <a:lnTo>
                    <a:pt x="179" y="142"/>
                  </a:lnTo>
                  <a:lnTo>
                    <a:pt x="175" y="140"/>
                  </a:lnTo>
                  <a:lnTo>
                    <a:pt x="171" y="138"/>
                  </a:lnTo>
                  <a:lnTo>
                    <a:pt x="170" y="136"/>
                  </a:lnTo>
                  <a:lnTo>
                    <a:pt x="170" y="136"/>
                  </a:lnTo>
                  <a:lnTo>
                    <a:pt x="168" y="140"/>
                  </a:lnTo>
                  <a:lnTo>
                    <a:pt x="168" y="140"/>
                  </a:lnTo>
                  <a:lnTo>
                    <a:pt x="166" y="143"/>
                  </a:lnTo>
                  <a:lnTo>
                    <a:pt x="166" y="145"/>
                  </a:lnTo>
                  <a:lnTo>
                    <a:pt x="168" y="146"/>
                  </a:lnTo>
                  <a:lnTo>
                    <a:pt x="166" y="149"/>
                  </a:lnTo>
                  <a:lnTo>
                    <a:pt x="166" y="149"/>
                  </a:lnTo>
                  <a:lnTo>
                    <a:pt x="165" y="150"/>
                  </a:lnTo>
                  <a:lnTo>
                    <a:pt x="164" y="153"/>
                  </a:lnTo>
                  <a:lnTo>
                    <a:pt x="159" y="156"/>
                  </a:lnTo>
                  <a:lnTo>
                    <a:pt x="159" y="156"/>
                  </a:lnTo>
                  <a:lnTo>
                    <a:pt x="152" y="160"/>
                  </a:lnTo>
                  <a:lnTo>
                    <a:pt x="147" y="161"/>
                  </a:lnTo>
                  <a:lnTo>
                    <a:pt x="147" y="161"/>
                  </a:lnTo>
                  <a:lnTo>
                    <a:pt x="152" y="172"/>
                  </a:lnTo>
                  <a:lnTo>
                    <a:pt x="152" y="172"/>
                  </a:lnTo>
                  <a:lnTo>
                    <a:pt x="155" y="179"/>
                  </a:lnTo>
                  <a:lnTo>
                    <a:pt x="158" y="184"/>
                  </a:lnTo>
                  <a:lnTo>
                    <a:pt x="160" y="188"/>
                  </a:lnTo>
                  <a:lnTo>
                    <a:pt x="160" y="188"/>
                  </a:lnTo>
                  <a:lnTo>
                    <a:pt x="165" y="187"/>
                  </a:lnTo>
                  <a:lnTo>
                    <a:pt x="174" y="183"/>
                  </a:lnTo>
                  <a:lnTo>
                    <a:pt x="174" y="183"/>
                  </a:lnTo>
                  <a:lnTo>
                    <a:pt x="180" y="178"/>
                  </a:lnTo>
                  <a:lnTo>
                    <a:pt x="184" y="173"/>
                  </a:lnTo>
                  <a:lnTo>
                    <a:pt x="184" y="173"/>
                  </a:lnTo>
                  <a:lnTo>
                    <a:pt x="179" y="184"/>
                  </a:lnTo>
                  <a:lnTo>
                    <a:pt x="175" y="190"/>
                  </a:lnTo>
                  <a:lnTo>
                    <a:pt x="170" y="195"/>
                  </a:lnTo>
                  <a:lnTo>
                    <a:pt x="166" y="199"/>
                  </a:lnTo>
                  <a:lnTo>
                    <a:pt x="166" y="199"/>
                  </a:lnTo>
                  <a:lnTo>
                    <a:pt x="150" y="210"/>
                  </a:lnTo>
                  <a:lnTo>
                    <a:pt x="128" y="222"/>
                  </a:lnTo>
                  <a:lnTo>
                    <a:pt x="115" y="230"/>
                  </a:lnTo>
                  <a:lnTo>
                    <a:pt x="103" y="234"/>
                  </a:lnTo>
                  <a:lnTo>
                    <a:pt x="89" y="239"/>
                  </a:lnTo>
                  <a:lnTo>
                    <a:pt x="76" y="242"/>
                  </a:lnTo>
                  <a:lnTo>
                    <a:pt x="76" y="242"/>
                  </a:lnTo>
                  <a:lnTo>
                    <a:pt x="72" y="240"/>
                  </a:lnTo>
                  <a:lnTo>
                    <a:pt x="67" y="239"/>
                  </a:lnTo>
                  <a:lnTo>
                    <a:pt x="59" y="233"/>
                  </a:lnTo>
                  <a:lnTo>
                    <a:pt x="50" y="227"/>
                  </a:lnTo>
                  <a:lnTo>
                    <a:pt x="45" y="221"/>
                  </a:lnTo>
                  <a:lnTo>
                    <a:pt x="45" y="221"/>
                  </a:lnTo>
                  <a:lnTo>
                    <a:pt x="44" y="221"/>
                  </a:lnTo>
                  <a:lnTo>
                    <a:pt x="42" y="220"/>
                  </a:lnTo>
                  <a:lnTo>
                    <a:pt x="39" y="221"/>
                  </a:lnTo>
                  <a:lnTo>
                    <a:pt x="35" y="223"/>
                  </a:lnTo>
                  <a:lnTo>
                    <a:pt x="35" y="223"/>
                  </a:lnTo>
                  <a:lnTo>
                    <a:pt x="33" y="223"/>
                  </a:lnTo>
                  <a:lnTo>
                    <a:pt x="28" y="223"/>
                  </a:lnTo>
                  <a:lnTo>
                    <a:pt x="21" y="225"/>
                  </a:lnTo>
                  <a:lnTo>
                    <a:pt x="18" y="227"/>
                  </a:lnTo>
                  <a:lnTo>
                    <a:pt x="16" y="230"/>
                  </a:lnTo>
                  <a:lnTo>
                    <a:pt x="16" y="230"/>
                  </a:lnTo>
                  <a:lnTo>
                    <a:pt x="16" y="231"/>
                  </a:lnTo>
                  <a:lnTo>
                    <a:pt x="20" y="231"/>
                  </a:lnTo>
                  <a:lnTo>
                    <a:pt x="23" y="230"/>
                  </a:lnTo>
                  <a:lnTo>
                    <a:pt x="28" y="231"/>
                  </a:lnTo>
                  <a:lnTo>
                    <a:pt x="28" y="231"/>
                  </a:lnTo>
                  <a:lnTo>
                    <a:pt x="29" y="232"/>
                  </a:lnTo>
                  <a:lnTo>
                    <a:pt x="28" y="233"/>
                  </a:lnTo>
                  <a:lnTo>
                    <a:pt x="27" y="234"/>
                  </a:lnTo>
                  <a:lnTo>
                    <a:pt x="27" y="237"/>
                  </a:lnTo>
                  <a:lnTo>
                    <a:pt x="27" y="237"/>
                  </a:lnTo>
                  <a:lnTo>
                    <a:pt x="27" y="238"/>
                  </a:lnTo>
                  <a:lnTo>
                    <a:pt x="29" y="240"/>
                  </a:lnTo>
                  <a:lnTo>
                    <a:pt x="35" y="243"/>
                  </a:lnTo>
                  <a:lnTo>
                    <a:pt x="48" y="248"/>
                  </a:lnTo>
                  <a:lnTo>
                    <a:pt x="48" y="248"/>
                  </a:lnTo>
                  <a:lnTo>
                    <a:pt x="49" y="249"/>
                  </a:lnTo>
                  <a:lnTo>
                    <a:pt x="49" y="250"/>
                  </a:lnTo>
                  <a:lnTo>
                    <a:pt x="49" y="250"/>
                  </a:lnTo>
                  <a:lnTo>
                    <a:pt x="40" y="249"/>
                  </a:lnTo>
                  <a:lnTo>
                    <a:pt x="34" y="247"/>
                  </a:lnTo>
                  <a:lnTo>
                    <a:pt x="26" y="243"/>
                  </a:lnTo>
                  <a:lnTo>
                    <a:pt x="26" y="243"/>
                  </a:lnTo>
                  <a:lnTo>
                    <a:pt x="20" y="242"/>
                  </a:lnTo>
                  <a:lnTo>
                    <a:pt x="16" y="242"/>
                  </a:lnTo>
                  <a:lnTo>
                    <a:pt x="15" y="244"/>
                  </a:lnTo>
                  <a:lnTo>
                    <a:pt x="13" y="247"/>
                  </a:lnTo>
                  <a:lnTo>
                    <a:pt x="13" y="247"/>
                  </a:lnTo>
                  <a:lnTo>
                    <a:pt x="12" y="248"/>
                  </a:lnTo>
                  <a:lnTo>
                    <a:pt x="11" y="248"/>
                  </a:lnTo>
                  <a:lnTo>
                    <a:pt x="7" y="250"/>
                  </a:lnTo>
                  <a:lnTo>
                    <a:pt x="5" y="251"/>
                  </a:lnTo>
                  <a:lnTo>
                    <a:pt x="2" y="255"/>
                  </a:lnTo>
                  <a:lnTo>
                    <a:pt x="1" y="259"/>
                  </a:lnTo>
                  <a:lnTo>
                    <a:pt x="0" y="265"/>
                  </a:lnTo>
                  <a:lnTo>
                    <a:pt x="0" y="265"/>
                  </a:lnTo>
                  <a:lnTo>
                    <a:pt x="2" y="264"/>
                  </a:lnTo>
                  <a:lnTo>
                    <a:pt x="6" y="260"/>
                  </a:lnTo>
                  <a:lnTo>
                    <a:pt x="10" y="258"/>
                  </a:lnTo>
                  <a:lnTo>
                    <a:pt x="12" y="256"/>
                  </a:lnTo>
                  <a:lnTo>
                    <a:pt x="12" y="258"/>
                  </a:lnTo>
                  <a:lnTo>
                    <a:pt x="12" y="258"/>
                  </a:lnTo>
                  <a:lnTo>
                    <a:pt x="15" y="262"/>
                  </a:lnTo>
                  <a:lnTo>
                    <a:pt x="18" y="265"/>
                  </a:lnTo>
                  <a:lnTo>
                    <a:pt x="23" y="265"/>
                  </a:lnTo>
                  <a:lnTo>
                    <a:pt x="28" y="265"/>
                  </a:lnTo>
                  <a:lnTo>
                    <a:pt x="39" y="264"/>
                  </a:lnTo>
                  <a:lnTo>
                    <a:pt x="44" y="264"/>
                  </a:lnTo>
                  <a:lnTo>
                    <a:pt x="46" y="264"/>
                  </a:lnTo>
                  <a:lnTo>
                    <a:pt x="46" y="264"/>
                  </a:lnTo>
                  <a:lnTo>
                    <a:pt x="46" y="265"/>
                  </a:lnTo>
                  <a:lnTo>
                    <a:pt x="46" y="265"/>
                  </a:lnTo>
                  <a:lnTo>
                    <a:pt x="44" y="266"/>
                  </a:lnTo>
                  <a:lnTo>
                    <a:pt x="35" y="267"/>
                  </a:lnTo>
                  <a:lnTo>
                    <a:pt x="31" y="269"/>
                  </a:lnTo>
                  <a:lnTo>
                    <a:pt x="26" y="271"/>
                  </a:lnTo>
                  <a:lnTo>
                    <a:pt x="24" y="272"/>
                  </a:lnTo>
                  <a:lnTo>
                    <a:pt x="23" y="275"/>
                  </a:lnTo>
                  <a:lnTo>
                    <a:pt x="24" y="276"/>
                  </a:lnTo>
                  <a:lnTo>
                    <a:pt x="24" y="276"/>
                  </a:lnTo>
                  <a:lnTo>
                    <a:pt x="22" y="278"/>
                  </a:lnTo>
                  <a:lnTo>
                    <a:pt x="20" y="283"/>
                  </a:lnTo>
                  <a:lnTo>
                    <a:pt x="18" y="286"/>
                  </a:lnTo>
                  <a:lnTo>
                    <a:pt x="18" y="289"/>
                  </a:lnTo>
                  <a:lnTo>
                    <a:pt x="20" y="293"/>
                  </a:lnTo>
                  <a:lnTo>
                    <a:pt x="23" y="298"/>
                  </a:lnTo>
                  <a:lnTo>
                    <a:pt x="23" y="298"/>
                  </a:lnTo>
                  <a:lnTo>
                    <a:pt x="24" y="291"/>
                  </a:lnTo>
                  <a:lnTo>
                    <a:pt x="27" y="287"/>
                  </a:lnTo>
                  <a:lnTo>
                    <a:pt x="28" y="286"/>
                  </a:lnTo>
                  <a:lnTo>
                    <a:pt x="31" y="286"/>
                  </a:lnTo>
                  <a:lnTo>
                    <a:pt x="31" y="286"/>
                  </a:lnTo>
                  <a:lnTo>
                    <a:pt x="35" y="286"/>
                  </a:lnTo>
                  <a:lnTo>
                    <a:pt x="39" y="288"/>
                  </a:lnTo>
                  <a:lnTo>
                    <a:pt x="43" y="288"/>
                  </a:lnTo>
                  <a:lnTo>
                    <a:pt x="48" y="286"/>
                  </a:lnTo>
                  <a:lnTo>
                    <a:pt x="48" y="286"/>
                  </a:lnTo>
                  <a:lnTo>
                    <a:pt x="53" y="282"/>
                  </a:lnTo>
                  <a:lnTo>
                    <a:pt x="56" y="280"/>
                  </a:lnTo>
                  <a:lnTo>
                    <a:pt x="64" y="277"/>
                  </a:lnTo>
                  <a:lnTo>
                    <a:pt x="64" y="277"/>
                  </a:lnTo>
                  <a:lnTo>
                    <a:pt x="64" y="280"/>
                  </a:lnTo>
                  <a:lnTo>
                    <a:pt x="66" y="283"/>
                  </a:lnTo>
                  <a:lnTo>
                    <a:pt x="66" y="283"/>
                  </a:lnTo>
                  <a:lnTo>
                    <a:pt x="69" y="284"/>
                  </a:lnTo>
                  <a:lnTo>
                    <a:pt x="70" y="286"/>
                  </a:lnTo>
                  <a:lnTo>
                    <a:pt x="70" y="286"/>
                  </a:lnTo>
                  <a:lnTo>
                    <a:pt x="70" y="286"/>
                  </a:lnTo>
                  <a:lnTo>
                    <a:pt x="69" y="289"/>
                  </a:lnTo>
                  <a:lnTo>
                    <a:pt x="66" y="293"/>
                  </a:lnTo>
                  <a:lnTo>
                    <a:pt x="64" y="295"/>
                  </a:lnTo>
                  <a:lnTo>
                    <a:pt x="64" y="295"/>
                  </a:lnTo>
                  <a:lnTo>
                    <a:pt x="65" y="295"/>
                  </a:lnTo>
                  <a:lnTo>
                    <a:pt x="69" y="295"/>
                  </a:lnTo>
                  <a:lnTo>
                    <a:pt x="72" y="294"/>
                  </a:lnTo>
                  <a:lnTo>
                    <a:pt x="75" y="292"/>
                  </a:lnTo>
                  <a:lnTo>
                    <a:pt x="77" y="288"/>
                  </a:lnTo>
                  <a:lnTo>
                    <a:pt x="77" y="288"/>
                  </a:lnTo>
                  <a:lnTo>
                    <a:pt x="78" y="287"/>
                  </a:lnTo>
                  <a:lnTo>
                    <a:pt x="80" y="287"/>
                  </a:lnTo>
                  <a:lnTo>
                    <a:pt x="83" y="287"/>
                  </a:lnTo>
                  <a:lnTo>
                    <a:pt x="83" y="287"/>
                  </a:lnTo>
                  <a:lnTo>
                    <a:pt x="86" y="286"/>
                  </a:lnTo>
                  <a:lnTo>
                    <a:pt x="87" y="284"/>
                  </a:lnTo>
                  <a:lnTo>
                    <a:pt x="87" y="281"/>
                  </a:lnTo>
                  <a:lnTo>
                    <a:pt x="87" y="277"/>
                  </a:lnTo>
                  <a:lnTo>
                    <a:pt x="87" y="275"/>
                  </a:lnTo>
                  <a:lnTo>
                    <a:pt x="88" y="273"/>
                  </a:lnTo>
                  <a:lnTo>
                    <a:pt x="88" y="273"/>
                  </a:lnTo>
                  <a:lnTo>
                    <a:pt x="93" y="270"/>
                  </a:lnTo>
                  <a:lnTo>
                    <a:pt x="98" y="266"/>
                  </a:lnTo>
                  <a:lnTo>
                    <a:pt x="109" y="261"/>
                  </a:lnTo>
                  <a:lnTo>
                    <a:pt x="109" y="261"/>
                  </a:lnTo>
                  <a:lnTo>
                    <a:pt x="108" y="266"/>
                  </a:lnTo>
                  <a:lnTo>
                    <a:pt x="108" y="271"/>
                  </a:lnTo>
                  <a:lnTo>
                    <a:pt x="110" y="277"/>
                  </a:lnTo>
                  <a:lnTo>
                    <a:pt x="137" y="270"/>
                  </a:lnTo>
                  <a:lnTo>
                    <a:pt x="137" y="270"/>
                  </a:lnTo>
                  <a:lnTo>
                    <a:pt x="136" y="264"/>
                  </a:lnTo>
                  <a:lnTo>
                    <a:pt x="137" y="259"/>
                  </a:lnTo>
                  <a:lnTo>
                    <a:pt x="141" y="253"/>
                  </a:lnTo>
                  <a:lnTo>
                    <a:pt x="144" y="247"/>
                  </a:lnTo>
                  <a:lnTo>
                    <a:pt x="144" y="247"/>
                  </a:lnTo>
                  <a:lnTo>
                    <a:pt x="144" y="249"/>
                  </a:lnTo>
                  <a:lnTo>
                    <a:pt x="143" y="255"/>
                  </a:lnTo>
                  <a:lnTo>
                    <a:pt x="143" y="262"/>
                  </a:lnTo>
                  <a:lnTo>
                    <a:pt x="143" y="266"/>
                  </a:lnTo>
                  <a:lnTo>
                    <a:pt x="144" y="267"/>
                  </a:lnTo>
                  <a:lnTo>
                    <a:pt x="171" y="261"/>
                  </a:lnTo>
                  <a:lnTo>
                    <a:pt x="171" y="261"/>
                  </a:lnTo>
                  <a:lnTo>
                    <a:pt x="170" y="258"/>
                  </a:lnTo>
                  <a:lnTo>
                    <a:pt x="170" y="253"/>
                  </a:lnTo>
                  <a:lnTo>
                    <a:pt x="173" y="244"/>
                  </a:lnTo>
                  <a:lnTo>
                    <a:pt x="173" y="244"/>
                  </a:lnTo>
                  <a:lnTo>
                    <a:pt x="175" y="254"/>
                  </a:lnTo>
                  <a:lnTo>
                    <a:pt x="180" y="262"/>
                  </a:lnTo>
                  <a:lnTo>
                    <a:pt x="186" y="270"/>
                  </a:lnTo>
                  <a:lnTo>
                    <a:pt x="190" y="272"/>
                  </a:lnTo>
                  <a:lnTo>
                    <a:pt x="193" y="275"/>
                  </a:lnTo>
                  <a:lnTo>
                    <a:pt x="193" y="275"/>
                  </a:lnTo>
                  <a:lnTo>
                    <a:pt x="208" y="281"/>
                  </a:lnTo>
                  <a:lnTo>
                    <a:pt x="224" y="286"/>
                  </a:lnTo>
                  <a:lnTo>
                    <a:pt x="262" y="297"/>
                  </a:lnTo>
                  <a:lnTo>
                    <a:pt x="262" y="297"/>
                  </a:lnTo>
                  <a:lnTo>
                    <a:pt x="273" y="300"/>
                  </a:lnTo>
                  <a:lnTo>
                    <a:pt x="281" y="304"/>
                  </a:lnTo>
                  <a:lnTo>
                    <a:pt x="281" y="304"/>
                  </a:lnTo>
                  <a:lnTo>
                    <a:pt x="284" y="305"/>
                  </a:lnTo>
                  <a:lnTo>
                    <a:pt x="284" y="306"/>
                  </a:lnTo>
                  <a:lnTo>
                    <a:pt x="283" y="310"/>
                  </a:lnTo>
                  <a:lnTo>
                    <a:pt x="279" y="313"/>
                  </a:lnTo>
                  <a:lnTo>
                    <a:pt x="279" y="313"/>
                  </a:lnTo>
                  <a:lnTo>
                    <a:pt x="284" y="316"/>
                  </a:lnTo>
                  <a:lnTo>
                    <a:pt x="294" y="322"/>
                  </a:lnTo>
                  <a:lnTo>
                    <a:pt x="294" y="322"/>
                  </a:lnTo>
                  <a:lnTo>
                    <a:pt x="300" y="328"/>
                  </a:lnTo>
                  <a:lnTo>
                    <a:pt x="303" y="336"/>
                  </a:lnTo>
                  <a:lnTo>
                    <a:pt x="307" y="345"/>
                  </a:lnTo>
                  <a:lnTo>
                    <a:pt x="310" y="355"/>
                  </a:lnTo>
                  <a:lnTo>
                    <a:pt x="310" y="355"/>
                  </a:lnTo>
                  <a:lnTo>
                    <a:pt x="312" y="364"/>
                  </a:lnTo>
                  <a:lnTo>
                    <a:pt x="312" y="372"/>
                  </a:lnTo>
                  <a:lnTo>
                    <a:pt x="312" y="380"/>
                  </a:lnTo>
                  <a:lnTo>
                    <a:pt x="312" y="383"/>
                  </a:lnTo>
                  <a:lnTo>
                    <a:pt x="311" y="385"/>
                  </a:lnTo>
                  <a:lnTo>
                    <a:pt x="311" y="385"/>
                  </a:lnTo>
                  <a:lnTo>
                    <a:pt x="308" y="387"/>
                  </a:lnTo>
                  <a:lnTo>
                    <a:pt x="306" y="388"/>
                  </a:lnTo>
                  <a:lnTo>
                    <a:pt x="302" y="389"/>
                  </a:lnTo>
                  <a:lnTo>
                    <a:pt x="295" y="392"/>
                  </a:lnTo>
                  <a:lnTo>
                    <a:pt x="297" y="402"/>
                  </a:lnTo>
                  <a:lnTo>
                    <a:pt x="297" y="402"/>
                  </a:lnTo>
                  <a:lnTo>
                    <a:pt x="302" y="402"/>
                  </a:lnTo>
                  <a:lnTo>
                    <a:pt x="307" y="400"/>
                  </a:lnTo>
                  <a:lnTo>
                    <a:pt x="312" y="399"/>
                  </a:lnTo>
                  <a:lnTo>
                    <a:pt x="312" y="399"/>
                  </a:lnTo>
                  <a:lnTo>
                    <a:pt x="311" y="400"/>
                  </a:lnTo>
                  <a:lnTo>
                    <a:pt x="311" y="400"/>
                  </a:lnTo>
                  <a:lnTo>
                    <a:pt x="307" y="407"/>
                  </a:lnTo>
                  <a:lnTo>
                    <a:pt x="306" y="411"/>
                  </a:lnTo>
                  <a:lnTo>
                    <a:pt x="317" y="419"/>
                  </a:lnTo>
                  <a:lnTo>
                    <a:pt x="317" y="419"/>
                  </a:lnTo>
                  <a:lnTo>
                    <a:pt x="322" y="407"/>
                  </a:lnTo>
                  <a:lnTo>
                    <a:pt x="324" y="403"/>
                  </a:lnTo>
                  <a:lnTo>
                    <a:pt x="327" y="400"/>
                  </a:lnTo>
                  <a:lnTo>
                    <a:pt x="327" y="400"/>
                  </a:lnTo>
                  <a:lnTo>
                    <a:pt x="329" y="400"/>
                  </a:lnTo>
                  <a:lnTo>
                    <a:pt x="333" y="402"/>
                  </a:lnTo>
                  <a:lnTo>
                    <a:pt x="338" y="404"/>
                  </a:lnTo>
                  <a:lnTo>
                    <a:pt x="343" y="407"/>
                  </a:lnTo>
                  <a:lnTo>
                    <a:pt x="349" y="411"/>
                  </a:lnTo>
                  <a:lnTo>
                    <a:pt x="354" y="418"/>
                  </a:lnTo>
                  <a:lnTo>
                    <a:pt x="358" y="424"/>
                  </a:lnTo>
                  <a:lnTo>
                    <a:pt x="362" y="431"/>
                  </a:lnTo>
                  <a:lnTo>
                    <a:pt x="362" y="431"/>
                  </a:lnTo>
                  <a:lnTo>
                    <a:pt x="363" y="437"/>
                  </a:lnTo>
                  <a:lnTo>
                    <a:pt x="365" y="443"/>
                  </a:lnTo>
                  <a:lnTo>
                    <a:pt x="365" y="449"/>
                  </a:lnTo>
                  <a:lnTo>
                    <a:pt x="363" y="457"/>
                  </a:lnTo>
                  <a:lnTo>
                    <a:pt x="362" y="463"/>
                  </a:lnTo>
                  <a:lnTo>
                    <a:pt x="360" y="468"/>
                  </a:lnTo>
                  <a:lnTo>
                    <a:pt x="356" y="471"/>
                  </a:lnTo>
                  <a:lnTo>
                    <a:pt x="352" y="474"/>
                  </a:lnTo>
                  <a:lnTo>
                    <a:pt x="352" y="474"/>
                  </a:lnTo>
                  <a:lnTo>
                    <a:pt x="349" y="474"/>
                  </a:lnTo>
                  <a:lnTo>
                    <a:pt x="346" y="472"/>
                  </a:lnTo>
                  <a:lnTo>
                    <a:pt x="338" y="469"/>
                  </a:lnTo>
                  <a:lnTo>
                    <a:pt x="330" y="465"/>
                  </a:lnTo>
                  <a:lnTo>
                    <a:pt x="328" y="465"/>
                  </a:lnTo>
                  <a:lnTo>
                    <a:pt x="325" y="468"/>
                  </a:lnTo>
                  <a:lnTo>
                    <a:pt x="325" y="468"/>
                  </a:lnTo>
                  <a:lnTo>
                    <a:pt x="324" y="469"/>
                  </a:lnTo>
                  <a:lnTo>
                    <a:pt x="321" y="471"/>
                  </a:lnTo>
                  <a:lnTo>
                    <a:pt x="314" y="475"/>
                  </a:lnTo>
                  <a:lnTo>
                    <a:pt x="312" y="477"/>
                  </a:lnTo>
                  <a:lnTo>
                    <a:pt x="310" y="481"/>
                  </a:lnTo>
                  <a:lnTo>
                    <a:pt x="310" y="486"/>
                  </a:lnTo>
                  <a:lnTo>
                    <a:pt x="311" y="492"/>
                  </a:lnTo>
                  <a:lnTo>
                    <a:pt x="311" y="492"/>
                  </a:lnTo>
                  <a:lnTo>
                    <a:pt x="317" y="486"/>
                  </a:lnTo>
                  <a:lnTo>
                    <a:pt x="319" y="483"/>
                  </a:lnTo>
                  <a:lnTo>
                    <a:pt x="322" y="483"/>
                  </a:lnTo>
                  <a:lnTo>
                    <a:pt x="322" y="483"/>
                  </a:lnTo>
                  <a:lnTo>
                    <a:pt x="323" y="485"/>
                  </a:lnTo>
                  <a:lnTo>
                    <a:pt x="323" y="486"/>
                  </a:lnTo>
                  <a:lnTo>
                    <a:pt x="325" y="488"/>
                  </a:lnTo>
                  <a:lnTo>
                    <a:pt x="325" y="488"/>
                  </a:lnTo>
                  <a:lnTo>
                    <a:pt x="327" y="490"/>
                  </a:lnTo>
                  <a:lnTo>
                    <a:pt x="329" y="490"/>
                  </a:lnTo>
                  <a:lnTo>
                    <a:pt x="336" y="490"/>
                  </a:lnTo>
                  <a:lnTo>
                    <a:pt x="343" y="488"/>
                  </a:lnTo>
                  <a:lnTo>
                    <a:pt x="345" y="488"/>
                  </a:lnTo>
                  <a:lnTo>
                    <a:pt x="346" y="490"/>
                  </a:lnTo>
                  <a:lnTo>
                    <a:pt x="346" y="490"/>
                  </a:lnTo>
                  <a:lnTo>
                    <a:pt x="346" y="491"/>
                  </a:lnTo>
                  <a:lnTo>
                    <a:pt x="345" y="491"/>
                  </a:lnTo>
                  <a:lnTo>
                    <a:pt x="341" y="491"/>
                  </a:lnTo>
                  <a:lnTo>
                    <a:pt x="341" y="491"/>
                  </a:lnTo>
                  <a:lnTo>
                    <a:pt x="329" y="493"/>
                  </a:lnTo>
                  <a:lnTo>
                    <a:pt x="324" y="496"/>
                  </a:lnTo>
                  <a:lnTo>
                    <a:pt x="321" y="498"/>
                  </a:lnTo>
                  <a:lnTo>
                    <a:pt x="321" y="498"/>
                  </a:lnTo>
                  <a:lnTo>
                    <a:pt x="321" y="499"/>
                  </a:lnTo>
                  <a:lnTo>
                    <a:pt x="321" y="502"/>
                  </a:lnTo>
                  <a:lnTo>
                    <a:pt x="321" y="502"/>
                  </a:lnTo>
                  <a:lnTo>
                    <a:pt x="318" y="505"/>
                  </a:lnTo>
                  <a:lnTo>
                    <a:pt x="314" y="508"/>
                  </a:lnTo>
                  <a:lnTo>
                    <a:pt x="312" y="512"/>
                  </a:lnTo>
                  <a:lnTo>
                    <a:pt x="311" y="515"/>
                  </a:lnTo>
                  <a:lnTo>
                    <a:pt x="311" y="519"/>
                  </a:lnTo>
                  <a:lnTo>
                    <a:pt x="311" y="519"/>
                  </a:lnTo>
                  <a:lnTo>
                    <a:pt x="312" y="524"/>
                  </a:lnTo>
                  <a:lnTo>
                    <a:pt x="314" y="526"/>
                  </a:lnTo>
                  <a:lnTo>
                    <a:pt x="318" y="530"/>
                  </a:lnTo>
                  <a:lnTo>
                    <a:pt x="318" y="530"/>
                  </a:lnTo>
                  <a:lnTo>
                    <a:pt x="318" y="527"/>
                  </a:lnTo>
                  <a:lnTo>
                    <a:pt x="319" y="524"/>
                  </a:lnTo>
                  <a:lnTo>
                    <a:pt x="321" y="519"/>
                  </a:lnTo>
                  <a:lnTo>
                    <a:pt x="321" y="516"/>
                  </a:lnTo>
                  <a:lnTo>
                    <a:pt x="323" y="516"/>
                  </a:lnTo>
                  <a:lnTo>
                    <a:pt x="323" y="516"/>
                  </a:lnTo>
                  <a:lnTo>
                    <a:pt x="324" y="516"/>
                  </a:lnTo>
                  <a:lnTo>
                    <a:pt x="327" y="518"/>
                  </a:lnTo>
                  <a:lnTo>
                    <a:pt x="328" y="520"/>
                  </a:lnTo>
                  <a:lnTo>
                    <a:pt x="330" y="520"/>
                  </a:lnTo>
                  <a:lnTo>
                    <a:pt x="330" y="520"/>
                  </a:lnTo>
                  <a:lnTo>
                    <a:pt x="333" y="520"/>
                  </a:lnTo>
                  <a:lnTo>
                    <a:pt x="336" y="518"/>
                  </a:lnTo>
                  <a:lnTo>
                    <a:pt x="344" y="510"/>
                  </a:lnTo>
                  <a:lnTo>
                    <a:pt x="351" y="504"/>
                  </a:lnTo>
                  <a:lnTo>
                    <a:pt x="354" y="502"/>
                  </a:lnTo>
                  <a:lnTo>
                    <a:pt x="356" y="502"/>
                  </a:lnTo>
                  <a:lnTo>
                    <a:pt x="356" y="502"/>
                  </a:lnTo>
                  <a:lnTo>
                    <a:pt x="357" y="503"/>
                  </a:lnTo>
                  <a:lnTo>
                    <a:pt x="356" y="504"/>
                  </a:lnTo>
                  <a:lnTo>
                    <a:pt x="351" y="508"/>
                  </a:lnTo>
                  <a:lnTo>
                    <a:pt x="346" y="513"/>
                  </a:lnTo>
                  <a:lnTo>
                    <a:pt x="344" y="515"/>
                  </a:lnTo>
                  <a:lnTo>
                    <a:pt x="343" y="519"/>
                  </a:lnTo>
                  <a:lnTo>
                    <a:pt x="343" y="519"/>
                  </a:lnTo>
                  <a:lnTo>
                    <a:pt x="344" y="522"/>
                  </a:lnTo>
                  <a:lnTo>
                    <a:pt x="345" y="525"/>
                  </a:lnTo>
                  <a:lnTo>
                    <a:pt x="347" y="527"/>
                  </a:lnTo>
                  <a:lnTo>
                    <a:pt x="349" y="530"/>
                  </a:lnTo>
                  <a:lnTo>
                    <a:pt x="349" y="530"/>
                  </a:lnTo>
                  <a:lnTo>
                    <a:pt x="350" y="532"/>
                  </a:lnTo>
                  <a:lnTo>
                    <a:pt x="352" y="536"/>
                  </a:lnTo>
                  <a:lnTo>
                    <a:pt x="355" y="538"/>
                  </a:lnTo>
                  <a:lnTo>
                    <a:pt x="358" y="540"/>
                  </a:lnTo>
                  <a:lnTo>
                    <a:pt x="366" y="542"/>
                  </a:lnTo>
                  <a:lnTo>
                    <a:pt x="369" y="542"/>
                  </a:lnTo>
                  <a:lnTo>
                    <a:pt x="369" y="542"/>
                  </a:lnTo>
                  <a:lnTo>
                    <a:pt x="368" y="540"/>
                  </a:lnTo>
                  <a:lnTo>
                    <a:pt x="365" y="536"/>
                  </a:lnTo>
                  <a:lnTo>
                    <a:pt x="361" y="531"/>
                  </a:lnTo>
                  <a:lnTo>
                    <a:pt x="361" y="530"/>
                  </a:lnTo>
                  <a:lnTo>
                    <a:pt x="361" y="527"/>
                  </a:lnTo>
                  <a:lnTo>
                    <a:pt x="361" y="527"/>
                  </a:lnTo>
                  <a:lnTo>
                    <a:pt x="362" y="526"/>
                  </a:lnTo>
                  <a:lnTo>
                    <a:pt x="365" y="527"/>
                  </a:lnTo>
                  <a:lnTo>
                    <a:pt x="367" y="527"/>
                  </a:lnTo>
                  <a:lnTo>
                    <a:pt x="369" y="526"/>
                  </a:lnTo>
                  <a:lnTo>
                    <a:pt x="369" y="526"/>
                  </a:lnTo>
                  <a:lnTo>
                    <a:pt x="369" y="524"/>
                  </a:lnTo>
                  <a:lnTo>
                    <a:pt x="369" y="516"/>
                  </a:lnTo>
                  <a:lnTo>
                    <a:pt x="369" y="513"/>
                  </a:lnTo>
                  <a:lnTo>
                    <a:pt x="371" y="508"/>
                  </a:lnTo>
                  <a:lnTo>
                    <a:pt x="374" y="503"/>
                  </a:lnTo>
                  <a:lnTo>
                    <a:pt x="379" y="497"/>
                  </a:lnTo>
                  <a:lnTo>
                    <a:pt x="379" y="497"/>
                  </a:lnTo>
                  <a:lnTo>
                    <a:pt x="382" y="501"/>
                  </a:lnTo>
                  <a:lnTo>
                    <a:pt x="384" y="502"/>
                  </a:lnTo>
                  <a:lnTo>
                    <a:pt x="389" y="503"/>
                  </a:lnTo>
                  <a:lnTo>
                    <a:pt x="389" y="503"/>
                  </a:lnTo>
                  <a:lnTo>
                    <a:pt x="390" y="504"/>
                  </a:lnTo>
                  <a:lnTo>
                    <a:pt x="392" y="505"/>
                  </a:lnTo>
                  <a:lnTo>
                    <a:pt x="392" y="510"/>
                  </a:lnTo>
                  <a:lnTo>
                    <a:pt x="392" y="516"/>
                  </a:lnTo>
                  <a:lnTo>
                    <a:pt x="392" y="516"/>
                  </a:lnTo>
                  <a:lnTo>
                    <a:pt x="393" y="515"/>
                  </a:lnTo>
                  <a:lnTo>
                    <a:pt x="395" y="512"/>
                  </a:lnTo>
                  <a:lnTo>
                    <a:pt x="398" y="505"/>
                  </a:lnTo>
                  <a:lnTo>
                    <a:pt x="398" y="498"/>
                  </a:lnTo>
                  <a:lnTo>
                    <a:pt x="398" y="498"/>
                  </a:lnTo>
                  <a:lnTo>
                    <a:pt x="400" y="497"/>
                  </a:lnTo>
                  <a:lnTo>
                    <a:pt x="403" y="492"/>
                  </a:lnTo>
                  <a:lnTo>
                    <a:pt x="403" y="492"/>
                  </a:lnTo>
                  <a:lnTo>
                    <a:pt x="404" y="490"/>
                  </a:lnTo>
                  <a:lnTo>
                    <a:pt x="403" y="488"/>
                  </a:lnTo>
                  <a:lnTo>
                    <a:pt x="399" y="485"/>
                  </a:lnTo>
                  <a:lnTo>
                    <a:pt x="398" y="482"/>
                  </a:lnTo>
                  <a:lnTo>
                    <a:pt x="396" y="479"/>
                  </a:lnTo>
                  <a:lnTo>
                    <a:pt x="395" y="472"/>
                  </a:lnTo>
                  <a:lnTo>
                    <a:pt x="395" y="465"/>
                  </a:lnTo>
                  <a:lnTo>
                    <a:pt x="395" y="465"/>
                  </a:lnTo>
                  <a:lnTo>
                    <a:pt x="395" y="463"/>
                  </a:lnTo>
                  <a:lnTo>
                    <a:pt x="394" y="461"/>
                  </a:lnTo>
                  <a:lnTo>
                    <a:pt x="390" y="459"/>
                  </a:lnTo>
                  <a:lnTo>
                    <a:pt x="390" y="459"/>
                  </a:lnTo>
                  <a:lnTo>
                    <a:pt x="388" y="455"/>
                  </a:lnTo>
                  <a:lnTo>
                    <a:pt x="388" y="454"/>
                  </a:lnTo>
                  <a:lnTo>
                    <a:pt x="389" y="454"/>
                  </a:lnTo>
                  <a:lnTo>
                    <a:pt x="389" y="454"/>
                  </a:lnTo>
                  <a:lnTo>
                    <a:pt x="394" y="455"/>
                  </a:lnTo>
                  <a:lnTo>
                    <a:pt x="399" y="455"/>
                  </a:lnTo>
                  <a:lnTo>
                    <a:pt x="404" y="454"/>
                  </a:lnTo>
                  <a:lnTo>
                    <a:pt x="404" y="454"/>
                  </a:lnTo>
                  <a:lnTo>
                    <a:pt x="404" y="439"/>
                  </a:lnTo>
                  <a:lnTo>
                    <a:pt x="405" y="432"/>
                  </a:lnTo>
                  <a:lnTo>
                    <a:pt x="404" y="428"/>
                  </a:lnTo>
                  <a:lnTo>
                    <a:pt x="404" y="428"/>
                  </a:lnTo>
                  <a:lnTo>
                    <a:pt x="399" y="428"/>
                  </a:lnTo>
                  <a:lnTo>
                    <a:pt x="394" y="427"/>
                  </a:lnTo>
                  <a:lnTo>
                    <a:pt x="392" y="426"/>
                  </a:lnTo>
                  <a:lnTo>
                    <a:pt x="389" y="424"/>
                  </a:lnTo>
                  <a:lnTo>
                    <a:pt x="389" y="424"/>
                  </a:lnTo>
                  <a:lnTo>
                    <a:pt x="393" y="424"/>
                  </a:lnTo>
                  <a:lnTo>
                    <a:pt x="398" y="424"/>
                  </a:lnTo>
                  <a:lnTo>
                    <a:pt x="401" y="424"/>
                  </a:lnTo>
                  <a:lnTo>
                    <a:pt x="404" y="421"/>
                  </a:lnTo>
                  <a:lnTo>
                    <a:pt x="404" y="421"/>
                  </a:lnTo>
                  <a:lnTo>
                    <a:pt x="404" y="409"/>
                  </a:lnTo>
                  <a:lnTo>
                    <a:pt x="403" y="400"/>
                  </a:lnTo>
                  <a:lnTo>
                    <a:pt x="403" y="398"/>
                  </a:lnTo>
                  <a:lnTo>
                    <a:pt x="401" y="397"/>
                  </a:lnTo>
                  <a:lnTo>
                    <a:pt x="401" y="397"/>
                  </a:lnTo>
                  <a:lnTo>
                    <a:pt x="396" y="398"/>
                  </a:lnTo>
                  <a:lnTo>
                    <a:pt x="393" y="398"/>
                  </a:lnTo>
                  <a:lnTo>
                    <a:pt x="389" y="397"/>
                  </a:lnTo>
                  <a:lnTo>
                    <a:pt x="385" y="396"/>
                  </a:lnTo>
                  <a:lnTo>
                    <a:pt x="385" y="396"/>
                  </a:lnTo>
                  <a:lnTo>
                    <a:pt x="384" y="394"/>
                  </a:lnTo>
                  <a:lnTo>
                    <a:pt x="383" y="392"/>
                  </a:lnTo>
                  <a:lnTo>
                    <a:pt x="383" y="388"/>
                  </a:lnTo>
                  <a:lnTo>
                    <a:pt x="382" y="386"/>
                  </a:lnTo>
                  <a:lnTo>
                    <a:pt x="382" y="385"/>
                  </a:lnTo>
                  <a:lnTo>
                    <a:pt x="381" y="383"/>
                  </a:lnTo>
                  <a:lnTo>
                    <a:pt x="381" y="383"/>
                  </a:lnTo>
                  <a:lnTo>
                    <a:pt x="373" y="381"/>
                  </a:lnTo>
                  <a:lnTo>
                    <a:pt x="366" y="377"/>
                  </a:lnTo>
                  <a:lnTo>
                    <a:pt x="362" y="374"/>
                  </a:lnTo>
                  <a:lnTo>
                    <a:pt x="358" y="371"/>
                  </a:lnTo>
                  <a:lnTo>
                    <a:pt x="358" y="371"/>
                  </a:lnTo>
                  <a:lnTo>
                    <a:pt x="356" y="367"/>
                  </a:lnTo>
                  <a:lnTo>
                    <a:pt x="356" y="364"/>
                  </a:lnTo>
                  <a:lnTo>
                    <a:pt x="356" y="361"/>
                  </a:lnTo>
                  <a:lnTo>
                    <a:pt x="356" y="361"/>
                  </a:lnTo>
                  <a:lnTo>
                    <a:pt x="362" y="364"/>
                  </a:lnTo>
                  <a:lnTo>
                    <a:pt x="365" y="364"/>
                  </a:lnTo>
                  <a:lnTo>
                    <a:pt x="368" y="363"/>
                  </a:lnTo>
                  <a:lnTo>
                    <a:pt x="369" y="343"/>
                  </a:lnTo>
                  <a:lnTo>
                    <a:pt x="369" y="343"/>
                  </a:lnTo>
                  <a:lnTo>
                    <a:pt x="367" y="343"/>
                  </a:lnTo>
                  <a:lnTo>
                    <a:pt x="362" y="342"/>
                  </a:lnTo>
                  <a:lnTo>
                    <a:pt x="362" y="342"/>
                  </a:lnTo>
                  <a:lnTo>
                    <a:pt x="360" y="339"/>
                  </a:lnTo>
                  <a:lnTo>
                    <a:pt x="357" y="337"/>
                  </a:lnTo>
                  <a:lnTo>
                    <a:pt x="356" y="334"/>
                  </a:lnTo>
                  <a:lnTo>
                    <a:pt x="356" y="334"/>
                  </a:lnTo>
                  <a:lnTo>
                    <a:pt x="358" y="336"/>
                  </a:lnTo>
                  <a:lnTo>
                    <a:pt x="363" y="337"/>
                  </a:lnTo>
                  <a:lnTo>
                    <a:pt x="363" y="337"/>
                  </a:lnTo>
                  <a:lnTo>
                    <a:pt x="368" y="337"/>
                  </a:lnTo>
                  <a:lnTo>
                    <a:pt x="371" y="336"/>
                  </a:lnTo>
                  <a:lnTo>
                    <a:pt x="373" y="314"/>
                  </a:lnTo>
                  <a:lnTo>
                    <a:pt x="373" y="314"/>
                  </a:lnTo>
                  <a:lnTo>
                    <a:pt x="369" y="314"/>
                  </a:lnTo>
                  <a:lnTo>
                    <a:pt x="366" y="313"/>
                  </a:lnTo>
                  <a:lnTo>
                    <a:pt x="362" y="311"/>
                  </a:lnTo>
                  <a:lnTo>
                    <a:pt x="361" y="308"/>
                  </a:lnTo>
                  <a:lnTo>
                    <a:pt x="361" y="306"/>
                  </a:lnTo>
                  <a:lnTo>
                    <a:pt x="361" y="306"/>
                  </a:lnTo>
                  <a:lnTo>
                    <a:pt x="369" y="304"/>
                  </a:lnTo>
                  <a:lnTo>
                    <a:pt x="377" y="300"/>
                  </a:lnTo>
                  <a:lnTo>
                    <a:pt x="383" y="295"/>
                  </a:lnTo>
                  <a:lnTo>
                    <a:pt x="388" y="291"/>
                  </a:lnTo>
                  <a:lnTo>
                    <a:pt x="393" y="284"/>
                  </a:lnTo>
                  <a:lnTo>
                    <a:pt x="396" y="277"/>
                  </a:lnTo>
                  <a:lnTo>
                    <a:pt x="400" y="271"/>
                  </a:lnTo>
                  <a:lnTo>
                    <a:pt x="401" y="264"/>
                  </a:lnTo>
                  <a:lnTo>
                    <a:pt x="401" y="264"/>
                  </a:lnTo>
                  <a:lnTo>
                    <a:pt x="407" y="266"/>
                  </a:lnTo>
                  <a:lnTo>
                    <a:pt x="411" y="266"/>
                  </a:lnTo>
                  <a:lnTo>
                    <a:pt x="414" y="266"/>
                  </a:lnTo>
                  <a:lnTo>
                    <a:pt x="414" y="266"/>
                  </a:lnTo>
                  <a:lnTo>
                    <a:pt x="415" y="258"/>
                  </a:lnTo>
                  <a:lnTo>
                    <a:pt x="415" y="248"/>
                  </a:lnTo>
                  <a:lnTo>
                    <a:pt x="415" y="248"/>
                  </a:lnTo>
                  <a:lnTo>
                    <a:pt x="409" y="247"/>
                  </a:lnTo>
                  <a:lnTo>
                    <a:pt x="406" y="245"/>
                  </a:lnTo>
                  <a:lnTo>
                    <a:pt x="404" y="24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3" name="Freeform 30"/>
            <p:cNvSpPr>
              <a:spLocks/>
            </p:cNvSpPr>
            <p:nvPr userDrawn="1"/>
          </p:nvSpPr>
          <p:spPr bwMode="auto">
            <a:xfrm>
              <a:off x="557" y="898"/>
              <a:ext cx="233" cy="61"/>
            </a:xfrm>
            <a:custGeom>
              <a:avLst/>
              <a:gdLst>
                <a:gd name="T0" fmla="*/ 0 w 233"/>
                <a:gd name="T1" fmla="*/ 23 h 61"/>
                <a:gd name="T2" fmla="*/ 0 w 233"/>
                <a:gd name="T3" fmla="*/ 23 h 61"/>
                <a:gd name="T4" fmla="*/ 13 w 233"/>
                <a:gd name="T5" fmla="*/ 33 h 61"/>
                <a:gd name="T6" fmla="*/ 25 w 233"/>
                <a:gd name="T7" fmla="*/ 40 h 61"/>
                <a:gd name="T8" fmla="*/ 25 w 233"/>
                <a:gd name="T9" fmla="*/ 40 h 61"/>
                <a:gd name="T10" fmla="*/ 46 w 233"/>
                <a:gd name="T11" fmla="*/ 48 h 61"/>
                <a:gd name="T12" fmla="*/ 60 w 233"/>
                <a:gd name="T13" fmla="*/ 52 h 61"/>
                <a:gd name="T14" fmla="*/ 74 w 233"/>
                <a:gd name="T15" fmla="*/ 56 h 61"/>
                <a:gd name="T16" fmla="*/ 92 w 233"/>
                <a:gd name="T17" fmla="*/ 59 h 61"/>
                <a:gd name="T18" fmla="*/ 110 w 233"/>
                <a:gd name="T19" fmla="*/ 61 h 61"/>
                <a:gd name="T20" fmla="*/ 129 w 233"/>
                <a:gd name="T21" fmla="*/ 61 h 61"/>
                <a:gd name="T22" fmla="*/ 151 w 233"/>
                <a:gd name="T23" fmla="*/ 60 h 61"/>
                <a:gd name="T24" fmla="*/ 151 w 233"/>
                <a:gd name="T25" fmla="*/ 60 h 61"/>
                <a:gd name="T26" fmla="*/ 171 w 233"/>
                <a:gd name="T27" fmla="*/ 57 h 61"/>
                <a:gd name="T28" fmla="*/ 187 w 233"/>
                <a:gd name="T29" fmla="*/ 54 h 61"/>
                <a:gd name="T30" fmla="*/ 202 w 233"/>
                <a:gd name="T31" fmla="*/ 50 h 61"/>
                <a:gd name="T32" fmla="*/ 213 w 233"/>
                <a:gd name="T33" fmla="*/ 46 h 61"/>
                <a:gd name="T34" fmla="*/ 229 w 233"/>
                <a:gd name="T35" fmla="*/ 38 h 61"/>
                <a:gd name="T36" fmla="*/ 233 w 233"/>
                <a:gd name="T37" fmla="*/ 35 h 61"/>
                <a:gd name="T38" fmla="*/ 233 w 233"/>
                <a:gd name="T39" fmla="*/ 35 h 61"/>
                <a:gd name="T40" fmla="*/ 226 w 233"/>
                <a:gd name="T41" fmla="*/ 33 h 61"/>
                <a:gd name="T42" fmla="*/ 220 w 233"/>
                <a:gd name="T43" fmla="*/ 29 h 61"/>
                <a:gd name="T44" fmla="*/ 210 w 233"/>
                <a:gd name="T45" fmla="*/ 21 h 61"/>
                <a:gd name="T46" fmla="*/ 210 w 233"/>
                <a:gd name="T47" fmla="*/ 21 h 61"/>
                <a:gd name="T48" fmla="*/ 209 w 233"/>
                <a:gd name="T49" fmla="*/ 26 h 61"/>
                <a:gd name="T50" fmla="*/ 209 w 233"/>
                <a:gd name="T51" fmla="*/ 26 h 61"/>
                <a:gd name="T52" fmla="*/ 208 w 233"/>
                <a:gd name="T53" fmla="*/ 34 h 61"/>
                <a:gd name="T54" fmla="*/ 208 w 233"/>
                <a:gd name="T55" fmla="*/ 34 h 61"/>
                <a:gd name="T56" fmla="*/ 203 w 233"/>
                <a:gd name="T57" fmla="*/ 33 h 61"/>
                <a:gd name="T58" fmla="*/ 203 w 233"/>
                <a:gd name="T59" fmla="*/ 33 h 61"/>
                <a:gd name="T60" fmla="*/ 199 w 233"/>
                <a:gd name="T61" fmla="*/ 30 h 61"/>
                <a:gd name="T62" fmla="*/ 196 w 233"/>
                <a:gd name="T63" fmla="*/ 27 h 61"/>
                <a:gd name="T64" fmla="*/ 193 w 233"/>
                <a:gd name="T65" fmla="*/ 22 h 61"/>
                <a:gd name="T66" fmla="*/ 192 w 233"/>
                <a:gd name="T67" fmla="*/ 16 h 61"/>
                <a:gd name="T68" fmla="*/ 192 w 233"/>
                <a:gd name="T69" fmla="*/ 16 h 61"/>
                <a:gd name="T70" fmla="*/ 192 w 233"/>
                <a:gd name="T71" fmla="*/ 15 h 61"/>
                <a:gd name="T72" fmla="*/ 192 w 233"/>
                <a:gd name="T73" fmla="*/ 15 h 61"/>
                <a:gd name="T74" fmla="*/ 182 w 233"/>
                <a:gd name="T75" fmla="*/ 18 h 61"/>
                <a:gd name="T76" fmla="*/ 169 w 233"/>
                <a:gd name="T77" fmla="*/ 22 h 61"/>
                <a:gd name="T78" fmla="*/ 153 w 233"/>
                <a:gd name="T79" fmla="*/ 26 h 61"/>
                <a:gd name="T80" fmla="*/ 137 w 233"/>
                <a:gd name="T81" fmla="*/ 27 h 61"/>
                <a:gd name="T82" fmla="*/ 137 w 233"/>
                <a:gd name="T83" fmla="*/ 27 h 61"/>
                <a:gd name="T84" fmla="*/ 107 w 233"/>
                <a:gd name="T85" fmla="*/ 26 h 61"/>
                <a:gd name="T86" fmla="*/ 93 w 233"/>
                <a:gd name="T87" fmla="*/ 24 h 61"/>
                <a:gd name="T88" fmla="*/ 78 w 233"/>
                <a:gd name="T89" fmla="*/ 22 h 61"/>
                <a:gd name="T90" fmla="*/ 63 w 233"/>
                <a:gd name="T91" fmla="*/ 19 h 61"/>
                <a:gd name="T92" fmla="*/ 49 w 233"/>
                <a:gd name="T93" fmla="*/ 15 h 61"/>
                <a:gd name="T94" fmla="*/ 34 w 233"/>
                <a:gd name="T95" fmla="*/ 10 h 61"/>
                <a:gd name="T96" fmla="*/ 21 w 233"/>
                <a:gd name="T97" fmla="*/ 5 h 61"/>
                <a:gd name="T98" fmla="*/ 21 w 233"/>
                <a:gd name="T99" fmla="*/ 5 h 61"/>
                <a:gd name="T100" fmla="*/ 10 w 233"/>
                <a:gd name="T101" fmla="*/ 0 h 61"/>
                <a:gd name="T102" fmla="*/ 10 w 233"/>
                <a:gd name="T103" fmla="*/ 0 h 61"/>
                <a:gd name="T104" fmla="*/ 10 w 233"/>
                <a:gd name="T105" fmla="*/ 1 h 61"/>
                <a:gd name="T106" fmla="*/ 10 w 233"/>
                <a:gd name="T107" fmla="*/ 4 h 61"/>
                <a:gd name="T108" fmla="*/ 12 w 233"/>
                <a:gd name="T109" fmla="*/ 10 h 61"/>
                <a:gd name="T110" fmla="*/ 17 w 233"/>
                <a:gd name="T111" fmla="*/ 17 h 61"/>
                <a:gd name="T112" fmla="*/ 17 w 233"/>
                <a:gd name="T113" fmla="*/ 17 h 61"/>
                <a:gd name="T114" fmla="*/ 11 w 233"/>
                <a:gd name="T115" fmla="*/ 16 h 61"/>
                <a:gd name="T116" fmla="*/ 5 w 233"/>
                <a:gd name="T117" fmla="*/ 18 h 61"/>
                <a:gd name="T118" fmla="*/ 5 w 233"/>
                <a:gd name="T119" fmla="*/ 18 h 61"/>
                <a:gd name="T120" fmla="*/ 1 w 233"/>
                <a:gd name="T121" fmla="*/ 21 h 61"/>
                <a:gd name="T122" fmla="*/ 0 w 233"/>
                <a:gd name="T123"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 h="61">
                  <a:moveTo>
                    <a:pt x="0" y="23"/>
                  </a:moveTo>
                  <a:lnTo>
                    <a:pt x="0" y="23"/>
                  </a:lnTo>
                  <a:lnTo>
                    <a:pt x="13" y="33"/>
                  </a:lnTo>
                  <a:lnTo>
                    <a:pt x="25" y="40"/>
                  </a:lnTo>
                  <a:lnTo>
                    <a:pt x="25" y="40"/>
                  </a:lnTo>
                  <a:lnTo>
                    <a:pt x="46" y="48"/>
                  </a:lnTo>
                  <a:lnTo>
                    <a:pt x="60" y="52"/>
                  </a:lnTo>
                  <a:lnTo>
                    <a:pt x="74" y="56"/>
                  </a:lnTo>
                  <a:lnTo>
                    <a:pt x="92" y="59"/>
                  </a:lnTo>
                  <a:lnTo>
                    <a:pt x="110" y="61"/>
                  </a:lnTo>
                  <a:lnTo>
                    <a:pt x="129" y="61"/>
                  </a:lnTo>
                  <a:lnTo>
                    <a:pt x="151" y="60"/>
                  </a:lnTo>
                  <a:lnTo>
                    <a:pt x="151" y="60"/>
                  </a:lnTo>
                  <a:lnTo>
                    <a:pt x="171" y="57"/>
                  </a:lnTo>
                  <a:lnTo>
                    <a:pt x="187" y="54"/>
                  </a:lnTo>
                  <a:lnTo>
                    <a:pt x="202" y="50"/>
                  </a:lnTo>
                  <a:lnTo>
                    <a:pt x="213" y="46"/>
                  </a:lnTo>
                  <a:lnTo>
                    <a:pt x="229" y="38"/>
                  </a:lnTo>
                  <a:lnTo>
                    <a:pt x="233" y="35"/>
                  </a:lnTo>
                  <a:lnTo>
                    <a:pt x="233" y="35"/>
                  </a:lnTo>
                  <a:lnTo>
                    <a:pt x="226" y="33"/>
                  </a:lnTo>
                  <a:lnTo>
                    <a:pt x="220" y="29"/>
                  </a:lnTo>
                  <a:lnTo>
                    <a:pt x="210" y="21"/>
                  </a:lnTo>
                  <a:lnTo>
                    <a:pt x="210" y="21"/>
                  </a:lnTo>
                  <a:lnTo>
                    <a:pt x="209" y="26"/>
                  </a:lnTo>
                  <a:lnTo>
                    <a:pt x="209" y="26"/>
                  </a:lnTo>
                  <a:lnTo>
                    <a:pt x="208" y="34"/>
                  </a:lnTo>
                  <a:lnTo>
                    <a:pt x="208" y="34"/>
                  </a:lnTo>
                  <a:lnTo>
                    <a:pt x="203" y="33"/>
                  </a:lnTo>
                  <a:lnTo>
                    <a:pt x="203" y="33"/>
                  </a:lnTo>
                  <a:lnTo>
                    <a:pt x="199" y="30"/>
                  </a:lnTo>
                  <a:lnTo>
                    <a:pt x="196" y="27"/>
                  </a:lnTo>
                  <a:lnTo>
                    <a:pt x="193" y="22"/>
                  </a:lnTo>
                  <a:lnTo>
                    <a:pt x="192" y="16"/>
                  </a:lnTo>
                  <a:lnTo>
                    <a:pt x="192" y="16"/>
                  </a:lnTo>
                  <a:lnTo>
                    <a:pt x="192" y="15"/>
                  </a:lnTo>
                  <a:lnTo>
                    <a:pt x="192" y="15"/>
                  </a:lnTo>
                  <a:lnTo>
                    <a:pt x="182" y="18"/>
                  </a:lnTo>
                  <a:lnTo>
                    <a:pt x="169" y="22"/>
                  </a:lnTo>
                  <a:lnTo>
                    <a:pt x="153" y="26"/>
                  </a:lnTo>
                  <a:lnTo>
                    <a:pt x="137" y="27"/>
                  </a:lnTo>
                  <a:lnTo>
                    <a:pt x="137" y="27"/>
                  </a:lnTo>
                  <a:lnTo>
                    <a:pt x="107" y="26"/>
                  </a:lnTo>
                  <a:lnTo>
                    <a:pt x="93" y="24"/>
                  </a:lnTo>
                  <a:lnTo>
                    <a:pt x="78" y="22"/>
                  </a:lnTo>
                  <a:lnTo>
                    <a:pt x="63" y="19"/>
                  </a:lnTo>
                  <a:lnTo>
                    <a:pt x="49" y="15"/>
                  </a:lnTo>
                  <a:lnTo>
                    <a:pt x="34" y="10"/>
                  </a:lnTo>
                  <a:lnTo>
                    <a:pt x="21" y="5"/>
                  </a:lnTo>
                  <a:lnTo>
                    <a:pt x="21" y="5"/>
                  </a:lnTo>
                  <a:lnTo>
                    <a:pt x="10" y="0"/>
                  </a:lnTo>
                  <a:lnTo>
                    <a:pt x="10" y="0"/>
                  </a:lnTo>
                  <a:lnTo>
                    <a:pt x="10" y="1"/>
                  </a:lnTo>
                  <a:lnTo>
                    <a:pt x="10" y="4"/>
                  </a:lnTo>
                  <a:lnTo>
                    <a:pt x="12" y="10"/>
                  </a:lnTo>
                  <a:lnTo>
                    <a:pt x="17" y="17"/>
                  </a:lnTo>
                  <a:lnTo>
                    <a:pt x="17" y="17"/>
                  </a:lnTo>
                  <a:lnTo>
                    <a:pt x="11" y="16"/>
                  </a:lnTo>
                  <a:lnTo>
                    <a:pt x="5" y="18"/>
                  </a:lnTo>
                  <a:lnTo>
                    <a:pt x="5" y="18"/>
                  </a:lnTo>
                  <a:lnTo>
                    <a:pt x="1" y="21"/>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4" name="Freeform 31"/>
            <p:cNvSpPr>
              <a:spLocks/>
            </p:cNvSpPr>
            <p:nvPr userDrawn="1"/>
          </p:nvSpPr>
          <p:spPr bwMode="auto">
            <a:xfrm>
              <a:off x="504" y="701"/>
              <a:ext cx="239" cy="170"/>
            </a:xfrm>
            <a:custGeom>
              <a:avLst/>
              <a:gdLst>
                <a:gd name="T0" fmla="*/ 218 w 239"/>
                <a:gd name="T1" fmla="*/ 14 h 170"/>
                <a:gd name="T2" fmla="*/ 214 w 239"/>
                <a:gd name="T3" fmla="*/ 3 h 170"/>
                <a:gd name="T4" fmla="*/ 208 w 239"/>
                <a:gd name="T5" fmla="*/ 0 h 170"/>
                <a:gd name="T6" fmla="*/ 152 w 239"/>
                <a:gd name="T7" fmla="*/ 27 h 170"/>
                <a:gd name="T8" fmla="*/ 138 w 239"/>
                <a:gd name="T9" fmla="*/ 36 h 170"/>
                <a:gd name="T10" fmla="*/ 118 w 239"/>
                <a:gd name="T11" fmla="*/ 36 h 170"/>
                <a:gd name="T12" fmla="*/ 121 w 239"/>
                <a:gd name="T13" fmla="*/ 48 h 170"/>
                <a:gd name="T14" fmla="*/ 115 w 239"/>
                <a:gd name="T15" fmla="*/ 53 h 170"/>
                <a:gd name="T16" fmla="*/ 121 w 239"/>
                <a:gd name="T17" fmla="*/ 63 h 170"/>
                <a:gd name="T18" fmla="*/ 132 w 239"/>
                <a:gd name="T19" fmla="*/ 61 h 170"/>
                <a:gd name="T20" fmla="*/ 126 w 239"/>
                <a:gd name="T21" fmla="*/ 77 h 170"/>
                <a:gd name="T22" fmla="*/ 98 w 239"/>
                <a:gd name="T23" fmla="*/ 98 h 170"/>
                <a:gd name="T24" fmla="*/ 67 w 239"/>
                <a:gd name="T25" fmla="*/ 104 h 170"/>
                <a:gd name="T26" fmla="*/ 53 w 239"/>
                <a:gd name="T27" fmla="*/ 92 h 170"/>
                <a:gd name="T28" fmla="*/ 45 w 239"/>
                <a:gd name="T29" fmla="*/ 85 h 170"/>
                <a:gd name="T30" fmla="*/ 33 w 239"/>
                <a:gd name="T31" fmla="*/ 85 h 170"/>
                <a:gd name="T32" fmla="*/ 19 w 239"/>
                <a:gd name="T33" fmla="*/ 92 h 170"/>
                <a:gd name="T34" fmla="*/ 32 w 239"/>
                <a:gd name="T35" fmla="*/ 94 h 170"/>
                <a:gd name="T36" fmla="*/ 30 w 239"/>
                <a:gd name="T37" fmla="*/ 101 h 170"/>
                <a:gd name="T38" fmla="*/ 50 w 239"/>
                <a:gd name="T39" fmla="*/ 114 h 170"/>
                <a:gd name="T40" fmla="*/ 50 w 239"/>
                <a:gd name="T41" fmla="*/ 115 h 170"/>
                <a:gd name="T42" fmla="*/ 26 w 239"/>
                <a:gd name="T43" fmla="*/ 108 h 170"/>
                <a:gd name="T44" fmla="*/ 19 w 239"/>
                <a:gd name="T45" fmla="*/ 110 h 170"/>
                <a:gd name="T46" fmla="*/ 5 w 239"/>
                <a:gd name="T47" fmla="*/ 115 h 170"/>
                <a:gd name="T48" fmla="*/ 1 w 239"/>
                <a:gd name="T49" fmla="*/ 130 h 170"/>
                <a:gd name="T50" fmla="*/ 11 w 239"/>
                <a:gd name="T51" fmla="*/ 121 h 170"/>
                <a:gd name="T52" fmla="*/ 15 w 239"/>
                <a:gd name="T53" fmla="*/ 126 h 170"/>
                <a:gd name="T54" fmla="*/ 17 w 239"/>
                <a:gd name="T55" fmla="*/ 132 h 170"/>
                <a:gd name="T56" fmla="*/ 44 w 239"/>
                <a:gd name="T57" fmla="*/ 131 h 170"/>
                <a:gd name="T58" fmla="*/ 50 w 239"/>
                <a:gd name="T59" fmla="*/ 132 h 170"/>
                <a:gd name="T60" fmla="*/ 26 w 239"/>
                <a:gd name="T61" fmla="*/ 138 h 170"/>
                <a:gd name="T62" fmla="*/ 25 w 239"/>
                <a:gd name="T63" fmla="*/ 143 h 170"/>
                <a:gd name="T64" fmla="*/ 19 w 239"/>
                <a:gd name="T65" fmla="*/ 157 h 170"/>
                <a:gd name="T66" fmla="*/ 23 w 239"/>
                <a:gd name="T67" fmla="*/ 166 h 170"/>
                <a:gd name="T68" fmla="*/ 27 w 239"/>
                <a:gd name="T69" fmla="*/ 164 h 170"/>
                <a:gd name="T70" fmla="*/ 28 w 239"/>
                <a:gd name="T71" fmla="*/ 158 h 170"/>
                <a:gd name="T72" fmla="*/ 37 w 239"/>
                <a:gd name="T73" fmla="*/ 163 h 170"/>
                <a:gd name="T74" fmla="*/ 48 w 239"/>
                <a:gd name="T75" fmla="*/ 155 h 170"/>
                <a:gd name="T76" fmla="*/ 63 w 239"/>
                <a:gd name="T77" fmla="*/ 143 h 170"/>
                <a:gd name="T78" fmla="*/ 72 w 239"/>
                <a:gd name="T79" fmla="*/ 142 h 170"/>
                <a:gd name="T80" fmla="*/ 74 w 239"/>
                <a:gd name="T81" fmla="*/ 149 h 170"/>
                <a:gd name="T82" fmla="*/ 77 w 239"/>
                <a:gd name="T83" fmla="*/ 157 h 170"/>
                <a:gd name="T84" fmla="*/ 76 w 239"/>
                <a:gd name="T85" fmla="*/ 163 h 170"/>
                <a:gd name="T86" fmla="*/ 91 w 239"/>
                <a:gd name="T87" fmla="*/ 151 h 170"/>
                <a:gd name="T88" fmla="*/ 94 w 239"/>
                <a:gd name="T89" fmla="*/ 147 h 170"/>
                <a:gd name="T90" fmla="*/ 97 w 239"/>
                <a:gd name="T91" fmla="*/ 142 h 170"/>
                <a:gd name="T92" fmla="*/ 98 w 239"/>
                <a:gd name="T93" fmla="*/ 135 h 170"/>
                <a:gd name="T94" fmla="*/ 112 w 239"/>
                <a:gd name="T95" fmla="*/ 130 h 170"/>
                <a:gd name="T96" fmla="*/ 114 w 239"/>
                <a:gd name="T97" fmla="*/ 121 h 170"/>
                <a:gd name="T98" fmla="*/ 121 w 239"/>
                <a:gd name="T99" fmla="*/ 120 h 170"/>
                <a:gd name="T100" fmla="*/ 134 w 239"/>
                <a:gd name="T101" fmla="*/ 132 h 170"/>
                <a:gd name="T102" fmla="*/ 154 w 239"/>
                <a:gd name="T103" fmla="*/ 122 h 170"/>
                <a:gd name="T104" fmla="*/ 152 w 239"/>
                <a:gd name="T105" fmla="*/ 114 h 170"/>
                <a:gd name="T106" fmla="*/ 149 w 239"/>
                <a:gd name="T107" fmla="*/ 104 h 170"/>
                <a:gd name="T108" fmla="*/ 164 w 239"/>
                <a:gd name="T109" fmla="*/ 116 h 170"/>
                <a:gd name="T110" fmla="*/ 185 w 239"/>
                <a:gd name="T111" fmla="*/ 104 h 170"/>
                <a:gd name="T112" fmla="*/ 182 w 239"/>
                <a:gd name="T113" fmla="*/ 101 h 170"/>
                <a:gd name="T114" fmla="*/ 176 w 239"/>
                <a:gd name="T115" fmla="*/ 88 h 170"/>
                <a:gd name="T116" fmla="*/ 175 w 239"/>
                <a:gd name="T117" fmla="*/ 77 h 170"/>
                <a:gd name="T118" fmla="*/ 175 w 239"/>
                <a:gd name="T119" fmla="*/ 66 h 170"/>
                <a:gd name="T120" fmla="*/ 236 w 239"/>
                <a:gd name="T121" fmla="*/ 3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70">
                  <a:moveTo>
                    <a:pt x="230" y="21"/>
                  </a:moveTo>
                  <a:lnTo>
                    <a:pt x="230" y="21"/>
                  </a:lnTo>
                  <a:lnTo>
                    <a:pt x="224" y="16"/>
                  </a:lnTo>
                  <a:lnTo>
                    <a:pt x="218" y="14"/>
                  </a:lnTo>
                  <a:lnTo>
                    <a:pt x="207" y="9"/>
                  </a:lnTo>
                  <a:lnTo>
                    <a:pt x="207" y="9"/>
                  </a:lnTo>
                  <a:lnTo>
                    <a:pt x="212" y="5"/>
                  </a:lnTo>
                  <a:lnTo>
                    <a:pt x="214" y="3"/>
                  </a:lnTo>
                  <a:lnTo>
                    <a:pt x="214" y="2"/>
                  </a:lnTo>
                  <a:lnTo>
                    <a:pt x="214" y="2"/>
                  </a:lnTo>
                  <a:lnTo>
                    <a:pt x="211" y="0"/>
                  </a:lnTo>
                  <a:lnTo>
                    <a:pt x="208" y="0"/>
                  </a:lnTo>
                  <a:lnTo>
                    <a:pt x="208" y="0"/>
                  </a:lnTo>
                  <a:lnTo>
                    <a:pt x="187" y="9"/>
                  </a:lnTo>
                  <a:lnTo>
                    <a:pt x="169" y="18"/>
                  </a:lnTo>
                  <a:lnTo>
                    <a:pt x="152" y="27"/>
                  </a:lnTo>
                  <a:lnTo>
                    <a:pt x="140" y="36"/>
                  </a:lnTo>
                  <a:lnTo>
                    <a:pt x="140" y="36"/>
                  </a:lnTo>
                  <a:lnTo>
                    <a:pt x="138" y="36"/>
                  </a:lnTo>
                  <a:lnTo>
                    <a:pt x="138" y="36"/>
                  </a:lnTo>
                  <a:lnTo>
                    <a:pt x="135" y="38"/>
                  </a:lnTo>
                  <a:lnTo>
                    <a:pt x="131" y="38"/>
                  </a:lnTo>
                  <a:lnTo>
                    <a:pt x="124" y="37"/>
                  </a:lnTo>
                  <a:lnTo>
                    <a:pt x="118" y="36"/>
                  </a:lnTo>
                  <a:lnTo>
                    <a:pt x="116" y="35"/>
                  </a:lnTo>
                  <a:lnTo>
                    <a:pt x="114" y="46"/>
                  </a:lnTo>
                  <a:lnTo>
                    <a:pt x="114" y="46"/>
                  </a:lnTo>
                  <a:lnTo>
                    <a:pt x="121" y="48"/>
                  </a:lnTo>
                  <a:lnTo>
                    <a:pt x="126" y="50"/>
                  </a:lnTo>
                  <a:lnTo>
                    <a:pt x="126" y="50"/>
                  </a:lnTo>
                  <a:lnTo>
                    <a:pt x="119" y="52"/>
                  </a:lnTo>
                  <a:lnTo>
                    <a:pt x="115" y="53"/>
                  </a:lnTo>
                  <a:lnTo>
                    <a:pt x="113" y="55"/>
                  </a:lnTo>
                  <a:lnTo>
                    <a:pt x="116" y="65"/>
                  </a:lnTo>
                  <a:lnTo>
                    <a:pt x="116" y="65"/>
                  </a:lnTo>
                  <a:lnTo>
                    <a:pt x="121" y="63"/>
                  </a:lnTo>
                  <a:lnTo>
                    <a:pt x="126" y="61"/>
                  </a:lnTo>
                  <a:lnTo>
                    <a:pt x="132" y="60"/>
                  </a:lnTo>
                  <a:lnTo>
                    <a:pt x="132" y="60"/>
                  </a:lnTo>
                  <a:lnTo>
                    <a:pt x="132" y="61"/>
                  </a:lnTo>
                  <a:lnTo>
                    <a:pt x="132" y="61"/>
                  </a:lnTo>
                  <a:lnTo>
                    <a:pt x="132" y="66"/>
                  </a:lnTo>
                  <a:lnTo>
                    <a:pt x="130" y="71"/>
                  </a:lnTo>
                  <a:lnTo>
                    <a:pt x="126" y="77"/>
                  </a:lnTo>
                  <a:lnTo>
                    <a:pt x="121" y="82"/>
                  </a:lnTo>
                  <a:lnTo>
                    <a:pt x="110" y="92"/>
                  </a:lnTo>
                  <a:lnTo>
                    <a:pt x="104" y="96"/>
                  </a:lnTo>
                  <a:lnTo>
                    <a:pt x="98" y="98"/>
                  </a:lnTo>
                  <a:lnTo>
                    <a:pt x="98" y="98"/>
                  </a:lnTo>
                  <a:lnTo>
                    <a:pt x="86" y="102"/>
                  </a:lnTo>
                  <a:lnTo>
                    <a:pt x="75" y="104"/>
                  </a:lnTo>
                  <a:lnTo>
                    <a:pt x="67" y="104"/>
                  </a:lnTo>
                  <a:lnTo>
                    <a:pt x="64" y="103"/>
                  </a:lnTo>
                  <a:lnTo>
                    <a:pt x="64" y="103"/>
                  </a:lnTo>
                  <a:lnTo>
                    <a:pt x="56" y="97"/>
                  </a:lnTo>
                  <a:lnTo>
                    <a:pt x="53" y="92"/>
                  </a:lnTo>
                  <a:lnTo>
                    <a:pt x="49" y="87"/>
                  </a:lnTo>
                  <a:lnTo>
                    <a:pt x="48" y="85"/>
                  </a:lnTo>
                  <a:lnTo>
                    <a:pt x="45" y="85"/>
                  </a:lnTo>
                  <a:lnTo>
                    <a:pt x="45" y="85"/>
                  </a:lnTo>
                  <a:lnTo>
                    <a:pt x="43" y="85"/>
                  </a:lnTo>
                  <a:lnTo>
                    <a:pt x="41" y="86"/>
                  </a:lnTo>
                  <a:lnTo>
                    <a:pt x="41" y="86"/>
                  </a:lnTo>
                  <a:lnTo>
                    <a:pt x="33" y="85"/>
                  </a:lnTo>
                  <a:lnTo>
                    <a:pt x="27" y="86"/>
                  </a:lnTo>
                  <a:lnTo>
                    <a:pt x="22" y="88"/>
                  </a:lnTo>
                  <a:lnTo>
                    <a:pt x="20" y="90"/>
                  </a:lnTo>
                  <a:lnTo>
                    <a:pt x="19" y="92"/>
                  </a:lnTo>
                  <a:lnTo>
                    <a:pt x="19" y="92"/>
                  </a:lnTo>
                  <a:lnTo>
                    <a:pt x="27" y="92"/>
                  </a:lnTo>
                  <a:lnTo>
                    <a:pt x="32" y="93"/>
                  </a:lnTo>
                  <a:lnTo>
                    <a:pt x="32" y="94"/>
                  </a:lnTo>
                  <a:lnTo>
                    <a:pt x="31" y="96"/>
                  </a:lnTo>
                  <a:lnTo>
                    <a:pt x="31" y="96"/>
                  </a:lnTo>
                  <a:lnTo>
                    <a:pt x="28" y="98"/>
                  </a:lnTo>
                  <a:lnTo>
                    <a:pt x="30" y="101"/>
                  </a:lnTo>
                  <a:lnTo>
                    <a:pt x="31" y="103"/>
                  </a:lnTo>
                  <a:lnTo>
                    <a:pt x="34" y="105"/>
                  </a:lnTo>
                  <a:lnTo>
                    <a:pt x="50" y="114"/>
                  </a:lnTo>
                  <a:lnTo>
                    <a:pt x="50" y="114"/>
                  </a:lnTo>
                  <a:lnTo>
                    <a:pt x="50" y="114"/>
                  </a:lnTo>
                  <a:lnTo>
                    <a:pt x="50" y="115"/>
                  </a:lnTo>
                  <a:lnTo>
                    <a:pt x="50" y="115"/>
                  </a:lnTo>
                  <a:lnTo>
                    <a:pt x="50" y="115"/>
                  </a:lnTo>
                  <a:lnTo>
                    <a:pt x="45" y="115"/>
                  </a:lnTo>
                  <a:lnTo>
                    <a:pt x="39" y="113"/>
                  </a:lnTo>
                  <a:lnTo>
                    <a:pt x="26" y="108"/>
                  </a:lnTo>
                  <a:lnTo>
                    <a:pt x="26" y="108"/>
                  </a:lnTo>
                  <a:lnTo>
                    <a:pt x="23" y="108"/>
                  </a:lnTo>
                  <a:lnTo>
                    <a:pt x="21" y="108"/>
                  </a:lnTo>
                  <a:lnTo>
                    <a:pt x="19" y="110"/>
                  </a:lnTo>
                  <a:lnTo>
                    <a:pt x="19" y="110"/>
                  </a:lnTo>
                  <a:lnTo>
                    <a:pt x="16" y="110"/>
                  </a:lnTo>
                  <a:lnTo>
                    <a:pt x="12" y="110"/>
                  </a:lnTo>
                  <a:lnTo>
                    <a:pt x="8" y="113"/>
                  </a:lnTo>
                  <a:lnTo>
                    <a:pt x="5" y="115"/>
                  </a:lnTo>
                  <a:lnTo>
                    <a:pt x="1" y="118"/>
                  </a:lnTo>
                  <a:lnTo>
                    <a:pt x="0" y="121"/>
                  </a:lnTo>
                  <a:lnTo>
                    <a:pt x="0" y="125"/>
                  </a:lnTo>
                  <a:lnTo>
                    <a:pt x="1" y="130"/>
                  </a:lnTo>
                  <a:lnTo>
                    <a:pt x="1" y="130"/>
                  </a:lnTo>
                  <a:lnTo>
                    <a:pt x="5" y="125"/>
                  </a:lnTo>
                  <a:lnTo>
                    <a:pt x="9" y="121"/>
                  </a:lnTo>
                  <a:lnTo>
                    <a:pt x="11" y="121"/>
                  </a:lnTo>
                  <a:lnTo>
                    <a:pt x="14" y="121"/>
                  </a:lnTo>
                  <a:lnTo>
                    <a:pt x="14" y="121"/>
                  </a:lnTo>
                  <a:lnTo>
                    <a:pt x="15" y="122"/>
                  </a:lnTo>
                  <a:lnTo>
                    <a:pt x="15" y="126"/>
                  </a:lnTo>
                  <a:lnTo>
                    <a:pt x="15" y="129"/>
                  </a:lnTo>
                  <a:lnTo>
                    <a:pt x="16" y="131"/>
                  </a:lnTo>
                  <a:lnTo>
                    <a:pt x="17" y="132"/>
                  </a:lnTo>
                  <a:lnTo>
                    <a:pt x="17" y="132"/>
                  </a:lnTo>
                  <a:lnTo>
                    <a:pt x="20" y="133"/>
                  </a:lnTo>
                  <a:lnTo>
                    <a:pt x="25" y="133"/>
                  </a:lnTo>
                  <a:lnTo>
                    <a:pt x="34" y="132"/>
                  </a:lnTo>
                  <a:lnTo>
                    <a:pt x="44" y="131"/>
                  </a:lnTo>
                  <a:lnTo>
                    <a:pt x="49" y="131"/>
                  </a:lnTo>
                  <a:lnTo>
                    <a:pt x="50" y="131"/>
                  </a:lnTo>
                  <a:lnTo>
                    <a:pt x="50" y="131"/>
                  </a:lnTo>
                  <a:lnTo>
                    <a:pt x="50" y="132"/>
                  </a:lnTo>
                  <a:lnTo>
                    <a:pt x="48" y="133"/>
                  </a:lnTo>
                  <a:lnTo>
                    <a:pt x="39" y="135"/>
                  </a:lnTo>
                  <a:lnTo>
                    <a:pt x="30" y="136"/>
                  </a:lnTo>
                  <a:lnTo>
                    <a:pt x="26" y="138"/>
                  </a:lnTo>
                  <a:lnTo>
                    <a:pt x="25" y="140"/>
                  </a:lnTo>
                  <a:lnTo>
                    <a:pt x="25" y="140"/>
                  </a:lnTo>
                  <a:lnTo>
                    <a:pt x="25" y="143"/>
                  </a:lnTo>
                  <a:lnTo>
                    <a:pt x="25" y="143"/>
                  </a:lnTo>
                  <a:lnTo>
                    <a:pt x="25" y="144"/>
                  </a:lnTo>
                  <a:lnTo>
                    <a:pt x="22" y="147"/>
                  </a:lnTo>
                  <a:lnTo>
                    <a:pt x="20" y="152"/>
                  </a:lnTo>
                  <a:lnTo>
                    <a:pt x="19" y="157"/>
                  </a:lnTo>
                  <a:lnTo>
                    <a:pt x="19" y="157"/>
                  </a:lnTo>
                  <a:lnTo>
                    <a:pt x="19" y="159"/>
                  </a:lnTo>
                  <a:lnTo>
                    <a:pt x="20" y="163"/>
                  </a:lnTo>
                  <a:lnTo>
                    <a:pt x="23" y="166"/>
                  </a:lnTo>
                  <a:lnTo>
                    <a:pt x="27" y="170"/>
                  </a:lnTo>
                  <a:lnTo>
                    <a:pt x="27" y="170"/>
                  </a:lnTo>
                  <a:lnTo>
                    <a:pt x="28" y="169"/>
                  </a:lnTo>
                  <a:lnTo>
                    <a:pt x="27" y="164"/>
                  </a:lnTo>
                  <a:lnTo>
                    <a:pt x="27" y="160"/>
                  </a:lnTo>
                  <a:lnTo>
                    <a:pt x="28" y="159"/>
                  </a:lnTo>
                  <a:lnTo>
                    <a:pt x="28" y="158"/>
                  </a:lnTo>
                  <a:lnTo>
                    <a:pt x="28" y="158"/>
                  </a:lnTo>
                  <a:lnTo>
                    <a:pt x="31" y="158"/>
                  </a:lnTo>
                  <a:lnTo>
                    <a:pt x="32" y="159"/>
                  </a:lnTo>
                  <a:lnTo>
                    <a:pt x="34" y="162"/>
                  </a:lnTo>
                  <a:lnTo>
                    <a:pt x="37" y="163"/>
                  </a:lnTo>
                  <a:lnTo>
                    <a:pt x="37" y="163"/>
                  </a:lnTo>
                  <a:lnTo>
                    <a:pt x="39" y="162"/>
                  </a:lnTo>
                  <a:lnTo>
                    <a:pt x="42" y="160"/>
                  </a:lnTo>
                  <a:lnTo>
                    <a:pt x="48" y="155"/>
                  </a:lnTo>
                  <a:lnTo>
                    <a:pt x="54" y="149"/>
                  </a:lnTo>
                  <a:lnTo>
                    <a:pt x="58" y="146"/>
                  </a:lnTo>
                  <a:lnTo>
                    <a:pt x="63" y="143"/>
                  </a:lnTo>
                  <a:lnTo>
                    <a:pt x="63" y="143"/>
                  </a:lnTo>
                  <a:lnTo>
                    <a:pt x="69" y="141"/>
                  </a:lnTo>
                  <a:lnTo>
                    <a:pt x="71" y="140"/>
                  </a:lnTo>
                  <a:lnTo>
                    <a:pt x="72" y="141"/>
                  </a:lnTo>
                  <a:lnTo>
                    <a:pt x="72" y="142"/>
                  </a:lnTo>
                  <a:lnTo>
                    <a:pt x="72" y="146"/>
                  </a:lnTo>
                  <a:lnTo>
                    <a:pt x="72" y="148"/>
                  </a:lnTo>
                  <a:lnTo>
                    <a:pt x="74" y="149"/>
                  </a:lnTo>
                  <a:lnTo>
                    <a:pt x="74" y="149"/>
                  </a:lnTo>
                  <a:lnTo>
                    <a:pt x="77" y="151"/>
                  </a:lnTo>
                  <a:lnTo>
                    <a:pt x="78" y="152"/>
                  </a:lnTo>
                  <a:lnTo>
                    <a:pt x="78" y="154"/>
                  </a:lnTo>
                  <a:lnTo>
                    <a:pt x="77" y="157"/>
                  </a:lnTo>
                  <a:lnTo>
                    <a:pt x="75" y="160"/>
                  </a:lnTo>
                  <a:lnTo>
                    <a:pt x="72" y="163"/>
                  </a:lnTo>
                  <a:lnTo>
                    <a:pt x="72" y="163"/>
                  </a:lnTo>
                  <a:lnTo>
                    <a:pt x="76" y="163"/>
                  </a:lnTo>
                  <a:lnTo>
                    <a:pt x="81" y="162"/>
                  </a:lnTo>
                  <a:lnTo>
                    <a:pt x="86" y="157"/>
                  </a:lnTo>
                  <a:lnTo>
                    <a:pt x="88" y="154"/>
                  </a:lnTo>
                  <a:lnTo>
                    <a:pt x="91" y="151"/>
                  </a:lnTo>
                  <a:lnTo>
                    <a:pt x="91" y="151"/>
                  </a:lnTo>
                  <a:lnTo>
                    <a:pt x="91" y="148"/>
                  </a:lnTo>
                  <a:lnTo>
                    <a:pt x="92" y="148"/>
                  </a:lnTo>
                  <a:lnTo>
                    <a:pt x="94" y="147"/>
                  </a:lnTo>
                  <a:lnTo>
                    <a:pt x="96" y="146"/>
                  </a:lnTo>
                  <a:lnTo>
                    <a:pt x="96" y="146"/>
                  </a:lnTo>
                  <a:lnTo>
                    <a:pt x="97" y="144"/>
                  </a:lnTo>
                  <a:lnTo>
                    <a:pt x="97" y="142"/>
                  </a:lnTo>
                  <a:lnTo>
                    <a:pt x="97" y="140"/>
                  </a:lnTo>
                  <a:lnTo>
                    <a:pt x="97" y="137"/>
                  </a:lnTo>
                  <a:lnTo>
                    <a:pt x="97" y="137"/>
                  </a:lnTo>
                  <a:lnTo>
                    <a:pt x="98" y="135"/>
                  </a:lnTo>
                  <a:lnTo>
                    <a:pt x="101" y="133"/>
                  </a:lnTo>
                  <a:lnTo>
                    <a:pt x="105" y="132"/>
                  </a:lnTo>
                  <a:lnTo>
                    <a:pt x="110" y="131"/>
                  </a:lnTo>
                  <a:lnTo>
                    <a:pt x="112" y="130"/>
                  </a:lnTo>
                  <a:lnTo>
                    <a:pt x="112" y="129"/>
                  </a:lnTo>
                  <a:lnTo>
                    <a:pt x="112" y="129"/>
                  </a:lnTo>
                  <a:lnTo>
                    <a:pt x="112" y="125"/>
                  </a:lnTo>
                  <a:lnTo>
                    <a:pt x="114" y="121"/>
                  </a:lnTo>
                  <a:lnTo>
                    <a:pt x="118" y="120"/>
                  </a:lnTo>
                  <a:lnTo>
                    <a:pt x="120" y="119"/>
                  </a:lnTo>
                  <a:lnTo>
                    <a:pt x="120" y="119"/>
                  </a:lnTo>
                  <a:lnTo>
                    <a:pt x="121" y="120"/>
                  </a:lnTo>
                  <a:lnTo>
                    <a:pt x="123" y="124"/>
                  </a:lnTo>
                  <a:lnTo>
                    <a:pt x="126" y="127"/>
                  </a:lnTo>
                  <a:lnTo>
                    <a:pt x="130" y="130"/>
                  </a:lnTo>
                  <a:lnTo>
                    <a:pt x="134" y="132"/>
                  </a:lnTo>
                  <a:lnTo>
                    <a:pt x="134" y="132"/>
                  </a:lnTo>
                  <a:lnTo>
                    <a:pt x="148" y="125"/>
                  </a:lnTo>
                  <a:lnTo>
                    <a:pt x="148" y="125"/>
                  </a:lnTo>
                  <a:lnTo>
                    <a:pt x="154" y="122"/>
                  </a:lnTo>
                  <a:lnTo>
                    <a:pt x="157" y="120"/>
                  </a:lnTo>
                  <a:lnTo>
                    <a:pt x="157" y="120"/>
                  </a:lnTo>
                  <a:lnTo>
                    <a:pt x="154" y="116"/>
                  </a:lnTo>
                  <a:lnTo>
                    <a:pt x="152" y="114"/>
                  </a:lnTo>
                  <a:lnTo>
                    <a:pt x="151" y="110"/>
                  </a:lnTo>
                  <a:lnTo>
                    <a:pt x="151" y="110"/>
                  </a:lnTo>
                  <a:lnTo>
                    <a:pt x="149" y="107"/>
                  </a:lnTo>
                  <a:lnTo>
                    <a:pt x="149" y="104"/>
                  </a:lnTo>
                  <a:lnTo>
                    <a:pt x="149" y="104"/>
                  </a:lnTo>
                  <a:lnTo>
                    <a:pt x="153" y="109"/>
                  </a:lnTo>
                  <a:lnTo>
                    <a:pt x="158" y="113"/>
                  </a:lnTo>
                  <a:lnTo>
                    <a:pt x="164" y="116"/>
                  </a:lnTo>
                  <a:lnTo>
                    <a:pt x="164" y="116"/>
                  </a:lnTo>
                  <a:lnTo>
                    <a:pt x="181" y="105"/>
                  </a:lnTo>
                  <a:lnTo>
                    <a:pt x="181" y="105"/>
                  </a:lnTo>
                  <a:lnTo>
                    <a:pt x="185" y="104"/>
                  </a:lnTo>
                  <a:lnTo>
                    <a:pt x="185" y="104"/>
                  </a:lnTo>
                  <a:lnTo>
                    <a:pt x="185" y="104"/>
                  </a:lnTo>
                  <a:lnTo>
                    <a:pt x="185" y="104"/>
                  </a:lnTo>
                  <a:lnTo>
                    <a:pt x="182" y="101"/>
                  </a:lnTo>
                  <a:lnTo>
                    <a:pt x="179" y="97"/>
                  </a:lnTo>
                  <a:lnTo>
                    <a:pt x="175" y="92"/>
                  </a:lnTo>
                  <a:lnTo>
                    <a:pt x="175" y="90"/>
                  </a:lnTo>
                  <a:lnTo>
                    <a:pt x="176" y="88"/>
                  </a:lnTo>
                  <a:lnTo>
                    <a:pt x="176" y="88"/>
                  </a:lnTo>
                  <a:lnTo>
                    <a:pt x="178" y="87"/>
                  </a:lnTo>
                  <a:lnTo>
                    <a:pt x="178" y="85"/>
                  </a:lnTo>
                  <a:lnTo>
                    <a:pt x="175" y="77"/>
                  </a:lnTo>
                  <a:lnTo>
                    <a:pt x="173" y="71"/>
                  </a:lnTo>
                  <a:lnTo>
                    <a:pt x="173" y="68"/>
                  </a:lnTo>
                  <a:lnTo>
                    <a:pt x="175" y="66"/>
                  </a:lnTo>
                  <a:lnTo>
                    <a:pt x="175" y="66"/>
                  </a:lnTo>
                  <a:lnTo>
                    <a:pt x="209" y="49"/>
                  </a:lnTo>
                  <a:lnTo>
                    <a:pt x="239" y="35"/>
                  </a:lnTo>
                  <a:lnTo>
                    <a:pt x="239" y="35"/>
                  </a:lnTo>
                  <a:lnTo>
                    <a:pt x="236" y="31"/>
                  </a:lnTo>
                  <a:lnTo>
                    <a:pt x="234" y="26"/>
                  </a:lnTo>
                  <a:lnTo>
                    <a:pt x="23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5" name="Freeform 32"/>
            <p:cNvSpPr>
              <a:spLocks/>
            </p:cNvSpPr>
            <p:nvPr userDrawn="1"/>
          </p:nvSpPr>
          <p:spPr bwMode="auto">
            <a:xfrm>
              <a:off x="470" y="854"/>
              <a:ext cx="101" cy="96"/>
            </a:xfrm>
            <a:custGeom>
              <a:avLst/>
              <a:gdLst>
                <a:gd name="T0" fmla="*/ 0 w 101"/>
                <a:gd name="T1" fmla="*/ 28 h 96"/>
                <a:gd name="T2" fmla="*/ 1 w 101"/>
                <a:gd name="T3" fmla="*/ 34 h 96"/>
                <a:gd name="T4" fmla="*/ 2 w 101"/>
                <a:gd name="T5" fmla="*/ 38 h 96"/>
                <a:gd name="T6" fmla="*/ 10 w 101"/>
                <a:gd name="T7" fmla="*/ 40 h 96"/>
                <a:gd name="T8" fmla="*/ 12 w 101"/>
                <a:gd name="T9" fmla="*/ 39 h 96"/>
                <a:gd name="T10" fmla="*/ 13 w 101"/>
                <a:gd name="T11" fmla="*/ 34 h 96"/>
                <a:gd name="T12" fmla="*/ 15 w 101"/>
                <a:gd name="T13" fmla="*/ 29 h 96"/>
                <a:gd name="T14" fmla="*/ 16 w 101"/>
                <a:gd name="T15" fmla="*/ 28 h 96"/>
                <a:gd name="T16" fmla="*/ 17 w 101"/>
                <a:gd name="T17" fmla="*/ 28 h 96"/>
                <a:gd name="T18" fmla="*/ 18 w 101"/>
                <a:gd name="T19" fmla="*/ 27 h 96"/>
                <a:gd name="T20" fmla="*/ 45 w 101"/>
                <a:gd name="T21" fmla="*/ 40 h 96"/>
                <a:gd name="T22" fmla="*/ 71 w 101"/>
                <a:gd name="T23" fmla="*/ 57 h 96"/>
                <a:gd name="T24" fmla="*/ 75 w 101"/>
                <a:gd name="T25" fmla="*/ 60 h 96"/>
                <a:gd name="T26" fmla="*/ 71 w 101"/>
                <a:gd name="T27" fmla="*/ 67 h 96"/>
                <a:gd name="T28" fmla="*/ 64 w 101"/>
                <a:gd name="T29" fmla="*/ 85 h 96"/>
                <a:gd name="T30" fmla="*/ 62 w 101"/>
                <a:gd name="T31" fmla="*/ 90 h 96"/>
                <a:gd name="T32" fmla="*/ 65 w 101"/>
                <a:gd name="T33" fmla="*/ 95 h 96"/>
                <a:gd name="T34" fmla="*/ 70 w 101"/>
                <a:gd name="T35" fmla="*/ 96 h 96"/>
                <a:gd name="T36" fmla="*/ 73 w 101"/>
                <a:gd name="T37" fmla="*/ 96 h 96"/>
                <a:gd name="T38" fmla="*/ 78 w 101"/>
                <a:gd name="T39" fmla="*/ 93 h 96"/>
                <a:gd name="T40" fmla="*/ 79 w 101"/>
                <a:gd name="T41" fmla="*/ 90 h 96"/>
                <a:gd name="T42" fmla="*/ 79 w 101"/>
                <a:gd name="T43" fmla="*/ 87 h 96"/>
                <a:gd name="T44" fmla="*/ 75 w 101"/>
                <a:gd name="T45" fmla="*/ 82 h 96"/>
                <a:gd name="T46" fmla="*/ 73 w 101"/>
                <a:gd name="T47" fmla="*/ 82 h 96"/>
                <a:gd name="T48" fmla="*/ 77 w 101"/>
                <a:gd name="T49" fmla="*/ 73 h 96"/>
                <a:gd name="T50" fmla="*/ 82 w 101"/>
                <a:gd name="T51" fmla="*/ 62 h 96"/>
                <a:gd name="T52" fmla="*/ 88 w 101"/>
                <a:gd name="T53" fmla="*/ 57 h 96"/>
                <a:gd name="T54" fmla="*/ 94 w 101"/>
                <a:gd name="T55" fmla="*/ 56 h 96"/>
                <a:gd name="T56" fmla="*/ 93 w 101"/>
                <a:gd name="T57" fmla="*/ 54 h 96"/>
                <a:gd name="T58" fmla="*/ 90 w 101"/>
                <a:gd name="T59" fmla="*/ 46 h 96"/>
                <a:gd name="T60" fmla="*/ 92 w 101"/>
                <a:gd name="T61" fmla="*/ 38 h 96"/>
                <a:gd name="T62" fmla="*/ 94 w 101"/>
                <a:gd name="T63" fmla="*/ 33 h 96"/>
                <a:gd name="T64" fmla="*/ 101 w 101"/>
                <a:gd name="T65" fmla="*/ 12 h 96"/>
                <a:gd name="T66" fmla="*/ 101 w 101"/>
                <a:gd name="T67" fmla="*/ 9 h 96"/>
                <a:gd name="T68" fmla="*/ 98 w 101"/>
                <a:gd name="T69" fmla="*/ 4 h 96"/>
                <a:gd name="T70" fmla="*/ 94 w 101"/>
                <a:gd name="T71" fmla="*/ 2 h 96"/>
                <a:gd name="T72" fmla="*/ 88 w 101"/>
                <a:gd name="T73" fmla="*/ 5 h 96"/>
                <a:gd name="T74" fmla="*/ 86 w 101"/>
                <a:gd name="T75" fmla="*/ 10 h 96"/>
                <a:gd name="T76" fmla="*/ 86 w 101"/>
                <a:gd name="T77" fmla="*/ 13 h 96"/>
                <a:gd name="T78" fmla="*/ 89 w 101"/>
                <a:gd name="T79" fmla="*/ 18 h 96"/>
                <a:gd name="T80" fmla="*/ 92 w 101"/>
                <a:gd name="T81" fmla="*/ 20 h 96"/>
                <a:gd name="T82" fmla="*/ 88 w 101"/>
                <a:gd name="T83" fmla="*/ 31 h 96"/>
                <a:gd name="T84" fmla="*/ 83 w 101"/>
                <a:gd name="T85" fmla="*/ 37 h 96"/>
                <a:gd name="T86" fmla="*/ 78 w 101"/>
                <a:gd name="T87" fmla="*/ 34 h 96"/>
                <a:gd name="T88" fmla="*/ 40 w 101"/>
                <a:gd name="T89" fmla="*/ 16 h 96"/>
                <a:gd name="T90" fmla="*/ 27 w 101"/>
                <a:gd name="T91" fmla="*/ 12 h 96"/>
                <a:gd name="T92" fmla="*/ 28 w 101"/>
                <a:gd name="T93" fmla="*/ 9 h 96"/>
                <a:gd name="T94" fmla="*/ 33 w 101"/>
                <a:gd name="T95" fmla="*/ 0 h 96"/>
                <a:gd name="T96" fmla="*/ 31 w 101"/>
                <a:gd name="T97" fmla="*/ 1 h 96"/>
                <a:gd name="T98" fmla="*/ 26 w 101"/>
                <a:gd name="T99" fmla="*/ 4 h 96"/>
                <a:gd name="T100" fmla="*/ 16 w 101"/>
                <a:gd name="T101" fmla="*/ 7 h 96"/>
                <a:gd name="T102" fmla="*/ 12 w 101"/>
                <a:gd name="T103" fmla="*/ 7 h 96"/>
                <a:gd name="T104" fmla="*/ 10 w 101"/>
                <a:gd name="T105" fmla="*/ 7 h 96"/>
                <a:gd name="T106" fmla="*/ 6 w 101"/>
                <a:gd name="T107" fmla="*/ 15 h 96"/>
                <a:gd name="T108" fmla="*/ 4 w 101"/>
                <a:gd name="T109" fmla="*/ 22 h 96"/>
                <a:gd name="T110" fmla="*/ 1 w 101"/>
                <a:gd name="T111"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96">
                  <a:moveTo>
                    <a:pt x="0" y="28"/>
                  </a:moveTo>
                  <a:lnTo>
                    <a:pt x="0" y="28"/>
                  </a:lnTo>
                  <a:lnTo>
                    <a:pt x="0" y="32"/>
                  </a:lnTo>
                  <a:lnTo>
                    <a:pt x="1" y="34"/>
                  </a:lnTo>
                  <a:lnTo>
                    <a:pt x="2" y="38"/>
                  </a:lnTo>
                  <a:lnTo>
                    <a:pt x="2" y="38"/>
                  </a:lnTo>
                  <a:lnTo>
                    <a:pt x="7" y="39"/>
                  </a:lnTo>
                  <a:lnTo>
                    <a:pt x="10" y="40"/>
                  </a:lnTo>
                  <a:lnTo>
                    <a:pt x="12" y="39"/>
                  </a:lnTo>
                  <a:lnTo>
                    <a:pt x="12" y="39"/>
                  </a:lnTo>
                  <a:lnTo>
                    <a:pt x="13" y="37"/>
                  </a:lnTo>
                  <a:lnTo>
                    <a:pt x="13" y="34"/>
                  </a:lnTo>
                  <a:lnTo>
                    <a:pt x="13" y="32"/>
                  </a:lnTo>
                  <a:lnTo>
                    <a:pt x="15" y="29"/>
                  </a:lnTo>
                  <a:lnTo>
                    <a:pt x="15" y="29"/>
                  </a:lnTo>
                  <a:lnTo>
                    <a:pt x="16" y="28"/>
                  </a:lnTo>
                  <a:lnTo>
                    <a:pt x="17" y="28"/>
                  </a:lnTo>
                  <a:lnTo>
                    <a:pt x="17" y="28"/>
                  </a:lnTo>
                  <a:lnTo>
                    <a:pt x="18" y="27"/>
                  </a:lnTo>
                  <a:lnTo>
                    <a:pt x="18" y="27"/>
                  </a:lnTo>
                  <a:lnTo>
                    <a:pt x="32" y="33"/>
                  </a:lnTo>
                  <a:lnTo>
                    <a:pt x="45" y="40"/>
                  </a:lnTo>
                  <a:lnTo>
                    <a:pt x="71" y="57"/>
                  </a:lnTo>
                  <a:lnTo>
                    <a:pt x="71" y="57"/>
                  </a:lnTo>
                  <a:lnTo>
                    <a:pt x="75" y="60"/>
                  </a:lnTo>
                  <a:lnTo>
                    <a:pt x="75" y="60"/>
                  </a:lnTo>
                  <a:lnTo>
                    <a:pt x="71" y="67"/>
                  </a:lnTo>
                  <a:lnTo>
                    <a:pt x="71" y="67"/>
                  </a:lnTo>
                  <a:lnTo>
                    <a:pt x="65" y="79"/>
                  </a:lnTo>
                  <a:lnTo>
                    <a:pt x="64" y="85"/>
                  </a:lnTo>
                  <a:lnTo>
                    <a:pt x="62" y="90"/>
                  </a:lnTo>
                  <a:lnTo>
                    <a:pt x="62" y="90"/>
                  </a:lnTo>
                  <a:lnTo>
                    <a:pt x="64" y="93"/>
                  </a:lnTo>
                  <a:lnTo>
                    <a:pt x="65" y="95"/>
                  </a:lnTo>
                  <a:lnTo>
                    <a:pt x="67" y="96"/>
                  </a:lnTo>
                  <a:lnTo>
                    <a:pt x="70" y="96"/>
                  </a:lnTo>
                  <a:lnTo>
                    <a:pt x="70" y="96"/>
                  </a:lnTo>
                  <a:lnTo>
                    <a:pt x="73" y="96"/>
                  </a:lnTo>
                  <a:lnTo>
                    <a:pt x="76" y="95"/>
                  </a:lnTo>
                  <a:lnTo>
                    <a:pt x="78" y="93"/>
                  </a:lnTo>
                  <a:lnTo>
                    <a:pt x="79" y="90"/>
                  </a:lnTo>
                  <a:lnTo>
                    <a:pt x="79" y="90"/>
                  </a:lnTo>
                  <a:lnTo>
                    <a:pt x="79" y="88"/>
                  </a:lnTo>
                  <a:lnTo>
                    <a:pt x="79" y="87"/>
                  </a:lnTo>
                  <a:lnTo>
                    <a:pt x="77" y="83"/>
                  </a:lnTo>
                  <a:lnTo>
                    <a:pt x="75" y="82"/>
                  </a:lnTo>
                  <a:lnTo>
                    <a:pt x="73" y="82"/>
                  </a:lnTo>
                  <a:lnTo>
                    <a:pt x="73" y="82"/>
                  </a:lnTo>
                  <a:lnTo>
                    <a:pt x="77" y="73"/>
                  </a:lnTo>
                  <a:lnTo>
                    <a:pt x="77" y="73"/>
                  </a:lnTo>
                  <a:lnTo>
                    <a:pt x="79" y="67"/>
                  </a:lnTo>
                  <a:lnTo>
                    <a:pt x="82" y="62"/>
                  </a:lnTo>
                  <a:lnTo>
                    <a:pt x="86" y="60"/>
                  </a:lnTo>
                  <a:lnTo>
                    <a:pt x="88" y="57"/>
                  </a:lnTo>
                  <a:lnTo>
                    <a:pt x="92" y="56"/>
                  </a:lnTo>
                  <a:lnTo>
                    <a:pt x="94" y="56"/>
                  </a:lnTo>
                  <a:lnTo>
                    <a:pt x="94" y="56"/>
                  </a:lnTo>
                  <a:lnTo>
                    <a:pt x="93" y="54"/>
                  </a:lnTo>
                  <a:lnTo>
                    <a:pt x="90" y="50"/>
                  </a:lnTo>
                  <a:lnTo>
                    <a:pt x="90" y="46"/>
                  </a:lnTo>
                  <a:lnTo>
                    <a:pt x="90" y="43"/>
                  </a:lnTo>
                  <a:lnTo>
                    <a:pt x="92" y="38"/>
                  </a:lnTo>
                  <a:lnTo>
                    <a:pt x="94" y="33"/>
                  </a:lnTo>
                  <a:lnTo>
                    <a:pt x="94" y="33"/>
                  </a:lnTo>
                  <a:lnTo>
                    <a:pt x="99" y="21"/>
                  </a:lnTo>
                  <a:lnTo>
                    <a:pt x="101" y="12"/>
                  </a:lnTo>
                  <a:lnTo>
                    <a:pt x="101" y="12"/>
                  </a:lnTo>
                  <a:lnTo>
                    <a:pt x="101" y="9"/>
                  </a:lnTo>
                  <a:lnTo>
                    <a:pt x="100" y="6"/>
                  </a:lnTo>
                  <a:lnTo>
                    <a:pt x="98" y="4"/>
                  </a:lnTo>
                  <a:lnTo>
                    <a:pt x="94" y="2"/>
                  </a:lnTo>
                  <a:lnTo>
                    <a:pt x="94" y="2"/>
                  </a:lnTo>
                  <a:lnTo>
                    <a:pt x="92" y="4"/>
                  </a:lnTo>
                  <a:lnTo>
                    <a:pt x="88" y="5"/>
                  </a:lnTo>
                  <a:lnTo>
                    <a:pt x="87" y="7"/>
                  </a:lnTo>
                  <a:lnTo>
                    <a:pt x="86" y="10"/>
                  </a:lnTo>
                  <a:lnTo>
                    <a:pt x="86" y="10"/>
                  </a:lnTo>
                  <a:lnTo>
                    <a:pt x="86" y="13"/>
                  </a:lnTo>
                  <a:lnTo>
                    <a:pt x="87" y="16"/>
                  </a:lnTo>
                  <a:lnTo>
                    <a:pt x="89" y="18"/>
                  </a:lnTo>
                  <a:lnTo>
                    <a:pt x="92" y="20"/>
                  </a:lnTo>
                  <a:lnTo>
                    <a:pt x="92" y="20"/>
                  </a:lnTo>
                  <a:lnTo>
                    <a:pt x="92" y="20"/>
                  </a:lnTo>
                  <a:lnTo>
                    <a:pt x="88" y="31"/>
                  </a:lnTo>
                  <a:lnTo>
                    <a:pt x="83" y="37"/>
                  </a:lnTo>
                  <a:lnTo>
                    <a:pt x="83" y="37"/>
                  </a:lnTo>
                  <a:lnTo>
                    <a:pt x="78" y="34"/>
                  </a:lnTo>
                  <a:lnTo>
                    <a:pt x="78" y="34"/>
                  </a:lnTo>
                  <a:lnTo>
                    <a:pt x="54" y="21"/>
                  </a:lnTo>
                  <a:lnTo>
                    <a:pt x="40" y="16"/>
                  </a:lnTo>
                  <a:lnTo>
                    <a:pt x="27" y="12"/>
                  </a:lnTo>
                  <a:lnTo>
                    <a:pt x="27" y="12"/>
                  </a:lnTo>
                  <a:lnTo>
                    <a:pt x="28" y="9"/>
                  </a:lnTo>
                  <a:lnTo>
                    <a:pt x="28" y="9"/>
                  </a:lnTo>
                  <a:lnTo>
                    <a:pt x="32" y="2"/>
                  </a:lnTo>
                  <a:lnTo>
                    <a:pt x="33" y="0"/>
                  </a:lnTo>
                  <a:lnTo>
                    <a:pt x="33" y="0"/>
                  </a:lnTo>
                  <a:lnTo>
                    <a:pt x="31" y="1"/>
                  </a:lnTo>
                  <a:lnTo>
                    <a:pt x="26" y="4"/>
                  </a:lnTo>
                  <a:lnTo>
                    <a:pt x="26" y="4"/>
                  </a:lnTo>
                  <a:lnTo>
                    <a:pt x="19" y="6"/>
                  </a:lnTo>
                  <a:lnTo>
                    <a:pt x="16" y="7"/>
                  </a:lnTo>
                  <a:lnTo>
                    <a:pt x="16" y="7"/>
                  </a:lnTo>
                  <a:lnTo>
                    <a:pt x="12" y="7"/>
                  </a:lnTo>
                  <a:lnTo>
                    <a:pt x="10" y="7"/>
                  </a:lnTo>
                  <a:lnTo>
                    <a:pt x="10" y="7"/>
                  </a:lnTo>
                  <a:lnTo>
                    <a:pt x="8" y="9"/>
                  </a:lnTo>
                  <a:lnTo>
                    <a:pt x="6" y="15"/>
                  </a:lnTo>
                  <a:lnTo>
                    <a:pt x="6" y="15"/>
                  </a:lnTo>
                  <a:lnTo>
                    <a:pt x="4" y="22"/>
                  </a:lnTo>
                  <a:lnTo>
                    <a:pt x="4" y="22"/>
                  </a:lnTo>
                  <a:lnTo>
                    <a:pt x="1" y="26"/>
                  </a:lnTo>
                  <a:lnTo>
                    <a:pt x="0"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6" name="Freeform 33"/>
            <p:cNvSpPr>
              <a:spLocks/>
            </p:cNvSpPr>
            <p:nvPr userDrawn="1"/>
          </p:nvSpPr>
          <p:spPr bwMode="auto">
            <a:xfrm>
              <a:off x="467" y="446"/>
              <a:ext cx="25" cy="30"/>
            </a:xfrm>
            <a:custGeom>
              <a:avLst/>
              <a:gdLst>
                <a:gd name="T0" fmla="*/ 9 w 25"/>
                <a:gd name="T1" fmla="*/ 30 h 30"/>
                <a:gd name="T2" fmla="*/ 9 w 25"/>
                <a:gd name="T3" fmla="*/ 30 h 30"/>
                <a:gd name="T4" fmla="*/ 19 w 25"/>
                <a:gd name="T5" fmla="*/ 28 h 30"/>
                <a:gd name="T6" fmla="*/ 25 w 25"/>
                <a:gd name="T7" fmla="*/ 27 h 30"/>
                <a:gd name="T8" fmla="*/ 25 w 25"/>
                <a:gd name="T9" fmla="*/ 3 h 30"/>
                <a:gd name="T10" fmla="*/ 25 w 25"/>
                <a:gd name="T11" fmla="*/ 3 h 30"/>
                <a:gd name="T12" fmla="*/ 11 w 25"/>
                <a:gd name="T13" fmla="*/ 0 h 30"/>
                <a:gd name="T14" fmla="*/ 11 w 25"/>
                <a:gd name="T15" fmla="*/ 0 h 30"/>
                <a:gd name="T16" fmla="*/ 8 w 25"/>
                <a:gd name="T17" fmla="*/ 0 h 30"/>
                <a:gd name="T18" fmla="*/ 5 w 25"/>
                <a:gd name="T19" fmla="*/ 1 h 30"/>
                <a:gd name="T20" fmla="*/ 3 w 25"/>
                <a:gd name="T21" fmla="*/ 3 h 30"/>
                <a:gd name="T22" fmla="*/ 2 w 25"/>
                <a:gd name="T23" fmla="*/ 5 h 30"/>
                <a:gd name="T24" fmla="*/ 0 w 25"/>
                <a:gd name="T25" fmla="*/ 9 h 30"/>
                <a:gd name="T26" fmla="*/ 0 w 25"/>
                <a:gd name="T27" fmla="*/ 11 h 30"/>
                <a:gd name="T28" fmla="*/ 0 w 25"/>
                <a:gd name="T29" fmla="*/ 19 h 30"/>
                <a:gd name="T30" fmla="*/ 0 w 25"/>
                <a:gd name="T31" fmla="*/ 19 h 30"/>
                <a:gd name="T32" fmla="*/ 2 w 25"/>
                <a:gd name="T33" fmla="*/ 23 h 30"/>
                <a:gd name="T34" fmla="*/ 4 w 25"/>
                <a:gd name="T35" fmla="*/ 27 h 30"/>
                <a:gd name="T36" fmla="*/ 7 w 25"/>
                <a:gd name="T37" fmla="*/ 28 h 30"/>
                <a:gd name="T38" fmla="*/ 9 w 25"/>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9" y="30"/>
                  </a:moveTo>
                  <a:lnTo>
                    <a:pt x="9" y="30"/>
                  </a:lnTo>
                  <a:lnTo>
                    <a:pt x="19" y="28"/>
                  </a:lnTo>
                  <a:lnTo>
                    <a:pt x="25" y="27"/>
                  </a:lnTo>
                  <a:lnTo>
                    <a:pt x="25" y="3"/>
                  </a:lnTo>
                  <a:lnTo>
                    <a:pt x="25" y="3"/>
                  </a:lnTo>
                  <a:lnTo>
                    <a:pt x="11" y="0"/>
                  </a:lnTo>
                  <a:lnTo>
                    <a:pt x="11" y="0"/>
                  </a:lnTo>
                  <a:lnTo>
                    <a:pt x="8" y="0"/>
                  </a:lnTo>
                  <a:lnTo>
                    <a:pt x="5" y="1"/>
                  </a:lnTo>
                  <a:lnTo>
                    <a:pt x="3" y="3"/>
                  </a:lnTo>
                  <a:lnTo>
                    <a:pt x="2" y="5"/>
                  </a:lnTo>
                  <a:lnTo>
                    <a:pt x="0" y="9"/>
                  </a:lnTo>
                  <a:lnTo>
                    <a:pt x="0" y="11"/>
                  </a:lnTo>
                  <a:lnTo>
                    <a:pt x="0" y="19"/>
                  </a:lnTo>
                  <a:lnTo>
                    <a:pt x="0" y="19"/>
                  </a:lnTo>
                  <a:lnTo>
                    <a:pt x="2" y="23"/>
                  </a:lnTo>
                  <a:lnTo>
                    <a:pt x="4" y="27"/>
                  </a:lnTo>
                  <a:lnTo>
                    <a:pt x="7" y="28"/>
                  </a:lnTo>
                  <a:lnTo>
                    <a:pt x="9"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7" name="Freeform 34"/>
            <p:cNvSpPr>
              <a:spLocks/>
            </p:cNvSpPr>
            <p:nvPr userDrawn="1"/>
          </p:nvSpPr>
          <p:spPr bwMode="auto">
            <a:xfrm>
              <a:off x="498" y="440"/>
              <a:ext cx="37" cy="36"/>
            </a:xfrm>
            <a:custGeom>
              <a:avLst/>
              <a:gdLst>
                <a:gd name="T0" fmla="*/ 37 w 37"/>
                <a:gd name="T1" fmla="*/ 26 h 36"/>
                <a:gd name="T2" fmla="*/ 37 w 37"/>
                <a:gd name="T3" fmla="*/ 18 h 36"/>
                <a:gd name="T4" fmla="*/ 37 w 37"/>
                <a:gd name="T5" fmla="*/ 5 h 36"/>
                <a:gd name="T6" fmla="*/ 37 w 37"/>
                <a:gd name="T7" fmla="*/ 1 h 36"/>
                <a:gd name="T8" fmla="*/ 36 w 37"/>
                <a:gd name="T9" fmla="*/ 0 h 36"/>
                <a:gd name="T10" fmla="*/ 31 w 37"/>
                <a:gd name="T11" fmla="*/ 0 h 36"/>
                <a:gd name="T12" fmla="*/ 27 w 37"/>
                <a:gd name="T13" fmla="*/ 0 h 36"/>
                <a:gd name="T14" fmla="*/ 20 w 37"/>
                <a:gd name="T15" fmla="*/ 0 h 36"/>
                <a:gd name="T16" fmla="*/ 18 w 37"/>
                <a:gd name="T17" fmla="*/ 5 h 36"/>
                <a:gd name="T18" fmla="*/ 17 w 37"/>
                <a:gd name="T19" fmla="*/ 0 h 36"/>
                <a:gd name="T20" fmla="*/ 11 w 37"/>
                <a:gd name="T21" fmla="*/ 0 h 36"/>
                <a:gd name="T22" fmla="*/ 7 w 37"/>
                <a:gd name="T23" fmla="*/ 0 h 36"/>
                <a:gd name="T24" fmla="*/ 3 w 37"/>
                <a:gd name="T25" fmla="*/ 0 h 36"/>
                <a:gd name="T26" fmla="*/ 1 w 37"/>
                <a:gd name="T27" fmla="*/ 1 h 36"/>
                <a:gd name="T28" fmla="*/ 0 w 37"/>
                <a:gd name="T29" fmla="*/ 5 h 36"/>
                <a:gd name="T30" fmla="*/ 0 w 37"/>
                <a:gd name="T31" fmla="*/ 18 h 36"/>
                <a:gd name="T32" fmla="*/ 0 w 37"/>
                <a:gd name="T33" fmla="*/ 33 h 36"/>
                <a:gd name="T34" fmla="*/ 4 w 37"/>
                <a:gd name="T35" fmla="*/ 33 h 36"/>
                <a:gd name="T36" fmla="*/ 6 w 37"/>
                <a:gd name="T37" fmla="*/ 32 h 36"/>
                <a:gd name="T38" fmla="*/ 9 w 37"/>
                <a:gd name="T39" fmla="*/ 27 h 36"/>
                <a:gd name="T40" fmla="*/ 9 w 37"/>
                <a:gd name="T41" fmla="*/ 36 h 36"/>
                <a:gd name="T42" fmla="*/ 11 w 37"/>
                <a:gd name="T43" fmla="*/ 36 h 36"/>
                <a:gd name="T44" fmla="*/ 16 w 37"/>
                <a:gd name="T45" fmla="*/ 33 h 36"/>
                <a:gd name="T46" fmla="*/ 17 w 37"/>
                <a:gd name="T47" fmla="*/ 29 h 36"/>
                <a:gd name="T48" fmla="*/ 18 w 37"/>
                <a:gd name="T49" fmla="*/ 27 h 36"/>
                <a:gd name="T50" fmla="*/ 18 w 37"/>
                <a:gd name="T51" fmla="*/ 36 h 36"/>
                <a:gd name="T52" fmla="*/ 26 w 37"/>
                <a:gd name="T53" fmla="*/ 33 h 36"/>
                <a:gd name="T54" fmla="*/ 28 w 37"/>
                <a:gd name="T55" fmla="*/ 29 h 36"/>
                <a:gd name="T56" fmla="*/ 28 w 37"/>
                <a:gd name="T57" fmla="*/ 27 h 36"/>
                <a:gd name="T58" fmla="*/ 28 w 37"/>
                <a:gd name="T59" fmla="*/ 33 h 36"/>
                <a:gd name="T60" fmla="*/ 31 w 37"/>
                <a:gd name="T61" fmla="*/ 32 h 36"/>
                <a:gd name="T62" fmla="*/ 34 w 37"/>
                <a:gd name="T63" fmla="*/ 31 h 36"/>
                <a:gd name="T64" fmla="*/ 37 w 37"/>
                <a:gd name="T65"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36">
                  <a:moveTo>
                    <a:pt x="37" y="26"/>
                  </a:moveTo>
                  <a:lnTo>
                    <a:pt x="37" y="26"/>
                  </a:lnTo>
                  <a:lnTo>
                    <a:pt x="37" y="18"/>
                  </a:lnTo>
                  <a:lnTo>
                    <a:pt x="37" y="18"/>
                  </a:lnTo>
                  <a:lnTo>
                    <a:pt x="37" y="5"/>
                  </a:lnTo>
                  <a:lnTo>
                    <a:pt x="37" y="5"/>
                  </a:lnTo>
                  <a:lnTo>
                    <a:pt x="37" y="3"/>
                  </a:lnTo>
                  <a:lnTo>
                    <a:pt x="37" y="1"/>
                  </a:lnTo>
                  <a:lnTo>
                    <a:pt x="36" y="0"/>
                  </a:lnTo>
                  <a:lnTo>
                    <a:pt x="36" y="0"/>
                  </a:lnTo>
                  <a:lnTo>
                    <a:pt x="31" y="0"/>
                  </a:lnTo>
                  <a:lnTo>
                    <a:pt x="31" y="0"/>
                  </a:lnTo>
                  <a:lnTo>
                    <a:pt x="28" y="5"/>
                  </a:lnTo>
                  <a:lnTo>
                    <a:pt x="27" y="0"/>
                  </a:lnTo>
                  <a:lnTo>
                    <a:pt x="27" y="0"/>
                  </a:lnTo>
                  <a:lnTo>
                    <a:pt x="20" y="0"/>
                  </a:lnTo>
                  <a:lnTo>
                    <a:pt x="20" y="0"/>
                  </a:lnTo>
                  <a:lnTo>
                    <a:pt x="18" y="5"/>
                  </a:lnTo>
                  <a:lnTo>
                    <a:pt x="17" y="0"/>
                  </a:lnTo>
                  <a:lnTo>
                    <a:pt x="17" y="0"/>
                  </a:lnTo>
                  <a:lnTo>
                    <a:pt x="11" y="0"/>
                  </a:lnTo>
                  <a:lnTo>
                    <a:pt x="11" y="0"/>
                  </a:lnTo>
                  <a:lnTo>
                    <a:pt x="9" y="5"/>
                  </a:lnTo>
                  <a:lnTo>
                    <a:pt x="7" y="0"/>
                  </a:lnTo>
                  <a:lnTo>
                    <a:pt x="7" y="0"/>
                  </a:lnTo>
                  <a:lnTo>
                    <a:pt x="3" y="0"/>
                  </a:lnTo>
                  <a:lnTo>
                    <a:pt x="3" y="0"/>
                  </a:lnTo>
                  <a:lnTo>
                    <a:pt x="1" y="1"/>
                  </a:lnTo>
                  <a:lnTo>
                    <a:pt x="0" y="3"/>
                  </a:lnTo>
                  <a:lnTo>
                    <a:pt x="0" y="5"/>
                  </a:lnTo>
                  <a:lnTo>
                    <a:pt x="0" y="5"/>
                  </a:lnTo>
                  <a:lnTo>
                    <a:pt x="0" y="18"/>
                  </a:lnTo>
                  <a:lnTo>
                    <a:pt x="0" y="18"/>
                  </a:lnTo>
                  <a:lnTo>
                    <a:pt x="0" y="33"/>
                  </a:lnTo>
                  <a:lnTo>
                    <a:pt x="0" y="33"/>
                  </a:lnTo>
                  <a:lnTo>
                    <a:pt x="4" y="33"/>
                  </a:lnTo>
                  <a:lnTo>
                    <a:pt x="6" y="32"/>
                  </a:lnTo>
                  <a:lnTo>
                    <a:pt x="6" y="32"/>
                  </a:lnTo>
                  <a:lnTo>
                    <a:pt x="7" y="28"/>
                  </a:lnTo>
                  <a:lnTo>
                    <a:pt x="9" y="27"/>
                  </a:lnTo>
                  <a:lnTo>
                    <a:pt x="9" y="27"/>
                  </a:lnTo>
                  <a:lnTo>
                    <a:pt x="9" y="36"/>
                  </a:lnTo>
                  <a:lnTo>
                    <a:pt x="9" y="36"/>
                  </a:lnTo>
                  <a:lnTo>
                    <a:pt x="11" y="36"/>
                  </a:lnTo>
                  <a:lnTo>
                    <a:pt x="14" y="34"/>
                  </a:lnTo>
                  <a:lnTo>
                    <a:pt x="16" y="33"/>
                  </a:lnTo>
                  <a:lnTo>
                    <a:pt x="16" y="33"/>
                  </a:lnTo>
                  <a:lnTo>
                    <a:pt x="17" y="29"/>
                  </a:lnTo>
                  <a:lnTo>
                    <a:pt x="18" y="27"/>
                  </a:lnTo>
                  <a:lnTo>
                    <a:pt x="18" y="27"/>
                  </a:lnTo>
                  <a:lnTo>
                    <a:pt x="18" y="36"/>
                  </a:lnTo>
                  <a:lnTo>
                    <a:pt x="18" y="36"/>
                  </a:lnTo>
                  <a:lnTo>
                    <a:pt x="22" y="34"/>
                  </a:lnTo>
                  <a:lnTo>
                    <a:pt x="26" y="33"/>
                  </a:lnTo>
                  <a:lnTo>
                    <a:pt x="26" y="33"/>
                  </a:lnTo>
                  <a:lnTo>
                    <a:pt x="28" y="29"/>
                  </a:lnTo>
                  <a:lnTo>
                    <a:pt x="28" y="27"/>
                  </a:lnTo>
                  <a:lnTo>
                    <a:pt x="28" y="27"/>
                  </a:lnTo>
                  <a:lnTo>
                    <a:pt x="28" y="33"/>
                  </a:lnTo>
                  <a:lnTo>
                    <a:pt x="28" y="33"/>
                  </a:lnTo>
                  <a:lnTo>
                    <a:pt x="31" y="32"/>
                  </a:lnTo>
                  <a:lnTo>
                    <a:pt x="31" y="32"/>
                  </a:lnTo>
                  <a:lnTo>
                    <a:pt x="34" y="31"/>
                  </a:lnTo>
                  <a:lnTo>
                    <a:pt x="34" y="31"/>
                  </a:lnTo>
                  <a:lnTo>
                    <a:pt x="36" y="29"/>
                  </a:lnTo>
                  <a:lnTo>
                    <a:pt x="37"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8" name="Freeform 35"/>
            <p:cNvSpPr>
              <a:spLocks/>
            </p:cNvSpPr>
            <p:nvPr userDrawn="1"/>
          </p:nvSpPr>
          <p:spPr bwMode="auto">
            <a:xfrm>
              <a:off x="503" y="441"/>
              <a:ext cx="45" cy="52"/>
            </a:xfrm>
            <a:custGeom>
              <a:avLst/>
              <a:gdLst>
                <a:gd name="T0" fmla="*/ 45 w 45"/>
                <a:gd name="T1" fmla="*/ 38 h 52"/>
                <a:gd name="T2" fmla="*/ 45 w 45"/>
                <a:gd name="T3" fmla="*/ 30 h 52"/>
                <a:gd name="T4" fmla="*/ 45 w 45"/>
                <a:gd name="T5" fmla="*/ 30 h 52"/>
                <a:gd name="T6" fmla="*/ 44 w 45"/>
                <a:gd name="T7" fmla="*/ 28 h 52"/>
                <a:gd name="T8" fmla="*/ 43 w 45"/>
                <a:gd name="T9" fmla="*/ 25 h 52"/>
                <a:gd name="T10" fmla="*/ 43 w 45"/>
                <a:gd name="T11" fmla="*/ 20 h 52"/>
                <a:gd name="T12" fmla="*/ 43 w 45"/>
                <a:gd name="T13" fmla="*/ 20 h 52"/>
                <a:gd name="T14" fmla="*/ 43 w 45"/>
                <a:gd name="T15" fmla="*/ 17 h 52"/>
                <a:gd name="T16" fmla="*/ 44 w 45"/>
                <a:gd name="T17" fmla="*/ 14 h 52"/>
                <a:gd name="T18" fmla="*/ 45 w 45"/>
                <a:gd name="T19" fmla="*/ 11 h 52"/>
                <a:gd name="T20" fmla="*/ 45 w 45"/>
                <a:gd name="T21" fmla="*/ 4 h 52"/>
                <a:gd name="T22" fmla="*/ 45 w 45"/>
                <a:gd name="T23" fmla="*/ 4 h 52"/>
                <a:gd name="T24" fmla="*/ 43 w 45"/>
                <a:gd name="T25" fmla="*/ 2 h 52"/>
                <a:gd name="T26" fmla="*/ 40 w 45"/>
                <a:gd name="T27" fmla="*/ 0 h 52"/>
                <a:gd name="T28" fmla="*/ 38 w 45"/>
                <a:gd name="T29" fmla="*/ 0 h 52"/>
                <a:gd name="T30" fmla="*/ 38 w 45"/>
                <a:gd name="T31" fmla="*/ 27 h 52"/>
                <a:gd name="T32" fmla="*/ 38 w 45"/>
                <a:gd name="T33" fmla="*/ 27 h 52"/>
                <a:gd name="T34" fmla="*/ 37 w 45"/>
                <a:gd name="T35" fmla="*/ 31 h 52"/>
                <a:gd name="T36" fmla="*/ 34 w 45"/>
                <a:gd name="T37" fmla="*/ 35 h 52"/>
                <a:gd name="T38" fmla="*/ 31 w 45"/>
                <a:gd name="T39" fmla="*/ 37 h 52"/>
                <a:gd name="T40" fmla="*/ 26 w 45"/>
                <a:gd name="T41" fmla="*/ 38 h 52"/>
                <a:gd name="T42" fmla="*/ 26 w 45"/>
                <a:gd name="T43" fmla="*/ 38 h 52"/>
                <a:gd name="T44" fmla="*/ 16 w 45"/>
                <a:gd name="T45" fmla="*/ 39 h 52"/>
                <a:gd name="T46" fmla="*/ 7 w 45"/>
                <a:gd name="T47" fmla="*/ 41 h 52"/>
                <a:gd name="T48" fmla="*/ 0 w 45"/>
                <a:gd name="T49" fmla="*/ 41 h 52"/>
                <a:gd name="T50" fmla="*/ 0 w 45"/>
                <a:gd name="T51" fmla="*/ 41 h 52"/>
                <a:gd name="T52" fmla="*/ 1 w 45"/>
                <a:gd name="T53" fmla="*/ 47 h 52"/>
                <a:gd name="T54" fmla="*/ 1 w 45"/>
                <a:gd name="T55" fmla="*/ 47 h 52"/>
                <a:gd name="T56" fmla="*/ 4 w 45"/>
                <a:gd name="T57" fmla="*/ 50 h 52"/>
                <a:gd name="T58" fmla="*/ 5 w 45"/>
                <a:gd name="T59" fmla="*/ 52 h 52"/>
                <a:gd name="T60" fmla="*/ 37 w 45"/>
                <a:gd name="T61" fmla="*/ 52 h 52"/>
                <a:gd name="T62" fmla="*/ 45 w 45"/>
                <a:gd name="T63"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52">
                  <a:moveTo>
                    <a:pt x="45" y="38"/>
                  </a:moveTo>
                  <a:lnTo>
                    <a:pt x="45" y="30"/>
                  </a:lnTo>
                  <a:lnTo>
                    <a:pt x="45" y="30"/>
                  </a:lnTo>
                  <a:lnTo>
                    <a:pt x="44" y="28"/>
                  </a:lnTo>
                  <a:lnTo>
                    <a:pt x="43" y="25"/>
                  </a:lnTo>
                  <a:lnTo>
                    <a:pt x="43" y="20"/>
                  </a:lnTo>
                  <a:lnTo>
                    <a:pt x="43" y="20"/>
                  </a:lnTo>
                  <a:lnTo>
                    <a:pt x="43" y="17"/>
                  </a:lnTo>
                  <a:lnTo>
                    <a:pt x="44" y="14"/>
                  </a:lnTo>
                  <a:lnTo>
                    <a:pt x="45" y="11"/>
                  </a:lnTo>
                  <a:lnTo>
                    <a:pt x="45" y="4"/>
                  </a:lnTo>
                  <a:lnTo>
                    <a:pt x="45" y="4"/>
                  </a:lnTo>
                  <a:lnTo>
                    <a:pt x="43" y="2"/>
                  </a:lnTo>
                  <a:lnTo>
                    <a:pt x="40" y="0"/>
                  </a:lnTo>
                  <a:lnTo>
                    <a:pt x="38" y="0"/>
                  </a:lnTo>
                  <a:lnTo>
                    <a:pt x="38" y="27"/>
                  </a:lnTo>
                  <a:lnTo>
                    <a:pt x="38" y="27"/>
                  </a:lnTo>
                  <a:lnTo>
                    <a:pt x="37" y="31"/>
                  </a:lnTo>
                  <a:lnTo>
                    <a:pt x="34" y="35"/>
                  </a:lnTo>
                  <a:lnTo>
                    <a:pt x="31" y="37"/>
                  </a:lnTo>
                  <a:lnTo>
                    <a:pt x="26" y="38"/>
                  </a:lnTo>
                  <a:lnTo>
                    <a:pt x="26" y="38"/>
                  </a:lnTo>
                  <a:lnTo>
                    <a:pt x="16" y="39"/>
                  </a:lnTo>
                  <a:lnTo>
                    <a:pt x="7" y="41"/>
                  </a:lnTo>
                  <a:lnTo>
                    <a:pt x="0" y="41"/>
                  </a:lnTo>
                  <a:lnTo>
                    <a:pt x="0" y="41"/>
                  </a:lnTo>
                  <a:lnTo>
                    <a:pt x="1" y="47"/>
                  </a:lnTo>
                  <a:lnTo>
                    <a:pt x="1" y="47"/>
                  </a:lnTo>
                  <a:lnTo>
                    <a:pt x="4" y="50"/>
                  </a:lnTo>
                  <a:lnTo>
                    <a:pt x="5" y="52"/>
                  </a:lnTo>
                  <a:lnTo>
                    <a:pt x="37" y="52"/>
                  </a:lnTo>
                  <a:lnTo>
                    <a:pt x="45"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9" name="Freeform 36"/>
            <p:cNvSpPr>
              <a:spLocks/>
            </p:cNvSpPr>
            <p:nvPr userDrawn="1"/>
          </p:nvSpPr>
          <p:spPr bwMode="auto">
            <a:xfrm>
              <a:off x="505" y="499"/>
              <a:ext cx="37" cy="12"/>
            </a:xfrm>
            <a:custGeom>
              <a:avLst/>
              <a:gdLst>
                <a:gd name="T0" fmla="*/ 3 w 37"/>
                <a:gd name="T1" fmla="*/ 12 h 12"/>
                <a:gd name="T2" fmla="*/ 35 w 37"/>
                <a:gd name="T3" fmla="*/ 12 h 12"/>
                <a:gd name="T4" fmla="*/ 35 w 37"/>
                <a:gd name="T5" fmla="*/ 12 h 12"/>
                <a:gd name="T6" fmla="*/ 37 w 37"/>
                <a:gd name="T7" fmla="*/ 6 h 12"/>
                <a:gd name="T8" fmla="*/ 36 w 37"/>
                <a:gd name="T9" fmla="*/ 0 h 12"/>
                <a:gd name="T10" fmla="*/ 3 w 37"/>
                <a:gd name="T11" fmla="*/ 0 h 12"/>
                <a:gd name="T12" fmla="*/ 0 w 37"/>
                <a:gd name="T13" fmla="*/ 6 h 12"/>
                <a:gd name="T14" fmla="*/ 3 w 3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2">
                  <a:moveTo>
                    <a:pt x="3" y="12"/>
                  </a:moveTo>
                  <a:lnTo>
                    <a:pt x="35" y="12"/>
                  </a:lnTo>
                  <a:lnTo>
                    <a:pt x="35" y="12"/>
                  </a:lnTo>
                  <a:lnTo>
                    <a:pt x="37" y="6"/>
                  </a:lnTo>
                  <a:lnTo>
                    <a:pt x="36" y="0"/>
                  </a:lnTo>
                  <a:lnTo>
                    <a:pt x="3" y="0"/>
                  </a:lnTo>
                  <a:lnTo>
                    <a:pt x="0" y="6"/>
                  </a:lnTo>
                  <a:lnTo>
                    <a:pt x="3"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0" name="Freeform 37"/>
            <p:cNvSpPr>
              <a:spLocks/>
            </p:cNvSpPr>
            <p:nvPr userDrawn="1"/>
          </p:nvSpPr>
          <p:spPr bwMode="auto">
            <a:xfrm>
              <a:off x="508" y="517"/>
              <a:ext cx="37" cy="43"/>
            </a:xfrm>
            <a:custGeom>
              <a:avLst/>
              <a:gdLst>
                <a:gd name="T0" fmla="*/ 32 w 37"/>
                <a:gd name="T1" fmla="*/ 0 h 43"/>
                <a:gd name="T2" fmla="*/ 0 w 37"/>
                <a:gd name="T3" fmla="*/ 0 h 43"/>
                <a:gd name="T4" fmla="*/ 0 w 37"/>
                <a:gd name="T5" fmla="*/ 42 h 43"/>
                <a:gd name="T6" fmla="*/ 28 w 37"/>
                <a:gd name="T7" fmla="*/ 43 h 43"/>
                <a:gd name="T8" fmla="*/ 37 w 37"/>
                <a:gd name="T9" fmla="*/ 35 h 43"/>
                <a:gd name="T10" fmla="*/ 32 w 37"/>
                <a:gd name="T11" fmla="*/ 0 h 43"/>
              </a:gdLst>
              <a:ahLst/>
              <a:cxnLst>
                <a:cxn ang="0">
                  <a:pos x="T0" y="T1"/>
                </a:cxn>
                <a:cxn ang="0">
                  <a:pos x="T2" y="T3"/>
                </a:cxn>
                <a:cxn ang="0">
                  <a:pos x="T4" y="T5"/>
                </a:cxn>
                <a:cxn ang="0">
                  <a:pos x="T6" y="T7"/>
                </a:cxn>
                <a:cxn ang="0">
                  <a:pos x="T8" y="T9"/>
                </a:cxn>
                <a:cxn ang="0">
                  <a:pos x="T10" y="T11"/>
                </a:cxn>
              </a:cxnLst>
              <a:rect l="0" t="0" r="r" b="b"/>
              <a:pathLst>
                <a:path w="37" h="43">
                  <a:moveTo>
                    <a:pt x="32" y="0"/>
                  </a:moveTo>
                  <a:lnTo>
                    <a:pt x="0" y="0"/>
                  </a:lnTo>
                  <a:lnTo>
                    <a:pt x="0" y="42"/>
                  </a:lnTo>
                  <a:lnTo>
                    <a:pt x="28" y="43"/>
                  </a:lnTo>
                  <a:lnTo>
                    <a:pt x="37" y="35"/>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1" name="Freeform 38"/>
            <p:cNvSpPr>
              <a:spLocks/>
            </p:cNvSpPr>
            <p:nvPr userDrawn="1"/>
          </p:nvSpPr>
          <p:spPr bwMode="auto">
            <a:xfrm>
              <a:off x="507" y="559"/>
              <a:ext cx="49" cy="42"/>
            </a:xfrm>
            <a:custGeom>
              <a:avLst/>
              <a:gdLst>
                <a:gd name="T0" fmla="*/ 49 w 49"/>
                <a:gd name="T1" fmla="*/ 11 h 42"/>
                <a:gd name="T2" fmla="*/ 49 w 49"/>
                <a:gd name="T3" fmla="*/ 11 h 42"/>
                <a:gd name="T4" fmla="*/ 42 w 49"/>
                <a:gd name="T5" fmla="*/ 6 h 42"/>
                <a:gd name="T6" fmla="*/ 42 w 49"/>
                <a:gd name="T7" fmla="*/ 6 h 42"/>
                <a:gd name="T8" fmla="*/ 41 w 49"/>
                <a:gd name="T9" fmla="*/ 0 h 42"/>
                <a:gd name="T10" fmla="*/ 31 w 49"/>
                <a:gd name="T11" fmla="*/ 7 h 42"/>
                <a:gd name="T12" fmla="*/ 0 w 49"/>
                <a:gd name="T13" fmla="*/ 7 h 42"/>
                <a:gd name="T14" fmla="*/ 0 w 49"/>
                <a:gd name="T15" fmla="*/ 7 h 42"/>
                <a:gd name="T16" fmla="*/ 0 w 49"/>
                <a:gd name="T17" fmla="*/ 18 h 42"/>
                <a:gd name="T18" fmla="*/ 0 w 49"/>
                <a:gd name="T19" fmla="*/ 30 h 42"/>
                <a:gd name="T20" fmla="*/ 0 w 49"/>
                <a:gd name="T21" fmla="*/ 30 h 42"/>
                <a:gd name="T22" fmla="*/ 7 w 49"/>
                <a:gd name="T23" fmla="*/ 36 h 42"/>
                <a:gd name="T24" fmla="*/ 16 w 49"/>
                <a:gd name="T25" fmla="*/ 42 h 42"/>
                <a:gd name="T26" fmla="*/ 36 w 49"/>
                <a:gd name="T27" fmla="*/ 17 h 42"/>
                <a:gd name="T28" fmla="*/ 49 w 49"/>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2">
                  <a:moveTo>
                    <a:pt x="49" y="11"/>
                  </a:moveTo>
                  <a:lnTo>
                    <a:pt x="49" y="11"/>
                  </a:lnTo>
                  <a:lnTo>
                    <a:pt x="42" y="6"/>
                  </a:lnTo>
                  <a:lnTo>
                    <a:pt x="42" y="6"/>
                  </a:lnTo>
                  <a:lnTo>
                    <a:pt x="41" y="0"/>
                  </a:lnTo>
                  <a:lnTo>
                    <a:pt x="31" y="7"/>
                  </a:lnTo>
                  <a:lnTo>
                    <a:pt x="0" y="7"/>
                  </a:lnTo>
                  <a:lnTo>
                    <a:pt x="0" y="7"/>
                  </a:lnTo>
                  <a:lnTo>
                    <a:pt x="0" y="18"/>
                  </a:lnTo>
                  <a:lnTo>
                    <a:pt x="0" y="30"/>
                  </a:lnTo>
                  <a:lnTo>
                    <a:pt x="0" y="30"/>
                  </a:lnTo>
                  <a:lnTo>
                    <a:pt x="7" y="36"/>
                  </a:lnTo>
                  <a:lnTo>
                    <a:pt x="16" y="42"/>
                  </a:lnTo>
                  <a:lnTo>
                    <a:pt x="36" y="17"/>
                  </a:lnTo>
                  <a:lnTo>
                    <a:pt x="49"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2" name="Freeform 39"/>
            <p:cNvSpPr>
              <a:spLocks/>
            </p:cNvSpPr>
            <p:nvPr userDrawn="1"/>
          </p:nvSpPr>
          <p:spPr bwMode="auto">
            <a:xfrm>
              <a:off x="530" y="574"/>
              <a:ext cx="72" cy="43"/>
            </a:xfrm>
            <a:custGeom>
              <a:avLst/>
              <a:gdLst>
                <a:gd name="T0" fmla="*/ 18 w 72"/>
                <a:gd name="T1" fmla="*/ 5 h 43"/>
                <a:gd name="T2" fmla="*/ 0 w 72"/>
                <a:gd name="T3" fmla="*/ 30 h 43"/>
                <a:gd name="T4" fmla="*/ 30 w 72"/>
                <a:gd name="T5" fmla="*/ 43 h 43"/>
                <a:gd name="T6" fmla="*/ 30 w 72"/>
                <a:gd name="T7" fmla="*/ 43 h 43"/>
                <a:gd name="T8" fmla="*/ 44 w 72"/>
                <a:gd name="T9" fmla="*/ 35 h 43"/>
                <a:gd name="T10" fmla="*/ 57 w 72"/>
                <a:gd name="T11" fmla="*/ 26 h 43"/>
                <a:gd name="T12" fmla="*/ 72 w 72"/>
                <a:gd name="T13" fmla="*/ 16 h 43"/>
                <a:gd name="T14" fmla="*/ 29 w 72"/>
                <a:gd name="T15" fmla="*/ 0 h 43"/>
                <a:gd name="T16" fmla="*/ 18 w 72"/>
                <a:gd name="T1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3">
                  <a:moveTo>
                    <a:pt x="18" y="5"/>
                  </a:moveTo>
                  <a:lnTo>
                    <a:pt x="0" y="30"/>
                  </a:lnTo>
                  <a:lnTo>
                    <a:pt x="30" y="43"/>
                  </a:lnTo>
                  <a:lnTo>
                    <a:pt x="30" y="43"/>
                  </a:lnTo>
                  <a:lnTo>
                    <a:pt x="44" y="35"/>
                  </a:lnTo>
                  <a:lnTo>
                    <a:pt x="57" y="26"/>
                  </a:lnTo>
                  <a:lnTo>
                    <a:pt x="72" y="16"/>
                  </a:lnTo>
                  <a:lnTo>
                    <a:pt x="29" y="0"/>
                  </a:lnTo>
                  <a:lnTo>
                    <a:pt x="18"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3" name="Freeform 40"/>
            <p:cNvSpPr>
              <a:spLocks/>
            </p:cNvSpPr>
            <p:nvPr userDrawn="1"/>
          </p:nvSpPr>
          <p:spPr bwMode="auto">
            <a:xfrm>
              <a:off x="551" y="421"/>
              <a:ext cx="18" cy="78"/>
            </a:xfrm>
            <a:custGeom>
              <a:avLst/>
              <a:gdLst>
                <a:gd name="T0" fmla="*/ 14 w 18"/>
                <a:gd name="T1" fmla="*/ 33 h 78"/>
                <a:gd name="T2" fmla="*/ 14 w 18"/>
                <a:gd name="T3" fmla="*/ 33 h 78"/>
                <a:gd name="T4" fmla="*/ 14 w 18"/>
                <a:gd name="T5" fmla="*/ 7 h 78"/>
                <a:gd name="T6" fmla="*/ 14 w 18"/>
                <a:gd name="T7" fmla="*/ 7 h 78"/>
                <a:gd name="T8" fmla="*/ 16 w 18"/>
                <a:gd name="T9" fmla="*/ 5 h 78"/>
                <a:gd name="T10" fmla="*/ 16 w 18"/>
                <a:gd name="T11" fmla="*/ 5 h 78"/>
                <a:gd name="T12" fmla="*/ 16 w 18"/>
                <a:gd name="T13" fmla="*/ 2 h 78"/>
                <a:gd name="T14" fmla="*/ 16 w 18"/>
                <a:gd name="T15" fmla="*/ 0 h 78"/>
                <a:gd name="T16" fmla="*/ 1 w 18"/>
                <a:gd name="T17" fmla="*/ 0 h 78"/>
                <a:gd name="T18" fmla="*/ 1 w 18"/>
                <a:gd name="T19" fmla="*/ 0 h 78"/>
                <a:gd name="T20" fmla="*/ 1 w 18"/>
                <a:gd name="T21" fmla="*/ 3 h 78"/>
                <a:gd name="T22" fmla="*/ 1 w 18"/>
                <a:gd name="T23" fmla="*/ 3 h 78"/>
                <a:gd name="T24" fmla="*/ 1 w 18"/>
                <a:gd name="T25" fmla="*/ 6 h 78"/>
                <a:gd name="T26" fmla="*/ 2 w 18"/>
                <a:gd name="T27" fmla="*/ 7 h 78"/>
                <a:gd name="T28" fmla="*/ 2 w 18"/>
                <a:gd name="T29" fmla="*/ 33 h 78"/>
                <a:gd name="T30" fmla="*/ 2 w 18"/>
                <a:gd name="T31" fmla="*/ 33 h 78"/>
                <a:gd name="T32" fmla="*/ 1 w 18"/>
                <a:gd name="T33" fmla="*/ 34 h 78"/>
                <a:gd name="T34" fmla="*/ 0 w 18"/>
                <a:gd name="T35" fmla="*/ 40 h 78"/>
                <a:gd name="T36" fmla="*/ 0 w 18"/>
                <a:gd name="T37" fmla="*/ 40 h 78"/>
                <a:gd name="T38" fmla="*/ 0 w 18"/>
                <a:gd name="T39" fmla="*/ 44 h 78"/>
                <a:gd name="T40" fmla="*/ 1 w 18"/>
                <a:gd name="T41" fmla="*/ 47 h 78"/>
                <a:gd name="T42" fmla="*/ 3 w 18"/>
                <a:gd name="T43" fmla="*/ 50 h 78"/>
                <a:gd name="T44" fmla="*/ 2 w 18"/>
                <a:gd name="T45" fmla="*/ 70 h 78"/>
                <a:gd name="T46" fmla="*/ 2 w 18"/>
                <a:gd name="T47" fmla="*/ 70 h 78"/>
                <a:gd name="T48" fmla="*/ 2 w 18"/>
                <a:gd name="T49" fmla="*/ 72 h 78"/>
                <a:gd name="T50" fmla="*/ 1 w 18"/>
                <a:gd name="T51" fmla="*/ 74 h 78"/>
                <a:gd name="T52" fmla="*/ 1 w 18"/>
                <a:gd name="T53" fmla="*/ 74 h 78"/>
                <a:gd name="T54" fmla="*/ 1 w 18"/>
                <a:gd name="T55" fmla="*/ 78 h 78"/>
                <a:gd name="T56" fmla="*/ 16 w 18"/>
                <a:gd name="T57" fmla="*/ 78 h 78"/>
                <a:gd name="T58" fmla="*/ 16 w 18"/>
                <a:gd name="T59" fmla="*/ 78 h 78"/>
                <a:gd name="T60" fmla="*/ 16 w 18"/>
                <a:gd name="T61" fmla="*/ 73 h 78"/>
                <a:gd name="T62" fmla="*/ 16 w 18"/>
                <a:gd name="T63" fmla="*/ 73 h 78"/>
                <a:gd name="T64" fmla="*/ 14 w 18"/>
                <a:gd name="T65" fmla="*/ 70 h 78"/>
                <a:gd name="T66" fmla="*/ 14 w 18"/>
                <a:gd name="T67" fmla="*/ 50 h 78"/>
                <a:gd name="T68" fmla="*/ 14 w 18"/>
                <a:gd name="T69" fmla="*/ 50 h 78"/>
                <a:gd name="T70" fmla="*/ 17 w 18"/>
                <a:gd name="T71" fmla="*/ 46 h 78"/>
                <a:gd name="T72" fmla="*/ 17 w 18"/>
                <a:gd name="T73" fmla="*/ 44 h 78"/>
                <a:gd name="T74" fmla="*/ 18 w 18"/>
                <a:gd name="T75" fmla="*/ 41 h 78"/>
                <a:gd name="T76" fmla="*/ 18 w 18"/>
                <a:gd name="T77" fmla="*/ 41 h 78"/>
                <a:gd name="T78" fmla="*/ 16 w 18"/>
                <a:gd name="T79" fmla="*/ 35 h 78"/>
                <a:gd name="T80" fmla="*/ 14 w 18"/>
                <a:gd name="T81"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 h="78">
                  <a:moveTo>
                    <a:pt x="14" y="33"/>
                  </a:moveTo>
                  <a:lnTo>
                    <a:pt x="14" y="33"/>
                  </a:lnTo>
                  <a:lnTo>
                    <a:pt x="14" y="7"/>
                  </a:lnTo>
                  <a:lnTo>
                    <a:pt x="14" y="7"/>
                  </a:lnTo>
                  <a:lnTo>
                    <a:pt x="16" y="5"/>
                  </a:lnTo>
                  <a:lnTo>
                    <a:pt x="16" y="5"/>
                  </a:lnTo>
                  <a:lnTo>
                    <a:pt x="16" y="2"/>
                  </a:lnTo>
                  <a:lnTo>
                    <a:pt x="16" y="0"/>
                  </a:lnTo>
                  <a:lnTo>
                    <a:pt x="1" y="0"/>
                  </a:lnTo>
                  <a:lnTo>
                    <a:pt x="1" y="0"/>
                  </a:lnTo>
                  <a:lnTo>
                    <a:pt x="1" y="3"/>
                  </a:lnTo>
                  <a:lnTo>
                    <a:pt x="1" y="3"/>
                  </a:lnTo>
                  <a:lnTo>
                    <a:pt x="1" y="6"/>
                  </a:lnTo>
                  <a:lnTo>
                    <a:pt x="2" y="7"/>
                  </a:lnTo>
                  <a:lnTo>
                    <a:pt x="2" y="33"/>
                  </a:lnTo>
                  <a:lnTo>
                    <a:pt x="2" y="33"/>
                  </a:lnTo>
                  <a:lnTo>
                    <a:pt x="1" y="34"/>
                  </a:lnTo>
                  <a:lnTo>
                    <a:pt x="0" y="40"/>
                  </a:lnTo>
                  <a:lnTo>
                    <a:pt x="0" y="40"/>
                  </a:lnTo>
                  <a:lnTo>
                    <a:pt x="0" y="44"/>
                  </a:lnTo>
                  <a:lnTo>
                    <a:pt x="1" y="47"/>
                  </a:lnTo>
                  <a:lnTo>
                    <a:pt x="3" y="50"/>
                  </a:lnTo>
                  <a:lnTo>
                    <a:pt x="2" y="70"/>
                  </a:lnTo>
                  <a:lnTo>
                    <a:pt x="2" y="70"/>
                  </a:lnTo>
                  <a:lnTo>
                    <a:pt x="2" y="72"/>
                  </a:lnTo>
                  <a:lnTo>
                    <a:pt x="1" y="74"/>
                  </a:lnTo>
                  <a:lnTo>
                    <a:pt x="1" y="74"/>
                  </a:lnTo>
                  <a:lnTo>
                    <a:pt x="1" y="78"/>
                  </a:lnTo>
                  <a:lnTo>
                    <a:pt x="16" y="78"/>
                  </a:lnTo>
                  <a:lnTo>
                    <a:pt x="16" y="78"/>
                  </a:lnTo>
                  <a:lnTo>
                    <a:pt x="16" y="73"/>
                  </a:lnTo>
                  <a:lnTo>
                    <a:pt x="16" y="73"/>
                  </a:lnTo>
                  <a:lnTo>
                    <a:pt x="14" y="70"/>
                  </a:lnTo>
                  <a:lnTo>
                    <a:pt x="14" y="50"/>
                  </a:lnTo>
                  <a:lnTo>
                    <a:pt x="14" y="50"/>
                  </a:lnTo>
                  <a:lnTo>
                    <a:pt x="17" y="46"/>
                  </a:lnTo>
                  <a:lnTo>
                    <a:pt x="17" y="44"/>
                  </a:lnTo>
                  <a:lnTo>
                    <a:pt x="18" y="41"/>
                  </a:lnTo>
                  <a:lnTo>
                    <a:pt x="18" y="41"/>
                  </a:lnTo>
                  <a:lnTo>
                    <a:pt x="16" y="35"/>
                  </a:lnTo>
                  <a:lnTo>
                    <a:pt x="14"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4" name="Freeform 41"/>
            <p:cNvSpPr>
              <a:spLocks/>
            </p:cNvSpPr>
            <p:nvPr userDrawn="1"/>
          </p:nvSpPr>
          <p:spPr bwMode="auto">
            <a:xfrm>
              <a:off x="569" y="444"/>
              <a:ext cx="51" cy="36"/>
            </a:xfrm>
            <a:custGeom>
              <a:avLst/>
              <a:gdLst>
                <a:gd name="T0" fmla="*/ 28 w 51"/>
                <a:gd name="T1" fmla="*/ 30 h 36"/>
                <a:gd name="T2" fmla="*/ 51 w 51"/>
                <a:gd name="T3" fmla="*/ 6 h 36"/>
                <a:gd name="T4" fmla="*/ 51 w 51"/>
                <a:gd name="T5" fmla="*/ 6 h 36"/>
                <a:gd name="T6" fmla="*/ 17 w 51"/>
                <a:gd name="T7" fmla="*/ 6 h 36"/>
                <a:gd name="T8" fmla="*/ 17 w 51"/>
                <a:gd name="T9" fmla="*/ 6 h 36"/>
                <a:gd name="T10" fmla="*/ 13 w 51"/>
                <a:gd name="T11" fmla="*/ 5 h 36"/>
                <a:gd name="T12" fmla="*/ 10 w 51"/>
                <a:gd name="T13" fmla="*/ 2 h 36"/>
                <a:gd name="T14" fmla="*/ 5 w 51"/>
                <a:gd name="T15" fmla="*/ 0 h 36"/>
                <a:gd name="T16" fmla="*/ 4 w 51"/>
                <a:gd name="T17" fmla="*/ 0 h 36"/>
                <a:gd name="T18" fmla="*/ 4 w 51"/>
                <a:gd name="T19" fmla="*/ 0 h 36"/>
                <a:gd name="T20" fmla="*/ 0 w 51"/>
                <a:gd name="T21" fmla="*/ 7 h 36"/>
                <a:gd name="T22" fmla="*/ 0 w 51"/>
                <a:gd name="T23" fmla="*/ 7 h 36"/>
                <a:gd name="T24" fmla="*/ 2 w 51"/>
                <a:gd name="T25" fmla="*/ 11 h 36"/>
                <a:gd name="T26" fmla="*/ 4 w 51"/>
                <a:gd name="T27" fmla="*/ 13 h 36"/>
                <a:gd name="T28" fmla="*/ 5 w 51"/>
                <a:gd name="T29" fmla="*/ 18 h 36"/>
                <a:gd name="T30" fmla="*/ 5 w 51"/>
                <a:gd name="T31" fmla="*/ 18 h 36"/>
                <a:gd name="T32" fmla="*/ 5 w 51"/>
                <a:gd name="T33" fmla="*/ 22 h 36"/>
                <a:gd name="T34" fmla="*/ 2 w 51"/>
                <a:gd name="T35" fmla="*/ 25 h 36"/>
                <a:gd name="T36" fmla="*/ 0 w 51"/>
                <a:gd name="T37" fmla="*/ 28 h 36"/>
                <a:gd name="T38" fmla="*/ 0 w 51"/>
                <a:gd name="T39" fmla="*/ 28 h 36"/>
                <a:gd name="T40" fmla="*/ 5 w 51"/>
                <a:gd name="T41" fmla="*/ 36 h 36"/>
                <a:gd name="T42" fmla="*/ 5 w 51"/>
                <a:gd name="T43" fmla="*/ 36 h 36"/>
                <a:gd name="T44" fmla="*/ 9 w 51"/>
                <a:gd name="T45" fmla="*/ 34 h 36"/>
                <a:gd name="T46" fmla="*/ 18 w 51"/>
                <a:gd name="T47" fmla="*/ 30 h 36"/>
                <a:gd name="T48" fmla="*/ 18 w 51"/>
                <a:gd name="T49" fmla="*/ 30 h 36"/>
                <a:gd name="T50" fmla="*/ 28 w 51"/>
                <a:gd name="T5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36">
                  <a:moveTo>
                    <a:pt x="28" y="30"/>
                  </a:moveTo>
                  <a:lnTo>
                    <a:pt x="51" y="6"/>
                  </a:lnTo>
                  <a:lnTo>
                    <a:pt x="51" y="6"/>
                  </a:lnTo>
                  <a:lnTo>
                    <a:pt x="17" y="6"/>
                  </a:lnTo>
                  <a:lnTo>
                    <a:pt x="17" y="6"/>
                  </a:lnTo>
                  <a:lnTo>
                    <a:pt x="13" y="5"/>
                  </a:lnTo>
                  <a:lnTo>
                    <a:pt x="10" y="2"/>
                  </a:lnTo>
                  <a:lnTo>
                    <a:pt x="5" y="0"/>
                  </a:lnTo>
                  <a:lnTo>
                    <a:pt x="4" y="0"/>
                  </a:lnTo>
                  <a:lnTo>
                    <a:pt x="4" y="0"/>
                  </a:lnTo>
                  <a:lnTo>
                    <a:pt x="0" y="7"/>
                  </a:lnTo>
                  <a:lnTo>
                    <a:pt x="0" y="7"/>
                  </a:lnTo>
                  <a:lnTo>
                    <a:pt x="2" y="11"/>
                  </a:lnTo>
                  <a:lnTo>
                    <a:pt x="4" y="13"/>
                  </a:lnTo>
                  <a:lnTo>
                    <a:pt x="5" y="18"/>
                  </a:lnTo>
                  <a:lnTo>
                    <a:pt x="5" y="18"/>
                  </a:lnTo>
                  <a:lnTo>
                    <a:pt x="5" y="22"/>
                  </a:lnTo>
                  <a:lnTo>
                    <a:pt x="2" y="25"/>
                  </a:lnTo>
                  <a:lnTo>
                    <a:pt x="0" y="28"/>
                  </a:lnTo>
                  <a:lnTo>
                    <a:pt x="0" y="28"/>
                  </a:lnTo>
                  <a:lnTo>
                    <a:pt x="5" y="36"/>
                  </a:lnTo>
                  <a:lnTo>
                    <a:pt x="5" y="36"/>
                  </a:lnTo>
                  <a:lnTo>
                    <a:pt x="9" y="34"/>
                  </a:lnTo>
                  <a:lnTo>
                    <a:pt x="18" y="30"/>
                  </a:lnTo>
                  <a:lnTo>
                    <a:pt x="18" y="30"/>
                  </a:lnTo>
                  <a:lnTo>
                    <a:pt x="2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5" name="Freeform 42"/>
            <p:cNvSpPr>
              <a:spLocks/>
            </p:cNvSpPr>
            <p:nvPr userDrawn="1"/>
          </p:nvSpPr>
          <p:spPr bwMode="auto">
            <a:xfrm>
              <a:off x="633" y="395"/>
              <a:ext cx="101" cy="79"/>
            </a:xfrm>
            <a:custGeom>
              <a:avLst/>
              <a:gdLst>
                <a:gd name="T0" fmla="*/ 101 w 101"/>
                <a:gd name="T1" fmla="*/ 40 h 79"/>
                <a:gd name="T2" fmla="*/ 99 w 101"/>
                <a:gd name="T3" fmla="*/ 39 h 79"/>
                <a:gd name="T4" fmla="*/ 93 w 101"/>
                <a:gd name="T5" fmla="*/ 42 h 79"/>
                <a:gd name="T6" fmla="*/ 90 w 101"/>
                <a:gd name="T7" fmla="*/ 43 h 79"/>
                <a:gd name="T8" fmla="*/ 89 w 101"/>
                <a:gd name="T9" fmla="*/ 50 h 79"/>
                <a:gd name="T10" fmla="*/ 87 w 101"/>
                <a:gd name="T11" fmla="*/ 48 h 79"/>
                <a:gd name="T12" fmla="*/ 80 w 101"/>
                <a:gd name="T13" fmla="*/ 46 h 79"/>
                <a:gd name="T14" fmla="*/ 75 w 101"/>
                <a:gd name="T15" fmla="*/ 48 h 79"/>
                <a:gd name="T16" fmla="*/ 78 w 101"/>
                <a:gd name="T17" fmla="*/ 54 h 79"/>
                <a:gd name="T18" fmla="*/ 75 w 101"/>
                <a:gd name="T19" fmla="*/ 60 h 79"/>
                <a:gd name="T20" fmla="*/ 73 w 101"/>
                <a:gd name="T21" fmla="*/ 60 h 79"/>
                <a:gd name="T22" fmla="*/ 68 w 101"/>
                <a:gd name="T23" fmla="*/ 56 h 79"/>
                <a:gd name="T24" fmla="*/ 68 w 101"/>
                <a:gd name="T25" fmla="*/ 52 h 79"/>
                <a:gd name="T26" fmla="*/ 62 w 101"/>
                <a:gd name="T27" fmla="*/ 55 h 79"/>
                <a:gd name="T28" fmla="*/ 58 w 101"/>
                <a:gd name="T29" fmla="*/ 52 h 79"/>
                <a:gd name="T30" fmla="*/ 60 w 101"/>
                <a:gd name="T31" fmla="*/ 46 h 79"/>
                <a:gd name="T32" fmla="*/ 69 w 101"/>
                <a:gd name="T33" fmla="*/ 44 h 79"/>
                <a:gd name="T34" fmla="*/ 68 w 101"/>
                <a:gd name="T35" fmla="*/ 40 h 79"/>
                <a:gd name="T36" fmla="*/ 64 w 101"/>
                <a:gd name="T37" fmla="*/ 35 h 79"/>
                <a:gd name="T38" fmla="*/ 61 w 101"/>
                <a:gd name="T39" fmla="*/ 34 h 79"/>
                <a:gd name="T40" fmla="*/ 55 w 101"/>
                <a:gd name="T41" fmla="*/ 35 h 79"/>
                <a:gd name="T42" fmla="*/ 57 w 101"/>
                <a:gd name="T43" fmla="*/ 34 h 79"/>
                <a:gd name="T44" fmla="*/ 60 w 101"/>
                <a:gd name="T45" fmla="*/ 29 h 79"/>
                <a:gd name="T46" fmla="*/ 60 w 101"/>
                <a:gd name="T47" fmla="*/ 23 h 79"/>
                <a:gd name="T48" fmla="*/ 56 w 101"/>
                <a:gd name="T49" fmla="*/ 17 h 79"/>
                <a:gd name="T50" fmla="*/ 56 w 101"/>
                <a:gd name="T51" fmla="*/ 17 h 79"/>
                <a:gd name="T52" fmla="*/ 52 w 101"/>
                <a:gd name="T53" fmla="*/ 18 h 79"/>
                <a:gd name="T54" fmla="*/ 45 w 101"/>
                <a:gd name="T55" fmla="*/ 22 h 79"/>
                <a:gd name="T56" fmla="*/ 44 w 101"/>
                <a:gd name="T57" fmla="*/ 26 h 79"/>
                <a:gd name="T58" fmla="*/ 44 w 101"/>
                <a:gd name="T59" fmla="*/ 31 h 79"/>
                <a:gd name="T60" fmla="*/ 41 w 101"/>
                <a:gd name="T61" fmla="*/ 27 h 79"/>
                <a:gd name="T62" fmla="*/ 36 w 101"/>
                <a:gd name="T63" fmla="*/ 23 h 79"/>
                <a:gd name="T64" fmla="*/ 33 w 101"/>
                <a:gd name="T65" fmla="*/ 23 h 79"/>
                <a:gd name="T66" fmla="*/ 28 w 101"/>
                <a:gd name="T67" fmla="*/ 26 h 79"/>
                <a:gd name="T68" fmla="*/ 31 w 101"/>
                <a:gd name="T69" fmla="*/ 31 h 79"/>
                <a:gd name="T70" fmla="*/ 31 w 101"/>
                <a:gd name="T71" fmla="*/ 38 h 79"/>
                <a:gd name="T72" fmla="*/ 28 w 101"/>
                <a:gd name="T73" fmla="*/ 39 h 79"/>
                <a:gd name="T74" fmla="*/ 23 w 101"/>
                <a:gd name="T75" fmla="*/ 35 h 79"/>
                <a:gd name="T76" fmla="*/ 22 w 101"/>
                <a:gd name="T77" fmla="*/ 32 h 79"/>
                <a:gd name="T78" fmla="*/ 17 w 101"/>
                <a:gd name="T79" fmla="*/ 35 h 79"/>
                <a:gd name="T80" fmla="*/ 13 w 101"/>
                <a:gd name="T81" fmla="*/ 34 h 79"/>
                <a:gd name="T82" fmla="*/ 11 w 101"/>
                <a:gd name="T83" fmla="*/ 28 h 79"/>
                <a:gd name="T84" fmla="*/ 20 w 101"/>
                <a:gd name="T85" fmla="*/ 23 h 79"/>
                <a:gd name="T86" fmla="*/ 19 w 101"/>
                <a:gd name="T87" fmla="*/ 22 h 79"/>
                <a:gd name="T88" fmla="*/ 14 w 101"/>
                <a:gd name="T89" fmla="*/ 16 h 79"/>
                <a:gd name="T90" fmla="*/ 9 w 101"/>
                <a:gd name="T91" fmla="*/ 16 h 79"/>
                <a:gd name="T92" fmla="*/ 12 w 101"/>
                <a:gd name="T93" fmla="*/ 12 h 79"/>
                <a:gd name="T94" fmla="*/ 13 w 101"/>
                <a:gd name="T95" fmla="*/ 6 h 79"/>
                <a:gd name="T96" fmla="*/ 12 w 101"/>
                <a:gd name="T97" fmla="*/ 4 h 79"/>
                <a:gd name="T98" fmla="*/ 8 w 101"/>
                <a:gd name="T99" fmla="*/ 0 h 79"/>
                <a:gd name="T100" fmla="*/ 23 w 101"/>
                <a:gd name="T101" fmla="*/ 59 h 79"/>
                <a:gd name="T102" fmla="*/ 30 w 101"/>
                <a:gd name="T103" fmla="*/ 55 h 79"/>
                <a:gd name="T104" fmla="*/ 34 w 101"/>
                <a:gd name="T105" fmla="*/ 52 h 79"/>
                <a:gd name="T106" fmla="*/ 44 w 101"/>
                <a:gd name="T107" fmla="*/ 54 h 79"/>
                <a:gd name="T108" fmla="*/ 47 w 101"/>
                <a:gd name="T109" fmla="*/ 55 h 79"/>
                <a:gd name="T110" fmla="*/ 55 w 101"/>
                <a:gd name="T111" fmla="*/ 60 h 79"/>
                <a:gd name="T112" fmla="*/ 56 w 101"/>
                <a:gd name="T113" fmla="*/ 66 h 79"/>
                <a:gd name="T114" fmla="*/ 56 w 101"/>
                <a:gd name="T115" fmla="*/ 70 h 79"/>
                <a:gd name="T116" fmla="*/ 71 w 101"/>
                <a:gd name="T1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79">
                  <a:moveTo>
                    <a:pt x="71" y="79"/>
                  </a:moveTo>
                  <a:lnTo>
                    <a:pt x="101" y="40"/>
                  </a:lnTo>
                  <a:lnTo>
                    <a:pt x="101" y="40"/>
                  </a:lnTo>
                  <a:lnTo>
                    <a:pt x="99" y="39"/>
                  </a:lnTo>
                  <a:lnTo>
                    <a:pt x="96" y="40"/>
                  </a:lnTo>
                  <a:lnTo>
                    <a:pt x="93" y="42"/>
                  </a:lnTo>
                  <a:lnTo>
                    <a:pt x="93" y="42"/>
                  </a:lnTo>
                  <a:lnTo>
                    <a:pt x="90" y="43"/>
                  </a:lnTo>
                  <a:lnTo>
                    <a:pt x="89" y="46"/>
                  </a:lnTo>
                  <a:lnTo>
                    <a:pt x="89" y="50"/>
                  </a:lnTo>
                  <a:lnTo>
                    <a:pt x="89" y="50"/>
                  </a:lnTo>
                  <a:lnTo>
                    <a:pt x="87" y="48"/>
                  </a:lnTo>
                  <a:lnTo>
                    <a:pt x="85" y="46"/>
                  </a:lnTo>
                  <a:lnTo>
                    <a:pt x="80" y="46"/>
                  </a:lnTo>
                  <a:lnTo>
                    <a:pt x="77" y="46"/>
                  </a:lnTo>
                  <a:lnTo>
                    <a:pt x="75" y="48"/>
                  </a:lnTo>
                  <a:lnTo>
                    <a:pt x="75" y="48"/>
                  </a:lnTo>
                  <a:lnTo>
                    <a:pt x="78" y="54"/>
                  </a:lnTo>
                  <a:lnTo>
                    <a:pt x="78" y="57"/>
                  </a:lnTo>
                  <a:lnTo>
                    <a:pt x="75" y="60"/>
                  </a:lnTo>
                  <a:lnTo>
                    <a:pt x="73" y="60"/>
                  </a:lnTo>
                  <a:lnTo>
                    <a:pt x="73" y="60"/>
                  </a:lnTo>
                  <a:lnTo>
                    <a:pt x="69" y="59"/>
                  </a:lnTo>
                  <a:lnTo>
                    <a:pt x="68" y="56"/>
                  </a:lnTo>
                  <a:lnTo>
                    <a:pt x="68" y="52"/>
                  </a:lnTo>
                  <a:lnTo>
                    <a:pt x="68" y="52"/>
                  </a:lnTo>
                  <a:lnTo>
                    <a:pt x="64" y="55"/>
                  </a:lnTo>
                  <a:lnTo>
                    <a:pt x="62" y="55"/>
                  </a:lnTo>
                  <a:lnTo>
                    <a:pt x="58" y="52"/>
                  </a:lnTo>
                  <a:lnTo>
                    <a:pt x="58" y="52"/>
                  </a:lnTo>
                  <a:lnTo>
                    <a:pt x="57" y="50"/>
                  </a:lnTo>
                  <a:lnTo>
                    <a:pt x="60" y="46"/>
                  </a:lnTo>
                  <a:lnTo>
                    <a:pt x="63" y="45"/>
                  </a:lnTo>
                  <a:lnTo>
                    <a:pt x="69" y="44"/>
                  </a:lnTo>
                  <a:lnTo>
                    <a:pt x="69" y="44"/>
                  </a:lnTo>
                  <a:lnTo>
                    <a:pt x="68" y="40"/>
                  </a:lnTo>
                  <a:lnTo>
                    <a:pt x="67" y="38"/>
                  </a:lnTo>
                  <a:lnTo>
                    <a:pt x="64" y="35"/>
                  </a:lnTo>
                  <a:lnTo>
                    <a:pt x="64" y="35"/>
                  </a:lnTo>
                  <a:lnTo>
                    <a:pt x="61" y="34"/>
                  </a:lnTo>
                  <a:lnTo>
                    <a:pt x="58" y="34"/>
                  </a:lnTo>
                  <a:lnTo>
                    <a:pt x="55" y="35"/>
                  </a:lnTo>
                  <a:lnTo>
                    <a:pt x="55" y="35"/>
                  </a:lnTo>
                  <a:lnTo>
                    <a:pt x="57" y="34"/>
                  </a:lnTo>
                  <a:lnTo>
                    <a:pt x="58" y="32"/>
                  </a:lnTo>
                  <a:lnTo>
                    <a:pt x="60" y="29"/>
                  </a:lnTo>
                  <a:lnTo>
                    <a:pt x="60" y="29"/>
                  </a:lnTo>
                  <a:lnTo>
                    <a:pt x="60" y="23"/>
                  </a:lnTo>
                  <a:lnTo>
                    <a:pt x="58" y="21"/>
                  </a:lnTo>
                  <a:lnTo>
                    <a:pt x="56" y="17"/>
                  </a:lnTo>
                  <a:lnTo>
                    <a:pt x="56" y="17"/>
                  </a:lnTo>
                  <a:lnTo>
                    <a:pt x="56" y="17"/>
                  </a:lnTo>
                  <a:lnTo>
                    <a:pt x="56" y="17"/>
                  </a:lnTo>
                  <a:lnTo>
                    <a:pt x="52" y="18"/>
                  </a:lnTo>
                  <a:lnTo>
                    <a:pt x="49" y="20"/>
                  </a:lnTo>
                  <a:lnTo>
                    <a:pt x="45" y="22"/>
                  </a:lnTo>
                  <a:lnTo>
                    <a:pt x="45" y="22"/>
                  </a:lnTo>
                  <a:lnTo>
                    <a:pt x="44" y="26"/>
                  </a:lnTo>
                  <a:lnTo>
                    <a:pt x="44" y="28"/>
                  </a:lnTo>
                  <a:lnTo>
                    <a:pt x="44" y="31"/>
                  </a:lnTo>
                  <a:lnTo>
                    <a:pt x="44" y="31"/>
                  </a:lnTo>
                  <a:lnTo>
                    <a:pt x="41" y="27"/>
                  </a:lnTo>
                  <a:lnTo>
                    <a:pt x="40" y="24"/>
                  </a:lnTo>
                  <a:lnTo>
                    <a:pt x="36" y="23"/>
                  </a:lnTo>
                  <a:lnTo>
                    <a:pt x="36" y="23"/>
                  </a:lnTo>
                  <a:lnTo>
                    <a:pt x="33" y="23"/>
                  </a:lnTo>
                  <a:lnTo>
                    <a:pt x="30" y="24"/>
                  </a:lnTo>
                  <a:lnTo>
                    <a:pt x="28" y="26"/>
                  </a:lnTo>
                  <a:lnTo>
                    <a:pt x="28" y="26"/>
                  </a:lnTo>
                  <a:lnTo>
                    <a:pt x="31" y="31"/>
                  </a:lnTo>
                  <a:lnTo>
                    <a:pt x="31" y="35"/>
                  </a:lnTo>
                  <a:lnTo>
                    <a:pt x="31" y="38"/>
                  </a:lnTo>
                  <a:lnTo>
                    <a:pt x="28" y="39"/>
                  </a:lnTo>
                  <a:lnTo>
                    <a:pt x="28" y="39"/>
                  </a:lnTo>
                  <a:lnTo>
                    <a:pt x="24" y="38"/>
                  </a:lnTo>
                  <a:lnTo>
                    <a:pt x="23" y="35"/>
                  </a:lnTo>
                  <a:lnTo>
                    <a:pt x="22" y="32"/>
                  </a:lnTo>
                  <a:lnTo>
                    <a:pt x="22" y="32"/>
                  </a:lnTo>
                  <a:lnTo>
                    <a:pt x="19" y="34"/>
                  </a:lnTo>
                  <a:lnTo>
                    <a:pt x="17" y="35"/>
                  </a:lnTo>
                  <a:lnTo>
                    <a:pt x="13" y="34"/>
                  </a:lnTo>
                  <a:lnTo>
                    <a:pt x="13" y="34"/>
                  </a:lnTo>
                  <a:lnTo>
                    <a:pt x="11" y="32"/>
                  </a:lnTo>
                  <a:lnTo>
                    <a:pt x="11" y="28"/>
                  </a:lnTo>
                  <a:lnTo>
                    <a:pt x="14" y="26"/>
                  </a:lnTo>
                  <a:lnTo>
                    <a:pt x="20" y="23"/>
                  </a:lnTo>
                  <a:lnTo>
                    <a:pt x="20" y="23"/>
                  </a:lnTo>
                  <a:lnTo>
                    <a:pt x="19" y="22"/>
                  </a:lnTo>
                  <a:lnTo>
                    <a:pt x="18" y="18"/>
                  </a:lnTo>
                  <a:lnTo>
                    <a:pt x="14" y="16"/>
                  </a:lnTo>
                  <a:lnTo>
                    <a:pt x="12" y="15"/>
                  </a:lnTo>
                  <a:lnTo>
                    <a:pt x="9" y="16"/>
                  </a:lnTo>
                  <a:lnTo>
                    <a:pt x="9" y="16"/>
                  </a:lnTo>
                  <a:lnTo>
                    <a:pt x="12" y="12"/>
                  </a:lnTo>
                  <a:lnTo>
                    <a:pt x="13" y="10"/>
                  </a:lnTo>
                  <a:lnTo>
                    <a:pt x="13" y="6"/>
                  </a:lnTo>
                  <a:lnTo>
                    <a:pt x="13" y="6"/>
                  </a:lnTo>
                  <a:lnTo>
                    <a:pt x="12" y="4"/>
                  </a:lnTo>
                  <a:lnTo>
                    <a:pt x="11" y="1"/>
                  </a:lnTo>
                  <a:lnTo>
                    <a:pt x="8" y="0"/>
                  </a:lnTo>
                  <a:lnTo>
                    <a:pt x="0" y="49"/>
                  </a:lnTo>
                  <a:lnTo>
                    <a:pt x="23" y="59"/>
                  </a:lnTo>
                  <a:lnTo>
                    <a:pt x="23" y="59"/>
                  </a:lnTo>
                  <a:lnTo>
                    <a:pt x="30" y="55"/>
                  </a:lnTo>
                  <a:lnTo>
                    <a:pt x="30" y="55"/>
                  </a:lnTo>
                  <a:lnTo>
                    <a:pt x="34" y="52"/>
                  </a:lnTo>
                  <a:lnTo>
                    <a:pt x="39" y="52"/>
                  </a:lnTo>
                  <a:lnTo>
                    <a:pt x="44" y="54"/>
                  </a:lnTo>
                  <a:lnTo>
                    <a:pt x="47" y="55"/>
                  </a:lnTo>
                  <a:lnTo>
                    <a:pt x="47" y="55"/>
                  </a:lnTo>
                  <a:lnTo>
                    <a:pt x="52" y="57"/>
                  </a:lnTo>
                  <a:lnTo>
                    <a:pt x="55" y="60"/>
                  </a:lnTo>
                  <a:lnTo>
                    <a:pt x="56" y="63"/>
                  </a:lnTo>
                  <a:lnTo>
                    <a:pt x="56" y="66"/>
                  </a:lnTo>
                  <a:lnTo>
                    <a:pt x="56" y="66"/>
                  </a:lnTo>
                  <a:lnTo>
                    <a:pt x="56" y="70"/>
                  </a:lnTo>
                  <a:lnTo>
                    <a:pt x="53" y="73"/>
                  </a:lnTo>
                  <a:lnTo>
                    <a:pt x="71" y="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6" name="Freeform 43"/>
            <p:cNvSpPr>
              <a:spLocks/>
            </p:cNvSpPr>
            <p:nvPr userDrawn="1"/>
          </p:nvSpPr>
          <p:spPr bwMode="auto">
            <a:xfrm>
              <a:off x="715" y="450"/>
              <a:ext cx="121" cy="21"/>
            </a:xfrm>
            <a:custGeom>
              <a:avLst/>
              <a:gdLst>
                <a:gd name="T0" fmla="*/ 101 w 121"/>
                <a:gd name="T1" fmla="*/ 18 h 21"/>
                <a:gd name="T2" fmla="*/ 121 w 121"/>
                <a:gd name="T3" fmla="*/ 10 h 21"/>
                <a:gd name="T4" fmla="*/ 101 w 121"/>
                <a:gd name="T5" fmla="*/ 1 h 21"/>
                <a:gd name="T6" fmla="*/ 101 w 121"/>
                <a:gd name="T7" fmla="*/ 1 h 21"/>
                <a:gd name="T8" fmla="*/ 68 w 121"/>
                <a:gd name="T9" fmla="*/ 1 h 21"/>
                <a:gd name="T10" fmla="*/ 16 w 121"/>
                <a:gd name="T11" fmla="*/ 0 h 21"/>
                <a:gd name="T12" fmla="*/ 0 w 121"/>
                <a:gd name="T13" fmla="*/ 21 h 21"/>
                <a:gd name="T14" fmla="*/ 0 w 121"/>
                <a:gd name="T15" fmla="*/ 21 h 21"/>
                <a:gd name="T16" fmla="*/ 101 w 121"/>
                <a:gd name="T1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1">
                  <a:moveTo>
                    <a:pt x="101" y="18"/>
                  </a:moveTo>
                  <a:lnTo>
                    <a:pt x="121" y="10"/>
                  </a:lnTo>
                  <a:lnTo>
                    <a:pt x="101" y="1"/>
                  </a:lnTo>
                  <a:lnTo>
                    <a:pt x="101" y="1"/>
                  </a:lnTo>
                  <a:lnTo>
                    <a:pt x="68" y="1"/>
                  </a:lnTo>
                  <a:lnTo>
                    <a:pt x="16" y="0"/>
                  </a:lnTo>
                  <a:lnTo>
                    <a:pt x="0" y="21"/>
                  </a:lnTo>
                  <a:lnTo>
                    <a:pt x="0" y="21"/>
                  </a:lnTo>
                  <a:lnTo>
                    <a:pt x="10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7" name="Freeform 44"/>
            <p:cNvSpPr>
              <a:spLocks/>
            </p:cNvSpPr>
            <p:nvPr userDrawn="1"/>
          </p:nvSpPr>
          <p:spPr bwMode="auto">
            <a:xfrm>
              <a:off x="754" y="502"/>
              <a:ext cx="72" cy="71"/>
            </a:xfrm>
            <a:custGeom>
              <a:avLst/>
              <a:gdLst>
                <a:gd name="T0" fmla="*/ 36 w 72"/>
                <a:gd name="T1" fmla="*/ 71 h 71"/>
                <a:gd name="T2" fmla="*/ 36 w 72"/>
                <a:gd name="T3" fmla="*/ 71 h 71"/>
                <a:gd name="T4" fmla="*/ 25 w 72"/>
                <a:gd name="T5" fmla="*/ 65 h 71"/>
                <a:gd name="T6" fmla="*/ 17 w 72"/>
                <a:gd name="T7" fmla="*/ 60 h 71"/>
                <a:gd name="T8" fmla="*/ 8 w 72"/>
                <a:gd name="T9" fmla="*/ 54 h 71"/>
                <a:gd name="T10" fmla="*/ 2 w 72"/>
                <a:gd name="T11" fmla="*/ 47 h 71"/>
                <a:gd name="T12" fmla="*/ 2 w 72"/>
                <a:gd name="T13" fmla="*/ 47 h 71"/>
                <a:gd name="T14" fmla="*/ 0 w 72"/>
                <a:gd name="T15" fmla="*/ 42 h 71"/>
                <a:gd name="T16" fmla="*/ 0 w 72"/>
                <a:gd name="T17" fmla="*/ 36 h 71"/>
                <a:gd name="T18" fmla="*/ 0 w 72"/>
                <a:gd name="T19" fmla="*/ 31 h 71"/>
                <a:gd name="T20" fmla="*/ 0 w 72"/>
                <a:gd name="T21" fmla="*/ 25 h 71"/>
                <a:gd name="T22" fmla="*/ 2 w 72"/>
                <a:gd name="T23" fmla="*/ 19 h 71"/>
                <a:gd name="T24" fmla="*/ 5 w 72"/>
                <a:gd name="T25" fmla="*/ 14 h 71"/>
                <a:gd name="T26" fmla="*/ 10 w 72"/>
                <a:gd name="T27" fmla="*/ 9 h 71"/>
                <a:gd name="T28" fmla="*/ 14 w 72"/>
                <a:gd name="T29" fmla="*/ 5 h 71"/>
                <a:gd name="T30" fmla="*/ 14 w 72"/>
                <a:gd name="T31" fmla="*/ 5 h 71"/>
                <a:gd name="T32" fmla="*/ 17 w 72"/>
                <a:gd name="T33" fmla="*/ 8 h 71"/>
                <a:gd name="T34" fmla="*/ 18 w 72"/>
                <a:gd name="T35" fmla="*/ 10 h 71"/>
                <a:gd name="T36" fmla="*/ 18 w 72"/>
                <a:gd name="T37" fmla="*/ 13 h 71"/>
                <a:gd name="T38" fmla="*/ 18 w 72"/>
                <a:gd name="T39" fmla="*/ 13 h 71"/>
                <a:gd name="T40" fmla="*/ 34 w 72"/>
                <a:gd name="T41" fmla="*/ 11 h 71"/>
                <a:gd name="T42" fmla="*/ 34 w 72"/>
                <a:gd name="T43" fmla="*/ 11 h 71"/>
                <a:gd name="T44" fmla="*/ 34 w 72"/>
                <a:gd name="T45" fmla="*/ 7 h 71"/>
                <a:gd name="T46" fmla="*/ 34 w 72"/>
                <a:gd name="T47" fmla="*/ 3 h 71"/>
                <a:gd name="T48" fmla="*/ 33 w 72"/>
                <a:gd name="T49" fmla="*/ 0 h 71"/>
                <a:gd name="T50" fmla="*/ 33 w 72"/>
                <a:gd name="T51" fmla="*/ 0 h 71"/>
                <a:gd name="T52" fmla="*/ 38 w 72"/>
                <a:gd name="T53" fmla="*/ 4 h 71"/>
                <a:gd name="T54" fmla="*/ 39 w 72"/>
                <a:gd name="T55" fmla="*/ 8 h 71"/>
                <a:gd name="T56" fmla="*/ 40 w 72"/>
                <a:gd name="T57" fmla="*/ 11 h 71"/>
                <a:gd name="T58" fmla="*/ 40 w 72"/>
                <a:gd name="T59" fmla="*/ 11 h 71"/>
                <a:gd name="T60" fmla="*/ 55 w 72"/>
                <a:gd name="T61" fmla="*/ 13 h 71"/>
                <a:gd name="T62" fmla="*/ 55 w 72"/>
                <a:gd name="T63" fmla="*/ 13 h 71"/>
                <a:gd name="T64" fmla="*/ 55 w 72"/>
                <a:gd name="T65" fmla="*/ 8 h 71"/>
                <a:gd name="T66" fmla="*/ 52 w 72"/>
                <a:gd name="T67" fmla="*/ 3 h 71"/>
                <a:gd name="T68" fmla="*/ 52 w 72"/>
                <a:gd name="T69" fmla="*/ 3 h 71"/>
                <a:gd name="T70" fmla="*/ 57 w 72"/>
                <a:gd name="T71" fmla="*/ 7 h 71"/>
                <a:gd name="T72" fmla="*/ 62 w 72"/>
                <a:gd name="T73" fmla="*/ 9 h 71"/>
                <a:gd name="T74" fmla="*/ 66 w 72"/>
                <a:gd name="T75" fmla="*/ 14 h 71"/>
                <a:gd name="T76" fmla="*/ 68 w 72"/>
                <a:gd name="T77" fmla="*/ 18 h 71"/>
                <a:gd name="T78" fmla="*/ 71 w 72"/>
                <a:gd name="T79" fmla="*/ 26 h 71"/>
                <a:gd name="T80" fmla="*/ 72 w 72"/>
                <a:gd name="T81" fmla="*/ 33 h 71"/>
                <a:gd name="T82" fmla="*/ 72 w 72"/>
                <a:gd name="T83" fmla="*/ 33 h 71"/>
                <a:gd name="T84" fmla="*/ 71 w 72"/>
                <a:gd name="T85" fmla="*/ 42 h 71"/>
                <a:gd name="T86" fmla="*/ 68 w 72"/>
                <a:gd name="T87" fmla="*/ 49 h 71"/>
                <a:gd name="T88" fmla="*/ 63 w 72"/>
                <a:gd name="T89" fmla="*/ 55 h 71"/>
                <a:gd name="T90" fmla="*/ 57 w 72"/>
                <a:gd name="T91" fmla="*/ 60 h 71"/>
                <a:gd name="T92" fmla="*/ 57 w 72"/>
                <a:gd name="T93" fmla="*/ 60 h 71"/>
                <a:gd name="T94" fmla="*/ 46 w 72"/>
                <a:gd name="T95" fmla="*/ 66 h 71"/>
                <a:gd name="T96" fmla="*/ 36 w 72"/>
                <a:gd name="T9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71">
                  <a:moveTo>
                    <a:pt x="36" y="71"/>
                  </a:moveTo>
                  <a:lnTo>
                    <a:pt x="36" y="71"/>
                  </a:lnTo>
                  <a:lnTo>
                    <a:pt x="25" y="65"/>
                  </a:lnTo>
                  <a:lnTo>
                    <a:pt x="17" y="60"/>
                  </a:lnTo>
                  <a:lnTo>
                    <a:pt x="8" y="54"/>
                  </a:lnTo>
                  <a:lnTo>
                    <a:pt x="2" y="47"/>
                  </a:lnTo>
                  <a:lnTo>
                    <a:pt x="2" y="47"/>
                  </a:lnTo>
                  <a:lnTo>
                    <a:pt x="0" y="42"/>
                  </a:lnTo>
                  <a:lnTo>
                    <a:pt x="0" y="36"/>
                  </a:lnTo>
                  <a:lnTo>
                    <a:pt x="0" y="31"/>
                  </a:lnTo>
                  <a:lnTo>
                    <a:pt x="0" y="25"/>
                  </a:lnTo>
                  <a:lnTo>
                    <a:pt x="2" y="19"/>
                  </a:lnTo>
                  <a:lnTo>
                    <a:pt x="5" y="14"/>
                  </a:lnTo>
                  <a:lnTo>
                    <a:pt x="10" y="9"/>
                  </a:lnTo>
                  <a:lnTo>
                    <a:pt x="14" y="5"/>
                  </a:lnTo>
                  <a:lnTo>
                    <a:pt x="14" y="5"/>
                  </a:lnTo>
                  <a:lnTo>
                    <a:pt x="17" y="8"/>
                  </a:lnTo>
                  <a:lnTo>
                    <a:pt x="18" y="10"/>
                  </a:lnTo>
                  <a:lnTo>
                    <a:pt x="18" y="13"/>
                  </a:lnTo>
                  <a:lnTo>
                    <a:pt x="18" y="13"/>
                  </a:lnTo>
                  <a:lnTo>
                    <a:pt x="34" y="11"/>
                  </a:lnTo>
                  <a:lnTo>
                    <a:pt x="34" y="11"/>
                  </a:lnTo>
                  <a:lnTo>
                    <a:pt x="34" y="7"/>
                  </a:lnTo>
                  <a:lnTo>
                    <a:pt x="34" y="3"/>
                  </a:lnTo>
                  <a:lnTo>
                    <a:pt x="33" y="0"/>
                  </a:lnTo>
                  <a:lnTo>
                    <a:pt x="33" y="0"/>
                  </a:lnTo>
                  <a:lnTo>
                    <a:pt x="38" y="4"/>
                  </a:lnTo>
                  <a:lnTo>
                    <a:pt x="39" y="8"/>
                  </a:lnTo>
                  <a:lnTo>
                    <a:pt x="40" y="11"/>
                  </a:lnTo>
                  <a:lnTo>
                    <a:pt x="40" y="11"/>
                  </a:lnTo>
                  <a:lnTo>
                    <a:pt x="55" y="13"/>
                  </a:lnTo>
                  <a:lnTo>
                    <a:pt x="55" y="13"/>
                  </a:lnTo>
                  <a:lnTo>
                    <a:pt x="55" y="8"/>
                  </a:lnTo>
                  <a:lnTo>
                    <a:pt x="52" y="3"/>
                  </a:lnTo>
                  <a:lnTo>
                    <a:pt x="52" y="3"/>
                  </a:lnTo>
                  <a:lnTo>
                    <a:pt x="57" y="7"/>
                  </a:lnTo>
                  <a:lnTo>
                    <a:pt x="62" y="9"/>
                  </a:lnTo>
                  <a:lnTo>
                    <a:pt x="66" y="14"/>
                  </a:lnTo>
                  <a:lnTo>
                    <a:pt x="68" y="18"/>
                  </a:lnTo>
                  <a:lnTo>
                    <a:pt x="71" y="26"/>
                  </a:lnTo>
                  <a:lnTo>
                    <a:pt x="72" y="33"/>
                  </a:lnTo>
                  <a:lnTo>
                    <a:pt x="72" y="33"/>
                  </a:lnTo>
                  <a:lnTo>
                    <a:pt x="71" y="42"/>
                  </a:lnTo>
                  <a:lnTo>
                    <a:pt x="68" y="49"/>
                  </a:lnTo>
                  <a:lnTo>
                    <a:pt x="63" y="55"/>
                  </a:lnTo>
                  <a:lnTo>
                    <a:pt x="57" y="60"/>
                  </a:lnTo>
                  <a:lnTo>
                    <a:pt x="57" y="60"/>
                  </a:lnTo>
                  <a:lnTo>
                    <a:pt x="46" y="66"/>
                  </a:lnTo>
                  <a:lnTo>
                    <a:pt x="36" y="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8" name="Freeform 45"/>
            <p:cNvSpPr>
              <a:spLocks/>
            </p:cNvSpPr>
            <p:nvPr userDrawn="1"/>
          </p:nvSpPr>
          <p:spPr bwMode="auto">
            <a:xfrm>
              <a:off x="773" y="676"/>
              <a:ext cx="3" cy="1"/>
            </a:xfrm>
            <a:custGeom>
              <a:avLst/>
              <a:gdLst>
                <a:gd name="T0" fmla="*/ 3 w 3"/>
                <a:gd name="T1" fmla="*/ 1 h 1"/>
                <a:gd name="T2" fmla="*/ 3 w 3"/>
                <a:gd name="T3" fmla="*/ 1 h 1"/>
                <a:gd name="T4" fmla="*/ 2 w 3"/>
                <a:gd name="T5" fmla="*/ 0 h 1"/>
                <a:gd name="T6" fmla="*/ 2 w 3"/>
                <a:gd name="T7" fmla="*/ 0 h 1"/>
                <a:gd name="T8" fmla="*/ 0 w 3"/>
                <a:gd name="T9" fmla="*/ 0 h 1"/>
                <a:gd name="T10" fmla="*/ 0 w 3"/>
                <a:gd name="T11" fmla="*/ 0 h 1"/>
                <a:gd name="T12" fmla="*/ 3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1"/>
                  </a:moveTo>
                  <a:lnTo>
                    <a:pt x="3" y="1"/>
                  </a:lnTo>
                  <a:lnTo>
                    <a:pt x="2" y="0"/>
                  </a:lnTo>
                  <a:lnTo>
                    <a:pt x="2" y="0"/>
                  </a:lnTo>
                  <a:lnTo>
                    <a:pt x="0" y="0"/>
                  </a:lnTo>
                  <a:lnTo>
                    <a:pt x="0" y="0"/>
                  </a:lnTo>
                  <a:lnTo>
                    <a:pt x="3"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9" name="Freeform 46"/>
            <p:cNvSpPr>
              <a:spLocks/>
            </p:cNvSpPr>
            <p:nvPr userDrawn="1"/>
          </p:nvSpPr>
          <p:spPr bwMode="auto">
            <a:xfrm>
              <a:off x="618" y="477"/>
              <a:ext cx="13" cy="7"/>
            </a:xfrm>
            <a:custGeom>
              <a:avLst/>
              <a:gdLst>
                <a:gd name="T0" fmla="*/ 13 w 13"/>
                <a:gd name="T1" fmla="*/ 6 h 7"/>
                <a:gd name="T2" fmla="*/ 13 w 13"/>
                <a:gd name="T3" fmla="*/ 6 h 7"/>
                <a:gd name="T4" fmla="*/ 12 w 13"/>
                <a:gd name="T5" fmla="*/ 6 h 7"/>
                <a:gd name="T6" fmla="*/ 7 w 13"/>
                <a:gd name="T7" fmla="*/ 7 h 7"/>
                <a:gd name="T8" fmla="*/ 1 w 13"/>
                <a:gd name="T9" fmla="*/ 7 h 7"/>
                <a:gd name="T10" fmla="*/ 1 w 13"/>
                <a:gd name="T11" fmla="*/ 7 h 7"/>
                <a:gd name="T12" fmla="*/ 0 w 13"/>
                <a:gd name="T13" fmla="*/ 5 h 7"/>
                <a:gd name="T14" fmla="*/ 0 w 13"/>
                <a:gd name="T15" fmla="*/ 0 h 7"/>
                <a:gd name="T16" fmla="*/ 0 w 13"/>
                <a:gd name="T17" fmla="*/ 0 h 7"/>
                <a:gd name="T18" fmla="*/ 2 w 13"/>
                <a:gd name="T19" fmla="*/ 0 h 7"/>
                <a:gd name="T20" fmla="*/ 7 w 13"/>
                <a:gd name="T21" fmla="*/ 1 h 7"/>
                <a:gd name="T22" fmla="*/ 11 w 13"/>
                <a:gd name="T23" fmla="*/ 2 h 7"/>
                <a:gd name="T24" fmla="*/ 13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13" y="6"/>
                  </a:moveTo>
                  <a:lnTo>
                    <a:pt x="13" y="6"/>
                  </a:lnTo>
                  <a:lnTo>
                    <a:pt x="12" y="6"/>
                  </a:lnTo>
                  <a:lnTo>
                    <a:pt x="7" y="7"/>
                  </a:lnTo>
                  <a:lnTo>
                    <a:pt x="1" y="7"/>
                  </a:lnTo>
                  <a:lnTo>
                    <a:pt x="1" y="7"/>
                  </a:lnTo>
                  <a:lnTo>
                    <a:pt x="0" y="5"/>
                  </a:lnTo>
                  <a:lnTo>
                    <a:pt x="0" y="0"/>
                  </a:lnTo>
                  <a:lnTo>
                    <a:pt x="0" y="0"/>
                  </a:lnTo>
                  <a:lnTo>
                    <a:pt x="2" y="0"/>
                  </a:lnTo>
                  <a:lnTo>
                    <a:pt x="7" y="1"/>
                  </a:lnTo>
                  <a:lnTo>
                    <a:pt x="11" y="2"/>
                  </a:lnTo>
                  <a:lnTo>
                    <a:pt x="13"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0" name="Freeform 47"/>
            <p:cNvSpPr>
              <a:spLocks/>
            </p:cNvSpPr>
            <p:nvPr userDrawn="1"/>
          </p:nvSpPr>
          <p:spPr bwMode="auto">
            <a:xfrm>
              <a:off x="443" y="450"/>
              <a:ext cx="415" cy="487"/>
            </a:xfrm>
            <a:custGeom>
              <a:avLst/>
              <a:gdLst>
                <a:gd name="T0" fmla="*/ 396 w 415"/>
                <a:gd name="T1" fmla="*/ 164 h 487"/>
                <a:gd name="T2" fmla="*/ 394 w 415"/>
                <a:gd name="T3" fmla="*/ 100 h 487"/>
                <a:gd name="T4" fmla="*/ 344 w 415"/>
                <a:gd name="T5" fmla="*/ 38 h 487"/>
                <a:gd name="T6" fmla="*/ 299 w 415"/>
                <a:gd name="T7" fmla="*/ 100 h 487"/>
                <a:gd name="T8" fmla="*/ 308 w 415"/>
                <a:gd name="T9" fmla="*/ 162 h 487"/>
                <a:gd name="T10" fmla="*/ 328 w 415"/>
                <a:gd name="T11" fmla="*/ 171 h 487"/>
                <a:gd name="T12" fmla="*/ 339 w 415"/>
                <a:gd name="T13" fmla="*/ 160 h 487"/>
                <a:gd name="T14" fmla="*/ 381 w 415"/>
                <a:gd name="T15" fmla="*/ 167 h 487"/>
                <a:gd name="T16" fmla="*/ 357 w 415"/>
                <a:gd name="T17" fmla="*/ 231 h 487"/>
                <a:gd name="T18" fmla="*/ 288 w 415"/>
                <a:gd name="T19" fmla="*/ 194 h 487"/>
                <a:gd name="T20" fmla="*/ 279 w 415"/>
                <a:gd name="T21" fmla="*/ 132 h 487"/>
                <a:gd name="T22" fmla="*/ 280 w 415"/>
                <a:gd name="T23" fmla="*/ 122 h 487"/>
                <a:gd name="T24" fmla="*/ 251 w 415"/>
                <a:gd name="T25" fmla="*/ 81 h 487"/>
                <a:gd name="T26" fmla="*/ 284 w 415"/>
                <a:gd name="T27" fmla="*/ 51 h 487"/>
                <a:gd name="T28" fmla="*/ 236 w 415"/>
                <a:gd name="T29" fmla="*/ 18 h 487"/>
                <a:gd name="T30" fmla="*/ 165 w 415"/>
                <a:gd name="T31" fmla="*/ 22 h 487"/>
                <a:gd name="T32" fmla="*/ 150 w 415"/>
                <a:gd name="T33" fmla="*/ 49 h 487"/>
                <a:gd name="T34" fmla="*/ 163 w 415"/>
                <a:gd name="T35" fmla="*/ 70 h 487"/>
                <a:gd name="T36" fmla="*/ 196 w 415"/>
                <a:gd name="T37" fmla="*/ 59 h 487"/>
                <a:gd name="T38" fmla="*/ 147 w 415"/>
                <a:gd name="T39" fmla="*/ 77 h 487"/>
                <a:gd name="T40" fmla="*/ 127 w 415"/>
                <a:gd name="T41" fmla="*/ 73 h 487"/>
                <a:gd name="T42" fmla="*/ 173 w 415"/>
                <a:gd name="T43" fmla="*/ 74 h 487"/>
                <a:gd name="T44" fmla="*/ 175 w 415"/>
                <a:gd name="T45" fmla="*/ 85 h 487"/>
                <a:gd name="T46" fmla="*/ 159 w 415"/>
                <a:gd name="T47" fmla="*/ 101 h 487"/>
                <a:gd name="T48" fmla="*/ 174 w 415"/>
                <a:gd name="T49" fmla="*/ 128 h 487"/>
                <a:gd name="T50" fmla="*/ 89 w 415"/>
                <a:gd name="T51" fmla="*/ 184 h 487"/>
                <a:gd name="T52" fmla="*/ 35 w 415"/>
                <a:gd name="T53" fmla="*/ 168 h 487"/>
                <a:gd name="T54" fmla="*/ 28 w 415"/>
                <a:gd name="T55" fmla="*/ 178 h 487"/>
                <a:gd name="T56" fmla="*/ 34 w 415"/>
                <a:gd name="T57" fmla="*/ 192 h 487"/>
                <a:gd name="T58" fmla="*/ 1 w 415"/>
                <a:gd name="T59" fmla="*/ 204 h 487"/>
                <a:gd name="T60" fmla="*/ 39 w 415"/>
                <a:gd name="T61" fmla="*/ 209 h 487"/>
                <a:gd name="T62" fmla="*/ 24 w 415"/>
                <a:gd name="T63" fmla="*/ 221 h 487"/>
                <a:gd name="T64" fmla="*/ 35 w 415"/>
                <a:gd name="T65" fmla="*/ 231 h 487"/>
                <a:gd name="T66" fmla="*/ 70 w 415"/>
                <a:gd name="T67" fmla="*/ 231 h 487"/>
                <a:gd name="T68" fmla="*/ 78 w 415"/>
                <a:gd name="T69" fmla="*/ 232 h 487"/>
                <a:gd name="T70" fmla="*/ 109 w 415"/>
                <a:gd name="T71" fmla="*/ 206 h 487"/>
                <a:gd name="T72" fmla="*/ 143 w 415"/>
                <a:gd name="T73" fmla="*/ 200 h 487"/>
                <a:gd name="T74" fmla="*/ 190 w 415"/>
                <a:gd name="T75" fmla="*/ 217 h 487"/>
                <a:gd name="T76" fmla="*/ 279 w 415"/>
                <a:gd name="T77" fmla="*/ 258 h 487"/>
                <a:gd name="T78" fmla="*/ 312 w 415"/>
                <a:gd name="T79" fmla="*/ 328 h 487"/>
                <a:gd name="T80" fmla="*/ 311 w 415"/>
                <a:gd name="T81" fmla="*/ 345 h 487"/>
                <a:gd name="T82" fmla="*/ 343 w 415"/>
                <a:gd name="T83" fmla="*/ 352 h 487"/>
                <a:gd name="T84" fmla="*/ 352 w 415"/>
                <a:gd name="T85" fmla="*/ 419 h 487"/>
                <a:gd name="T86" fmla="*/ 310 w 415"/>
                <a:gd name="T87" fmla="*/ 426 h 487"/>
                <a:gd name="T88" fmla="*/ 329 w 415"/>
                <a:gd name="T89" fmla="*/ 435 h 487"/>
                <a:gd name="T90" fmla="*/ 321 w 415"/>
                <a:gd name="T91" fmla="*/ 443 h 487"/>
                <a:gd name="T92" fmla="*/ 318 w 415"/>
                <a:gd name="T93" fmla="*/ 475 h 487"/>
                <a:gd name="T94" fmla="*/ 336 w 415"/>
                <a:gd name="T95" fmla="*/ 463 h 487"/>
                <a:gd name="T96" fmla="*/ 344 w 415"/>
                <a:gd name="T97" fmla="*/ 467 h 487"/>
                <a:gd name="T98" fmla="*/ 365 w 415"/>
                <a:gd name="T99" fmla="*/ 481 h 487"/>
                <a:gd name="T100" fmla="*/ 371 w 415"/>
                <a:gd name="T101" fmla="*/ 453 h 487"/>
                <a:gd name="T102" fmla="*/ 393 w 415"/>
                <a:gd name="T103" fmla="*/ 460 h 487"/>
                <a:gd name="T104" fmla="*/ 395 w 415"/>
                <a:gd name="T105" fmla="*/ 417 h 487"/>
                <a:gd name="T106" fmla="*/ 404 w 415"/>
                <a:gd name="T107" fmla="*/ 399 h 487"/>
                <a:gd name="T108" fmla="*/ 401 w 415"/>
                <a:gd name="T109" fmla="*/ 369 h 487"/>
                <a:gd name="T110" fmla="*/ 384 w 415"/>
                <a:gd name="T111" fmla="*/ 339 h 487"/>
                <a:gd name="T112" fmla="*/ 356 w 415"/>
                <a:gd name="T113" fmla="*/ 309 h 487"/>
                <a:gd name="T114" fmla="*/ 356 w 415"/>
                <a:gd name="T115" fmla="*/ 279 h 487"/>
                <a:gd name="T116" fmla="*/ 361 w 415"/>
                <a:gd name="T117" fmla="*/ 251 h 487"/>
                <a:gd name="T118" fmla="*/ 414 w 415"/>
                <a:gd name="T119" fmla="*/ 211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5" h="487">
                  <a:moveTo>
                    <a:pt x="404" y="187"/>
                  </a:moveTo>
                  <a:lnTo>
                    <a:pt x="404" y="187"/>
                  </a:lnTo>
                  <a:lnTo>
                    <a:pt x="410" y="188"/>
                  </a:lnTo>
                  <a:lnTo>
                    <a:pt x="415" y="187"/>
                  </a:lnTo>
                  <a:lnTo>
                    <a:pt x="415" y="187"/>
                  </a:lnTo>
                  <a:lnTo>
                    <a:pt x="414" y="179"/>
                  </a:lnTo>
                  <a:lnTo>
                    <a:pt x="412" y="168"/>
                  </a:lnTo>
                  <a:lnTo>
                    <a:pt x="412" y="168"/>
                  </a:lnTo>
                  <a:lnTo>
                    <a:pt x="409" y="168"/>
                  </a:lnTo>
                  <a:lnTo>
                    <a:pt x="405" y="168"/>
                  </a:lnTo>
                  <a:lnTo>
                    <a:pt x="401" y="167"/>
                  </a:lnTo>
                  <a:lnTo>
                    <a:pt x="396" y="164"/>
                  </a:lnTo>
                  <a:lnTo>
                    <a:pt x="396" y="164"/>
                  </a:lnTo>
                  <a:lnTo>
                    <a:pt x="394" y="159"/>
                  </a:lnTo>
                  <a:lnTo>
                    <a:pt x="394" y="159"/>
                  </a:lnTo>
                  <a:lnTo>
                    <a:pt x="387" y="149"/>
                  </a:lnTo>
                  <a:lnTo>
                    <a:pt x="378" y="142"/>
                  </a:lnTo>
                  <a:lnTo>
                    <a:pt x="369" y="135"/>
                  </a:lnTo>
                  <a:lnTo>
                    <a:pt x="362" y="131"/>
                  </a:lnTo>
                  <a:lnTo>
                    <a:pt x="362" y="131"/>
                  </a:lnTo>
                  <a:lnTo>
                    <a:pt x="374" y="123"/>
                  </a:lnTo>
                  <a:lnTo>
                    <a:pt x="383" y="116"/>
                  </a:lnTo>
                  <a:lnTo>
                    <a:pt x="389" y="110"/>
                  </a:lnTo>
                  <a:lnTo>
                    <a:pt x="392" y="105"/>
                  </a:lnTo>
                  <a:lnTo>
                    <a:pt x="392" y="105"/>
                  </a:lnTo>
                  <a:lnTo>
                    <a:pt x="394" y="100"/>
                  </a:lnTo>
                  <a:lnTo>
                    <a:pt x="396" y="93"/>
                  </a:lnTo>
                  <a:lnTo>
                    <a:pt x="396" y="85"/>
                  </a:lnTo>
                  <a:lnTo>
                    <a:pt x="396" y="77"/>
                  </a:lnTo>
                  <a:lnTo>
                    <a:pt x="394" y="68"/>
                  </a:lnTo>
                  <a:lnTo>
                    <a:pt x="390" y="60"/>
                  </a:lnTo>
                  <a:lnTo>
                    <a:pt x="384" y="52"/>
                  </a:lnTo>
                  <a:lnTo>
                    <a:pt x="379" y="49"/>
                  </a:lnTo>
                  <a:lnTo>
                    <a:pt x="374" y="45"/>
                  </a:lnTo>
                  <a:lnTo>
                    <a:pt x="374" y="45"/>
                  </a:lnTo>
                  <a:lnTo>
                    <a:pt x="367" y="41"/>
                  </a:lnTo>
                  <a:lnTo>
                    <a:pt x="358" y="39"/>
                  </a:lnTo>
                  <a:lnTo>
                    <a:pt x="351" y="38"/>
                  </a:lnTo>
                  <a:lnTo>
                    <a:pt x="344" y="38"/>
                  </a:lnTo>
                  <a:lnTo>
                    <a:pt x="332" y="40"/>
                  </a:lnTo>
                  <a:lnTo>
                    <a:pt x="322" y="43"/>
                  </a:lnTo>
                  <a:lnTo>
                    <a:pt x="322" y="43"/>
                  </a:lnTo>
                  <a:lnTo>
                    <a:pt x="316" y="46"/>
                  </a:lnTo>
                  <a:lnTo>
                    <a:pt x="310" y="51"/>
                  </a:lnTo>
                  <a:lnTo>
                    <a:pt x="305" y="56"/>
                  </a:lnTo>
                  <a:lnTo>
                    <a:pt x="301" y="62"/>
                  </a:lnTo>
                  <a:lnTo>
                    <a:pt x="299" y="70"/>
                  </a:lnTo>
                  <a:lnTo>
                    <a:pt x="296" y="77"/>
                  </a:lnTo>
                  <a:lnTo>
                    <a:pt x="296" y="84"/>
                  </a:lnTo>
                  <a:lnTo>
                    <a:pt x="296" y="94"/>
                  </a:lnTo>
                  <a:lnTo>
                    <a:pt x="296" y="94"/>
                  </a:lnTo>
                  <a:lnTo>
                    <a:pt x="299" y="100"/>
                  </a:lnTo>
                  <a:lnTo>
                    <a:pt x="301" y="106"/>
                  </a:lnTo>
                  <a:lnTo>
                    <a:pt x="305" y="112"/>
                  </a:lnTo>
                  <a:lnTo>
                    <a:pt x="308" y="116"/>
                  </a:lnTo>
                  <a:lnTo>
                    <a:pt x="319" y="123"/>
                  </a:lnTo>
                  <a:lnTo>
                    <a:pt x="332" y="131"/>
                  </a:lnTo>
                  <a:lnTo>
                    <a:pt x="332" y="131"/>
                  </a:lnTo>
                  <a:lnTo>
                    <a:pt x="322" y="135"/>
                  </a:lnTo>
                  <a:lnTo>
                    <a:pt x="314" y="143"/>
                  </a:lnTo>
                  <a:lnTo>
                    <a:pt x="312" y="146"/>
                  </a:lnTo>
                  <a:lnTo>
                    <a:pt x="311" y="151"/>
                  </a:lnTo>
                  <a:lnTo>
                    <a:pt x="310" y="156"/>
                  </a:lnTo>
                  <a:lnTo>
                    <a:pt x="308" y="162"/>
                  </a:lnTo>
                  <a:lnTo>
                    <a:pt x="308" y="162"/>
                  </a:lnTo>
                  <a:lnTo>
                    <a:pt x="310" y="170"/>
                  </a:lnTo>
                  <a:lnTo>
                    <a:pt x="312" y="178"/>
                  </a:lnTo>
                  <a:lnTo>
                    <a:pt x="313" y="188"/>
                  </a:lnTo>
                  <a:lnTo>
                    <a:pt x="313" y="194"/>
                  </a:lnTo>
                  <a:lnTo>
                    <a:pt x="312" y="200"/>
                  </a:lnTo>
                  <a:lnTo>
                    <a:pt x="312" y="200"/>
                  </a:lnTo>
                  <a:lnTo>
                    <a:pt x="313" y="200"/>
                  </a:lnTo>
                  <a:lnTo>
                    <a:pt x="318" y="199"/>
                  </a:lnTo>
                  <a:lnTo>
                    <a:pt x="324" y="194"/>
                  </a:lnTo>
                  <a:lnTo>
                    <a:pt x="324" y="194"/>
                  </a:lnTo>
                  <a:lnTo>
                    <a:pt x="327" y="187"/>
                  </a:lnTo>
                  <a:lnTo>
                    <a:pt x="328" y="179"/>
                  </a:lnTo>
                  <a:lnTo>
                    <a:pt x="328" y="171"/>
                  </a:lnTo>
                  <a:lnTo>
                    <a:pt x="328" y="171"/>
                  </a:lnTo>
                  <a:lnTo>
                    <a:pt x="330" y="175"/>
                  </a:lnTo>
                  <a:lnTo>
                    <a:pt x="332" y="181"/>
                  </a:lnTo>
                  <a:lnTo>
                    <a:pt x="332" y="185"/>
                  </a:lnTo>
                  <a:lnTo>
                    <a:pt x="330" y="190"/>
                  </a:lnTo>
                  <a:lnTo>
                    <a:pt x="330" y="190"/>
                  </a:lnTo>
                  <a:lnTo>
                    <a:pt x="335" y="188"/>
                  </a:lnTo>
                  <a:lnTo>
                    <a:pt x="338" y="185"/>
                  </a:lnTo>
                  <a:lnTo>
                    <a:pt x="340" y="183"/>
                  </a:lnTo>
                  <a:lnTo>
                    <a:pt x="340" y="183"/>
                  </a:lnTo>
                  <a:lnTo>
                    <a:pt x="341" y="175"/>
                  </a:lnTo>
                  <a:lnTo>
                    <a:pt x="341" y="166"/>
                  </a:lnTo>
                  <a:lnTo>
                    <a:pt x="339" y="160"/>
                  </a:lnTo>
                  <a:lnTo>
                    <a:pt x="338" y="155"/>
                  </a:lnTo>
                  <a:lnTo>
                    <a:pt x="338" y="155"/>
                  </a:lnTo>
                  <a:lnTo>
                    <a:pt x="336" y="150"/>
                  </a:lnTo>
                  <a:lnTo>
                    <a:pt x="338" y="145"/>
                  </a:lnTo>
                  <a:lnTo>
                    <a:pt x="341" y="140"/>
                  </a:lnTo>
                  <a:lnTo>
                    <a:pt x="345" y="138"/>
                  </a:lnTo>
                  <a:lnTo>
                    <a:pt x="345" y="138"/>
                  </a:lnTo>
                  <a:lnTo>
                    <a:pt x="357" y="144"/>
                  </a:lnTo>
                  <a:lnTo>
                    <a:pt x="357" y="144"/>
                  </a:lnTo>
                  <a:lnTo>
                    <a:pt x="362" y="148"/>
                  </a:lnTo>
                  <a:lnTo>
                    <a:pt x="369" y="154"/>
                  </a:lnTo>
                  <a:lnTo>
                    <a:pt x="377" y="162"/>
                  </a:lnTo>
                  <a:lnTo>
                    <a:pt x="381" y="167"/>
                  </a:lnTo>
                  <a:lnTo>
                    <a:pt x="383" y="173"/>
                  </a:lnTo>
                  <a:lnTo>
                    <a:pt x="383" y="173"/>
                  </a:lnTo>
                  <a:lnTo>
                    <a:pt x="387" y="181"/>
                  </a:lnTo>
                  <a:lnTo>
                    <a:pt x="388" y="188"/>
                  </a:lnTo>
                  <a:lnTo>
                    <a:pt x="388" y="194"/>
                  </a:lnTo>
                  <a:lnTo>
                    <a:pt x="388" y="200"/>
                  </a:lnTo>
                  <a:lnTo>
                    <a:pt x="385" y="209"/>
                  </a:lnTo>
                  <a:lnTo>
                    <a:pt x="383" y="214"/>
                  </a:lnTo>
                  <a:lnTo>
                    <a:pt x="383" y="214"/>
                  </a:lnTo>
                  <a:lnTo>
                    <a:pt x="378" y="220"/>
                  </a:lnTo>
                  <a:lnTo>
                    <a:pt x="373" y="226"/>
                  </a:lnTo>
                  <a:lnTo>
                    <a:pt x="366" y="229"/>
                  </a:lnTo>
                  <a:lnTo>
                    <a:pt x="357" y="231"/>
                  </a:lnTo>
                  <a:lnTo>
                    <a:pt x="357" y="231"/>
                  </a:lnTo>
                  <a:lnTo>
                    <a:pt x="356" y="231"/>
                  </a:lnTo>
                  <a:lnTo>
                    <a:pt x="356" y="231"/>
                  </a:lnTo>
                  <a:lnTo>
                    <a:pt x="346" y="231"/>
                  </a:lnTo>
                  <a:lnTo>
                    <a:pt x="346" y="231"/>
                  </a:lnTo>
                  <a:lnTo>
                    <a:pt x="338" y="228"/>
                  </a:lnTo>
                  <a:lnTo>
                    <a:pt x="338" y="228"/>
                  </a:lnTo>
                  <a:lnTo>
                    <a:pt x="330" y="226"/>
                  </a:lnTo>
                  <a:lnTo>
                    <a:pt x="330" y="226"/>
                  </a:lnTo>
                  <a:lnTo>
                    <a:pt x="323" y="222"/>
                  </a:lnTo>
                  <a:lnTo>
                    <a:pt x="312" y="215"/>
                  </a:lnTo>
                  <a:lnTo>
                    <a:pt x="300" y="206"/>
                  </a:lnTo>
                  <a:lnTo>
                    <a:pt x="288" y="194"/>
                  </a:lnTo>
                  <a:lnTo>
                    <a:pt x="288" y="194"/>
                  </a:lnTo>
                  <a:lnTo>
                    <a:pt x="272" y="175"/>
                  </a:lnTo>
                  <a:lnTo>
                    <a:pt x="261" y="161"/>
                  </a:lnTo>
                  <a:lnTo>
                    <a:pt x="261" y="161"/>
                  </a:lnTo>
                  <a:lnTo>
                    <a:pt x="267" y="164"/>
                  </a:lnTo>
                  <a:lnTo>
                    <a:pt x="272" y="164"/>
                  </a:lnTo>
                  <a:lnTo>
                    <a:pt x="278" y="164"/>
                  </a:lnTo>
                  <a:lnTo>
                    <a:pt x="278" y="164"/>
                  </a:lnTo>
                  <a:lnTo>
                    <a:pt x="279" y="153"/>
                  </a:lnTo>
                  <a:lnTo>
                    <a:pt x="279" y="142"/>
                  </a:lnTo>
                  <a:lnTo>
                    <a:pt x="279" y="142"/>
                  </a:lnTo>
                  <a:lnTo>
                    <a:pt x="279" y="132"/>
                  </a:lnTo>
                  <a:lnTo>
                    <a:pt x="279" y="132"/>
                  </a:lnTo>
                  <a:lnTo>
                    <a:pt x="275" y="132"/>
                  </a:lnTo>
                  <a:lnTo>
                    <a:pt x="267" y="129"/>
                  </a:lnTo>
                  <a:lnTo>
                    <a:pt x="263" y="128"/>
                  </a:lnTo>
                  <a:lnTo>
                    <a:pt x="258" y="126"/>
                  </a:lnTo>
                  <a:lnTo>
                    <a:pt x="254" y="123"/>
                  </a:lnTo>
                  <a:lnTo>
                    <a:pt x="252" y="120"/>
                  </a:lnTo>
                  <a:lnTo>
                    <a:pt x="252" y="120"/>
                  </a:lnTo>
                  <a:lnTo>
                    <a:pt x="256" y="121"/>
                  </a:lnTo>
                  <a:lnTo>
                    <a:pt x="259" y="122"/>
                  </a:lnTo>
                  <a:lnTo>
                    <a:pt x="264" y="123"/>
                  </a:lnTo>
                  <a:lnTo>
                    <a:pt x="264" y="123"/>
                  </a:lnTo>
                  <a:lnTo>
                    <a:pt x="275" y="122"/>
                  </a:lnTo>
                  <a:lnTo>
                    <a:pt x="280" y="122"/>
                  </a:lnTo>
                  <a:lnTo>
                    <a:pt x="280" y="122"/>
                  </a:lnTo>
                  <a:lnTo>
                    <a:pt x="281" y="111"/>
                  </a:lnTo>
                  <a:lnTo>
                    <a:pt x="281" y="101"/>
                  </a:lnTo>
                  <a:lnTo>
                    <a:pt x="281" y="101"/>
                  </a:lnTo>
                  <a:lnTo>
                    <a:pt x="281" y="91"/>
                  </a:lnTo>
                  <a:lnTo>
                    <a:pt x="281" y="91"/>
                  </a:lnTo>
                  <a:lnTo>
                    <a:pt x="274" y="91"/>
                  </a:lnTo>
                  <a:lnTo>
                    <a:pt x="265" y="90"/>
                  </a:lnTo>
                  <a:lnTo>
                    <a:pt x="265" y="90"/>
                  </a:lnTo>
                  <a:lnTo>
                    <a:pt x="257" y="87"/>
                  </a:lnTo>
                  <a:lnTo>
                    <a:pt x="253" y="84"/>
                  </a:lnTo>
                  <a:lnTo>
                    <a:pt x="251" y="81"/>
                  </a:lnTo>
                  <a:lnTo>
                    <a:pt x="251" y="81"/>
                  </a:lnTo>
                  <a:lnTo>
                    <a:pt x="254" y="82"/>
                  </a:lnTo>
                  <a:lnTo>
                    <a:pt x="264" y="84"/>
                  </a:lnTo>
                  <a:lnTo>
                    <a:pt x="264" y="84"/>
                  </a:lnTo>
                  <a:lnTo>
                    <a:pt x="270" y="84"/>
                  </a:lnTo>
                  <a:lnTo>
                    <a:pt x="277" y="83"/>
                  </a:lnTo>
                  <a:lnTo>
                    <a:pt x="281" y="83"/>
                  </a:lnTo>
                  <a:lnTo>
                    <a:pt x="283" y="82"/>
                  </a:lnTo>
                  <a:lnTo>
                    <a:pt x="283" y="82"/>
                  </a:lnTo>
                  <a:lnTo>
                    <a:pt x="283" y="62"/>
                  </a:lnTo>
                  <a:lnTo>
                    <a:pt x="283" y="62"/>
                  </a:lnTo>
                  <a:lnTo>
                    <a:pt x="284" y="57"/>
                  </a:lnTo>
                  <a:lnTo>
                    <a:pt x="284" y="51"/>
                  </a:lnTo>
                  <a:lnTo>
                    <a:pt x="284" y="51"/>
                  </a:lnTo>
                  <a:lnTo>
                    <a:pt x="280" y="51"/>
                  </a:lnTo>
                  <a:lnTo>
                    <a:pt x="273" y="50"/>
                  </a:lnTo>
                  <a:lnTo>
                    <a:pt x="264" y="46"/>
                  </a:lnTo>
                  <a:lnTo>
                    <a:pt x="261" y="44"/>
                  </a:lnTo>
                  <a:lnTo>
                    <a:pt x="256" y="40"/>
                  </a:lnTo>
                  <a:lnTo>
                    <a:pt x="256" y="40"/>
                  </a:lnTo>
                  <a:lnTo>
                    <a:pt x="254" y="38"/>
                  </a:lnTo>
                  <a:lnTo>
                    <a:pt x="254" y="35"/>
                  </a:lnTo>
                  <a:lnTo>
                    <a:pt x="256" y="30"/>
                  </a:lnTo>
                  <a:lnTo>
                    <a:pt x="256" y="30"/>
                  </a:lnTo>
                  <a:lnTo>
                    <a:pt x="234" y="21"/>
                  </a:lnTo>
                  <a:lnTo>
                    <a:pt x="234" y="21"/>
                  </a:lnTo>
                  <a:lnTo>
                    <a:pt x="236" y="18"/>
                  </a:lnTo>
                  <a:lnTo>
                    <a:pt x="239" y="15"/>
                  </a:lnTo>
                  <a:lnTo>
                    <a:pt x="239" y="12"/>
                  </a:lnTo>
                  <a:lnTo>
                    <a:pt x="239" y="12"/>
                  </a:lnTo>
                  <a:lnTo>
                    <a:pt x="237" y="8"/>
                  </a:lnTo>
                  <a:lnTo>
                    <a:pt x="234" y="6"/>
                  </a:lnTo>
                  <a:lnTo>
                    <a:pt x="230" y="5"/>
                  </a:lnTo>
                  <a:lnTo>
                    <a:pt x="225" y="5"/>
                  </a:lnTo>
                  <a:lnTo>
                    <a:pt x="225" y="5"/>
                  </a:lnTo>
                  <a:lnTo>
                    <a:pt x="220" y="6"/>
                  </a:lnTo>
                  <a:lnTo>
                    <a:pt x="218" y="8"/>
                  </a:lnTo>
                  <a:lnTo>
                    <a:pt x="214" y="12"/>
                  </a:lnTo>
                  <a:lnTo>
                    <a:pt x="187" y="0"/>
                  </a:lnTo>
                  <a:lnTo>
                    <a:pt x="165" y="22"/>
                  </a:lnTo>
                  <a:lnTo>
                    <a:pt x="165" y="22"/>
                  </a:lnTo>
                  <a:lnTo>
                    <a:pt x="164" y="23"/>
                  </a:lnTo>
                  <a:lnTo>
                    <a:pt x="164" y="26"/>
                  </a:lnTo>
                  <a:lnTo>
                    <a:pt x="164" y="28"/>
                  </a:lnTo>
                  <a:lnTo>
                    <a:pt x="164" y="28"/>
                  </a:lnTo>
                  <a:lnTo>
                    <a:pt x="164" y="29"/>
                  </a:lnTo>
                  <a:lnTo>
                    <a:pt x="163" y="30"/>
                  </a:lnTo>
                  <a:lnTo>
                    <a:pt x="163" y="30"/>
                  </a:lnTo>
                  <a:lnTo>
                    <a:pt x="157" y="38"/>
                  </a:lnTo>
                  <a:lnTo>
                    <a:pt x="157" y="38"/>
                  </a:lnTo>
                  <a:lnTo>
                    <a:pt x="153" y="44"/>
                  </a:lnTo>
                  <a:lnTo>
                    <a:pt x="153" y="44"/>
                  </a:lnTo>
                  <a:lnTo>
                    <a:pt x="150" y="49"/>
                  </a:lnTo>
                  <a:lnTo>
                    <a:pt x="149" y="52"/>
                  </a:lnTo>
                  <a:lnTo>
                    <a:pt x="149" y="52"/>
                  </a:lnTo>
                  <a:lnTo>
                    <a:pt x="148" y="54"/>
                  </a:lnTo>
                  <a:lnTo>
                    <a:pt x="148" y="56"/>
                  </a:lnTo>
                  <a:lnTo>
                    <a:pt x="150" y="61"/>
                  </a:lnTo>
                  <a:lnTo>
                    <a:pt x="157" y="66"/>
                  </a:lnTo>
                  <a:lnTo>
                    <a:pt x="157" y="67"/>
                  </a:lnTo>
                  <a:lnTo>
                    <a:pt x="157" y="67"/>
                  </a:lnTo>
                  <a:lnTo>
                    <a:pt x="158" y="66"/>
                  </a:lnTo>
                  <a:lnTo>
                    <a:pt x="159" y="66"/>
                  </a:lnTo>
                  <a:lnTo>
                    <a:pt x="159" y="66"/>
                  </a:lnTo>
                  <a:lnTo>
                    <a:pt x="163" y="70"/>
                  </a:lnTo>
                  <a:lnTo>
                    <a:pt x="163" y="70"/>
                  </a:lnTo>
                  <a:lnTo>
                    <a:pt x="164" y="67"/>
                  </a:lnTo>
                  <a:lnTo>
                    <a:pt x="166" y="63"/>
                  </a:lnTo>
                  <a:lnTo>
                    <a:pt x="166" y="63"/>
                  </a:lnTo>
                  <a:lnTo>
                    <a:pt x="170" y="59"/>
                  </a:lnTo>
                  <a:lnTo>
                    <a:pt x="175" y="55"/>
                  </a:lnTo>
                  <a:lnTo>
                    <a:pt x="175" y="55"/>
                  </a:lnTo>
                  <a:lnTo>
                    <a:pt x="180" y="52"/>
                  </a:lnTo>
                  <a:lnTo>
                    <a:pt x="185" y="52"/>
                  </a:lnTo>
                  <a:lnTo>
                    <a:pt x="185" y="52"/>
                  </a:lnTo>
                  <a:lnTo>
                    <a:pt x="190" y="52"/>
                  </a:lnTo>
                  <a:lnTo>
                    <a:pt x="193" y="55"/>
                  </a:lnTo>
                  <a:lnTo>
                    <a:pt x="193" y="55"/>
                  </a:lnTo>
                  <a:lnTo>
                    <a:pt x="196" y="59"/>
                  </a:lnTo>
                  <a:lnTo>
                    <a:pt x="197" y="63"/>
                  </a:lnTo>
                  <a:lnTo>
                    <a:pt x="197" y="68"/>
                  </a:lnTo>
                  <a:lnTo>
                    <a:pt x="197" y="72"/>
                  </a:lnTo>
                  <a:lnTo>
                    <a:pt x="197" y="72"/>
                  </a:lnTo>
                  <a:lnTo>
                    <a:pt x="195" y="70"/>
                  </a:lnTo>
                  <a:lnTo>
                    <a:pt x="195" y="70"/>
                  </a:lnTo>
                  <a:lnTo>
                    <a:pt x="191" y="68"/>
                  </a:lnTo>
                  <a:lnTo>
                    <a:pt x="185" y="67"/>
                  </a:lnTo>
                  <a:lnTo>
                    <a:pt x="177" y="67"/>
                  </a:lnTo>
                  <a:lnTo>
                    <a:pt x="170" y="68"/>
                  </a:lnTo>
                  <a:lnTo>
                    <a:pt x="170" y="68"/>
                  </a:lnTo>
                  <a:lnTo>
                    <a:pt x="162" y="72"/>
                  </a:lnTo>
                  <a:lnTo>
                    <a:pt x="147" y="77"/>
                  </a:lnTo>
                  <a:lnTo>
                    <a:pt x="147" y="77"/>
                  </a:lnTo>
                  <a:lnTo>
                    <a:pt x="143" y="78"/>
                  </a:lnTo>
                  <a:lnTo>
                    <a:pt x="139" y="78"/>
                  </a:lnTo>
                  <a:lnTo>
                    <a:pt x="137" y="76"/>
                  </a:lnTo>
                  <a:lnTo>
                    <a:pt x="136" y="73"/>
                  </a:lnTo>
                  <a:lnTo>
                    <a:pt x="136" y="73"/>
                  </a:lnTo>
                  <a:lnTo>
                    <a:pt x="136" y="70"/>
                  </a:lnTo>
                  <a:lnTo>
                    <a:pt x="136" y="67"/>
                  </a:lnTo>
                  <a:lnTo>
                    <a:pt x="137" y="65"/>
                  </a:lnTo>
                  <a:lnTo>
                    <a:pt x="137" y="65"/>
                  </a:lnTo>
                  <a:lnTo>
                    <a:pt x="133" y="67"/>
                  </a:lnTo>
                  <a:lnTo>
                    <a:pt x="130" y="70"/>
                  </a:lnTo>
                  <a:lnTo>
                    <a:pt x="127" y="73"/>
                  </a:lnTo>
                  <a:lnTo>
                    <a:pt x="127" y="73"/>
                  </a:lnTo>
                  <a:lnTo>
                    <a:pt x="127" y="78"/>
                  </a:lnTo>
                  <a:lnTo>
                    <a:pt x="128" y="83"/>
                  </a:lnTo>
                  <a:lnTo>
                    <a:pt x="131" y="85"/>
                  </a:lnTo>
                  <a:lnTo>
                    <a:pt x="135" y="88"/>
                  </a:lnTo>
                  <a:lnTo>
                    <a:pt x="135" y="88"/>
                  </a:lnTo>
                  <a:lnTo>
                    <a:pt x="139" y="88"/>
                  </a:lnTo>
                  <a:lnTo>
                    <a:pt x="146" y="87"/>
                  </a:lnTo>
                  <a:lnTo>
                    <a:pt x="157" y="82"/>
                  </a:lnTo>
                  <a:lnTo>
                    <a:pt x="157" y="82"/>
                  </a:lnTo>
                  <a:lnTo>
                    <a:pt x="168" y="76"/>
                  </a:lnTo>
                  <a:lnTo>
                    <a:pt x="168" y="76"/>
                  </a:lnTo>
                  <a:lnTo>
                    <a:pt x="173" y="74"/>
                  </a:lnTo>
                  <a:lnTo>
                    <a:pt x="176" y="73"/>
                  </a:lnTo>
                  <a:lnTo>
                    <a:pt x="181" y="74"/>
                  </a:lnTo>
                  <a:lnTo>
                    <a:pt x="186" y="76"/>
                  </a:lnTo>
                  <a:lnTo>
                    <a:pt x="186" y="76"/>
                  </a:lnTo>
                  <a:lnTo>
                    <a:pt x="191" y="79"/>
                  </a:lnTo>
                  <a:lnTo>
                    <a:pt x="193" y="81"/>
                  </a:lnTo>
                  <a:lnTo>
                    <a:pt x="193" y="81"/>
                  </a:lnTo>
                  <a:lnTo>
                    <a:pt x="191" y="84"/>
                  </a:lnTo>
                  <a:lnTo>
                    <a:pt x="188" y="87"/>
                  </a:lnTo>
                  <a:lnTo>
                    <a:pt x="184" y="87"/>
                  </a:lnTo>
                  <a:lnTo>
                    <a:pt x="184" y="87"/>
                  </a:lnTo>
                  <a:lnTo>
                    <a:pt x="179" y="87"/>
                  </a:lnTo>
                  <a:lnTo>
                    <a:pt x="175" y="85"/>
                  </a:lnTo>
                  <a:lnTo>
                    <a:pt x="171" y="83"/>
                  </a:lnTo>
                  <a:lnTo>
                    <a:pt x="170" y="81"/>
                  </a:lnTo>
                  <a:lnTo>
                    <a:pt x="170" y="81"/>
                  </a:lnTo>
                  <a:lnTo>
                    <a:pt x="168" y="85"/>
                  </a:lnTo>
                  <a:lnTo>
                    <a:pt x="168" y="85"/>
                  </a:lnTo>
                  <a:lnTo>
                    <a:pt x="166" y="88"/>
                  </a:lnTo>
                  <a:lnTo>
                    <a:pt x="166" y="90"/>
                  </a:lnTo>
                  <a:lnTo>
                    <a:pt x="168" y="91"/>
                  </a:lnTo>
                  <a:lnTo>
                    <a:pt x="166" y="94"/>
                  </a:lnTo>
                  <a:lnTo>
                    <a:pt x="166" y="94"/>
                  </a:lnTo>
                  <a:lnTo>
                    <a:pt x="165" y="95"/>
                  </a:lnTo>
                  <a:lnTo>
                    <a:pt x="164" y="98"/>
                  </a:lnTo>
                  <a:lnTo>
                    <a:pt x="159" y="101"/>
                  </a:lnTo>
                  <a:lnTo>
                    <a:pt x="159" y="101"/>
                  </a:lnTo>
                  <a:lnTo>
                    <a:pt x="152" y="105"/>
                  </a:lnTo>
                  <a:lnTo>
                    <a:pt x="147" y="106"/>
                  </a:lnTo>
                  <a:lnTo>
                    <a:pt x="147" y="106"/>
                  </a:lnTo>
                  <a:lnTo>
                    <a:pt x="152" y="117"/>
                  </a:lnTo>
                  <a:lnTo>
                    <a:pt x="152" y="117"/>
                  </a:lnTo>
                  <a:lnTo>
                    <a:pt x="155" y="124"/>
                  </a:lnTo>
                  <a:lnTo>
                    <a:pt x="158" y="129"/>
                  </a:lnTo>
                  <a:lnTo>
                    <a:pt x="160" y="133"/>
                  </a:lnTo>
                  <a:lnTo>
                    <a:pt x="160" y="133"/>
                  </a:lnTo>
                  <a:lnTo>
                    <a:pt x="165" y="132"/>
                  </a:lnTo>
                  <a:lnTo>
                    <a:pt x="174" y="128"/>
                  </a:lnTo>
                  <a:lnTo>
                    <a:pt x="174" y="128"/>
                  </a:lnTo>
                  <a:lnTo>
                    <a:pt x="180" y="123"/>
                  </a:lnTo>
                  <a:lnTo>
                    <a:pt x="184" y="118"/>
                  </a:lnTo>
                  <a:lnTo>
                    <a:pt x="184" y="118"/>
                  </a:lnTo>
                  <a:lnTo>
                    <a:pt x="179" y="129"/>
                  </a:lnTo>
                  <a:lnTo>
                    <a:pt x="175" y="135"/>
                  </a:lnTo>
                  <a:lnTo>
                    <a:pt x="170" y="140"/>
                  </a:lnTo>
                  <a:lnTo>
                    <a:pt x="166" y="144"/>
                  </a:lnTo>
                  <a:lnTo>
                    <a:pt x="166" y="144"/>
                  </a:lnTo>
                  <a:lnTo>
                    <a:pt x="150" y="155"/>
                  </a:lnTo>
                  <a:lnTo>
                    <a:pt x="128" y="167"/>
                  </a:lnTo>
                  <a:lnTo>
                    <a:pt x="115" y="175"/>
                  </a:lnTo>
                  <a:lnTo>
                    <a:pt x="103" y="179"/>
                  </a:lnTo>
                  <a:lnTo>
                    <a:pt x="89" y="184"/>
                  </a:lnTo>
                  <a:lnTo>
                    <a:pt x="76" y="187"/>
                  </a:lnTo>
                  <a:lnTo>
                    <a:pt x="76" y="187"/>
                  </a:lnTo>
                  <a:lnTo>
                    <a:pt x="72" y="185"/>
                  </a:lnTo>
                  <a:lnTo>
                    <a:pt x="67" y="184"/>
                  </a:lnTo>
                  <a:lnTo>
                    <a:pt x="59" y="178"/>
                  </a:lnTo>
                  <a:lnTo>
                    <a:pt x="50" y="172"/>
                  </a:lnTo>
                  <a:lnTo>
                    <a:pt x="45" y="166"/>
                  </a:lnTo>
                  <a:lnTo>
                    <a:pt x="45" y="166"/>
                  </a:lnTo>
                  <a:lnTo>
                    <a:pt x="44" y="166"/>
                  </a:lnTo>
                  <a:lnTo>
                    <a:pt x="42" y="165"/>
                  </a:lnTo>
                  <a:lnTo>
                    <a:pt x="39" y="166"/>
                  </a:lnTo>
                  <a:lnTo>
                    <a:pt x="35" y="168"/>
                  </a:lnTo>
                  <a:lnTo>
                    <a:pt x="35" y="168"/>
                  </a:lnTo>
                  <a:lnTo>
                    <a:pt x="33" y="168"/>
                  </a:lnTo>
                  <a:lnTo>
                    <a:pt x="28" y="168"/>
                  </a:lnTo>
                  <a:lnTo>
                    <a:pt x="21" y="170"/>
                  </a:lnTo>
                  <a:lnTo>
                    <a:pt x="18" y="172"/>
                  </a:lnTo>
                  <a:lnTo>
                    <a:pt x="16" y="175"/>
                  </a:lnTo>
                  <a:lnTo>
                    <a:pt x="16" y="175"/>
                  </a:lnTo>
                  <a:lnTo>
                    <a:pt x="16" y="176"/>
                  </a:lnTo>
                  <a:lnTo>
                    <a:pt x="20" y="176"/>
                  </a:lnTo>
                  <a:lnTo>
                    <a:pt x="23" y="175"/>
                  </a:lnTo>
                  <a:lnTo>
                    <a:pt x="28" y="176"/>
                  </a:lnTo>
                  <a:lnTo>
                    <a:pt x="28" y="176"/>
                  </a:lnTo>
                  <a:lnTo>
                    <a:pt x="29" y="177"/>
                  </a:lnTo>
                  <a:lnTo>
                    <a:pt x="28" y="178"/>
                  </a:lnTo>
                  <a:lnTo>
                    <a:pt x="27" y="179"/>
                  </a:lnTo>
                  <a:lnTo>
                    <a:pt x="27" y="182"/>
                  </a:lnTo>
                  <a:lnTo>
                    <a:pt x="27" y="182"/>
                  </a:lnTo>
                  <a:lnTo>
                    <a:pt x="27" y="183"/>
                  </a:lnTo>
                  <a:lnTo>
                    <a:pt x="29" y="185"/>
                  </a:lnTo>
                  <a:lnTo>
                    <a:pt x="35" y="188"/>
                  </a:lnTo>
                  <a:lnTo>
                    <a:pt x="48" y="193"/>
                  </a:lnTo>
                  <a:lnTo>
                    <a:pt x="48" y="193"/>
                  </a:lnTo>
                  <a:lnTo>
                    <a:pt x="49" y="194"/>
                  </a:lnTo>
                  <a:lnTo>
                    <a:pt x="49" y="195"/>
                  </a:lnTo>
                  <a:lnTo>
                    <a:pt x="49" y="195"/>
                  </a:lnTo>
                  <a:lnTo>
                    <a:pt x="40" y="194"/>
                  </a:lnTo>
                  <a:lnTo>
                    <a:pt x="34" y="192"/>
                  </a:lnTo>
                  <a:lnTo>
                    <a:pt x="26" y="188"/>
                  </a:lnTo>
                  <a:lnTo>
                    <a:pt x="26" y="188"/>
                  </a:lnTo>
                  <a:lnTo>
                    <a:pt x="20" y="187"/>
                  </a:lnTo>
                  <a:lnTo>
                    <a:pt x="16" y="187"/>
                  </a:lnTo>
                  <a:lnTo>
                    <a:pt x="15" y="189"/>
                  </a:lnTo>
                  <a:lnTo>
                    <a:pt x="13" y="192"/>
                  </a:lnTo>
                  <a:lnTo>
                    <a:pt x="13" y="192"/>
                  </a:lnTo>
                  <a:lnTo>
                    <a:pt x="12" y="193"/>
                  </a:lnTo>
                  <a:lnTo>
                    <a:pt x="11" y="193"/>
                  </a:lnTo>
                  <a:lnTo>
                    <a:pt x="7" y="195"/>
                  </a:lnTo>
                  <a:lnTo>
                    <a:pt x="5" y="196"/>
                  </a:lnTo>
                  <a:lnTo>
                    <a:pt x="2" y="200"/>
                  </a:lnTo>
                  <a:lnTo>
                    <a:pt x="1" y="204"/>
                  </a:lnTo>
                  <a:lnTo>
                    <a:pt x="0" y="210"/>
                  </a:lnTo>
                  <a:lnTo>
                    <a:pt x="0" y="210"/>
                  </a:lnTo>
                  <a:lnTo>
                    <a:pt x="2" y="209"/>
                  </a:lnTo>
                  <a:lnTo>
                    <a:pt x="6" y="205"/>
                  </a:lnTo>
                  <a:lnTo>
                    <a:pt x="10" y="203"/>
                  </a:lnTo>
                  <a:lnTo>
                    <a:pt x="12" y="201"/>
                  </a:lnTo>
                  <a:lnTo>
                    <a:pt x="12" y="203"/>
                  </a:lnTo>
                  <a:lnTo>
                    <a:pt x="12" y="203"/>
                  </a:lnTo>
                  <a:lnTo>
                    <a:pt x="15" y="207"/>
                  </a:lnTo>
                  <a:lnTo>
                    <a:pt x="18" y="210"/>
                  </a:lnTo>
                  <a:lnTo>
                    <a:pt x="23" y="210"/>
                  </a:lnTo>
                  <a:lnTo>
                    <a:pt x="28" y="210"/>
                  </a:lnTo>
                  <a:lnTo>
                    <a:pt x="39" y="209"/>
                  </a:lnTo>
                  <a:lnTo>
                    <a:pt x="44" y="209"/>
                  </a:lnTo>
                  <a:lnTo>
                    <a:pt x="46" y="209"/>
                  </a:lnTo>
                  <a:lnTo>
                    <a:pt x="46" y="209"/>
                  </a:lnTo>
                  <a:lnTo>
                    <a:pt x="46" y="210"/>
                  </a:lnTo>
                  <a:lnTo>
                    <a:pt x="46" y="210"/>
                  </a:lnTo>
                  <a:lnTo>
                    <a:pt x="44" y="211"/>
                  </a:lnTo>
                  <a:lnTo>
                    <a:pt x="35" y="212"/>
                  </a:lnTo>
                  <a:lnTo>
                    <a:pt x="31" y="214"/>
                  </a:lnTo>
                  <a:lnTo>
                    <a:pt x="26" y="216"/>
                  </a:lnTo>
                  <a:lnTo>
                    <a:pt x="24" y="217"/>
                  </a:lnTo>
                  <a:lnTo>
                    <a:pt x="23" y="220"/>
                  </a:lnTo>
                  <a:lnTo>
                    <a:pt x="24" y="221"/>
                  </a:lnTo>
                  <a:lnTo>
                    <a:pt x="24" y="221"/>
                  </a:lnTo>
                  <a:lnTo>
                    <a:pt x="22" y="223"/>
                  </a:lnTo>
                  <a:lnTo>
                    <a:pt x="20" y="228"/>
                  </a:lnTo>
                  <a:lnTo>
                    <a:pt x="18" y="231"/>
                  </a:lnTo>
                  <a:lnTo>
                    <a:pt x="18" y="234"/>
                  </a:lnTo>
                  <a:lnTo>
                    <a:pt x="20" y="238"/>
                  </a:lnTo>
                  <a:lnTo>
                    <a:pt x="23" y="243"/>
                  </a:lnTo>
                  <a:lnTo>
                    <a:pt x="23" y="243"/>
                  </a:lnTo>
                  <a:lnTo>
                    <a:pt x="24" y="236"/>
                  </a:lnTo>
                  <a:lnTo>
                    <a:pt x="27" y="232"/>
                  </a:lnTo>
                  <a:lnTo>
                    <a:pt x="28" y="231"/>
                  </a:lnTo>
                  <a:lnTo>
                    <a:pt x="31" y="231"/>
                  </a:lnTo>
                  <a:lnTo>
                    <a:pt x="31" y="231"/>
                  </a:lnTo>
                  <a:lnTo>
                    <a:pt x="35" y="231"/>
                  </a:lnTo>
                  <a:lnTo>
                    <a:pt x="39" y="233"/>
                  </a:lnTo>
                  <a:lnTo>
                    <a:pt x="43" y="233"/>
                  </a:lnTo>
                  <a:lnTo>
                    <a:pt x="48" y="231"/>
                  </a:lnTo>
                  <a:lnTo>
                    <a:pt x="48" y="231"/>
                  </a:lnTo>
                  <a:lnTo>
                    <a:pt x="53" y="227"/>
                  </a:lnTo>
                  <a:lnTo>
                    <a:pt x="56" y="225"/>
                  </a:lnTo>
                  <a:lnTo>
                    <a:pt x="64" y="222"/>
                  </a:lnTo>
                  <a:lnTo>
                    <a:pt x="64" y="222"/>
                  </a:lnTo>
                  <a:lnTo>
                    <a:pt x="64" y="225"/>
                  </a:lnTo>
                  <a:lnTo>
                    <a:pt x="66" y="228"/>
                  </a:lnTo>
                  <a:lnTo>
                    <a:pt x="66" y="228"/>
                  </a:lnTo>
                  <a:lnTo>
                    <a:pt x="69" y="229"/>
                  </a:lnTo>
                  <a:lnTo>
                    <a:pt x="70" y="231"/>
                  </a:lnTo>
                  <a:lnTo>
                    <a:pt x="70" y="231"/>
                  </a:lnTo>
                  <a:lnTo>
                    <a:pt x="70" y="231"/>
                  </a:lnTo>
                  <a:lnTo>
                    <a:pt x="69" y="234"/>
                  </a:lnTo>
                  <a:lnTo>
                    <a:pt x="66" y="238"/>
                  </a:lnTo>
                  <a:lnTo>
                    <a:pt x="64" y="240"/>
                  </a:lnTo>
                  <a:lnTo>
                    <a:pt x="64" y="240"/>
                  </a:lnTo>
                  <a:lnTo>
                    <a:pt x="65" y="240"/>
                  </a:lnTo>
                  <a:lnTo>
                    <a:pt x="69" y="240"/>
                  </a:lnTo>
                  <a:lnTo>
                    <a:pt x="72" y="239"/>
                  </a:lnTo>
                  <a:lnTo>
                    <a:pt x="75" y="237"/>
                  </a:lnTo>
                  <a:lnTo>
                    <a:pt x="77" y="233"/>
                  </a:lnTo>
                  <a:lnTo>
                    <a:pt x="77" y="233"/>
                  </a:lnTo>
                  <a:lnTo>
                    <a:pt x="78" y="232"/>
                  </a:lnTo>
                  <a:lnTo>
                    <a:pt x="80" y="232"/>
                  </a:lnTo>
                  <a:lnTo>
                    <a:pt x="83" y="232"/>
                  </a:lnTo>
                  <a:lnTo>
                    <a:pt x="83" y="232"/>
                  </a:lnTo>
                  <a:lnTo>
                    <a:pt x="86" y="231"/>
                  </a:lnTo>
                  <a:lnTo>
                    <a:pt x="87" y="229"/>
                  </a:lnTo>
                  <a:lnTo>
                    <a:pt x="87" y="226"/>
                  </a:lnTo>
                  <a:lnTo>
                    <a:pt x="87" y="222"/>
                  </a:lnTo>
                  <a:lnTo>
                    <a:pt x="87" y="220"/>
                  </a:lnTo>
                  <a:lnTo>
                    <a:pt x="88" y="218"/>
                  </a:lnTo>
                  <a:lnTo>
                    <a:pt x="88" y="218"/>
                  </a:lnTo>
                  <a:lnTo>
                    <a:pt x="93" y="215"/>
                  </a:lnTo>
                  <a:lnTo>
                    <a:pt x="98" y="211"/>
                  </a:lnTo>
                  <a:lnTo>
                    <a:pt x="109" y="206"/>
                  </a:lnTo>
                  <a:lnTo>
                    <a:pt x="109" y="206"/>
                  </a:lnTo>
                  <a:lnTo>
                    <a:pt x="108" y="211"/>
                  </a:lnTo>
                  <a:lnTo>
                    <a:pt x="108" y="216"/>
                  </a:lnTo>
                  <a:lnTo>
                    <a:pt x="110" y="222"/>
                  </a:lnTo>
                  <a:lnTo>
                    <a:pt x="137" y="215"/>
                  </a:lnTo>
                  <a:lnTo>
                    <a:pt x="137" y="215"/>
                  </a:lnTo>
                  <a:lnTo>
                    <a:pt x="136" y="209"/>
                  </a:lnTo>
                  <a:lnTo>
                    <a:pt x="137" y="204"/>
                  </a:lnTo>
                  <a:lnTo>
                    <a:pt x="141" y="198"/>
                  </a:lnTo>
                  <a:lnTo>
                    <a:pt x="144" y="192"/>
                  </a:lnTo>
                  <a:lnTo>
                    <a:pt x="144" y="192"/>
                  </a:lnTo>
                  <a:lnTo>
                    <a:pt x="144" y="194"/>
                  </a:lnTo>
                  <a:lnTo>
                    <a:pt x="143" y="200"/>
                  </a:lnTo>
                  <a:lnTo>
                    <a:pt x="143" y="207"/>
                  </a:lnTo>
                  <a:lnTo>
                    <a:pt x="143" y="211"/>
                  </a:lnTo>
                  <a:lnTo>
                    <a:pt x="144" y="212"/>
                  </a:lnTo>
                  <a:lnTo>
                    <a:pt x="171" y="206"/>
                  </a:lnTo>
                  <a:lnTo>
                    <a:pt x="171" y="206"/>
                  </a:lnTo>
                  <a:lnTo>
                    <a:pt x="170" y="203"/>
                  </a:lnTo>
                  <a:lnTo>
                    <a:pt x="170" y="198"/>
                  </a:lnTo>
                  <a:lnTo>
                    <a:pt x="173" y="189"/>
                  </a:lnTo>
                  <a:lnTo>
                    <a:pt x="173" y="189"/>
                  </a:lnTo>
                  <a:lnTo>
                    <a:pt x="175" y="199"/>
                  </a:lnTo>
                  <a:lnTo>
                    <a:pt x="180" y="207"/>
                  </a:lnTo>
                  <a:lnTo>
                    <a:pt x="186" y="215"/>
                  </a:lnTo>
                  <a:lnTo>
                    <a:pt x="190" y="217"/>
                  </a:lnTo>
                  <a:lnTo>
                    <a:pt x="193" y="220"/>
                  </a:lnTo>
                  <a:lnTo>
                    <a:pt x="193" y="220"/>
                  </a:lnTo>
                  <a:lnTo>
                    <a:pt x="208" y="226"/>
                  </a:lnTo>
                  <a:lnTo>
                    <a:pt x="224" y="231"/>
                  </a:lnTo>
                  <a:lnTo>
                    <a:pt x="262" y="242"/>
                  </a:lnTo>
                  <a:lnTo>
                    <a:pt x="262" y="242"/>
                  </a:lnTo>
                  <a:lnTo>
                    <a:pt x="273" y="245"/>
                  </a:lnTo>
                  <a:lnTo>
                    <a:pt x="281" y="249"/>
                  </a:lnTo>
                  <a:lnTo>
                    <a:pt x="281" y="249"/>
                  </a:lnTo>
                  <a:lnTo>
                    <a:pt x="284" y="250"/>
                  </a:lnTo>
                  <a:lnTo>
                    <a:pt x="284" y="251"/>
                  </a:lnTo>
                  <a:lnTo>
                    <a:pt x="283" y="255"/>
                  </a:lnTo>
                  <a:lnTo>
                    <a:pt x="279" y="258"/>
                  </a:lnTo>
                  <a:lnTo>
                    <a:pt x="279" y="258"/>
                  </a:lnTo>
                  <a:lnTo>
                    <a:pt x="284" y="261"/>
                  </a:lnTo>
                  <a:lnTo>
                    <a:pt x="294" y="267"/>
                  </a:lnTo>
                  <a:lnTo>
                    <a:pt x="294" y="267"/>
                  </a:lnTo>
                  <a:lnTo>
                    <a:pt x="300" y="273"/>
                  </a:lnTo>
                  <a:lnTo>
                    <a:pt x="303" y="281"/>
                  </a:lnTo>
                  <a:lnTo>
                    <a:pt x="307" y="290"/>
                  </a:lnTo>
                  <a:lnTo>
                    <a:pt x="310" y="300"/>
                  </a:lnTo>
                  <a:lnTo>
                    <a:pt x="310" y="300"/>
                  </a:lnTo>
                  <a:lnTo>
                    <a:pt x="312" y="309"/>
                  </a:lnTo>
                  <a:lnTo>
                    <a:pt x="312" y="317"/>
                  </a:lnTo>
                  <a:lnTo>
                    <a:pt x="312" y="325"/>
                  </a:lnTo>
                  <a:lnTo>
                    <a:pt x="312" y="328"/>
                  </a:lnTo>
                  <a:lnTo>
                    <a:pt x="311" y="330"/>
                  </a:lnTo>
                  <a:lnTo>
                    <a:pt x="311" y="330"/>
                  </a:lnTo>
                  <a:lnTo>
                    <a:pt x="308" y="332"/>
                  </a:lnTo>
                  <a:lnTo>
                    <a:pt x="306" y="333"/>
                  </a:lnTo>
                  <a:lnTo>
                    <a:pt x="302" y="334"/>
                  </a:lnTo>
                  <a:lnTo>
                    <a:pt x="295" y="337"/>
                  </a:lnTo>
                  <a:lnTo>
                    <a:pt x="297" y="347"/>
                  </a:lnTo>
                  <a:lnTo>
                    <a:pt x="297" y="347"/>
                  </a:lnTo>
                  <a:lnTo>
                    <a:pt x="302" y="347"/>
                  </a:lnTo>
                  <a:lnTo>
                    <a:pt x="307" y="345"/>
                  </a:lnTo>
                  <a:lnTo>
                    <a:pt x="312" y="344"/>
                  </a:lnTo>
                  <a:lnTo>
                    <a:pt x="312" y="344"/>
                  </a:lnTo>
                  <a:lnTo>
                    <a:pt x="311" y="345"/>
                  </a:lnTo>
                  <a:lnTo>
                    <a:pt x="311" y="345"/>
                  </a:lnTo>
                  <a:lnTo>
                    <a:pt x="307" y="352"/>
                  </a:lnTo>
                  <a:lnTo>
                    <a:pt x="306" y="356"/>
                  </a:lnTo>
                  <a:lnTo>
                    <a:pt x="317" y="364"/>
                  </a:lnTo>
                  <a:lnTo>
                    <a:pt x="317" y="364"/>
                  </a:lnTo>
                  <a:lnTo>
                    <a:pt x="322" y="352"/>
                  </a:lnTo>
                  <a:lnTo>
                    <a:pt x="324" y="348"/>
                  </a:lnTo>
                  <a:lnTo>
                    <a:pt x="327" y="345"/>
                  </a:lnTo>
                  <a:lnTo>
                    <a:pt x="327" y="345"/>
                  </a:lnTo>
                  <a:lnTo>
                    <a:pt x="329" y="345"/>
                  </a:lnTo>
                  <a:lnTo>
                    <a:pt x="333" y="347"/>
                  </a:lnTo>
                  <a:lnTo>
                    <a:pt x="338" y="349"/>
                  </a:lnTo>
                  <a:lnTo>
                    <a:pt x="343" y="352"/>
                  </a:lnTo>
                  <a:lnTo>
                    <a:pt x="349" y="356"/>
                  </a:lnTo>
                  <a:lnTo>
                    <a:pt x="354" y="363"/>
                  </a:lnTo>
                  <a:lnTo>
                    <a:pt x="358" y="369"/>
                  </a:lnTo>
                  <a:lnTo>
                    <a:pt x="362" y="376"/>
                  </a:lnTo>
                  <a:lnTo>
                    <a:pt x="362" y="376"/>
                  </a:lnTo>
                  <a:lnTo>
                    <a:pt x="363" y="382"/>
                  </a:lnTo>
                  <a:lnTo>
                    <a:pt x="365" y="388"/>
                  </a:lnTo>
                  <a:lnTo>
                    <a:pt x="365" y="394"/>
                  </a:lnTo>
                  <a:lnTo>
                    <a:pt x="363" y="402"/>
                  </a:lnTo>
                  <a:lnTo>
                    <a:pt x="362" y="408"/>
                  </a:lnTo>
                  <a:lnTo>
                    <a:pt x="360" y="413"/>
                  </a:lnTo>
                  <a:lnTo>
                    <a:pt x="356" y="416"/>
                  </a:lnTo>
                  <a:lnTo>
                    <a:pt x="352" y="419"/>
                  </a:lnTo>
                  <a:lnTo>
                    <a:pt x="352" y="419"/>
                  </a:lnTo>
                  <a:lnTo>
                    <a:pt x="349" y="419"/>
                  </a:lnTo>
                  <a:lnTo>
                    <a:pt x="346" y="417"/>
                  </a:lnTo>
                  <a:lnTo>
                    <a:pt x="338" y="414"/>
                  </a:lnTo>
                  <a:lnTo>
                    <a:pt x="330" y="410"/>
                  </a:lnTo>
                  <a:lnTo>
                    <a:pt x="328" y="410"/>
                  </a:lnTo>
                  <a:lnTo>
                    <a:pt x="325" y="413"/>
                  </a:lnTo>
                  <a:lnTo>
                    <a:pt x="325" y="413"/>
                  </a:lnTo>
                  <a:lnTo>
                    <a:pt x="324" y="414"/>
                  </a:lnTo>
                  <a:lnTo>
                    <a:pt x="321" y="416"/>
                  </a:lnTo>
                  <a:lnTo>
                    <a:pt x="314" y="420"/>
                  </a:lnTo>
                  <a:lnTo>
                    <a:pt x="312" y="422"/>
                  </a:lnTo>
                  <a:lnTo>
                    <a:pt x="310" y="426"/>
                  </a:lnTo>
                  <a:lnTo>
                    <a:pt x="310" y="431"/>
                  </a:lnTo>
                  <a:lnTo>
                    <a:pt x="311" y="437"/>
                  </a:lnTo>
                  <a:lnTo>
                    <a:pt x="311" y="437"/>
                  </a:lnTo>
                  <a:lnTo>
                    <a:pt x="317" y="431"/>
                  </a:lnTo>
                  <a:lnTo>
                    <a:pt x="319" y="428"/>
                  </a:lnTo>
                  <a:lnTo>
                    <a:pt x="322" y="428"/>
                  </a:lnTo>
                  <a:lnTo>
                    <a:pt x="322" y="428"/>
                  </a:lnTo>
                  <a:lnTo>
                    <a:pt x="323" y="430"/>
                  </a:lnTo>
                  <a:lnTo>
                    <a:pt x="323" y="431"/>
                  </a:lnTo>
                  <a:lnTo>
                    <a:pt x="325" y="433"/>
                  </a:lnTo>
                  <a:lnTo>
                    <a:pt x="325" y="433"/>
                  </a:lnTo>
                  <a:lnTo>
                    <a:pt x="327" y="435"/>
                  </a:lnTo>
                  <a:lnTo>
                    <a:pt x="329" y="435"/>
                  </a:lnTo>
                  <a:lnTo>
                    <a:pt x="336" y="435"/>
                  </a:lnTo>
                  <a:lnTo>
                    <a:pt x="343" y="433"/>
                  </a:lnTo>
                  <a:lnTo>
                    <a:pt x="345" y="433"/>
                  </a:lnTo>
                  <a:lnTo>
                    <a:pt x="346" y="435"/>
                  </a:lnTo>
                  <a:lnTo>
                    <a:pt x="346" y="435"/>
                  </a:lnTo>
                  <a:lnTo>
                    <a:pt x="346" y="436"/>
                  </a:lnTo>
                  <a:lnTo>
                    <a:pt x="345" y="436"/>
                  </a:lnTo>
                  <a:lnTo>
                    <a:pt x="341" y="436"/>
                  </a:lnTo>
                  <a:lnTo>
                    <a:pt x="341" y="436"/>
                  </a:lnTo>
                  <a:lnTo>
                    <a:pt x="329" y="438"/>
                  </a:lnTo>
                  <a:lnTo>
                    <a:pt x="324" y="441"/>
                  </a:lnTo>
                  <a:lnTo>
                    <a:pt x="321" y="443"/>
                  </a:lnTo>
                  <a:lnTo>
                    <a:pt x="321" y="443"/>
                  </a:lnTo>
                  <a:lnTo>
                    <a:pt x="321" y="444"/>
                  </a:lnTo>
                  <a:lnTo>
                    <a:pt x="321" y="447"/>
                  </a:lnTo>
                  <a:lnTo>
                    <a:pt x="321" y="447"/>
                  </a:lnTo>
                  <a:lnTo>
                    <a:pt x="318" y="450"/>
                  </a:lnTo>
                  <a:lnTo>
                    <a:pt x="314" y="453"/>
                  </a:lnTo>
                  <a:lnTo>
                    <a:pt x="312" y="457"/>
                  </a:lnTo>
                  <a:lnTo>
                    <a:pt x="311" y="460"/>
                  </a:lnTo>
                  <a:lnTo>
                    <a:pt x="311" y="464"/>
                  </a:lnTo>
                  <a:lnTo>
                    <a:pt x="311" y="464"/>
                  </a:lnTo>
                  <a:lnTo>
                    <a:pt x="312" y="469"/>
                  </a:lnTo>
                  <a:lnTo>
                    <a:pt x="314" y="471"/>
                  </a:lnTo>
                  <a:lnTo>
                    <a:pt x="318" y="475"/>
                  </a:lnTo>
                  <a:lnTo>
                    <a:pt x="318" y="475"/>
                  </a:lnTo>
                  <a:lnTo>
                    <a:pt x="318" y="472"/>
                  </a:lnTo>
                  <a:lnTo>
                    <a:pt x="319" y="469"/>
                  </a:lnTo>
                  <a:lnTo>
                    <a:pt x="321" y="464"/>
                  </a:lnTo>
                  <a:lnTo>
                    <a:pt x="321" y="461"/>
                  </a:lnTo>
                  <a:lnTo>
                    <a:pt x="323" y="461"/>
                  </a:lnTo>
                  <a:lnTo>
                    <a:pt x="323" y="461"/>
                  </a:lnTo>
                  <a:lnTo>
                    <a:pt x="324" y="461"/>
                  </a:lnTo>
                  <a:lnTo>
                    <a:pt x="327" y="463"/>
                  </a:lnTo>
                  <a:lnTo>
                    <a:pt x="328" y="465"/>
                  </a:lnTo>
                  <a:lnTo>
                    <a:pt x="330" y="465"/>
                  </a:lnTo>
                  <a:lnTo>
                    <a:pt x="330" y="465"/>
                  </a:lnTo>
                  <a:lnTo>
                    <a:pt x="333" y="465"/>
                  </a:lnTo>
                  <a:lnTo>
                    <a:pt x="336" y="463"/>
                  </a:lnTo>
                  <a:lnTo>
                    <a:pt x="344" y="455"/>
                  </a:lnTo>
                  <a:lnTo>
                    <a:pt x="351" y="449"/>
                  </a:lnTo>
                  <a:lnTo>
                    <a:pt x="354" y="447"/>
                  </a:lnTo>
                  <a:lnTo>
                    <a:pt x="356" y="447"/>
                  </a:lnTo>
                  <a:lnTo>
                    <a:pt x="356" y="447"/>
                  </a:lnTo>
                  <a:lnTo>
                    <a:pt x="357" y="448"/>
                  </a:lnTo>
                  <a:lnTo>
                    <a:pt x="356" y="449"/>
                  </a:lnTo>
                  <a:lnTo>
                    <a:pt x="351" y="453"/>
                  </a:lnTo>
                  <a:lnTo>
                    <a:pt x="346" y="458"/>
                  </a:lnTo>
                  <a:lnTo>
                    <a:pt x="344" y="460"/>
                  </a:lnTo>
                  <a:lnTo>
                    <a:pt x="343" y="464"/>
                  </a:lnTo>
                  <a:lnTo>
                    <a:pt x="343" y="464"/>
                  </a:lnTo>
                  <a:lnTo>
                    <a:pt x="344" y="467"/>
                  </a:lnTo>
                  <a:lnTo>
                    <a:pt x="345" y="470"/>
                  </a:lnTo>
                  <a:lnTo>
                    <a:pt x="347" y="472"/>
                  </a:lnTo>
                  <a:lnTo>
                    <a:pt x="349" y="475"/>
                  </a:lnTo>
                  <a:lnTo>
                    <a:pt x="349" y="475"/>
                  </a:lnTo>
                  <a:lnTo>
                    <a:pt x="350" y="477"/>
                  </a:lnTo>
                  <a:lnTo>
                    <a:pt x="352" y="481"/>
                  </a:lnTo>
                  <a:lnTo>
                    <a:pt x="355" y="483"/>
                  </a:lnTo>
                  <a:lnTo>
                    <a:pt x="358" y="485"/>
                  </a:lnTo>
                  <a:lnTo>
                    <a:pt x="366" y="487"/>
                  </a:lnTo>
                  <a:lnTo>
                    <a:pt x="369" y="487"/>
                  </a:lnTo>
                  <a:lnTo>
                    <a:pt x="369" y="487"/>
                  </a:lnTo>
                  <a:lnTo>
                    <a:pt x="368" y="485"/>
                  </a:lnTo>
                  <a:lnTo>
                    <a:pt x="365" y="481"/>
                  </a:lnTo>
                  <a:lnTo>
                    <a:pt x="361" y="476"/>
                  </a:lnTo>
                  <a:lnTo>
                    <a:pt x="361" y="475"/>
                  </a:lnTo>
                  <a:lnTo>
                    <a:pt x="361" y="472"/>
                  </a:lnTo>
                  <a:lnTo>
                    <a:pt x="361" y="472"/>
                  </a:lnTo>
                  <a:lnTo>
                    <a:pt x="362" y="471"/>
                  </a:lnTo>
                  <a:lnTo>
                    <a:pt x="365" y="472"/>
                  </a:lnTo>
                  <a:lnTo>
                    <a:pt x="367" y="472"/>
                  </a:lnTo>
                  <a:lnTo>
                    <a:pt x="369" y="471"/>
                  </a:lnTo>
                  <a:lnTo>
                    <a:pt x="369" y="471"/>
                  </a:lnTo>
                  <a:lnTo>
                    <a:pt x="369" y="469"/>
                  </a:lnTo>
                  <a:lnTo>
                    <a:pt x="369" y="461"/>
                  </a:lnTo>
                  <a:lnTo>
                    <a:pt x="369" y="458"/>
                  </a:lnTo>
                  <a:lnTo>
                    <a:pt x="371" y="453"/>
                  </a:lnTo>
                  <a:lnTo>
                    <a:pt x="374" y="448"/>
                  </a:lnTo>
                  <a:lnTo>
                    <a:pt x="379" y="442"/>
                  </a:lnTo>
                  <a:lnTo>
                    <a:pt x="379" y="442"/>
                  </a:lnTo>
                  <a:lnTo>
                    <a:pt x="382" y="446"/>
                  </a:lnTo>
                  <a:lnTo>
                    <a:pt x="384" y="447"/>
                  </a:lnTo>
                  <a:lnTo>
                    <a:pt x="389" y="448"/>
                  </a:lnTo>
                  <a:lnTo>
                    <a:pt x="389" y="448"/>
                  </a:lnTo>
                  <a:lnTo>
                    <a:pt x="390" y="449"/>
                  </a:lnTo>
                  <a:lnTo>
                    <a:pt x="392" y="450"/>
                  </a:lnTo>
                  <a:lnTo>
                    <a:pt x="392" y="455"/>
                  </a:lnTo>
                  <a:lnTo>
                    <a:pt x="392" y="461"/>
                  </a:lnTo>
                  <a:lnTo>
                    <a:pt x="392" y="461"/>
                  </a:lnTo>
                  <a:lnTo>
                    <a:pt x="393" y="460"/>
                  </a:lnTo>
                  <a:lnTo>
                    <a:pt x="395" y="457"/>
                  </a:lnTo>
                  <a:lnTo>
                    <a:pt x="398" y="450"/>
                  </a:lnTo>
                  <a:lnTo>
                    <a:pt x="398" y="443"/>
                  </a:lnTo>
                  <a:lnTo>
                    <a:pt x="398" y="443"/>
                  </a:lnTo>
                  <a:lnTo>
                    <a:pt x="400" y="442"/>
                  </a:lnTo>
                  <a:lnTo>
                    <a:pt x="403" y="437"/>
                  </a:lnTo>
                  <a:lnTo>
                    <a:pt x="403" y="437"/>
                  </a:lnTo>
                  <a:lnTo>
                    <a:pt x="404" y="435"/>
                  </a:lnTo>
                  <a:lnTo>
                    <a:pt x="403" y="433"/>
                  </a:lnTo>
                  <a:lnTo>
                    <a:pt x="399" y="430"/>
                  </a:lnTo>
                  <a:lnTo>
                    <a:pt x="398" y="427"/>
                  </a:lnTo>
                  <a:lnTo>
                    <a:pt x="396" y="424"/>
                  </a:lnTo>
                  <a:lnTo>
                    <a:pt x="395" y="417"/>
                  </a:lnTo>
                  <a:lnTo>
                    <a:pt x="395" y="410"/>
                  </a:lnTo>
                  <a:lnTo>
                    <a:pt x="395" y="410"/>
                  </a:lnTo>
                  <a:lnTo>
                    <a:pt x="395" y="408"/>
                  </a:lnTo>
                  <a:lnTo>
                    <a:pt x="394" y="406"/>
                  </a:lnTo>
                  <a:lnTo>
                    <a:pt x="390" y="404"/>
                  </a:lnTo>
                  <a:lnTo>
                    <a:pt x="390" y="404"/>
                  </a:lnTo>
                  <a:lnTo>
                    <a:pt x="388" y="400"/>
                  </a:lnTo>
                  <a:lnTo>
                    <a:pt x="388" y="399"/>
                  </a:lnTo>
                  <a:lnTo>
                    <a:pt x="389" y="399"/>
                  </a:lnTo>
                  <a:lnTo>
                    <a:pt x="389" y="399"/>
                  </a:lnTo>
                  <a:lnTo>
                    <a:pt x="394" y="400"/>
                  </a:lnTo>
                  <a:lnTo>
                    <a:pt x="399" y="400"/>
                  </a:lnTo>
                  <a:lnTo>
                    <a:pt x="404" y="399"/>
                  </a:lnTo>
                  <a:lnTo>
                    <a:pt x="404" y="399"/>
                  </a:lnTo>
                  <a:lnTo>
                    <a:pt x="404" y="384"/>
                  </a:lnTo>
                  <a:lnTo>
                    <a:pt x="405" y="377"/>
                  </a:lnTo>
                  <a:lnTo>
                    <a:pt x="404" y="373"/>
                  </a:lnTo>
                  <a:lnTo>
                    <a:pt x="404" y="373"/>
                  </a:lnTo>
                  <a:lnTo>
                    <a:pt x="399" y="373"/>
                  </a:lnTo>
                  <a:lnTo>
                    <a:pt x="394" y="372"/>
                  </a:lnTo>
                  <a:lnTo>
                    <a:pt x="392" y="371"/>
                  </a:lnTo>
                  <a:lnTo>
                    <a:pt x="389" y="369"/>
                  </a:lnTo>
                  <a:lnTo>
                    <a:pt x="389" y="369"/>
                  </a:lnTo>
                  <a:lnTo>
                    <a:pt x="393" y="369"/>
                  </a:lnTo>
                  <a:lnTo>
                    <a:pt x="398" y="369"/>
                  </a:lnTo>
                  <a:lnTo>
                    <a:pt x="401" y="369"/>
                  </a:lnTo>
                  <a:lnTo>
                    <a:pt x="404" y="366"/>
                  </a:lnTo>
                  <a:lnTo>
                    <a:pt x="404" y="366"/>
                  </a:lnTo>
                  <a:lnTo>
                    <a:pt x="404" y="354"/>
                  </a:lnTo>
                  <a:lnTo>
                    <a:pt x="403" y="345"/>
                  </a:lnTo>
                  <a:lnTo>
                    <a:pt x="403" y="343"/>
                  </a:lnTo>
                  <a:lnTo>
                    <a:pt x="401" y="342"/>
                  </a:lnTo>
                  <a:lnTo>
                    <a:pt x="401" y="342"/>
                  </a:lnTo>
                  <a:lnTo>
                    <a:pt x="396" y="343"/>
                  </a:lnTo>
                  <a:lnTo>
                    <a:pt x="393" y="343"/>
                  </a:lnTo>
                  <a:lnTo>
                    <a:pt x="389" y="342"/>
                  </a:lnTo>
                  <a:lnTo>
                    <a:pt x="385" y="341"/>
                  </a:lnTo>
                  <a:lnTo>
                    <a:pt x="385" y="341"/>
                  </a:lnTo>
                  <a:lnTo>
                    <a:pt x="384" y="339"/>
                  </a:lnTo>
                  <a:lnTo>
                    <a:pt x="383" y="337"/>
                  </a:lnTo>
                  <a:lnTo>
                    <a:pt x="383" y="333"/>
                  </a:lnTo>
                  <a:lnTo>
                    <a:pt x="382" y="331"/>
                  </a:lnTo>
                  <a:lnTo>
                    <a:pt x="382" y="330"/>
                  </a:lnTo>
                  <a:lnTo>
                    <a:pt x="381" y="328"/>
                  </a:lnTo>
                  <a:lnTo>
                    <a:pt x="381" y="328"/>
                  </a:lnTo>
                  <a:lnTo>
                    <a:pt x="373" y="326"/>
                  </a:lnTo>
                  <a:lnTo>
                    <a:pt x="366" y="322"/>
                  </a:lnTo>
                  <a:lnTo>
                    <a:pt x="362" y="319"/>
                  </a:lnTo>
                  <a:lnTo>
                    <a:pt x="358" y="316"/>
                  </a:lnTo>
                  <a:lnTo>
                    <a:pt x="358" y="316"/>
                  </a:lnTo>
                  <a:lnTo>
                    <a:pt x="356" y="312"/>
                  </a:lnTo>
                  <a:lnTo>
                    <a:pt x="356" y="309"/>
                  </a:lnTo>
                  <a:lnTo>
                    <a:pt x="356" y="306"/>
                  </a:lnTo>
                  <a:lnTo>
                    <a:pt x="356" y="306"/>
                  </a:lnTo>
                  <a:lnTo>
                    <a:pt x="362" y="309"/>
                  </a:lnTo>
                  <a:lnTo>
                    <a:pt x="365" y="309"/>
                  </a:lnTo>
                  <a:lnTo>
                    <a:pt x="368" y="308"/>
                  </a:lnTo>
                  <a:lnTo>
                    <a:pt x="369" y="288"/>
                  </a:lnTo>
                  <a:lnTo>
                    <a:pt x="369" y="288"/>
                  </a:lnTo>
                  <a:lnTo>
                    <a:pt x="367" y="288"/>
                  </a:lnTo>
                  <a:lnTo>
                    <a:pt x="362" y="287"/>
                  </a:lnTo>
                  <a:lnTo>
                    <a:pt x="362" y="287"/>
                  </a:lnTo>
                  <a:lnTo>
                    <a:pt x="360" y="284"/>
                  </a:lnTo>
                  <a:lnTo>
                    <a:pt x="357" y="282"/>
                  </a:lnTo>
                  <a:lnTo>
                    <a:pt x="356" y="279"/>
                  </a:lnTo>
                  <a:lnTo>
                    <a:pt x="356" y="279"/>
                  </a:lnTo>
                  <a:lnTo>
                    <a:pt x="358" y="281"/>
                  </a:lnTo>
                  <a:lnTo>
                    <a:pt x="363" y="282"/>
                  </a:lnTo>
                  <a:lnTo>
                    <a:pt x="363" y="282"/>
                  </a:lnTo>
                  <a:lnTo>
                    <a:pt x="368" y="282"/>
                  </a:lnTo>
                  <a:lnTo>
                    <a:pt x="371" y="281"/>
                  </a:lnTo>
                  <a:lnTo>
                    <a:pt x="373" y="259"/>
                  </a:lnTo>
                  <a:lnTo>
                    <a:pt x="373" y="259"/>
                  </a:lnTo>
                  <a:lnTo>
                    <a:pt x="369" y="259"/>
                  </a:lnTo>
                  <a:lnTo>
                    <a:pt x="366" y="258"/>
                  </a:lnTo>
                  <a:lnTo>
                    <a:pt x="362" y="256"/>
                  </a:lnTo>
                  <a:lnTo>
                    <a:pt x="361" y="253"/>
                  </a:lnTo>
                  <a:lnTo>
                    <a:pt x="361" y="251"/>
                  </a:lnTo>
                  <a:lnTo>
                    <a:pt x="361" y="251"/>
                  </a:lnTo>
                  <a:lnTo>
                    <a:pt x="369" y="249"/>
                  </a:lnTo>
                  <a:lnTo>
                    <a:pt x="377" y="245"/>
                  </a:lnTo>
                  <a:lnTo>
                    <a:pt x="383" y="240"/>
                  </a:lnTo>
                  <a:lnTo>
                    <a:pt x="388" y="236"/>
                  </a:lnTo>
                  <a:lnTo>
                    <a:pt x="393" y="229"/>
                  </a:lnTo>
                  <a:lnTo>
                    <a:pt x="396" y="222"/>
                  </a:lnTo>
                  <a:lnTo>
                    <a:pt x="400" y="216"/>
                  </a:lnTo>
                  <a:lnTo>
                    <a:pt x="401" y="209"/>
                  </a:lnTo>
                  <a:lnTo>
                    <a:pt x="401" y="209"/>
                  </a:lnTo>
                  <a:lnTo>
                    <a:pt x="407" y="211"/>
                  </a:lnTo>
                  <a:lnTo>
                    <a:pt x="411" y="211"/>
                  </a:lnTo>
                  <a:lnTo>
                    <a:pt x="414" y="211"/>
                  </a:lnTo>
                  <a:lnTo>
                    <a:pt x="414" y="211"/>
                  </a:lnTo>
                  <a:lnTo>
                    <a:pt x="415" y="203"/>
                  </a:lnTo>
                  <a:lnTo>
                    <a:pt x="415" y="193"/>
                  </a:lnTo>
                  <a:lnTo>
                    <a:pt x="415" y="193"/>
                  </a:lnTo>
                  <a:lnTo>
                    <a:pt x="409" y="192"/>
                  </a:lnTo>
                  <a:lnTo>
                    <a:pt x="406" y="190"/>
                  </a:lnTo>
                  <a:lnTo>
                    <a:pt x="404"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grpSp>
      <p:sp>
        <p:nvSpPr>
          <p:cNvPr id="11" name="Alaotsikko 2"/>
          <p:cNvSpPr>
            <a:spLocks noGrp="1"/>
          </p:cNvSpPr>
          <p:nvPr>
            <p:ph type="subTitle" idx="1"/>
          </p:nvPr>
        </p:nvSpPr>
        <p:spPr>
          <a:xfrm>
            <a:off x="911424" y="5419437"/>
            <a:ext cx="7776864" cy="889884"/>
          </a:xfrm>
        </p:spPr>
        <p:txBody>
          <a:bodyPr>
            <a:normAutofit/>
          </a:bodyPr>
          <a:lstStyle>
            <a:lvl1pPr marL="0" indent="0" algn="l">
              <a:spcBef>
                <a:spcPts val="0"/>
              </a:spcBef>
              <a:buNone/>
              <a:defRPr sz="2400">
                <a:solidFill>
                  <a:schemeClr val="tx1">
                    <a:lumMod val="85000"/>
                    <a:lumOff val="1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10" name="Otsikko 1"/>
          <p:cNvSpPr>
            <a:spLocks noGrp="1"/>
          </p:cNvSpPr>
          <p:nvPr>
            <p:ph type="ctrTitle"/>
          </p:nvPr>
        </p:nvSpPr>
        <p:spPr>
          <a:xfrm>
            <a:off x="911424" y="2468894"/>
            <a:ext cx="7776864" cy="2794037"/>
          </a:xfrm>
        </p:spPr>
        <p:txBody>
          <a:bodyPr anchor="b" anchorCtr="0">
            <a:noAutofit/>
          </a:bodyPr>
          <a:lstStyle>
            <a:lvl1pPr algn="l">
              <a:defRPr sz="5333">
                <a:solidFill>
                  <a:schemeClr val="tx2"/>
                </a:solidFill>
              </a:defRPr>
            </a:lvl1pPr>
          </a:lstStyle>
          <a:p>
            <a:r>
              <a:rPr lang="fi-FI"/>
              <a:t>Muokkaa perustyyl. napsautt.</a:t>
            </a:r>
            <a:endParaRPr lang="fi-FI" dirty="0"/>
          </a:p>
        </p:txBody>
      </p:sp>
      <p:pic>
        <p:nvPicPr>
          <p:cNvPr id="58" name="Kuva 57" descr="Kulttuuripoliittinen selonteko -nimitunnus.">
            <a:extLst>
              <a:ext uri="{FF2B5EF4-FFF2-40B4-BE49-F238E27FC236}">
                <a16:creationId xmlns:a16="http://schemas.microsoft.com/office/drawing/2014/main" id="{CA8C20F5-6AB7-FEEF-42DD-4CACDCA47F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24186" y="1092009"/>
            <a:ext cx="4554665" cy="670842"/>
          </a:xfrm>
          <a:prstGeom prst="rect">
            <a:avLst/>
          </a:prstGeom>
        </p:spPr>
      </p:pic>
      <p:sp>
        <p:nvSpPr>
          <p:cNvPr id="53" name="Alatunnisteen paikkamerkki 4">
            <a:extLst>
              <a:ext uri="{FF2B5EF4-FFF2-40B4-BE49-F238E27FC236}">
                <a16:creationId xmlns:a16="http://schemas.microsoft.com/office/drawing/2014/main" id="{BA1A0E76-C1CE-FED7-9A8C-1BFA114A9C71}"/>
              </a:ext>
            </a:extLst>
          </p:cNvPr>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59" name="Päivämäärän paikkamerkki 3">
            <a:extLst>
              <a:ext uri="{FF2B5EF4-FFF2-40B4-BE49-F238E27FC236}">
                <a16:creationId xmlns:a16="http://schemas.microsoft.com/office/drawing/2014/main" id="{ABD95D1D-4431-F543-E7E7-B7F2214A02C8}"/>
              </a:ext>
            </a:extLst>
          </p:cNvPr>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FB9288E0-84C4-4297-AB05-C84F6A0D7BB2}" type="datetime1">
              <a:rPr lang="fi-FI" smtClean="0"/>
              <a:t>26.10.2025</a:t>
            </a:fld>
            <a:endParaRPr lang="fi-FI" dirty="0"/>
          </a:p>
        </p:txBody>
      </p:sp>
      <p:sp>
        <p:nvSpPr>
          <p:cNvPr id="60" name="Dian numeron paikkamerkki 5">
            <a:extLst>
              <a:ext uri="{FF2B5EF4-FFF2-40B4-BE49-F238E27FC236}">
                <a16:creationId xmlns:a16="http://schemas.microsoft.com/office/drawing/2014/main" id="{D6C4D01E-4F9C-E823-3952-FC2080C627A9}"/>
              </a:ext>
            </a:extLst>
          </p:cNvPr>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Tree>
    <p:extLst>
      <p:ext uri="{BB962C8B-B14F-4D97-AF65-F5344CB8AC3E}">
        <p14:creationId xmlns:p14="http://schemas.microsoft.com/office/powerpoint/2010/main" val="175125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B8C88-57FC-4AF1-A86A-F06EAB266BA2}"/>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DB3D8022-CF6B-4868-9C5E-14E5590ECDCD}"/>
              </a:ext>
            </a:extLst>
          </p:cNvPr>
          <p:cNvSpPr>
            <a:spLocks noGrp="1"/>
          </p:cNvSpPr>
          <p:nvPr>
            <p:ph type="dt" sz="half" idx="10"/>
          </p:nvPr>
        </p:nvSpPr>
        <p:spPr/>
        <p:txBody>
          <a:bodyPr/>
          <a:lstStyle/>
          <a:p>
            <a:fld id="{69C76BDB-CD6A-4C35-B7A2-F6ED012C17EA}" type="datetimeFigureOut">
              <a:rPr lang="fi-FI" smtClean="0"/>
              <a:t>26.10.2025</a:t>
            </a:fld>
            <a:endParaRPr lang="fi-FI"/>
          </a:p>
        </p:txBody>
      </p:sp>
      <p:sp>
        <p:nvSpPr>
          <p:cNvPr id="4" name="Alatunnisteen paikkamerkki 3">
            <a:extLst>
              <a:ext uri="{FF2B5EF4-FFF2-40B4-BE49-F238E27FC236}">
                <a16:creationId xmlns:a16="http://schemas.microsoft.com/office/drawing/2014/main" id="{6D23EC6C-77FE-DFC4-9D1C-17EBF34087E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5381B1DF-7BF5-6ABB-2673-9BD2256AC7E0}"/>
              </a:ext>
            </a:extLst>
          </p:cNvPr>
          <p:cNvSpPr>
            <a:spLocks noGrp="1"/>
          </p:cNvSpPr>
          <p:nvPr>
            <p:ph type="sldNum" sz="quarter" idx="12"/>
          </p:nvPr>
        </p:nvSpPr>
        <p:spPr/>
        <p:txBody>
          <a:bodyPr/>
          <a:lstStyle/>
          <a:p>
            <a:fld id="{9B65216A-BEA7-4E01-A479-CEDBE80C96AF}" type="slidenum">
              <a:rPr lang="fi-FI" smtClean="0"/>
              <a:t>‹#›</a:t>
            </a:fld>
            <a:endParaRPr lang="fi-FI"/>
          </a:p>
        </p:txBody>
      </p:sp>
    </p:spTree>
    <p:extLst>
      <p:ext uri="{BB962C8B-B14F-4D97-AF65-F5344CB8AC3E}">
        <p14:creationId xmlns:p14="http://schemas.microsoft.com/office/powerpoint/2010/main" val="4032911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0CD975B-A20E-5EB0-94E5-2721A93FA0B8}"/>
              </a:ext>
            </a:extLst>
          </p:cNvPr>
          <p:cNvSpPr>
            <a:spLocks noGrp="1"/>
          </p:cNvSpPr>
          <p:nvPr>
            <p:ph type="dt" sz="half" idx="10"/>
          </p:nvPr>
        </p:nvSpPr>
        <p:spPr/>
        <p:txBody>
          <a:bodyPr/>
          <a:lstStyle/>
          <a:p>
            <a:fld id="{69C76BDB-CD6A-4C35-B7A2-F6ED012C17EA}" type="datetimeFigureOut">
              <a:rPr lang="fi-FI" smtClean="0"/>
              <a:t>26.10.2025</a:t>
            </a:fld>
            <a:endParaRPr lang="fi-FI"/>
          </a:p>
        </p:txBody>
      </p:sp>
      <p:sp>
        <p:nvSpPr>
          <p:cNvPr id="3" name="Alatunnisteen paikkamerkki 2">
            <a:extLst>
              <a:ext uri="{FF2B5EF4-FFF2-40B4-BE49-F238E27FC236}">
                <a16:creationId xmlns:a16="http://schemas.microsoft.com/office/drawing/2014/main" id="{4D86F76C-5557-23C7-467F-B3CB3807957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BBD087D9-553A-69BE-CC1C-6E10823191F7}"/>
              </a:ext>
            </a:extLst>
          </p:cNvPr>
          <p:cNvSpPr>
            <a:spLocks noGrp="1"/>
          </p:cNvSpPr>
          <p:nvPr>
            <p:ph type="sldNum" sz="quarter" idx="12"/>
          </p:nvPr>
        </p:nvSpPr>
        <p:spPr/>
        <p:txBody>
          <a:bodyPr/>
          <a:lstStyle/>
          <a:p>
            <a:fld id="{9B65216A-BEA7-4E01-A479-CEDBE80C96AF}" type="slidenum">
              <a:rPr lang="fi-FI" smtClean="0"/>
              <a:t>‹#›</a:t>
            </a:fld>
            <a:endParaRPr lang="fi-FI"/>
          </a:p>
        </p:txBody>
      </p:sp>
    </p:spTree>
    <p:extLst>
      <p:ext uri="{BB962C8B-B14F-4D97-AF65-F5344CB8AC3E}">
        <p14:creationId xmlns:p14="http://schemas.microsoft.com/office/powerpoint/2010/main" val="3452427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103B91-EB0B-6B50-71F2-B6A4BE9A115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EADB6908-21AD-BB81-6E9C-DB2A451512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714D4CA-EC5B-3030-615B-9F92242BF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65149C1-72BA-7E01-D26B-966C1681D64B}"/>
              </a:ext>
            </a:extLst>
          </p:cNvPr>
          <p:cNvSpPr>
            <a:spLocks noGrp="1"/>
          </p:cNvSpPr>
          <p:nvPr>
            <p:ph type="dt" sz="half" idx="10"/>
          </p:nvPr>
        </p:nvSpPr>
        <p:spPr/>
        <p:txBody>
          <a:bodyPr/>
          <a:lstStyle/>
          <a:p>
            <a:fld id="{69C76BDB-CD6A-4C35-B7A2-F6ED012C17EA}" type="datetimeFigureOut">
              <a:rPr lang="fi-FI" smtClean="0"/>
              <a:t>26.10.2025</a:t>
            </a:fld>
            <a:endParaRPr lang="fi-FI"/>
          </a:p>
        </p:txBody>
      </p:sp>
      <p:sp>
        <p:nvSpPr>
          <p:cNvPr id="6" name="Alatunnisteen paikkamerkki 5">
            <a:extLst>
              <a:ext uri="{FF2B5EF4-FFF2-40B4-BE49-F238E27FC236}">
                <a16:creationId xmlns:a16="http://schemas.microsoft.com/office/drawing/2014/main" id="{80D73C01-8C46-C033-14AE-F7DAB49F342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33B343E-E4AF-6634-81F4-2842D8B4485C}"/>
              </a:ext>
            </a:extLst>
          </p:cNvPr>
          <p:cNvSpPr>
            <a:spLocks noGrp="1"/>
          </p:cNvSpPr>
          <p:nvPr>
            <p:ph type="sldNum" sz="quarter" idx="12"/>
          </p:nvPr>
        </p:nvSpPr>
        <p:spPr/>
        <p:txBody>
          <a:bodyPr/>
          <a:lstStyle/>
          <a:p>
            <a:fld id="{9B65216A-BEA7-4E01-A479-CEDBE80C96AF}" type="slidenum">
              <a:rPr lang="fi-FI" smtClean="0"/>
              <a:t>‹#›</a:t>
            </a:fld>
            <a:endParaRPr lang="fi-FI"/>
          </a:p>
        </p:txBody>
      </p:sp>
    </p:spTree>
    <p:extLst>
      <p:ext uri="{BB962C8B-B14F-4D97-AF65-F5344CB8AC3E}">
        <p14:creationId xmlns:p14="http://schemas.microsoft.com/office/powerpoint/2010/main" val="3286700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5A8BEB-CE3F-6B0E-BA96-986A619C838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7AEECE1-DE65-F031-6114-AD4B2D447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07054E07-8ED5-DED8-8C2E-A6E71F208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E12AF42-9E19-164D-C218-03399D0BA33A}"/>
              </a:ext>
            </a:extLst>
          </p:cNvPr>
          <p:cNvSpPr>
            <a:spLocks noGrp="1"/>
          </p:cNvSpPr>
          <p:nvPr>
            <p:ph type="dt" sz="half" idx="10"/>
          </p:nvPr>
        </p:nvSpPr>
        <p:spPr/>
        <p:txBody>
          <a:bodyPr/>
          <a:lstStyle/>
          <a:p>
            <a:fld id="{69C76BDB-CD6A-4C35-B7A2-F6ED012C17EA}" type="datetimeFigureOut">
              <a:rPr lang="fi-FI" smtClean="0"/>
              <a:t>26.10.2025</a:t>
            </a:fld>
            <a:endParaRPr lang="fi-FI"/>
          </a:p>
        </p:txBody>
      </p:sp>
      <p:sp>
        <p:nvSpPr>
          <p:cNvPr id="6" name="Alatunnisteen paikkamerkki 5">
            <a:extLst>
              <a:ext uri="{FF2B5EF4-FFF2-40B4-BE49-F238E27FC236}">
                <a16:creationId xmlns:a16="http://schemas.microsoft.com/office/drawing/2014/main" id="{4807E49C-6B67-2FD3-45BA-AACEB97BA3F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5906329-FE8D-2876-E5B8-3E59886422BD}"/>
              </a:ext>
            </a:extLst>
          </p:cNvPr>
          <p:cNvSpPr>
            <a:spLocks noGrp="1"/>
          </p:cNvSpPr>
          <p:nvPr>
            <p:ph type="sldNum" sz="quarter" idx="12"/>
          </p:nvPr>
        </p:nvSpPr>
        <p:spPr/>
        <p:txBody>
          <a:bodyPr/>
          <a:lstStyle/>
          <a:p>
            <a:fld id="{9B65216A-BEA7-4E01-A479-CEDBE80C96AF}" type="slidenum">
              <a:rPr lang="fi-FI" smtClean="0"/>
              <a:t>‹#›</a:t>
            </a:fld>
            <a:endParaRPr lang="fi-FI"/>
          </a:p>
        </p:txBody>
      </p:sp>
    </p:spTree>
    <p:extLst>
      <p:ext uri="{BB962C8B-B14F-4D97-AF65-F5344CB8AC3E}">
        <p14:creationId xmlns:p14="http://schemas.microsoft.com/office/powerpoint/2010/main" val="2286796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0C0389-0DD9-7B1D-EA74-9AA7C0E2D6A0}"/>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A3B7339-90FB-81ED-6510-4F43D4A2544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A7683D3-7B5D-1F15-CD2D-1F796ED6D29D}"/>
              </a:ext>
            </a:extLst>
          </p:cNvPr>
          <p:cNvSpPr>
            <a:spLocks noGrp="1"/>
          </p:cNvSpPr>
          <p:nvPr>
            <p:ph type="dt" sz="half" idx="10"/>
          </p:nvPr>
        </p:nvSpPr>
        <p:spPr/>
        <p:txBody>
          <a:bodyPr/>
          <a:lstStyle/>
          <a:p>
            <a:fld id="{69C76BDB-CD6A-4C35-B7A2-F6ED012C17EA}" type="datetimeFigureOut">
              <a:rPr lang="fi-FI" smtClean="0"/>
              <a:t>26.10.2025</a:t>
            </a:fld>
            <a:endParaRPr lang="fi-FI"/>
          </a:p>
        </p:txBody>
      </p:sp>
      <p:sp>
        <p:nvSpPr>
          <p:cNvPr id="5" name="Alatunnisteen paikkamerkki 4">
            <a:extLst>
              <a:ext uri="{FF2B5EF4-FFF2-40B4-BE49-F238E27FC236}">
                <a16:creationId xmlns:a16="http://schemas.microsoft.com/office/drawing/2014/main" id="{966E8BD7-FE19-D326-D3D3-F1FFBCD15BB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884E999-FF57-F7D4-17EE-587A52AB73C9}"/>
              </a:ext>
            </a:extLst>
          </p:cNvPr>
          <p:cNvSpPr>
            <a:spLocks noGrp="1"/>
          </p:cNvSpPr>
          <p:nvPr>
            <p:ph type="sldNum" sz="quarter" idx="12"/>
          </p:nvPr>
        </p:nvSpPr>
        <p:spPr/>
        <p:txBody>
          <a:bodyPr/>
          <a:lstStyle/>
          <a:p>
            <a:fld id="{9B65216A-BEA7-4E01-A479-CEDBE80C96AF}" type="slidenum">
              <a:rPr lang="fi-FI" smtClean="0"/>
              <a:t>‹#›</a:t>
            </a:fld>
            <a:endParaRPr lang="fi-FI"/>
          </a:p>
        </p:txBody>
      </p:sp>
    </p:spTree>
    <p:extLst>
      <p:ext uri="{BB962C8B-B14F-4D97-AF65-F5344CB8AC3E}">
        <p14:creationId xmlns:p14="http://schemas.microsoft.com/office/powerpoint/2010/main" val="1139424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7C206F3F-16DD-09E6-239B-CFE90DD5F583}"/>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0D23134-1D14-51E2-4528-F885918897A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CE97647-B0FF-04CE-5AC2-384CC5C9FBB4}"/>
              </a:ext>
            </a:extLst>
          </p:cNvPr>
          <p:cNvSpPr>
            <a:spLocks noGrp="1"/>
          </p:cNvSpPr>
          <p:nvPr>
            <p:ph type="dt" sz="half" idx="10"/>
          </p:nvPr>
        </p:nvSpPr>
        <p:spPr/>
        <p:txBody>
          <a:bodyPr/>
          <a:lstStyle/>
          <a:p>
            <a:fld id="{69C76BDB-CD6A-4C35-B7A2-F6ED012C17EA}" type="datetimeFigureOut">
              <a:rPr lang="fi-FI" smtClean="0"/>
              <a:t>26.10.2025</a:t>
            </a:fld>
            <a:endParaRPr lang="fi-FI"/>
          </a:p>
        </p:txBody>
      </p:sp>
      <p:sp>
        <p:nvSpPr>
          <p:cNvPr id="5" name="Alatunnisteen paikkamerkki 4">
            <a:extLst>
              <a:ext uri="{FF2B5EF4-FFF2-40B4-BE49-F238E27FC236}">
                <a16:creationId xmlns:a16="http://schemas.microsoft.com/office/drawing/2014/main" id="{C8412507-4D6C-3D36-78A7-1C7EA085647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02AC56A-534F-0E8E-5E20-340C69810F75}"/>
              </a:ext>
            </a:extLst>
          </p:cNvPr>
          <p:cNvSpPr>
            <a:spLocks noGrp="1"/>
          </p:cNvSpPr>
          <p:nvPr>
            <p:ph type="sldNum" sz="quarter" idx="12"/>
          </p:nvPr>
        </p:nvSpPr>
        <p:spPr/>
        <p:txBody>
          <a:bodyPr/>
          <a:lstStyle/>
          <a:p>
            <a:fld id="{9B65216A-BEA7-4E01-A479-CEDBE80C96AF}" type="slidenum">
              <a:rPr lang="fi-FI" smtClean="0"/>
              <a:t>‹#›</a:t>
            </a:fld>
            <a:endParaRPr lang="fi-FI"/>
          </a:p>
        </p:txBody>
      </p:sp>
    </p:spTree>
    <p:extLst>
      <p:ext uri="{BB962C8B-B14F-4D97-AF65-F5344CB8AC3E}">
        <p14:creationId xmlns:p14="http://schemas.microsoft.com/office/powerpoint/2010/main" val="2943343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Otsikko ja sisältö kuva 1/3">
    <p:spTree>
      <p:nvGrpSpPr>
        <p:cNvPr id="1" name=""/>
        <p:cNvGrpSpPr/>
        <p:nvPr/>
      </p:nvGrpSpPr>
      <p:grpSpPr>
        <a:xfrm>
          <a:off x="0" y="0"/>
          <a:ext cx="0" cy="0"/>
          <a:chOff x="0" y="0"/>
          <a:chExt cx="0" cy="0"/>
        </a:xfrm>
      </p:grpSpPr>
      <p:sp>
        <p:nvSpPr>
          <p:cNvPr id="11" name="Kuvan paikkamerkki 10">
            <a:extLst>
              <a:ext uri="{FF2B5EF4-FFF2-40B4-BE49-F238E27FC236}">
                <a16:creationId xmlns:a16="http://schemas.microsoft.com/office/drawing/2014/main" id="{A36FD62D-621F-DC42-A6F4-A2F7114204F7}"/>
              </a:ext>
            </a:extLst>
          </p:cNvPr>
          <p:cNvSpPr>
            <a:spLocks noGrp="1"/>
          </p:cNvSpPr>
          <p:nvPr>
            <p:ph type="pic" sz="quarter" idx="13"/>
          </p:nvPr>
        </p:nvSpPr>
        <p:spPr>
          <a:xfrm>
            <a:off x="7734680" y="1"/>
            <a:ext cx="4456371" cy="6859185"/>
          </a:xfrm>
          <a:custGeom>
            <a:avLst/>
            <a:gdLst>
              <a:gd name="connsiteX0" fmla="*/ 770354 w 3342278"/>
              <a:gd name="connsiteY0" fmla="*/ 0 h 5144389"/>
              <a:gd name="connsiteX1" fmla="*/ 3342278 w 3342278"/>
              <a:gd name="connsiteY1" fmla="*/ 0 h 5144389"/>
              <a:gd name="connsiteX2" fmla="*/ 3342278 w 3342278"/>
              <a:gd name="connsiteY2" fmla="*/ 5144389 h 5144389"/>
              <a:gd name="connsiteX3" fmla="*/ 770608 w 3342278"/>
              <a:gd name="connsiteY3" fmla="*/ 5144389 h 5144389"/>
              <a:gd name="connsiteX4" fmla="*/ 228682 w 3342278"/>
              <a:gd name="connsiteY4" fmla="*/ 4017011 h 5144389"/>
              <a:gd name="connsiteX5" fmla="*/ 228682 w 3342278"/>
              <a:gd name="connsiteY5" fmla="*/ 4017010 h 5144389"/>
              <a:gd name="connsiteX6" fmla="*/ 770354 w 3342278"/>
              <a:gd name="connsiteY6" fmla="*/ 0 h 514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2278" h="5144389">
                <a:moveTo>
                  <a:pt x="770354" y="0"/>
                </a:moveTo>
                <a:lnTo>
                  <a:pt x="3342278" y="0"/>
                </a:lnTo>
                <a:lnTo>
                  <a:pt x="3342278" y="5144389"/>
                </a:lnTo>
                <a:lnTo>
                  <a:pt x="770608" y="5144389"/>
                </a:lnTo>
                <a:cubicBezTo>
                  <a:pt x="540216" y="4794542"/>
                  <a:pt x="357942" y="4415355"/>
                  <a:pt x="228682" y="4017011"/>
                </a:cubicBezTo>
                <a:lnTo>
                  <a:pt x="228682" y="4017010"/>
                </a:lnTo>
                <a:cubicBezTo>
                  <a:pt x="-210148" y="2665259"/>
                  <a:pt x="-10897" y="1187625"/>
                  <a:pt x="770354" y="0"/>
                </a:cubicBezTo>
                <a:close/>
              </a:path>
            </a:pathLst>
          </a:custGeom>
        </p:spPr>
        <p:txBody>
          <a:bodyPr wrap="square">
            <a:noAutofit/>
          </a:bodyPr>
          <a:lstStyle/>
          <a:p>
            <a:endParaRPr lang="fi-FI"/>
          </a:p>
        </p:txBody>
      </p:sp>
      <p:sp>
        <p:nvSpPr>
          <p:cNvPr id="8" name="Otsikko 7"/>
          <p:cNvSpPr>
            <a:spLocks noGrp="1"/>
          </p:cNvSpPr>
          <p:nvPr userDrawn="1">
            <p:ph type="title"/>
          </p:nvPr>
        </p:nvSpPr>
        <p:spPr>
          <a:xfrm>
            <a:off x="577047" y="313787"/>
            <a:ext cx="7200000" cy="1299027"/>
          </a:xfrm>
        </p:spPr>
        <p:txBody>
          <a:bodyPr/>
          <a:lstStyle>
            <a:lvl1pPr>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p:cNvSpPr>
            <a:spLocks noGrp="1"/>
          </p:cNvSpPr>
          <p:nvPr userDrawn="1">
            <p:ph idx="1"/>
          </p:nvPr>
        </p:nvSpPr>
        <p:spPr>
          <a:xfrm>
            <a:off x="577047" y="1881331"/>
            <a:ext cx="6960000" cy="4226172"/>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Alatunnisteen paikkamerkki 4">
            <a:extLst>
              <a:ext uri="{FF2B5EF4-FFF2-40B4-BE49-F238E27FC236}">
                <a16:creationId xmlns:a16="http://schemas.microsoft.com/office/drawing/2014/main" id="{2B9B856D-1180-A65C-9A40-93A69F5AA194}"/>
              </a:ext>
            </a:extLst>
          </p:cNvPr>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4" name="Päivämäärän paikkamerkki 3">
            <a:extLst>
              <a:ext uri="{FF2B5EF4-FFF2-40B4-BE49-F238E27FC236}">
                <a16:creationId xmlns:a16="http://schemas.microsoft.com/office/drawing/2014/main" id="{09322A1A-3E4E-BB8D-8911-D08D122794BE}"/>
              </a:ext>
            </a:extLst>
          </p:cNvPr>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F93063F0-37A0-4B06-87F7-B26633AB29BE}" type="datetime1">
              <a:rPr lang="fi-FI" smtClean="0"/>
              <a:t>26.10.2025</a:t>
            </a:fld>
            <a:endParaRPr lang="fi-FI" dirty="0"/>
          </a:p>
        </p:txBody>
      </p:sp>
      <p:sp>
        <p:nvSpPr>
          <p:cNvPr id="5" name="Dian numeron paikkamerkki 5">
            <a:extLst>
              <a:ext uri="{FF2B5EF4-FFF2-40B4-BE49-F238E27FC236}">
                <a16:creationId xmlns:a16="http://schemas.microsoft.com/office/drawing/2014/main" id="{A2C363C0-B370-9220-ABDB-EEC260A75839}"/>
              </a:ext>
            </a:extLst>
          </p:cNvPr>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Tree>
    <p:extLst>
      <p:ext uri="{BB962C8B-B14F-4D97-AF65-F5344CB8AC3E}">
        <p14:creationId xmlns:p14="http://schemas.microsoft.com/office/powerpoint/2010/main" val="3347332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Pääotsikko">
    <p:spTree>
      <p:nvGrpSpPr>
        <p:cNvPr id="1" name=""/>
        <p:cNvGrpSpPr/>
        <p:nvPr/>
      </p:nvGrpSpPr>
      <p:grpSpPr>
        <a:xfrm>
          <a:off x="0" y="0"/>
          <a:ext cx="0" cy="0"/>
          <a:chOff x="0" y="0"/>
          <a:chExt cx="0" cy="0"/>
        </a:xfrm>
      </p:grpSpPr>
      <p:grpSp>
        <p:nvGrpSpPr>
          <p:cNvPr id="60" name="Group 59">
            <a:extLst>
              <a:ext uri="{C183D7F6-B498-43B3-948B-1728B52AA6E4}">
                <adec:decorative xmlns:adec="http://schemas.microsoft.com/office/drawing/2017/decorative" val="1"/>
              </a:ext>
            </a:extLst>
          </p:cNvPr>
          <p:cNvGrpSpPr/>
          <p:nvPr userDrawn="1"/>
        </p:nvGrpSpPr>
        <p:grpSpPr>
          <a:xfrm>
            <a:off x="-3691" y="0"/>
            <a:ext cx="12195691" cy="6858003"/>
            <a:chOff x="-2768" y="0"/>
            <a:chExt cx="9146768" cy="5143502"/>
          </a:xfrm>
        </p:grpSpPr>
        <p:sp>
          <p:nvSpPr>
            <p:cNvPr id="58" name="Rectangle 57"/>
            <p:cNvSpPr/>
            <p:nvPr userDrawn="1"/>
          </p:nvSpPr>
          <p:spPr>
            <a:xfrm>
              <a:off x="-2768" y="0"/>
              <a:ext cx="9146768"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3200"/>
            </a:p>
          </p:txBody>
        </p:sp>
        <p:sp>
          <p:nvSpPr>
            <p:cNvPr id="51" name="Freeform 5"/>
            <p:cNvSpPr>
              <a:spLocks/>
            </p:cNvSpPr>
            <p:nvPr userDrawn="1"/>
          </p:nvSpPr>
          <p:spPr bwMode="auto">
            <a:xfrm>
              <a:off x="6715127" y="3640139"/>
              <a:ext cx="2424113" cy="1503363"/>
            </a:xfrm>
            <a:custGeom>
              <a:avLst/>
              <a:gdLst>
                <a:gd name="T0" fmla="*/ 1527 w 1527"/>
                <a:gd name="T1" fmla="*/ 947 h 947"/>
                <a:gd name="T2" fmla="*/ 1527 w 1527"/>
                <a:gd name="T3" fmla="*/ 491 h 947"/>
                <a:gd name="T4" fmla="*/ 1527 w 1527"/>
                <a:gd name="T5" fmla="*/ 491 h 947"/>
                <a:gd name="T6" fmla="*/ 1291 w 1527"/>
                <a:gd name="T7" fmla="*/ 382 h 947"/>
                <a:gd name="T8" fmla="*/ 1175 w 1527"/>
                <a:gd name="T9" fmla="*/ 327 h 947"/>
                <a:gd name="T10" fmla="*/ 1118 w 1527"/>
                <a:gd name="T11" fmla="*/ 299 h 947"/>
                <a:gd name="T12" fmla="*/ 1060 w 1527"/>
                <a:gd name="T13" fmla="*/ 270 h 947"/>
                <a:gd name="T14" fmla="*/ 1003 w 1527"/>
                <a:gd name="T15" fmla="*/ 241 h 947"/>
                <a:gd name="T16" fmla="*/ 946 w 1527"/>
                <a:gd name="T17" fmla="*/ 210 h 947"/>
                <a:gd name="T18" fmla="*/ 889 w 1527"/>
                <a:gd name="T19" fmla="*/ 179 h 947"/>
                <a:gd name="T20" fmla="*/ 833 w 1527"/>
                <a:gd name="T21" fmla="*/ 146 h 947"/>
                <a:gd name="T22" fmla="*/ 777 w 1527"/>
                <a:gd name="T23" fmla="*/ 111 h 947"/>
                <a:gd name="T24" fmla="*/ 722 w 1527"/>
                <a:gd name="T25" fmla="*/ 76 h 947"/>
                <a:gd name="T26" fmla="*/ 667 w 1527"/>
                <a:gd name="T27" fmla="*/ 39 h 947"/>
                <a:gd name="T28" fmla="*/ 612 w 1527"/>
                <a:gd name="T29" fmla="*/ 0 h 947"/>
                <a:gd name="T30" fmla="*/ 612 w 1527"/>
                <a:gd name="T31" fmla="*/ 0 h 947"/>
                <a:gd name="T32" fmla="*/ 569 w 1527"/>
                <a:gd name="T33" fmla="*/ 70 h 947"/>
                <a:gd name="T34" fmla="*/ 527 w 1527"/>
                <a:gd name="T35" fmla="*/ 137 h 947"/>
                <a:gd name="T36" fmla="*/ 486 w 1527"/>
                <a:gd name="T37" fmla="*/ 202 h 947"/>
                <a:gd name="T38" fmla="*/ 444 w 1527"/>
                <a:gd name="T39" fmla="*/ 265 h 947"/>
                <a:gd name="T40" fmla="*/ 363 w 1527"/>
                <a:gd name="T41" fmla="*/ 386 h 947"/>
                <a:gd name="T42" fmla="*/ 283 w 1527"/>
                <a:gd name="T43" fmla="*/ 502 h 947"/>
                <a:gd name="T44" fmla="*/ 207 w 1527"/>
                <a:gd name="T45" fmla="*/ 614 h 947"/>
                <a:gd name="T46" fmla="*/ 170 w 1527"/>
                <a:gd name="T47" fmla="*/ 669 h 947"/>
                <a:gd name="T48" fmla="*/ 134 w 1527"/>
                <a:gd name="T49" fmla="*/ 724 h 947"/>
                <a:gd name="T50" fmla="*/ 99 w 1527"/>
                <a:gd name="T51" fmla="*/ 779 h 947"/>
                <a:gd name="T52" fmla="*/ 65 w 1527"/>
                <a:gd name="T53" fmla="*/ 835 h 947"/>
                <a:gd name="T54" fmla="*/ 32 w 1527"/>
                <a:gd name="T55" fmla="*/ 890 h 947"/>
                <a:gd name="T56" fmla="*/ 0 w 1527"/>
                <a:gd name="T57" fmla="*/ 947 h 947"/>
                <a:gd name="T58" fmla="*/ 1527 w 1527"/>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947">
                  <a:moveTo>
                    <a:pt x="1527" y="947"/>
                  </a:moveTo>
                  <a:lnTo>
                    <a:pt x="1527" y="491"/>
                  </a:lnTo>
                  <a:lnTo>
                    <a:pt x="1527" y="491"/>
                  </a:lnTo>
                  <a:lnTo>
                    <a:pt x="1291" y="382"/>
                  </a:lnTo>
                  <a:lnTo>
                    <a:pt x="1175" y="327"/>
                  </a:lnTo>
                  <a:lnTo>
                    <a:pt x="1118" y="299"/>
                  </a:lnTo>
                  <a:lnTo>
                    <a:pt x="1060" y="270"/>
                  </a:lnTo>
                  <a:lnTo>
                    <a:pt x="1003" y="241"/>
                  </a:lnTo>
                  <a:lnTo>
                    <a:pt x="946" y="210"/>
                  </a:lnTo>
                  <a:lnTo>
                    <a:pt x="889" y="179"/>
                  </a:lnTo>
                  <a:lnTo>
                    <a:pt x="833" y="146"/>
                  </a:lnTo>
                  <a:lnTo>
                    <a:pt x="777" y="111"/>
                  </a:lnTo>
                  <a:lnTo>
                    <a:pt x="722" y="76"/>
                  </a:lnTo>
                  <a:lnTo>
                    <a:pt x="667" y="39"/>
                  </a:lnTo>
                  <a:lnTo>
                    <a:pt x="612" y="0"/>
                  </a:lnTo>
                  <a:lnTo>
                    <a:pt x="612" y="0"/>
                  </a:lnTo>
                  <a:lnTo>
                    <a:pt x="569" y="70"/>
                  </a:lnTo>
                  <a:lnTo>
                    <a:pt x="527" y="137"/>
                  </a:lnTo>
                  <a:lnTo>
                    <a:pt x="486" y="202"/>
                  </a:lnTo>
                  <a:lnTo>
                    <a:pt x="444" y="265"/>
                  </a:lnTo>
                  <a:lnTo>
                    <a:pt x="363" y="386"/>
                  </a:lnTo>
                  <a:lnTo>
                    <a:pt x="283" y="502"/>
                  </a:lnTo>
                  <a:lnTo>
                    <a:pt x="207" y="614"/>
                  </a:lnTo>
                  <a:lnTo>
                    <a:pt x="170" y="669"/>
                  </a:lnTo>
                  <a:lnTo>
                    <a:pt x="134" y="724"/>
                  </a:lnTo>
                  <a:lnTo>
                    <a:pt x="99" y="779"/>
                  </a:lnTo>
                  <a:lnTo>
                    <a:pt x="65" y="835"/>
                  </a:lnTo>
                  <a:lnTo>
                    <a:pt x="32" y="890"/>
                  </a:lnTo>
                  <a:lnTo>
                    <a:pt x="0" y="947"/>
                  </a:lnTo>
                  <a:lnTo>
                    <a:pt x="1527"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2" name="Freeform 6"/>
            <p:cNvSpPr>
              <a:spLocks/>
            </p:cNvSpPr>
            <p:nvPr userDrawn="1"/>
          </p:nvSpPr>
          <p:spPr bwMode="auto">
            <a:xfrm>
              <a:off x="7686677" y="2641601"/>
              <a:ext cx="1452563" cy="1671638"/>
            </a:xfrm>
            <a:custGeom>
              <a:avLst/>
              <a:gdLst>
                <a:gd name="T0" fmla="*/ 915 w 915"/>
                <a:gd name="T1" fmla="*/ 0 h 1053"/>
                <a:gd name="T2" fmla="*/ 915 w 915"/>
                <a:gd name="T3" fmla="*/ 0 h 1053"/>
                <a:gd name="T4" fmla="*/ 854 w 915"/>
                <a:gd name="T5" fmla="*/ 29 h 1053"/>
                <a:gd name="T6" fmla="*/ 795 w 915"/>
                <a:gd name="T7" fmla="*/ 62 h 1053"/>
                <a:gd name="T8" fmla="*/ 735 w 915"/>
                <a:gd name="T9" fmla="*/ 97 h 1053"/>
                <a:gd name="T10" fmla="*/ 675 w 915"/>
                <a:gd name="T11" fmla="*/ 133 h 1053"/>
                <a:gd name="T12" fmla="*/ 617 w 915"/>
                <a:gd name="T13" fmla="*/ 171 h 1053"/>
                <a:gd name="T14" fmla="*/ 559 w 915"/>
                <a:gd name="T15" fmla="*/ 210 h 1053"/>
                <a:gd name="T16" fmla="*/ 500 w 915"/>
                <a:gd name="T17" fmla="*/ 251 h 1053"/>
                <a:gd name="T18" fmla="*/ 443 w 915"/>
                <a:gd name="T19" fmla="*/ 294 h 1053"/>
                <a:gd name="T20" fmla="*/ 329 w 915"/>
                <a:gd name="T21" fmla="*/ 378 h 1053"/>
                <a:gd name="T22" fmla="*/ 218 w 915"/>
                <a:gd name="T23" fmla="*/ 465 h 1053"/>
                <a:gd name="T24" fmla="*/ 108 w 915"/>
                <a:gd name="T25" fmla="*/ 549 h 1053"/>
                <a:gd name="T26" fmla="*/ 53 w 915"/>
                <a:gd name="T27" fmla="*/ 589 h 1053"/>
                <a:gd name="T28" fmla="*/ 0 w 915"/>
                <a:gd name="T29" fmla="*/ 629 h 1053"/>
                <a:gd name="T30" fmla="*/ 0 w 915"/>
                <a:gd name="T31" fmla="*/ 629 h 1053"/>
                <a:gd name="T32" fmla="*/ 0 w 915"/>
                <a:gd name="T33" fmla="*/ 629 h 1053"/>
                <a:gd name="T34" fmla="*/ 53 w 915"/>
                <a:gd name="T35" fmla="*/ 667 h 1053"/>
                <a:gd name="T36" fmla="*/ 107 w 915"/>
                <a:gd name="T37" fmla="*/ 704 h 1053"/>
                <a:gd name="T38" fmla="*/ 161 w 915"/>
                <a:gd name="T39" fmla="*/ 739 h 1053"/>
                <a:gd name="T40" fmla="*/ 216 w 915"/>
                <a:gd name="T41" fmla="*/ 774 h 1053"/>
                <a:gd name="T42" fmla="*/ 272 w 915"/>
                <a:gd name="T43" fmla="*/ 808 h 1053"/>
                <a:gd name="T44" fmla="*/ 328 w 915"/>
                <a:gd name="T45" fmla="*/ 839 h 1053"/>
                <a:gd name="T46" fmla="*/ 384 w 915"/>
                <a:gd name="T47" fmla="*/ 870 h 1053"/>
                <a:gd name="T48" fmla="*/ 442 w 915"/>
                <a:gd name="T49" fmla="*/ 899 h 1053"/>
                <a:gd name="T50" fmla="*/ 500 w 915"/>
                <a:gd name="T51" fmla="*/ 926 h 1053"/>
                <a:gd name="T52" fmla="*/ 559 w 915"/>
                <a:gd name="T53" fmla="*/ 951 h 1053"/>
                <a:gd name="T54" fmla="*/ 617 w 915"/>
                <a:gd name="T55" fmla="*/ 973 h 1053"/>
                <a:gd name="T56" fmla="*/ 675 w 915"/>
                <a:gd name="T57" fmla="*/ 994 h 1053"/>
                <a:gd name="T58" fmla="*/ 735 w 915"/>
                <a:gd name="T59" fmla="*/ 1012 h 1053"/>
                <a:gd name="T60" fmla="*/ 795 w 915"/>
                <a:gd name="T61" fmla="*/ 1028 h 1053"/>
                <a:gd name="T62" fmla="*/ 854 w 915"/>
                <a:gd name="T63" fmla="*/ 1042 h 1053"/>
                <a:gd name="T64" fmla="*/ 885 w 915"/>
                <a:gd name="T65" fmla="*/ 1048 h 1053"/>
                <a:gd name="T66" fmla="*/ 915 w 915"/>
                <a:gd name="T67" fmla="*/ 1053 h 1053"/>
                <a:gd name="T68" fmla="*/ 915 w 915"/>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5" h="1053">
                  <a:moveTo>
                    <a:pt x="915" y="0"/>
                  </a:moveTo>
                  <a:lnTo>
                    <a:pt x="915" y="0"/>
                  </a:lnTo>
                  <a:lnTo>
                    <a:pt x="854" y="29"/>
                  </a:lnTo>
                  <a:lnTo>
                    <a:pt x="795" y="62"/>
                  </a:lnTo>
                  <a:lnTo>
                    <a:pt x="735" y="97"/>
                  </a:lnTo>
                  <a:lnTo>
                    <a:pt x="675" y="133"/>
                  </a:lnTo>
                  <a:lnTo>
                    <a:pt x="617" y="171"/>
                  </a:lnTo>
                  <a:lnTo>
                    <a:pt x="559" y="210"/>
                  </a:lnTo>
                  <a:lnTo>
                    <a:pt x="500" y="251"/>
                  </a:lnTo>
                  <a:lnTo>
                    <a:pt x="443" y="294"/>
                  </a:lnTo>
                  <a:lnTo>
                    <a:pt x="329" y="378"/>
                  </a:lnTo>
                  <a:lnTo>
                    <a:pt x="218" y="465"/>
                  </a:lnTo>
                  <a:lnTo>
                    <a:pt x="108" y="549"/>
                  </a:lnTo>
                  <a:lnTo>
                    <a:pt x="53" y="589"/>
                  </a:lnTo>
                  <a:lnTo>
                    <a:pt x="0" y="629"/>
                  </a:lnTo>
                  <a:lnTo>
                    <a:pt x="0" y="629"/>
                  </a:lnTo>
                  <a:lnTo>
                    <a:pt x="0" y="629"/>
                  </a:lnTo>
                  <a:lnTo>
                    <a:pt x="53" y="667"/>
                  </a:lnTo>
                  <a:lnTo>
                    <a:pt x="107" y="704"/>
                  </a:lnTo>
                  <a:lnTo>
                    <a:pt x="161" y="739"/>
                  </a:lnTo>
                  <a:lnTo>
                    <a:pt x="216" y="774"/>
                  </a:lnTo>
                  <a:lnTo>
                    <a:pt x="272" y="808"/>
                  </a:lnTo>
                  <a:lnTo>
                    <a:pt x="328" y="839"/>
                  </a:lnTo>
                  <a:lnTo>
                    <a:pt x="384" y="870"/>
                  </a:lnTo>
                  <a:lnTo>
                    <a:pt x="442" y="899"/>
                  </a:lnTo>
                  <a:lnTo>
                    <a:pt x="500" y="926"/>
                  </a:lnTo>
                  <a:lnTo>
                    <a:pt x="559" y="951"/>
                  </a:lnTo>
                  <a:lnTo>
                    <a:pt x="617" y="973"/>
                  </a:lnTo>
                  <a:lnTo>
                    <a:pt x="675" y="994"/>
                  </a:lnTo>
                  <a:lnTo>
                    <a:pt x="735" y="1012"/>
                  </a:lnTo>
                  <a:lnTo>
                    <a:pt x="795" y="1028"/>
                  </a:lnTo>
                  <a:lnTo>
                    <a:pt x="854" y="1042"/>
                  </a:lnTo>
                  <a:lnTo>
                    <a:pt x="885" y="1048"/>
                  </a:lnTo>
                  <a:lnTo>
                    <a:pt x="915" y="1053"/>
                  </a:lnTo>
                  <a:lnTo>
                    <a:pt x="915"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3" name="Freeform 7"/>
            <p:cNvSpPr>
              <a:spLocks/>
            </p:cNvSpPr>
            <p:nvPr userDrawn="1"/>
          </p:nvSpPr>
          <p:spPr bwMode="auto">
            <a:xfrm>
              <a:off x="5970589" y="0"/>
              <a:ext cx="2543176" cy="3640139"/>
            </a:xfrm>
            <a:custGeom>
              <a:avLst/>
              <a:gdLst>
                <a:gd name="T0" fmla="*/ 46 w 1602"/>
                <a:gd name="T1" fmla="*/ 0 h 2293"/>
                <a:gd name="T2" fmla="*/ 27 w 1602"/>
                <a:gd name="T3" fmla="*/ 79 h 2293"/>
                <a:gd name="T4" fmla="*/ 13 w 1602"/>
                <a:gd name="T5" fmla="*/ 158 h 2293"/>
                <a:gd name="T6" fmla="*/ 5 w 1602"/>
                <a:gd name="T7" fmla="*/ 236 h 2293"/>
                <a:gd name="T8" fmla="*/ 0 w 1602"/>
                <a:gd name="T9" fmla="*/ 315 h 2293"/>
                <a:gd name="T10" fmla="*/ 1 w 1602"/>
                <a:gd name="T11" fmla="*/ 394 h 2293"/>
                <a:gd name="T12" fmla="*/ 7 w 1602"/>
                <a:gd name="T13" fmla="*/ 473 h 2293"/>
                <a:gd name="T14" fmla="*/ 16 w 1602"/>
                <a:gd name="T15" fmla="*/ 551 h 2293"/>
                <a:gd name="T16" fmla="*/ 27 w 1602"/>
                <a:gd name="T17" fmla="*/ 630 h 2293"/>
                <a:gd name="T18" fmla="*/ 43 w 1602"/>
                <a:gd name="T19" fmla="*/ 708 h 2293"/>
                <a:gd name="T20" fmla="*/ 80 w 1602"/>
                <a:gd name="T21" fmla="*/ 862 h 2293"/>
                <a:gd name="T22" fmla="*/ 124 w 1602"/>
                <a:gd name="T23" fmla="*/ 1014 h 2293"/>
                <a:gd name="T24" fmla="*/ 195 w 1602"/>
                <a:gd name="T25" fmla="*/ 1236 h 2293"/>
                <a:gd name="T26" fmla="*/ 209 w 1602"/>
                <a:gd name="T27" fmla="*/ 1277 h 2293"/>
                <a:gd name="T28" fmla="*/ 242 w 1602"/>
                <a:gd name="T29" fmla="*/ 1358 h 2293"/>
                <a:gd name="T30" fmla="*/ 279 w 1602"/>
                <a:gd name="T31" fmla="*/ 1437 h 2293"/>
                <a:gd name="T32" fmla="*/ 322 w 1602"/>
                <a:gd name="T33" fmla="*/ 1514 h 2293"/>
                <a:gd name="T34" fmla="*/ 369 w 1602"/>
                <a:gd name="T35" fmla="*/ 1590 h 2293"/>
                <a:gd name="T36" fmla="*/ 420 w 1602"/>
                <a:gd name="T37" fmla="*/ 1662 h 2293"/>
                <a:gd name="T38" fmla="*/ 474 w 1602"/>
                <a:gd name="T39" fmla="*/ 1733 h 2293"/>
                <a:gd name="T40" fmla="*/ 531 w 1602"/>
                <a:gd name="T41" fmla="*/ 1801 h 2293"/>
                <a:gd name="T42" fmla="*/ 590 w 1602"/>
                <a:gd name="T43" fmla="*/ 1869 h 2293"/>
                <a:gd name="T44" fmla="*/ 652 w 1602"/>
                <a:gd name="T45" fmla="*/ 1933 h 2293"/>
                <a:gd name="T46" fmla="*/ 749 w 1602"/>
                <a:gd name="T47" fmla="*/ 2025 h 2293"/>
                <a:gd name="T48" fmla="*/ 881 w 1602"/>
                <a:gd name="T49" fmla="*/ 2139 h 2293"/>
                <a:gd name="T50" fmla="*/ 1014 w 1602"/>
                <a:gd name="T51" fmla="*/ 2244 h 2293"/>
                <a:gd name="T52" fmla="*/ 1081 w 1602"/>
                <a:gd name="T53" fmla="*/ 2293 h 2293"/>
                <a:gd name="T54" fmla="*/ 1107 w 1602"/>
                <a:gd name="T55" fmla="*/ 2266 h 2293"/>
                <a:gd name="T56" fmla="*/ 1157 w 1602"/>
                <a:gd name="T57" fmla="*/ 2210 h 2293"/>
                <a:gd name="T58" fmla="*/ 1206 w 1602"/>
                <a:gd name="T59" fmla="*/ 2151 h 2293"/>
                <a:gd name="T60" fmla="*/ 1249 w 1602"/>
                <a:gd name="T61" fmla="*/ 2090 h 2293"/>
                <a:gd name="T62" fmla="*/ 1290 w 1602"/>
                <a:gd name="T63" fmla="*/ 2027 h 2293"/>
                <a:gd name="T64" fmla="*/ 1328 w 1602"/>
                <a:gd name="T65" fmla="*/ 1963 h 2293"/>
                <a:gd name="T66" fmla="*/ 1363 w 1602"/>
                <a:gd name="T67" fmla="*/ 1898 h 2293"/>
                <a:gd name="T68" fmla="*/ 1396 w 1602"/>
                <a:gd name="T69" fmla="*/ 1830 h 2293"/>
                <a:gd name="T70" fmla="*/ 1425 w 1602"/>
                <a:gd name="T71" fmla="*/ 1762 h 2293"/>
                <a:gd name="T72" fmla="*/ 1452 w 1602"/>
                <a:gd name="T73" fmla="*/ 1692 h 2293"/>
                <a:gd name="T74" fmla="*/ 1475 w 1602"/>
                <a:gd name="T75" fmla="*/ 1620 h 2293"/>
                <a:gd name="T76" fmla="*/ 1508 w 1602"/>
                <a:gd name="T77" fmla="*/ 1511 h 2293"/>
                <a:gd name="T78" fmla="*/ 1542 w 1602"/>
                <a:gd name="T79" fmla="*/ 1362 h 2293"/>
                <a:gd name="T80" fmla="*/ 1568 w 1602"/>
                <a:gd name="T81" fmla="*/ 1211 h 2293"/>
                <a:gd name="T82" fmla="*/ 1586 w 1602"/>
                <a:gd name="T83" fmla="*/ 1058 h 2293"/>
                <a:gd name="T84" fmla="*/ 1597 w 1602"/>
                <a:gd name="T85" fmla="*/ 902 h 2293"/>
                <a:gd name="T86" fmla="*/ 1602 w 1602"/>
                <a:gd name="T87" fmla="*/ 747 h 2293"/>
                <a:gd name="T88" fmla="*/ 1601 w 1602"/>
                <a:gd name="T89" fmla="*/ 593 h 2293"/>
                <a:gd name="T90" fmla="*/ 1597 w 1602"/>
                <a:gd name="T91" fmla="*/ 440 h 2293"/>
                <a:gd name="T92" fmla="*/ 1588 w 1602"/>
                <a:gd name="T93" fmla="*/ 290 h 2293"/>
                <a:gd name="T94" fmla="*/ 1577 w 1602"/>
                <a:gd name="T95" fmla="*/ 143 h 2293"/>
                <a:gd name="T96" fmla="*/ 46 w 1602"/>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2" h="2293">
                  <a:moveTo>
                    <a:pt x="46" y="0"/>
                  </a:moveTo>
                  <a:lnTo>
                    <a:pt x="46" y="0"/>
                  </a:lnTo>
                  <a:lnTo>
                    <a:pt x="36" y="39"/>
                  </a:lnTo>
                  <a:lnTo>
                    <a:pt x="27" y="79"/>
                  </a:lnTo>
                  <a:lnTo>
                    <a:pt x="19" y="118"/>
                  </a:lnTo>
                  <a:lnTo>
                    <a:pt x="13" y="158"/>
                  </a:lnTo>
                  <a:lnTo>
                    <a:pt x="8" y="197"/>
                  </a:lnTo>
                  <a:lnTo>
                    <a:pt x="5" y="236"/>
                  </a:lnTo>
                  <a:lnTo>
                    <a:pt x="2" y="276"/>
                  </a:lnTo>
                  <a:lnTo>
                    <a:pt x="0" y="315"/>
                  </a:lnTo>
                  <a:lnTo>
                    <a:pt x="0" y="354"/>
                  </a:lnTo>
                  <a:lnTo>
                    <a:pt x="1" y="394"/>
                  </a:lnTo>
                  <a:lnTo>
                    <a:pt x="4" y="433"/>
                  </a:lnTo>
                  <a:lnTo>
                    <a:pt x="7" y="473"/>
                  </a:lnTo>
                  <a:lnTo>
                    <a:pt x="10" y="512"/>
                  </a:lnTo>
                  <a:lnTo>
                    <a:pt x="16" y="551"/>
                  </a:lnTo>
                  <a:lnTo>
                    <a:pt x="22" y="591"/>
                  </a:lnTo>
                  <a:lnTo>
                    <a:pt x="27" y="630"/>
                  </a:lnTo>
                  <a:lnTo>
                    <a:pt x="35" y="668"/>
                  </a:lnTo>
                  <a:lnTo>
                    <a:pt x="43" y="708"/>
                  </a:lnTo>
                  <a:lnTo>
                    <a:pt x="60" y="785"/>
                  </a:lnTo>
                  <a:lnTo>
                    <a:pt x="80" y="862"/>
                  </a:lnTo>
                  <a:lnTo>
                    <a:pt x="101" y="938"/>
                  </a:lnTo>
                  <a:lnTo>
                    <a:pt x="124" y="1014"/>
                  </a:lnTo>
                  <a:lnTo>
                    <a:pt x="147" y="1089"/>
                  </a:lnTo>
                  <a:lnTo>
                    <a:pt x="195" y="1236"/>
                  </a:lnTo>
                  <a:lnTo>
                    <a:pt x="195" y="1236"/>
                  </a:lnTo>
                  <a:lnTo>
                    <a:pt x="209" y="1277"/>
                  </a:lnTo>
                  <a:lnTo>
                    <a:pt x="224" y="1319"/>
                  </a:lnTo>
                  <a:lnTo>
                    <a:pt x="242" y="1358"/>
                  </a:lnTo>
                  <a:lnTo>
                    <a:pt x="260" y="1398"/>
                  </a:lnTo>
                  <a:lnTo>
                    <a:pt x="279" y="1437"/>
                  </a:lnTo>
                  <a:lnTo>
                    <a:pt x="299" y="1476"/>
                  </a:lnTo>
                  <a:lnTo>
                    <a:pt x="322" y="1514"/>
                  </a:lnTo>
                  <a:lnTo>
                    <a:pt x="344" y="1551"/>
                  </a:lnTo>
                  <a:lnTo>
                    <a:pt x="369" y="1590"/>
                  </a:lnTo>
                  <a:lnTo>
                    <a:pt x="394" y="1626"/>
                  </a:lnTo>
                  <a:lnTo>
                    <a:pt x="420" y="1662"/>
                  </a:lnTo>
                  <a:lnTo>
                    <a:pt x="445" y="1698"/>
                  </a:lnTo>
                  <a:lnTo>
                    <a:pt x="474" y="1733"/>
                  </a:lnTo>
                  <a:lnTo>
                    <a:pt x="502" y="1767"/>
                  </a:lnTo>
                  <a:lnTo>
                    <a:pt x="531" y="1801"/>
                  </a:lnTo>
                  <a:lnTo>
                    <a:pt x="560" y="1835"/>
                  </a:lnTo>
                  <a:lnTo>
                    <a:pt x="590" y="1869"/>
                  </a:lnTo>
                  <a:lnTo>
                    <a:pt x="621" y="1900"/>
                  </a:lnTo>
                  <a:lnTo>
                    <a:pt x="652" y="1933"/>
                  </a:lnTo>
                  <a:lnTo>
                    <a:pt x="685" y="1963"/>
                  </a:lnTo>
                  <a:lnTo>
                    <a:pt x="749" y="2025"/>
                  </a:lnTo>
                  <a:lnTo>
                    <a:pt x="814" y="2084"/>
                  </a:lnTo>
                  <a:lnTo>
                    <a:pt x="881" y="2139"/>
                  </a:lnTo>
                  <a:lnTo>
                    <a:pt x="948" y="2193"/>
                  </a:lnTo>
                  <a:lnTo>
                    <a:pt x="1014" y="2244"/>
                  </a:lnTo>
                  <a:lnTo>
                    <a:pt x="1081" y="2293"/>
                  </a:lnTo>
                  <a:lnTo>
                    <a:pt x="1081" y="2293"/>
                  </a:lnTo>
                  <a:lnTo>
                    <a:pt x="1081" y="2293"/>
                  </a:lnTo>
                  <a:lnTo>
                    <a:pt x="1107" y="2266"/>
                  </a:lnTo>
                  <a:lnTo>
                    <a:pt x="1132" y="2238"/>
                  </a:lnTo>
                  <a:lnTo>
                    <a:pt x="1157" y="2210"/>
                  </a:lnTo>
                  <a:lnTo>
                    <a:pt x="1182" y="2180"/>
                  </a:lnTo>
                  <a:lnTo>
                    <a:pt x="1206" y="2151"/>
                  </a:lnTo>
                  <a:lnTo>
                    <a:pt x="1228" y="2121"/>
                  </a:lnTo>
                  <a:lnTo>
                    <a:pt x="1249" y="2090"/>
                  </a:lnTo>
                  <a:lnTo>
                    <a:pt x="1270" y="2059"/>
                  </a:lnTo>
                  <a:lnTo>
                    <a:pt x="1290" y="2027"/>
                  </a:lnTo>
                  <a:lnTo>
                    <a:pt x="1310" y="1996"/>
                  </a:lnTo>
                  <a:lnTo>
                    <a:pt x="1328" y="1963"/>
                  </a:lnTo>
                  <a:lnTo>
                    <a:pt x="1346" y="1931"/>
                  </a:lnTo>
                  <a:lnTo>
                    <a:pt x="1363" y="1898"/>
                  </a:lnTo>
                  <a:lnTo>
                    <a:pt x="1380" y="1864"/>
                  </a:lnTo>
                  <a:lnTo>
                    <a:pt x="1396" y="1830"/>
                  </a:lnTo>
                  <a:lnTo>
                    <a:pt x="1410" y="1797"/>
                  </a:lnTo>
                  <a:lnTo>
                    <a:pt x="1425" y="1762"/>
                  </a:lnTo>
                  <a:lnTo>
                    <a:pt x="1438" y="1727"/>
                  </a:lnTo>
                  <a:lnTo>
                    <a:pt x="1452" y="1692"/>
                  </a:lnTo>
                  <a:lnTo>
                    <a:pt x="1464" y="1656"/>
                  </a:lnTo>
                  <a:lnTo>
                    <a:pt x="1475" y="1620"/>
                  </a:lnTo>
                  <a:lnTo>
                    <a:pt x="1487" y="1584"/>
                  </a:lnTo>
                  <a:lnTo>
                    <a:pt x="1508" y="1511"/>
                  </a:lnTo>
                  <a:lnTo>
                    <a:pt x="1526" y="1438"/>
                  </a:lnTo>
                  <a:lnTo>
                    <a:pt x="1542" y="1362"/>
                  </a:lnTo>
                  <a:lnTo>
                    <a:pt x="1556" y="1287"/>
                  </a:lnTo>
                  <a:lnTo>
                    <a:pt x="1568" y="1211"/>
                  </a:lnTo>
                  <a:lnTo>
                    <a:pt x="1578" y="1134"/>
                  </a:lnTo>
                  <a:lnTo>
                    <a:pt x="1586" y="1058"/>
                  </a:lnTo>
                  <a:lnTo>
                    <a:pt x="1592" y="980"/>
                  </a:lnTo>
                  <a:lnTo>
                    <a:pt x="1597" y="902"/>
                  </a:lnTo>
                  <a:lnTo>
                    <a:pt x="1600" y="825"/>
                  </a:lnTo>
                  <a:lnTo>
                    <a:pt x="1602" y="747"/>
                  </a:lnTo>
                  <a:lnTo>
                    <a:pt x="1602" y="671"/>
                  </a:lnTo>
                  <a:lnTo>
                    <a:pt x="1601" y="593"/>
                  </a:lnTo>
                  <a:lnTo>
                    <a:pt x="1600" y="516"/>
                  </a:lnTo>
                  <a:lnTo>
                    <a:pt x="1597" y="440"/>
                  </a:lnTo>
                  <a:lnTo>
                    <a:pt x="1592" y="365"/>
                  </a:lnTo>
                  <a:lnTo>
                    <a:pt x="1588" y="290"/>
                  </a:lnTo>
                  <a:lnTo>
                    <a:pt x="1582" y="216"/>
                  </a:lnTo>
                  <a:lnTo>
                    <a:pt x="1577" y="143"/>
                  </a:lnTo>
                  <a:lnTo>
                    <a:pt x="1562" y="0"/>
                  </a:lnTo>
                  <a:lnTo>
                    <a:pt x="46"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5" name="Freeform 9"/>
            <p:cNvSpPr>
              <a:spLocks/>
            </p:cNvSpPr>
            <p:nvPr userDrawn="1"/>
          </p:nvSpPr>
          <p:spPr bwMode="auto">
            <a:xfrm>
              <a:off x="7686677" y="0"/>
              <a:ext cx="1452563" cy="3640139"/>
            </a:xfrm>
            <a:custGeom>
              <a:avLst/>
              <a:gdLst>
                <a:gd name="T0" fmla="*/ 915 w 915"/>
                <a:gd name="T1" fmla="*/ 1753 h 2293"/>
                <a:gd name="T2" fmla="*/ 915 w 915"/>
                <a:gd name="T3" fmla="*/ 0 h 2293"/>
                <a:gd name="T4" fmla="*/ 240 w 915"/>
                <a:gd name="T5" fmla="*/ 0 h 2293"/>
                <a:gd name="T6" fmla="*/ 240 w 915"/>
                <a:gd name="T7" fmla="*/ 0 h 2293"/>
                <a:gd name="T8" fmla="*/ 247 w 915"/>
                <a:gd name="T9" fmla="*/ 70 h 2293"/>
                <a:gd name="T10" fmla="*/ 254 w 915"/>
                <a:gd name="T11" fmla="*/ 141 h 2293"/>
                <a:gd name="T12" fmla="*/ 259 w 915"/>
                <a:gd name="T13" fmla="*/ 212 h 2293"/>
                <a:gd name="T14" fmla="*/ 263 w 915"/>
                <a:gd name="T15" fmla="*/ 282 h 2293"/>
                <a:gd name="T16" fmla="*/ 266 w 915"/>
                <a:gd name="T17" fmla="*/ 353 h 2293"/>
                <a:gd name="T18" fmla="*/ 270 w 915"/>
                <a:gd name="T19" fmla="*/ 424 h 2293"/>
                <a:gd name="T20" fmla="*/ 271 w 915"/>
                <a:gd name="T21" fmla="*/ 496 h 2293"/>
                <a:gd name="T22" fmla="*/ 272 w 915"/>
                <a:gd name="T23" fmla="*/ 567 h 2293"/>
                <a:gd name="T24" fmla="*/ 271 w 915"/>
                <a:gd name="T25" fmla="*/ 639 h 2293"/>
                <a:gd name="T26" fmla="*/ 270 w 915"/>
                <a:gd name="T27" fmla="*/ 710 h 2293"/>
                <a:gd name="T28" fmla="*/ 268 w 915"/>
                <a:gd name="T29" fmla="*/ 782 h 2293"/>
                <a:gd name="T30" fmla="*/ 265 w 915"/>
                <a:gd name="T31" fmla="*/ 854 h 2293"/>
                <a:gd name="T32" fmla="*/ 261 w 915"/>
                <a:gd name="T33" fmla="*/ 925 h 2293"/>
                <a:gd name="T34" fmla="*/ 256 w 915"/>
                <a:gd name="T35" fmla="*/ 997 h 2293"/>
                <a:gd name="T36" fmla="*/ 250 w 915"/>
                <a:gd name="T37" fmla="*/ 1069 h 2293"/>
                <a:gd name="T38" fmla="*/ 243 w 915"/>
                <a:gd name="T39" fmla="*/ 1141 h 2293"/>
                <a:gd name="T40" fmla="*/ 235 w 915"/>
                <a:gd name="T41" fmla="*/ 1213 h 2293"/>
                <a:gd name="T42" fmla="*/ 227 w 915"/>
                <a:gd name="T43" fmla="*/ 1285 h 2293"/>
                <a:gd name="T44" fmla="*/ 217 w 915"/>
                <a:gd name="T45" fmla="*/ 1357 h 2293"/>
                <a:gd name="T46" fmla="*/ 205 w 915"/>
                <a:gd name="T47" fmla="*/ 1429 h 2293"/>
                <a:gd name="T48" fmla="*/ 194 w 915"/>
                <a:gd name="T49" fmla="*/ 1502 h 2293"/>
                <a:gd name="T50" fmla="*/ 182 w 915"/>
                <a:gd name="T51" fmla="*/ 1574 h 2293"/>
                <a:gd name="T52" fmla="*/ 167 w 915"/>
                <a:gd name="T53" fmla="*/ 1646 h 2293"/>
                <a:gd name="T54" fmla="*/ 153 w 915"/>
                <a:gd name="T55" fmla="*/ 1718 h 2293"/>
                <a:gd name="T56" fmla="*/ 137 w 915"/>
                <a:gd name="T57" fmla="*/ 1790 h 2293"/>
                <a:gd name="T58" fmla="*/ 121 w 915"/>
                <a:gd name="T59" fmla="*/ 1862 h 2293"/>
                <a:gd name="T60" fmla="*/ 103 w 915"/>
                <a:gd name="T61" fmla="*/ 1934 h 2293"/>
                <a:gd name="T62" fmla="*/ 84 w 915"/>
                <a:gd name="T63" fmla="*/ 2006 h 2293"/>
                <a:gd name="T64" fmla="*/ 65 w 915"/>
                <a:gd name="T65" fmla="*/ 2078 h 2293"/>
                <a:gd name="T66" fmla="*/ 44 w 915"/>
                <a:gd name="T67" fmla="*/ 2150 h 2293"/>
                <a:gd name="T68" fmla="*/ 22 w 915"/>
                <a:gd name="T69" fmla="*/ 2221 h 2293"/>
                <a:gd name="T70" fmla="*/ 0 w 915"/>
                <a:gd name="T71" fmla="*/ 2293 h 2293"/>
                <a:gd name="T72" fmla="*/ 0 w 915"/>
                <a:gd name="T73" fmla="*/ 2293 h 2293"/>
                <a:gd name="T74" fmla="*/ 53 w 915"/>
                <a:gd name="T75" fmla="*/ 2255 h 2293"/>
                <a:gd name="T76" fmla="*/ 108 w 915"/>
                <a:gd name="T77" fmla="*/ 2216 h 2293"/>
                <a:gd name="T78" fmla="*/ 162 w 915"/>
                <a:gd name="T79" fmla="*/ 2179 h 2293"/>
                <a:gd name="T80" fmla="*/ 218 w 915"/>
                <a:gd name="T81" fmla="*/ 2142 h 2293"/>
                <a:gd name="T82" fmla="*/ 273 w 915"/>
                <a:gd name="T83" fmla="*/ 2106 h 2293"/>
                <a:gd name="T84" fmla="*/ 329 w 915"/>
                <a:gd name="T85" fmla="*/ 2071 h 2293"/>
                <a:gd name="T86" fmla="*/ 385 w 915"/>
                <a:gd name="T87" fmla="*/ 2036 h 2293"/>
                <a:gd name="T88" fmla="*/ 443 w 915"/>
                <a:gd name="T89" fmla="*/ 2001 h 2293"/>
                <a:gd name="T90" fmla="*/ 500 w 915"/>
                <a:gd name="T91" fmla="*/ 1969 h 2293"/>
                <a:gd name="T92" fmla="*/ 559 w 915"/>
                <a:gd name="T93" fmla="*/ 1935 h 2293"/>
                <a:gd name="T94" fmla="*/ 617 w 915"/>
                <a:gd name="T95" fmla="*/ 1904 h 2293"/>
                <a:gd name="T96" fmla="*/ 675 w 915"/>
                <a:gd name="T97" fmla="*/ 1872 h 2293"/>
                <a:gd name="T98" fmla="*/ 735 w 915"/>
                <a:gd name="T99" fmla="*/ 1842 h 2293"/>
                <a:gd name="T100" fmla="*/ 795 w 915"/>
                <a:gd name="T101" fmla="*/ 1811 h 2293"/>
                <a:gd name="T102" fmla="*/ 854 w 915"/>
                <a:gd name="T103" fmla="*/ 1782 h 2293"/>
                <a:gd name="T104" fmla="*/ 915 w 915"/>
                <a:gd name="T105" fmla="*/ 1753 h 2293"/>
                <a:gd name="T106" fmla="*/ 915 w 915"/>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5" h="2293">
                  <a:moveTo>
                    <a:pt x="915" y="1753"/>
                  </a:moveTo>
                  <a:lnTo>
                    <a:pt x="915" y="0"/>
                  </a:lnTo>
                  <a:lnTo>
                    <a:pt x="240" y="0"/>
                  </a:lnTo>
                  <a:lnTo>
                    <a:pt x="240" y="0"/>
                  </a:lnTo>
                  <a:lnTo>
                    <a:pt x="247" y="70"/>
                  </a:lnTo>
                  <a:lnTo>
                    <a:pt x="254" y="141"/>
                  </a:lnTo>
                  <a:lnTo>
                    <a:pt x="259" y="212"/>
                  </a:lnTo>
                  <a:lnTo>
                    <a:pt x="263" y="282"/>
                  </a:lnTo>
                  <a:lnTo>
                    <a:pt x="266" y="353"/>
                  </a:lnTo>
                  <a:lnTo>
                    <a:pt x="270" y="424"/>
                  </a:lnTo>
                  <a:lnTo>
                    <a:pt x="271" y="496"/>
                  </a:lnTo>
                  <a:lnTo>
                    <a:pt x="272" y="567"/>
                  </a:lnTo>
                  <a:lnTo>
                    <a:pt x="271" y="639"/>
                  </a:lnTo>
                  <a:lnTo>
                    <a:pt x="270" y="710"/>
                  </a:lnTo>
                  <a:lnTo>
                    <a:pt x="268" y="782"/>
                  </a:lnTo>
                  <a:lnTo>
                    <a:pt x="265" y="854"/>
                  </a:lnTo>
                  <a:lnTo>
                    <a:pt x="261" y="925"/>
                  </a:lnTo>
                  <a:lnTo>
                    <a:pt x="256" y="997"/>
                  </a:lnTo>
                  <a:lnTo>
                    <a:pt x="250" y="1069"/>
                  </a:lnTo>
                  <a:lnTo>
                    <a:pt x="243" y="1141"/>
                  </a:lnTo>
                  <a:lnTo>
                    <a:pt x="235" y="1213"/>
                  </a:lnTo>
                  <a:lnTo>
                    <a:pt x="227" y="1285"/>
                  </a:lnTo>
                  <a:lnTo>
                    <a:pt x="217" y="1357"/>
                  </a:lnTo>
                  <a:lnTo>
                    <a:pt x="205" y="1429"/>
                  </a:lnTo>
                  <a:lnTo>
                    <a:pt x="194" y="1502"/>
                  </a:lnTo>
                  <a:lnTo>
                    <a:pt x="182" y="1574"/>
                  </a:lnTo>
                  <a:lnTo>
                    <a:pt x="167" y="1646"/>
                  </a:lnTo>
                  <a:lnTo>
                    <a:pt x="153" y="1718"/>
                  </a:lnTo>
                  <a:lnTo>
                    <a:pt x="137" y="1790"/>
                  </a:lnTo>
                  <a:lnTo>
                    <a:pt x="121" y="1862"/>
                  </a:lnTo>
                  <a:lnTo>
                    <a:pt x="103" y="1934"/>
                  </a:lnTo>
                  <a:lnTo>
                    <a:pt x="84" y="2006"/>
                  </a:lnTo>
                  <a:lnTo>
                    <a:pt x="65" y="2078"/>
                  </a:lnTo>
                  <a:lnTo>
                    <a:pt x="44" y="2150"/>
                  </a:lnTo>
                  <a:lnTo>
                    <a:pt x="22" y="2221"/>
                  </a:lnTo>
                  <a:lnTo>
                    <a:pt x="0" y="2293"/>
                  </a:lnTo>
                  <a:lnTo>
                    <a:pt x="0" y="2293"/>
                  </a:lnTo>
                  <a:lnTo>
                    <a:pt x="53" y="2255"/>
                  </a:lnTo>
                  <a:lnTo>
                    <a:pt x="108" y="2216"/>
                  </a:lnTo>
                  <a:lnTo>
                    <a:pt x="162" y="2179"/>
                  </a:lnTo>
                  <a:lnTo>
                    <a:pt x="218" y="2142"/>
                  </a:lnTo>
                  <a:lnTo>
                    <a:pt x="273" y="2106"/>
                  </a:lnTo>
                  <a:lnTo>
                    <a:pt x="329" y="2071"/>
                  </a:lnTo>
                  <a:lnTo>
                    <a:pt x="385" y="2036"/>
                  </a:lnTo>
                  <a:lnTo>
                    <a:pt x="443" y="2001"/>
                  </a:lnTo>
                  <a:lnTo>
                    <a:pt x="500" y="1969"/>
                  </a:lnTo>
                  <a:lnTo>
                    <a:pt x="559" y="1935"/>
                  </a:lnTo>
                  <a:lnTo>
                    <a:pt x="617" y="1904"/>
                  </a:lnTo>
                  <a:lnTo>
                    <a:pt x="675" y="1872"/>
                  </a:lnTo>
                  <a:lnTo>
                    <a:pt x="735" y="1842"/>
                  </a:lnTo>
                  <a:lnTo>
                    <a:pt x="795" y="1811"/>
                  </a:lnTo>
                  <a:lnTo>
                    <a:pt x="854" y="1782"/>
                  </a:lnTo>
                  <a:lnTo>
                    <a:pt x="915" y="1753"/>
                  </a:lnTo>
                  <a:lnTo>
                    <a:pt x="915"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6" name="Freeform 10"/>
            <p:cNvSpPr>
              <a:spLocks/>
            </p:cNvSpPr>
            <p:nvPr userDrawn="1"/>
          </p:nvSpPr>
          <p:spPr bwMode="auto">
            <a:xfrm>
              <a:off x="7686677" y="3640139"/>
              <a:ext cx="1452563" cy="857250"/>
            </a:xfrm>
            <a:custGeom>
              <a:avLst/>
              <a:gdLst>
                <a:gd name="T0" fmla="*/ 915 w 915"/>
                <a:gd name="T1" fmla="*/ 378 h 540"/>
                <a:gd name="T2" fmla="*/ 915 w 915"/>
                <a:gd name="T3" fmla="*/ 378 h 540"/>
                <a:gd name="T4" fmla="*/ 854 w 915"/>
                <a:gd name="T5" fmla="*/ 368 h 540"/>
                <a:gd name="T6" fmla="*/ 795 w 915"/>
                <a:gd name="T7" fmla="*/ 356 h 540"/>
                <a:gd name="T8" fmla="*/ 735 w 915"/>
                <a:gd name="T9" fmla="*/ 342 h 540"/>
                <a:gd name="T10" fmla="*/ 675 w 915"/>
                <a:gd name="T11" fmla="*/ 327 h 540"/>
                <a:gd name="T12" fmla="*/ 617 w 915"/>
                <a:gd name="T13" fmla="*/ 309 h 540"/>
                <a:gd name="T14" fmla="*/ 559 w 915"/>
                <a:gd name="T15" fmla="*/ 290 h 540"/>
                <a:gd name="T16" fmla="*/ 500 w 915"/>
                <a:gd name="T17" fmla="*/ 270 h 540"/>
                <a:gd name="T18" fmla="*/ 442 w 915"/>
                <a:gd name="T19" fmla="*/ 247 h 540"/>
                <a:gd name="T20" fmla="*/ 384 w 915"/>
                <a:gd name="T21" fmla="*/ 223 h 540"/>
                <a:gd name="T22" fmla="*/ 328 w 915"/>
                <a:gd name="T23" fmla="*/ 196 h 540"/>
                <a:gd name="T24" fmla="*/ 272 w 915"/>
                <a:gd name="T25" fmla="*/ 167 h 540"/>
                <a:gd name="T26" fmla="*/ 216 w 915"/>
                <a:gd name="T27" fmla="*/ 138 h 540"/>
                <a:gd name="T28" fmla="*/ 161 w 915"/>
                <a:gd name="T29" fmla="*/ 107 h 540"/>
                <a:gd name="T30" fmla="*/ 107 w 915"/>
                <a:gd name="T31" fmla="*/ 73 h 540"/>
                <a:gd name="T32" fmla="*/ 53 w 915"/>
                <a:gd name="T33" fmla="*/ 37 h 540"/>
                <a:gd name="T34" fmla="*/ 0 w 915"/>
                <a:gd name="T35" fmla="*/ 0 h 540"/>
                <a:gd name="T36" fmla="*/ 0 w 915"/>
                <a:gd name="T37" fmla="*/ 0 h 540"/>
                <a:gd name="T38" fmla="*/ 55 w 915"/>
                <a:gd name="T39" fmla="*/ 39 h 540"/>
                <a:gd name="T40" fmla="*/ 110 w 915"/>
                <a:gd name="T41" fmla="*/ 79 h 540"/>
                <a:gd name="T42" fmla="*/ 165 w 915"/>
                <a:gd name="T43" fmla="*/ 116 h 540"/>
                <a:gd name="T44" fmla="*/ 221 w 915"/>
                <a:gd name="T45" fmla="*/ 153 h 540"/>
                <a:gd name="T46" fmla="*/ 277 w 915"/>
                <a:gd name="T47" fmla="*/ 190 h 540"/>
                <a:gd name="T48" fmla="*/ 334 w 915"/>
                <a:gd name="T49" fmla="*/ 225 h 540"/>
                <a:gd name="T50" fmla="*/ 391 w 915"/>
                <a:gd name="T51" fmla="*/ 260 h 540"/>
                <a:gd name="T52" fmla="*/ 448 w 915"/>
                <a:gd name="T53" fmla="*/ 295 h 540"/>
                <a:gd name="T54" fmla="*/ 506 w 915"/>
                <a:gd name="T55" fmla="*/ 327 h 540"/>
                <a:gd name="T56" fmla="*/ 563 w 915"/>
                <a:gd name="T57" fmla="*/ 360 h 540"/>
                <a:gd name="T58" fmla="*/ 622 w 915"/>
                <a:gd name="T59" fmla="*/ 392 h 540"/>
                <a:gd name="T60" fmla="*/ 679 w 915"/>
                <a:gd name="T61" fmla="*/ 423 h 540"/>
                <a:gd name="T62" fmla="*/ 737 w 915"/>
                <a:gd name="T63" fmla="*/ 453 h 540"/>
                <a:gd name="T64" fmla="*/ 797 w 915"/>
                <a:gd name="T65" fmla="*/ 482 h 540"/>
                <a:gd name="T66" fmla="*/ 855 w 915"/>
                <a:gd name="T67" fmla="*/ 512 h 540"/>
                <a:gd name="T68" fmla="*/ 915 w 915"/>
                <a:gd name="T69" fmla="*/ 540 h 540"/>
                <a:gd name="T70" fmla="*/ 915 w 915"/>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5" h="540">
                  <a:moveTo>
                    <a:pt x="915" y="378"/>
                  </a:moveTo>
                  <a:lnTo>
                    <a:pt x="915" y="378"/>
                  </a:lnTo>
                  <a:lnTo>
                    <a:pt x="854" y="368"/>
                  </a:lnTo>
                  <a:lnTo>
                    <a:pt x="795" y="356"/>
                  </a:lnTo>
                  <a:lnTo>
                    <a:pt x="735" y="342"/>
                  </a:lnTo>
                  <a:lnTo>
                    <a:pt x="675" y="327"/>
                  </a:lnTo>
                  <a:lnTo>
                    <a:pt x="617" y="309"/>
                  </a:lnTo>
                  <a:lnTo>
                    <a:pt x="559" y="290"/>
                  </a:lnTo>
                  <a:lnTo>
                    <a:pt x="500" y="270"/>
                  </a:lnTo>
                  <a:lnTo>
                    <a:pt x="442" y="247"/>
                  </a:lnTo>
                  <a:lnTo>
                    <a:pt x="384" y="223"/>
                  </a:lnTo>
                  <a:lnTo>
                    <a:pt x="328" y="196"/>
                  </a:lnTo>
                  <a:lnTo>
                    <a:pt x="272" y="167"/>
                  </a:lnTo>
                  <a:lnTo>
                    <a:pt x="216" y="138"/>
                  </a:lnTo>
                  <a:lnTo>
                    <a:pt x="161" y="107"/>
                  </a:lnTo>
                  <a:lnTo>
                    <a:pt x="107" y="73"/>
                  </a:lnTo>
                  <a:lnTo>
                    <a:pt x="53" y="37"/>
                  </a:lnTo>
                  <a:lnTo>
                    <a:pt x="0" y="0"/>
                  </a:lnTo>
                  <a:lnTo>
                    <a:pt x="0" y="0"/>
                  </a:lnTo>
                  <a:lnTo>
                    <a:pt x="55" y="39"/>
                  </a:lnTo>
                  <a:lnTo>
                    <a:pt x="110" y="79"/>
                  </a:lnTo>
                  <a:lnTo>
                    <a:pt x="165" y="116"/>
                  </a:lnTo>
                  <a:lnTo>
                    <a:pt x="221" y="153"/>
                  </a:lnTo>
                  <a:lnTo>
                    <a:pt x="277" y="190"/>
                  </a:lnTo>
                  <a:lnTo>
                    <a:pt x="334" y="225"/>
                  </a:lnTo>
                  <a:lnTo>
                    <a:pt x="391" y="260"/>
                  </a:lnTo>
                  <a:lnTo>
                    <a:pt x="448" y="295"/>
                  </a:lnTo>
                  <a:lnTo>
                    <a:pt x="506" y="327"/>
                  </a:lnTo>
                  <a:lnTo>
                    <a:pt x="563" y="360"/>
                  </a:lnTo>
                  <a:lnTo>
                    <a:pt x="622" y="392"/>
                  </a:lnTo>
                  <a:lnTo>
                    <a:pt x="679" y="423"/>
                  </a:lnTo>
                  <a:lnTo>
                    <a:pt x="737" y="453"/>
                  </a:lnTo>
                  <a:lnTo>
                    <a:pt x="797" y="482"/>
                  </a:lnTo>
                  <a:lnTo>
                    <a:pt x="855" y="512"/>
                  </a:lnTo>
                  <a:lnTo>
                    <a:pt x="915" y="540"/>
                  </a:lnTo>
                  <a:lnTo>
                    <a:pt x="915"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7" name="Freeform 11"/>
            <p:cNvSpPr>
              <a:spLocks/>
            </p:cNvSpPr>
            <p:nvPr userDrawn="1"/>
          </p:nvSpPr>
          <p:spPr bwMode="auto">
            <a:xfrm>
              <a:off x="4775201" y="0"/>
              <a:ext cx="2911476" cy="3640139"/>
            </a:xfrm>
            <a:custGeom>
              <a:avLst/>
              <a:gdLst>
                <a:gd name="T0" fmla="*/ 1065 w 1834"/>
                <a:gd name="T1" fmla="*/ 1236 h 2293"/>
                <a:gd name="T2" fmla="*/ 1042 w 1834"/>
                <a:gd name="T3" fmla="*/ 1163 h 2293"/>
                <a:gd name="T4" fmla="*/ 1023 w 1834"/>
                <a:gd name="T5" fmla="*/ 1089 h 2293"/>
                <a:gd name="T6" fmla="*/ 1005 w 1834"/>
                <a:gd name="T7" fmla="*/ 1014 h 2293"/>
                <a:gd name="T8" fmla="*/ 992 w 1834"/>
                <a:gd name="T9" fmla="*/ 938 h 2293"/>
                <a:gd name="T10" fmla="*/ 979 w 1834"/>
                <a:gd name="T11" fmla="*/ 862 h 2293"/>
                <a:gd name="T12" fmla="*/ 970 w 1834"/>
                <a:gd name="T13" fmla="*/ 785 h 2293"/>
                <a:gd name="T14" fmla="*/ 965 w 1834"/>
                <a:gd name="T15" fmla="*/ 708 h 2293"/>
                <a:gd name="T16" fmla="*/ 961 w 1834"/>
                <a:gd name="T17" fmla="*/ 630 h 2293"/>
                <a:gd name="T18" fmla="*/ 961 w 1834"/>
                <a:gd name="T19" fmla="*/ 551 h 2293"/>
                <a:gd name="T20" fmla="*/ 963 w 1834"/>
                <a:gd name="T21" fmla="*/ 473 h 2293"/>
                <a:gd name="T22" fmla="*/ 969 w 1834"/>
                <a:gd name="T23" fmla="*/ 394 h 2293"/>
                <a:gd name="T24" fmla="*/ 978 w 1834"/>
                <a:gd name="T25" fmla="*/ 315 h 2293"/>
                <a:gd name="T26" fmla="*/ 990 w 1834"/>
                <a:gd name="T27" fmla="*/ 236 h 2293"/>
                <a:gd name="T28" fmla="*/ 1005 w 1834"/>
                <a:gd name="T29" fmla="*/ 158 h 2293"/>
                <a:gd name="T30" fmla="*/ 1023 w 1834"/>
                <a:gd name="T31" fmla="*/ 79 h 2293"/>
                <a:gd name="T32" fmla="*/ 1043 w 1834"/>
                <a:gd name="T33" fmla="*/ 0 h 2293"/>
                <a:gd name="T34" fmla="*/ 0 w 1834"/>
                <a:gd name="T35" fmla="*/ 0 h 2293"/>
                <a:gd name="T36" fmla="*/ 79 w 1834"/>
                <a:gd name="T37" fmla="*/ 174 h 2293"/>
                <a:gd name="T38" fmla="*/ 162 w 1834"/>
                <a:gd name="T39" fmla="*/ 345 h 2293"/>
                <a:gd name="T40" fmla="*/ 252 w 1834"/>
                <a:gd name="T41" fmla="*/ 512 h 2293"/>
                <a:gd name="T42" fmla="*/ 346 w 1834"/>
                <a:gd name="T43" fmla="*/ 675 h 2293"/>
                <a:gd name="T44" fmla="*/ 445 w 1834"/>
                <a:gd name="T45" fmla="*/ 835 h 2293"/>
                <a:gd name="T46" fmla="*/ 550 w 1834"/>
                <a:gd name="T47" fmla="*/ 989 h 2293"/>
                <a:gd name="T48" fmla="*/ 659 w 1834"/>
                <a:gd name="T49" fmla="*/ 1140 h 2293"/>
                <a:gd name="T50" fmla="*/ 773 w 1834"/>
                <a:gd name="T51" fmla="*/ 1286 h 2293"/>
                <a:gd name="T52" fmla="*/ 891 w 1834"/>
                <a:gd name="T53" fmla="*/ 1428 h 2293"/>
                <a:gd name="T54" fmla="*/ 1014 w 1834"/>
                <a:gd name="T55" fmla="*/ 1565 h 2293"/>
                <a:gd name="T56" fmla="*/ 1141 w 1834"/>
                <a:gd name="T57" fmla="*/ 1699 h 2293"/>
                <a:gd name="T58" fmla="*/ 1272 w 1834"/>
                <a:gd name="T59" fmla="*/ 1827 h 2293"/>
                <a:gd name="T60" fmla="*/ 1406 w 1834"/>
                <a:gd name="T61" fmla="*/ 1951 h 2293"/>
                <a:gd name="T62" fmla="*/ 1545 w 1834"/>
                <a:gd name="T63" fmla="*/ 2069 h 2293"/>
                <a:gd name="T64" fmla="*/ 1688 w 1834"/>
                <a:gd name="T65" fmla="*/ 2184 h 2293"/>
                <a:gd name="T66" fmla="*/ 1834 w 1834"/>
                <a:gd name="T67" fmla="*/ 2293 h 2293"/>
                <a:gd name="T68" fmla="*/ 1801 w 1834"/>
                <a:gd name="T69" fmla="*/ 2269 h 2293"/>
                <a:gd name="T70" fmla="*/ 1737 w 1834"/>
                <a:gd name="T71" fmla="*/ 2219 h 2293"/>
                <a:gd name="T72" fmla="*/ 1675 w 1834"/>
                <a:gd name="T73" fmla="*/ 2167 h 2293"/>
                <a:gd name="T74" fmla="*/ 1616 w 1834"/>
                <a:gd name="T75" fmla="*/ 2112 h 2293"/>
                <a:gd name="T76" fmla="*/ 1557 w 1834"/>
                <a:gd name="T77" fmla="*/ 2054 h 2293"/>
                <a:gd name="T78" fmla="*/ 1502 w 1834"/>
                <a:gd name="T79" fmla="*/ 1995 h 2293"/>
                <a:gd name="T80" fmla="*/ 1448 w 1834"/>
                <a:gd name="T81" fmla="*/ 1933 h 2293"/>
                <a:gd name="T82" fmla="*/ 1396 w 1834"/>
                <a:gd name="T83" fmla="*/ 1869 h 2293"/>
                <a:gd name="T84" fmla="*/ 1348 w 1834"/>
                <a:gd name="T85" fmla="*/ 1801 h 2293"/>
                <a:gd name="T86" fmla="*/ 1301 w 1834"/>
                <a:gd name="T87" fmla="*/ 1733 h 2293"/>
                <a:gd name="T88" fmla="*/ 1257 w 1834"/>
                <a:gd name="T89" fmla="*/ 1662 h 2293"/>
                <a:gd name="T90" fmla="*/ 1216 w 1834"/>
                <a:gd name="T91" fmla="*/ 1590 h 2293"/>
                <a:gd name="T92" fmla="*/ 1177 w 1834"/>
                <a:gd name="T93" fmla="*/ 1514 h 2293"/>
                <a:gd name="T94" fmla="*/ 1142 w 1834"/>
                <a:gd name="T95" fmla="*/ 1437 h 2293"/>
                <a:gd name="T96" fmla="*/ 1108 w 1834"/>
                <a:gd name="T97" fmla="*/ 1358 h 2293"/>
                <a:gd name="T98" fmla="*/ 1079 w 1834"/>
                <a:gd name="T99" fmla="*/ 1277 h 2293"/>
                <a:gd name="T100" fmla="*/ 1065 w 1834"/>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2293">
                  <a:moveTo>
                    <a:pt x="1065" y="1236"/>
                  </a:moveTo>
                  <a:lnTo>
                    <a:pt x="1065" y="1236"/>
                  </a:lnTo>
                  <a:lnTo>
                    <a:pt x="1053" y="1199"/>
                  </a:lnTo>
                  <a:lnTo>
                    <a:pt x="1042" y="1163"/>
                  </a:lnTo>
                  <a:lnTo>
                    <a:pt x="1032" y="1126"/>
                  </a:lnTo>
                  <a:lnTo>
                    <a:pt x="1023" y="1089"/>
                  </a:lnTo>
                  <a:lnTo>
                    <a:pt x="1014" y="1051"/>
                  </a:lnTo>
                  <a:lnTo>
                    <a:pt x="1005" y="1014"/>
                  </a:lnTo>
                  <a:lnTo>
                    <a:pt x="998" y="975"/>
                  </a:lnTo>
                  <a:lnTo>
                    <a:pt x="992" y="938"/>
                  </a:lnTo>
                  <a:lnTo>
                    <a:pt x="985" y="900"/>
                  </a:lnTo>
                  <a:lnTo>
                    <a:pt x="979" y="862"/>
                  </a:lnTo>
                  <a:lnTo>
                    <a:pt x="975" y="824"/>
                  </a:lnTo>
                  <a:lnTo>
                    <a:pt x="970" y="785"/>
                  </a:lnTo>
                  <a:lnTo>
                    <a:pt x="967" y="746"/>
                  </a:lnTo>
                  <a:lnTo>
                    <a:pt x="965" y="708"/>
                  </a:lnTo>
                  <a:lnTo>
                    <a:pt x="962" y="668"/>
                  </a:lnTo>
                  <a:lnTo>
                    <a:pt x="961" y="630"/>
                  </a:lnTo>
                  <a:lnTo>
                    <a:pt x="961" y="591"/>
                  </a:lnTo>
                  <a:lnTo>
                    <a:pt x="961" y="551"/>
                  </a:lnTo>
                  <a:lnTo>
                    <a:pt x="962" y="512"/>
                  </a:lnTo>
                  <a:lnTo>
                    <a:pt x="963" y="473"/>
                  </a:lnTo>
                  <a:lnTo>
                    <a:pt x="967" y="433"/>
                  </a:lnTo>
                  <a:lnTo>
                    <a:pt x="969" y="394"/>
                  </a:lnTo>
                  <a:lnTo>
                    <a:pt x="974" y="354"/>
                  </a:lnTo>
                  <a:lnTo>
                    <a:pt x="978" y="315"/>
                  </a:lnTo>
                  <a:lnTo>
                    <a:pt x="984" y="276"/>
                  </a:lnTo>
                  <a:lnTo>
                    <a:pt x="990" y="236"/>
                  </a:lnTo>
                  <a:lnTo>
                    <a:pt x="997" y="197"/>
                  </a:lnTo>
                  <a:lnTo>
                    <a:pt x="1005" y="158"/>
                  </a:lnTo>
                  <a:lnTo>
                    <a:pt x="1013" y="118"/>
                  </a:lnTo>
                  <a:lnTo>
                    <a:pt x="1023" y="79"/>
                  </a:lnTo>
                  <a:lnTo>
                    <a:pt x="1033" y="39"/>
                  </a:lnTo>
                  <a:lnTo>
                    <a:pt x="1043" y="0"/>
                  </a:lnTo>
                  <a:lnTo>
                    <a:pt x="0" y="0"/>
                  </a:lnTo>
                  <a:lnTo>
                    <a:pt x="0" y="0"/>
                  </a:lnTo>
                  <a:lnTo>
                    <a:pt x="38" y="88"/>
                  </a:lnTo>
                  <a:lnTo>
                    <a:pt x="79" y="174"/>
                  </a:lnTo>
                  <a:lnTo>
                    <a:pt x="120" y="260"/>
                  </a:lnTo>
                  <a:lnTo>
                    <a:pt x="162" y="345"/>
                  </a:lnTo>
                  <a:lnTo>
                    <a:pt x="207" y="430"/>
                  </a:lnTo>
                  <a:lnTo>
                    <a:pt x="252" y="512"/>
                  </a:lnTo>
                  <a:lnTo>
                    <a:pt x="298" y="594"/>
                  </a:lnTo>
                  <a:lnTo>
                    <a:pt x="346" y="675"/>
                  </a:lnTo>
                  <a:lnTo>
                    <a:pt x="396" y="755"/>
                  </a:lnTo>
                  <a:lnTo>
                    <a:pt x="445" y="835"/>
                  </a:lnTo>
                  <a:lnTo>
                    <a:pt x="497" y="912"/>
                  </a:lnTo>
                  <a:lnTo>
                    <a:pt x="550" y="989"/>
                  </a:lnTo>
                  <a:lnTo>
                    <a:pt x="604" y="1065"/>
                  </a:lnTo>
                  <a:lnTo>
                    <a:pt x="659" y="1140"/>
                  </a:lnTo>
                  <a:lnTo>
                    <a:pt x="716" y="1214"/>
                  </a:lnTo>
                  <a:lnTo>
                    <a:pt x="773" y="1286"/>
                  </a:lnTo>
                  <a:lnTo>
                    <a:pt x="832" y="1358"/>
                  </a:lnTo>
                  <a:lnTo>
                    <a:pt x="891" y="1428"/>
                  </a:lnTo>
                  <a:lnTo>
                    <a:pt x="952" y="1497"/>
                  </a:lnTo>
                  <a:lnTo>
                    <a:pt x="1014" y="1565"/>
                  </a:lnTo>
                  <a:lnTo>
                    <a:pt x="1077" y="1632"/>
                  </a:lnTo>
                  <a:lnTo>
                    <a:pt x="1141" y="1699"/>
                  </a:lnTo>
                  <a:lnTo>
                    <a:pt x="1206" y="1763"/>
                  </a:lnTo>
                  <a:lnTo>
                    <a:pt x="1272" y="1827"/>
                  </a:lnTo>
                  <a:lnTo>
                    <a:pt x="1339" y="1889"/>
                  </a:lnTo>
                  <a:lnTo>
                    <a:pt x="1406" y="1951"/>
                  </a:lnTo>
                  <a:lnTo>
                    <a:pt x="1475" y="2010"/>
                  </a:lnTo>
                  <a:lnTo>
                    <a:pt x="1545" y="2069"/>
                  </a:lnTo>
                  <a:lnTo>
                    <a:pt x="1616" y="2127"/>
                  </a:lnTo>
                  <a:lnTo>
                    <a:pt x="1688" y="2184"/>
                  </a:lnTo>
                  <a:lnTo>
                    <a:pt x="1760" y="2239"/>
                  </a:lnTo>
                  <a:lnTo>
                    <a:pt x="1834" y="2293"/>
                  </a:lnTo>
                  <a:lnTo>
                    <a:pt x="1834" y="2293"/>
                  </a:lnTo>
                  <a:lnTo>
                    <a:pt x="1801" y="2269"/>
                  </a:lnTo>
                  <a:lnTo>
                    <a:pt x="1769" y="2244"/>
                  </a:lnTo>
                  <a:lnTo>
                    <a:pt x="1737" y="2219"/>
                  </a:lnTo>
                  <a:lnTo>
                    <a:pt x="1706" y="2193"/>
                  </a:lnTo>
                  <a:lnTo>
                    <a:pt x="1675" y="2167"/>
                  </a:lnTo>
                  <a:lnTo>
                    <a:pt x="1645" y="2139"/>
                  </a:lnTo>
                  <a:lnTo>
                    <a:pt x="1616" y="2112"/>
                  </a:lnTo>
                  <a:lnTo>
                    <a:pt x="1586" y="2084"/>
                  </a:lnTo>
                  <a:lnTo>
                    <a:pt x="1557" y="2054"/>
                  </a:lnTo>
                  <a:lnTo>
                    <a:pt x="1529" y="2025"/>
                  </a:lnTo>
                  <a:lnTo>
                    <a:pt x="1502" y="1995"/>
                  </a:lnTo>
                  <a:lnTo>
                    <a:pt x="1475" y="1963"/>
                  </a:lnTo>
                  <a:lnTo>
                    <a:pt x="1448" y="1933"/>
                  </a:lnTo>
                  <a:lnTo>
                    <a:pt x="1422" y="1900"/>
                  </a:lnTo>
                  <a:lnTo>
                    <a:pt x="1396" y="1869"/>
                  </a:lnTo>
                  <a:lnTo>
                    <a:pt x="1372" y="1835"/>
                  </a:lnTo>
                  <a:lnTo>
                    <a:pt x="1348" y="1801"/>
                  </a:lnTo>
                  <a:lnTo>
                    <a:pt x="1324" y="1767"/>
                  </a:lnTo>
                  <a:lnTo>
                    <a:pt x="1301" y="1733"/>
                  </a:lnTo>
                  <a:lnTo>
                    <a:pt x="1279" y="1698"/>
                  </a:lnTo>
                  <a:lnTo>
                    <a:pt x="1257" y="1662"/>
                  </a:lnTo>
                  <a:lnTo>
                    <a:pt x="1237" y="1626"/>
                  </a:lnTo>
                  <a:lnTo>
                    <a:pt x="1216" y="1590"/>
                  </a:lnTo>
                  <a:lnTo>
                    <a:pt x="1196" y="1551"/>
                  </a:lnTo>
                  <a:lnTo>
                    <a:pt x="1177" y="1514"/>
                  </a:lnTo>
                  <a:lnTo>
                    <a:pt x="1159" y="1476"/>
                  </a:lnTo>
                  <a:lnTo>
                    <a:pt x="1142" y="1437"/>
                  </a:lnTo>
                  <a:lnTo>
                    <a:pt x="1125" y="1398"/>
                  </a:lnTo>
                  <a:lnTo>
                    <a:pt x="1108" y="1358"/>
                  </a:lnTo>
                  <a:lnTo>
                    <a:pt x="1094" y="1319"/>
                  </a:lnTo>
                  <a:lnTo>
                    <a:pt x="1079" y="1277"/>
                  </a:lnTo>
                  <a:lnTo>
                    <a:pt x="1065" y="1236"/>
                  </a:lnTo>
                  <a:lnTo>
                    <a:pt x="1065"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9" name="Freeform 12"/>
            <p:cNvSpPr>
              <a:spLocks/>
            </p:cNvSpPr>
            <p:nvPr userDrawn="1"/>
          </p:nvSpPr>
          <p:spPr bwMode="auto">
            <a:xfrm>
              <a:off x="6081714" y="3640139"/>
              <a:ext cx="1604963" cy="1503363"/>
            </a:xfrm>
            <a:custGeom>
              <a:avLst/>
              <a:gdLst>
                <a:gd name="T0" fmla="*/ 603 w 1011"/>
                <a:gd name="T1" fmla="*/ 947 h 947"/>
                <a:gd name="T2" fmla="*/ 603 w 1011"/>
                <a:gd name="T3" fmla="*/ 947 h 947"/>
                <a:gd name="T4" fmla="*/ 633 w 1011"/>
                <a:gd name="T5" fmla="*/ 890 h 947"/>
                <a:gd name="T6" fmla="*/ 663 w 1011"/>
                <a:gd name="T7" fmla="*/ 832 h 947"/>
                <a:gd name="T8" fmla="*/ 693 w 1011"/>
                <a:gd name="T9" fmla="*/ 775 h 947"/>
                <a:gd name="T10" fmla="*/ 722 w 1011"/>
                <a:gd name="T11" fmla="*/ 716 h 947"/>
                <a:gd name="T12" fmla="*/ 750 w 1011"/>
                <a:gd name="T13" fmla="*/ 658 h 947"/>
                <a:gd name="T14" fmla="*/ 777 w 1011"/>
                <a:gd name="T15" fmla="*/ 599 h 947"/>
                <a:gd name="T16" fmla="*/ 803 w 1011"/>
                <a:gd name="T17" fmla="*/ 541 h 947"/>
                <a:gd name="T18" fmla="*/ 829 w 1011"/>
                <a:gd name="T19" fmla="*/ 481 h 947"/>
                <a:gd name="T20" fmla="*/ 854 w 1011"/>
                <a:gd name="T21" fmla="*/ 423 h 947"/>
                <a:gd name="T22" fmla="*/ 878 w 1011"/>
                <a:gd name="T23" fmla="*/ 363 h 947"/>
                <a:gd name="T24" fmla="*/ 903 w 1011"/>
                <a:gd name="T25" fmla="*/ 302 h 947"/>
                <a:gd name="T26" fmla="*/ 925 w 1011"/>
                <a:gd name="T27" fmla="*/ 243 h 947"/>
                <a:gd name="T28" fmla="*/ 948 w 1011"/>
                <a:gd name="T29" fmla="*/ 182 h 947"/>
                <a:gd name="T30" fmla="*/ 969 w 1011"/>
                <a:gd name="T31" fmla="*/ 121 h 947"/>
                <a:gd name="T32" fmla="*/ 990 w 1011"/>
                <a:gd name="T33" fmla="*/ 61 h 947"/>
                <a:gd name="T34" fmla="*/ 1011 w 1011"/>
                <a:gd name="T35" fmla="*/ 0 h 947"/>
                <a:gd name="T36" fmla="*/ 1011 w 1011"/>
                <a:gd name="T37" fmla="*/ 0 h 947"/>
                <a:gd name="T38" fmla="*/ 1011 w 1011"/>
                <a:gd name="T39" fmla="*/ 0 h 947"/>
                <a:gd name="T40" fmla="*/ 939 w 1011"/>
                <a:gd name="T41" fmla="*/ 53 h 947"/>
                <a:gd name="T42" fmla="*/ 868 w 1011"/>
                <a:gd name="T43" fmla="*/ 107 h 947"/>
                <a:gd name="T44" fmla="*/ 799 w 1011"/>
                <a:gd name="T45" fmla="*/ 161 h 947"/>
                <a:gd name="T46" fmla="*/ 731 w 1011"/>
                <a:gd name="T47" fmla="*/ 217 h 947"/>
                <a:gd name="T48" fmla="*/ 664 w 1011"/>
                <a:gd name="T49" fmla="*/ 273 h 947"/>
                <a:gd name="T50" fmla="*/ 598 w 1011"/>
                <a:gd name="T51" fmla="*/ 329 h 947"/>
                <a:gd name="T52" fmla="*/ 533 w 1011"/>
                <a:gd name="T53" fmla="*/ 388 h 947"/>
                <a:gd name="T54" fmla="*/ 470 w 1011"/>
                <a:gd name="T55" fmla="*/ 446 h 947"/>
                <a:gd name="T56" fmla="*/ 407 w 1011"/>
                <a:gd name="T57" fmla="*/ 507 h 947"/>
                <a:gd name="T58" fmla="*/ 345 w 1011"/>
                <a:gd name="T59" fmla="*/ 567 h 947"/>
                <a:gd name="T60" fmla="*/ 284 w 1011"/>
                <a:gd name="T61" fmla="*/ 629 h 947"/>
                <a:gd name="T62" fmla="*/ 226 w 1011"/>
                <a:gd name="T63" fmla="*/ 691 h 947"/>
                <a:gd name="T64" fmla="*/ 167 w 1011"/>
                <a:gd name="T65" fmla="*/ 754 h 947"/>
                <a:gd name="T66" fmla="*/ 110 w 1011"/>
                <a:gd name="T67" fmla="*/ 818 h 947"/>
                <a:gd name="T68" fmla="*/ 54 w 1011"/>
                <a:gd name="T69" fmla="*/ 882 h 947"/>
                <a:gd name="T70" fmla="*/ 0 w 1011"/>
                <a:gd name="T71" fmla="*/ 947 h 947"/>
                <a:gd name="T72" fmla="*/ 603 w 1011"/>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1" h="947">
                  <a:moveTo>
                    <a:pt x="603" y="947"/>
                  </a:moveTo>
                  <a:lnTo>
                    <a:pt x="603" y="947"/>
                  </a:lnTo>
                  <a:lnTo>
                    <a:pt x="633" y="890"/>
                  </a:lnTo>
                  <a:lnTo>
                    <a:pt x="663" y="832"/>
                  </a:lnTo>
                  <a:lnTo>
                    <a:pt x="693" y="775"/>
                  </a:lnTo>
                  <a:lnTo>
                    <a:pt x="722" y="716"/>
                  </a:lnTo>
                  <a:lnTo>
                    <a:pt x="750" y="658"/>
                  </a:lnTo>
                  <a:lnTo>
                    <a:pt x="777" y="599"/>
                  </a:lnTo>
                  <a:lnTo>
                    <a:pt x="803" y="541"/>
                  </a:lnTo>
                  <a:lnTo>
                    <a:pt x="829" y="481"/>
                  </a:lnTo>
                  <a:lnTo>
                    <a:pt x="854" y="423"/>
                  </a:lnTo>
                  <a:lnTo>
                    <a:pt x="878" y="363"/>
                  </a:lnTo>
                  <a:lnTo>
                    <a:pt x="903" y="302"/>
                  </a:lnTo>
                  <a:lnTo>
                    <a:pt x="925" y="243"/>
                  </a:lnTo>
                  <a:lnTo>
                    <a:pt x="948" y="182"/>
                  </a:lnTo>
                  <a:lnTo>
                    <a:pt x="969" y="121"/>
                  </a:lnTo>
                  <a:lnTo>
                    <a:pt x="990" y="61"/>
                  </a:lnTo>
                  <a:lnTo>
                    <a:pt x="1011" y="0"/>
                  </a:lnTo>
                  <a:lnTo>
                    <a:pt x="1011" y="0"/>
                  </a:lnTo>
                  <a:lnTo>
                    <a:pt x="1011" y="0"/>
                  </a:lnTo>
                  <a:lnTo>
                    <a:pt x="939" y="53"/>
                  </a:lnTo>
                  <a:lnTo>
                    <a:pt x="868" y="107"/>
                  </a:lnTo>
                  <a:lnTo>
                    <a:pt x="799" y="161"/>
                  </a:lnTo>
                  <a:lnTo>
                    <a:pt x="731" y="217"/>
                  </a:lnTo>
                  <a:lnTo>
                    <a:pt x="664" y="273"/>
                  </a:lnTo>
                  <a:lnTo>
                    <a:pt x="598" y="329"/>
                  </a:lnTo>
                  <a:lnTo>
                    <a:pt x="533" y="388"/>
                  </a:lnTo>
                  <a:lnTo>
                    <a:pt x="470" y="446"/>
                  </a:lnTo>
                  <a:lnTo>
                    <a:pt x="407" y="507"/>
                  </a:lnTo>
                  <a:lnTo>
                    <a:pt x="345" y="567"/>
                  </a:lnTo>
                  <a:lnTo>
                    <a:pt x="284" y="629"/>
                  </a:lnTo>
                  <a:lnTo>
                    <a:pt x="226" y="691"/>
                  </a:lnTo>
                  <a:lnTo>
                    <a:pt x="167" y="754"/>
                  </a:lnTo>
                  <a:lnTo>
                    <a:pt x="110" y="818"/>
                  </a:lnTo>
                  <a:lnTo>
                    <a:pt x="54" y="882"/>
                  </a:lnTo>
                  <a:lnTo>
                    <a:pt x="0" y="947"/>
                  </a:lnTo>
                  <a:lnTo>
                    <a:pt x="603"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grpSp>
      <p:grpSp>
        <p:nvGrpSpPr>
          <p:cNvPr id="2" name="Group 1" descr="Valtioneuvoston leijonatunnus."/>
          <p:cNvGrpSpPr/>
          <p:nvPr userDrawn="1"/>
        </p:nvGrpSpPr>
        <p:grpSpPr>
          <a:xfrm>
            <a:off x="937685" y="836085"/>
            <a:ext cx="4102100" cy="1198033"/>
            <a:chOff x="703263" y="627063"/>
            <a:chExt cx="3076575" cy="898525"/>
          </a:xfrm>
        </p:grpSpPr>
        <p:sp>
          <p:nvSpPr>
            <p:cNvPr id="4" name="Freeform 5"/>
            <p:cNvSpPr>
              <a:spLocks/>
            </p:cNvSpPr>
            <p:nvPr userDrawn="1"/>
          </p:nvSpPr>
          <p:spPr bwMode="auto">
            <a:xfrm>
              <a:off x="1528763" y="893763"/>
              <a:ext cx="160338" cy="141288"/>
            </a:xfrm>
            <a:custGeom>
              <a:avLst/>
              <a:gdLst>
                <a:gd name="T0" fmla="*/ 623 w 1210"/>
                <a:gd name="T1" fmla="*/ 1065 h 1065"/>
                <a:gd name="T2" fmla="*/ 211 w 1210"/>
                <a:gd name="T3" fmla="*/ 202 h 1065"/>
                <a:gd name="T4" fmla="*/ 194 w 1210"/>
                <a:gd name="T5" fmla="*/ 163 h 1065"/>
                <a:gd name="T6" fmla="*/ 177 w 1210"/>
                <a:gd name="T7" fmla="*/ 131 h 1065"/>
                <a:gd name="T8" fmla="*/ 160 w 1210"/>
                <a:gd name="T9" fmla="*/ 105 h 1065"/>
                <a:gd name="T10" fmla="*/ 139 w 1210"/>
                <a:gd name="T11" fmla="*/ 84 h 1065"/>
                <a:gd name="T12" fmla="*/ 115 w 1210"/>
                <a:gd name="T13" fmla="*/ 69 h 1065"/>
                <a:gd name="T14" fmla="*/ 84 w 1210"/>
                <a:gd name="T15" fmla="*/ 59 h 1065"/>
                <a:gd name="T16" fmla="*/ 47 w 1210"/>
                <a:gd name="T17" fmla="*/ 52 h 1065"/>
                <a:gd name="T18" fmla="*/ 0 w 1210"/>
                <a:gd name="T19" fmla="*/ 50 h 1065"/>
                <a:gd name="T20" fmla="*/ 566 w 1210"/>
                <a:gd name="T21" fmla="*/ 0 h 1065"/>
                <a:gd name="T22" fmla="*/ 566 w 1210"/>
                <a:gd name="T23" fmla="*/ 50 h 1065"/>
                <a:gd name="T24" fmla="*/ 516 w 1210"/>
                <a:gd name="T25" fmla="*/ 52 h 1065"/>
                <a:gd name="T26" fmla="*/ 477 w 1210"/>
                <a:gd name="T27" fmla="*/ 58 h 1065"/>
                <a:gd name="T28" fmla="*/ 448 w 1210"/>
                <a:gd name="T29" fmla="*/ 68 h 1065"/>
                <a:gd name="T30" fmla="*/ 430 w 1210"/>
                <a:gd name="T31" fmla="*/ 81 h 1065"/>
                <a:gd name="T32" fmla="*/ 421 w 1210"/>
                <a:gd name="T33" fmla="*/ 99 h 1065"/>
                <a:gd name="T34" fmla="*/ 419 w 1210"/>
                <a:gd name="T35" fmla="*/ 122 h 1065"/>
                <a:gd name="T36" fmla="*/ 425 w 1210"/>
                <a:gd name="T37" fmla="*/ 150 h 1065"/>
                <a:gd name="T38" fmla="*/ 437 w 1210"/>
                <a:gd name="T39" fmla="*/ 181 h 1065"/>
                <a:gd name="T40" fmla="*/ 922 w 1210"/>
                <a:gd name="T41" fmla="*/ 181 h 1065"/>
                <a:gd name="T42" fmla="*/ 928 w 1210"/>
                <a:gd name="T43" fmla="*/ 165 h 1065"/>
                <a:gd name="T44" fmla="*/ 937 w 1210"/>
                <a:gd name="T45" fmla="*/ 134 h 1065"/>
                <a:gd name="T46" fmla="*/ 938 w 1210"/>
                <a:gd name="T47" fmla="*/ 110 h 1065"/>
                <a:gd name="T48" fmla="*/ 932 w 1210"/>
                <a:gd name="T49" fmla="*/ 89 h 1065"/>
                <a:gd name="T50" fmla="*/ 918 w 1210"/>
                <a:gd name="T51" fmla="*/ 74 h 1065"/>
                <a:gd name="T52" fmla="*/ 894 w 1210"/>
                <a:gd name="T53" fmla="*/ 62 h 1065"/>
                <a:gd name="T54" fmla="*/ 860 w 1210"/>
                <a:gd name="T55" fmla="*/ 54 h 1065"/>
                <a:gd name="T56" fmla="*/ 817 w 1210"/>
                <a:gd name="T57" fmla="*/ 50 h 1065"/>
                <a:gd name="T58" fmla="*/ 792 w 1210"/>
                <a:gd name="T59" fmla="*/ 0 h 1065"/>
                <a:gd name="T60" fmla="*/ 1210 w 1210"/>
                <a:gd name="T61" fmla="*/ 50 h 1065"/>
                <a:gd name="T62" fmla="*/ 1189 w 1210"/>
                <a:gd name="T63" fmla="*/ 50 h 1065"/>
                <a:gd name="T64" fmla="*/ 1151 w 1210"/>
                <a:gd name="T65" fmla="*/ 53 h 1065"/>
                <a:gd name="T66" fmla="*/ 1119 w 1210"/>
                <a:gd name="T67" fmla="*/ 61 h 1065"/>
                <a:gd name="T68" fmla="*/ 1091 w 1210"/>
                <a:gd name="T69" fmla="*/ 73 h 1065"/>
                <a:gd name="T70" fmla="*/ 1068 w 1210"/>
                <a:gd name="T71" fmla="*/ 89 h 1065"/>
                <a:gd name="T72" fmla="*/ 1046 w 1210"/>
                <a:gd name="T73" fmla="*/ 113 h 1065"/>
                <a:gd name="T74" fmla="*/ 1027 w 1210"/>
                <a:gd name="T75" fmla="*/ 142 h 1065"/>
                <a:gd name="T76" fmla="*/ 1008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4" y="163"/>
                  </a:lnTo>
                  <a:lnTo>
                    <a:pt x="185" y="146"/>
                  </a:lnTo>
                  <a:lnTo>
                    <a:pt x="177" y="131"/>
                  </a:lnTo>
                  <a:lnTo>
                    <a:pt x="168" y="117"/>
                  </a:lnTo>
                  <a:lnTo>
                    <a:pt x="160" y="105"/>
                  </a:lnTo>
                  <a:lnTo>
                    <a:pt x="150" y="93"/>
                  </a:lnTo>
                  <a:lnTo>
                    <a:pt x="139" y="84"/>
                  </a:lnTo>
                  <a:lnTo>
                    <a:pt x="128" y="76"/>
                  </a:lnTo>
                  <a:lnTo>
                    <a:pt x="115" y="69"/>
                  </a:lnTo>
                  <a:lnTo>
                    <a:pt x="101" y="63"/>
                  </a:lnTo>
                  <a:lnTo>
                    <a:pt x="84" y="59"/>
                  </a:lnTo>
                  <a:lnTo>
                    <a:pt x="67" y="54"/>
                  </a:lnTo>
                  <a:lnTo>
                    <a:pt x="47" y="52"/>
                  </a:lnTo>
                  <a:lnTo>
                    <a:pt x="25" y="50"/>
                  </a:lnTo>
                  <a:lnTo>
                    <a:pt x="0" y="50"/>
                  </a:lnTo>
                  <a:lnTo>
                    <a:pt x="0" y="0"/>
                  </a:lnTo>
                  <a:lnTo>
                    <a:pt x="566" y="0"/>
                  </a:lnTo>
                  <a:lnTo>
                    <a:pt x="566" y="50"/>
                  </a:lnTo>
                  <a:lnTo>
                    <a:pt x="566" y="50"/>
                  </a:lnTo>
                  <a:lnTo>
                    <a:pt x="539" y="50"/>
                  </a:lnTo>
                  <a:lnTo>
                    <a:pt x="516" y="52"/>
                  </a:lnTo>
                  <a:lnTo>
                    <a:pt x="494" y="54"/>
                  </a:lnTo>
                  <a:lnTo>
                    <a:pt x="477" y="58"/>
                  </a:lnTo>
                  <a:lnTo>
                    <a:pt x="460" y="63"/>
                  </a:lnTo>
                  <a:lnTo>
                    <a:pt x="448" y="68"/>
                  </a:lnTo>
                  <a:lnTo>
                    <a:pt x="438" y="74"/>
                  </a:lnTo>
                  <a:lnTo>
                    <a:pt x="430" y="81"/>
                  </a:lnTo>
                  <a:lnTo>
                    <a:pt x="424" y="90"/>
                  </a:lnTo>
                  <a:lnTo>
                    <a:pt x="421" y="99"/>
                  </a:lnTo>
                  <a:lnTo>
                    <a:pt x="419" y="111"/>
                  </a:lnTo>
                  <a:lnTo>
                    <a:pt x="419" y="122"/>
                  </a:lnTo>
                  <a:lnTo>
                    <a:pt x="421" y="135"/>
                  </a:lnTo>
                  <a:lnTo>
                    <a:pt x="425" y="150"/>
                  </a:lnTo>
                  <a:lnTo>
                    <a:pt x="430" y="165"/>
                  </a:lnTo>
                  <a:lnTo>
                    <a:pt x="437" y="181"/>
                  </a:lnTo>
                  <a:lnTo>
                    <a:pt x="678" y="742"/>
                  </a:lnTo>
                  <a:lnTo>
                    <a:pt x="922" y="181"/>
                  </a:lnTo>
                  <a:lnTo>
                    <a:pt x="922" y="181"/>
                  </a:lnTo>
                  <a:lnTo>
                    <a:pt x="928" y="165"/>
                  </a:lnTo>
                  <a:lnTo>
                    <a:pt x="933" y="149"/>
                  </a:lnTo>
                  <a:lnTo>
                    <a:pt x="937" y="134"/>
                  </a:lnTo>
                  <a:lnTo>
                    <a:pt x="938" y="122"/>
                  </a:lnTo>
                  <a:lnTo>
                    <a:pt x="938" y="110"/>
                  </a:lnTo>
                  <a:lnTo>
                    <a:pt x="936" y="98"/>
                  </a:lnTo>
                  <a:lnTo>
                    <a:pt x="932" y="89"/>
                  </a:lnTo>
                  <a:lnTo>
                    <a:pt x="926" y="81"/>
                  </a:lnTo>
                  <a:lnTo>
                    <a:pt x="918" y="74"/>
                  </a:lnTo>
                  <a:lnTo>
                    <a:pt x="906" y="67"/>
                  </a:lnTo>
                  <a:lnTo>
                    <a:pt x="894" y="62"/>
                  </a:lnTo>
                  <a:lnTo>
                    <a:pt x="879" y="58"/>
                  </a:lnTo>
                  <a:lnTo>
                    <a:pt x="860" y="54"/>
                  </a:lnTo>
                  <a:lnTo>
                    <a:pt x="841" y="52"/>
                  </a:lnTo>
                  <a:lnTo>
                    <a:pt x="817" y="50"/>
                  </a:lnTo>
                  <a:lnTo>
                    <a:pt x="792" y="50"/>
                  </a:lnTo>
                  <a:lnTo>
                    <a:pt x="792" y="0"/>
                  </a:lnTo>
                  <a:lnTo>
                    <a:pt x="1210" y="0"/>
                  </a:lnTo>
                  <a:lnTo>
                    <a:pt x="1210" y="50"/>
                  </a:lnTo>
                  <a:lnTo>
                    <a:pt x="1210" y="50"/>
                  </a:lnTo>
                  <a:lnTo>
                    <a:pt x="1189" y="50"/>
                  </a:lnTo>
                  <a:lnTo>
                    <a:pt x="1169" y="51"/>
                  </a:lnTo>
                  <a:lnTo>
                    <a:pt x="1151" y="53"/>
                  </a:lnTo>
                  <a:lnTo>
                    <a:pt x="1134" y="57"/>
                  </a:lnTo>
                  <a:lnTo>
                    <a:pt x="1119" y="61"/>
                  </a:lnTo>
                  <a:lnTo>
                    <a:pt x="1105" y="66"/>
                  </a:lnTo>
                  <a:lnTo>
                    <a:pt x="1091" y="73"/>
                  </a:lnTo>
                  <a:lnTo>
                    <a:pt x="1079" y="80"/>
                  </a:lnTo>
                  <a:lnTo>
                    <a:pt x="1068" y="89"/>
                  </a:lnTo>
                  <a:lnTo>
                    <a:pt x="1057" y="100"/>
                  </a:lnTo>
                  <a:lnTo>
                    <a:pt x="1046" y="113"/>
                  </a:lnTo>
                  <a:lnTo>
                    <a:pt x="1036" y="127"/>
                  </a:lnTo>
                  <a:lnTo>
                    <a:pt x="1027" y="142"/>
                  </a:lnTo>
                  <a:lnTo>
                    <a:pt x="1017" y="161"/>
                  </a:lnTo>
                  <a:lnTo>
                    <a:pt x="1008"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 name="Freeform 6"/>
            <p:cNvSpPr>
              <a:spLocks noEditPoints="1"/>
            </p:cNvSpPr>
            <p:nvPr userDrawn="1"/>
          </p:nvSpPr>
          <p:spPr bwMode="auto">
            <a:xfrm>
              <a:off x="1671638" y="890588"/>
              <a:ext cx="160338" cy="139700"/>
            </a:xfrm>
            <a:custGeom>
              <a:avLst/>
              <a:gdLst>
                <a:gd name="T0" fmla="*/ 289 w 1210"/>
                <a:gd name="T1" fmla="*/ 883 h 1064"/>
                <a:gd name="T2" fmla="*/ 276 w 1210"/>
                <a:gd name="T3" fmla="*/ 916 h 1064"/>
                <a:gd name="T4" fmla="*/ 271 w 1210"/>
                <a:gd name="T5" fmla="*/ 943 h 1064"/>
                <a:gd name="T6" fmla="*/ 274 w 1210"/>
                <a:gd name="T7" fmla="*/ 966 h 1064"/>
                <a:gd name="T8" fmla="*/ 284 w 1210"/>
                <a:gd name="T9" fmla="*/ 983 h 1064"/>
                <a:gd name="T10" fmla="*/ 303 w 1210"/>
                <a:gd name="T11" fmla="*/ 998 h 1064"/>
                <a:gd name="T12" fmla="*/ 331 w 1210"/>
                <a:gd name="T13" fmla="*/ 1007 h 1064"/>
                <a:gd name="T14" fmla="*/ 369 w 1210"/>
                <a:gd name="T15" fmla="*/ 1013 h 1064"/>
                <a:gd name="T16" fmla="*/ 417 w 1210"/>
                <a:gd name="T17" fmla="*/ 1014 h 1064"/>
                <a:gd name="T18" fmla="*/ 0 w 1210"/>
                <a:gd name="T19" fmla="*/ 1064 h 1064"/>
                <a:gd name="T20" fmla="*/ 0 w 1210"/>
                <a:gd name="T21" fmla="*/ 1014 h 1064"/>
                <a:gd name="T22" fmla="*/ 41 w 1210"/>
                <a:gd name="T23" fmla="*/ 1013 h 1064"/>
                <a:gd name="T24" fmla="*/ 76 w 1210"/>
                <a:gd name="T25" fmla="*/ 1008 h 1064"/>
                <a:gd name="T26" fmla="*/ 106 w 1210"/>
                <a:gd name="T27" fmla="*/ 999 h 1064"/>
                <a:gd name="T28" fmla="*/ 131 w 1210"/>
                <a:gd name="T29" fmla="*/ 984 h 1064"/>
                <a:gd name="T30" fmla="*/ 153 w 1210"/>
                <a:gd name="T31" fmla="*/ 964 h 1064"/>
                <a:gd name="T32" fmla="*/ 173 w 1210"/>
                <a:gd name="T33" fmla="*/ 938 h 1064"/>
                <a:gd name="T34" fmla="*/ 192 w 1210"/>
                <a:gd name="T35" fmla="*/ 904 h 1064"/>
                <a:gd name="T36" fmla="*/ 212 w 1210"/>
                <a:gd name="T37" fmla="*/ 863 h 1064"/>
                <a:gd name="T38" fmla="*/ 623 w 1210"/>
                <a:gd name="T39" fmla="*/ 0 h 1064"/>
                <a:gd name="T40" fmla="*/ 999 w 1210"/>
                <a:gd name="T41" fmla="*/ 863 h 1064"/>
                <a:gd name="T42" fmla="*/ 1025 w 1210"/>
                <a:gd name="T43" fmla="*/ 918 h 1064"/>
                <a:gd name="T44" fmla="*/ 1041 w 1210"/>
                <a:gd name="T45" fmla="*/ 946 h 1064"/>
                <a:gd name="T46" fmla="*/ 1060 w 1210"/>
                <a:gd name="T47" fmla="*/ 970 h 1064"/>
                <a:gd name="T48" fmla="*/ 1082 w 1210"/>
                <a:gd name="T49" fmla="*/ 988 h 1064"/>
                <a:gd name="T50" fmla="*/ 1110 w 1210"/>
                <a:gd name="T51" fmla="*/ 1002 h 1064"/>
                <a:gd name="T52" fmla="*/ 1142 w 1210"/>
                <a:gd name="T53" fmla="*/ 1010 h 1064"/>
                <a:gd name="T54" fmla="*/ 1185 w 1210"/>
                <a:gd name="T55" fmla="*/ 1014 h 1064"/>
                <a:gd name="T56" fmla="*/ 1210 w 1210"/>
                <a:gd name="T57" fmla="*/ 1064 h 1064"/>
                <a:gd name="T58" fmla="*/ 647 w 1210"/>
                <a:gd name="T59" fmla="*/ 1014 h 1064"/>
                <a:gd name="T60" fmla="*/ 674 w 1210"/>
                <a:gd name="T61" fmla="*/ 1014 h 1064"/>
                <a:gd name="T62" fmla="*/ 719 w 1210"/>
                <a:gd name="T63" fmla="*/ 1010 h 1064"/>
                <a:gd name="T64" fmla="*/ 752 w 1210"/>
                <a:gd name="T65" fmla="*/ 1003 h 1064"/>
                <a:gd name="T66" fmla="*/ 775 w 1210"/>
                <a:gd name="T67" fmla="*/ 990 h 1064"/>
                <a:gd name="T68" fmla="*/ 790 w 1210"/>
                <a:gd name="T69" fmla="*/ 974 h 1064"/>
                <a:gd name="T70" fmla="*/ 795 w 1210"/>
                <a:gd name="T71" fmla="*/ 954 h 1064"/>
                <a:gd name="T72" fmla="*/ 793 w 1210"/>
                <a:gd name="T73" fmla="*/ 929 h 1064"/>
                <a:gd name="T74" fmla="*/ 783 w 1210"/>
                <a:gd name="T75" fmla="*/ 899 h 1064"/>
                <a:gd name="T76" fmla="*/ 704 w 1210"/>
                <a:gd name="T77" fmla="*/ 719 h 1064"/>
                <a:gd name="T78" fmla="*/ 289 w 1210"/>
                <a:gd name="T79" fmla="*/ 883 h 1064"/>
                <a:gd name="T80" fmla="*/ 394 w 1210"/>
                <a:gd name="T81" fmla="*/ 642 h 1064"/>
                <a:gd name="T82" fmla="*/ 533 w 1210"/>
                <a:gd name="T83" fmla="*/ 318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0" h="1064">
                  <a:moveTo>
                    <a:pt x="289" y="883"/>
                  </a:moveTo>
                  <a:lnTo>
                    <a:pt x="289" y="883"/>
                  </a:lnTo>
                  <a:lnTo>
                    <a:pt x="281" y="900"/>
                  </a:lnTo>
                  <a:lnTo>
                    <a:pt x="276" y="916"/>
                  </a:lnTo>
                  <a:lnTo>
                    <a:pt x="273" y="930"/>
                  </a:lnTo>
                  <a:lnTo>
                    <a:pt x="271" y="943"/>
                  </a:lnTo>
                  <a:lnTo>
                    <a:pt x="272" y="955"/>
                  </a:lnTo>
                  <a:lnTo>
                    <a:pt x="274" y="966"/>
                  </a:lnTo>
                  <a:lnTo>
                    <a:pt x="278" y="975"/>
                  </a:lnTo>
                  <a:lnTo>
                    <a:pt x="284" y="983"/>
                  </a:lnTo>
                  <a:lnTo>
                    <a:pt x="293" y="991"/>
                  </a:lnTo>
                  <a:lnTo>
                    <a:pt x="303" y="998"/>
                  </a:lnTo>
                  <a:lnTo>
                    <a:pt x="316" y="1003"/>
                  </a:lnTo>
                  <a:lnTo>
                    <a:pt x="331" y="1007"/>
                  </a:lnTo>
                  <a:lnTo>
                    <a:pt x="349" y="1010"/>
                  </a:lnTo>
                  <a:lnTo>
                    <a:pt x="369" y="1013"/>
                  </a:lnTo>
                  <a:lnTo>
                    <a:pt x="392" y="1014"/>
                  </a:lnTo>
                  <a:lnTo>
                    <a:pt x="417" y="1014"/>
                  </a:lnTo>
                  <a:lnTo>
                    <a:pt x="417" y="1064"/>
                  </a:lnTo>
                  <a:lnTo>
                    <a:pt x="0" y="1064"/>
                  </a:lnTo>
                  <a:lnTo>
                    <a:pt x="0" y="1014"/>
                  </a:lnTo>
                  <a:lnTo>
                    <a:pt x="0" y="1014"/>
                  </a:lnTo>
                  <a:lnTo>
                    <a:pt x="22" y="1014"/>
                  </a:lnTo>
                  <a:lnTo>
                    <a:pt x="41" y="1013"/>
                  </a:lnTo>
                  <a:lnTo>
                    <a:pt x="59" y="1011"/>
                  </a:lnTo>
                  <a:lnTo>
                    <a:pt x="76" y="1008"/>
                  </a:lnTo>
                  <a:lnTo>
                    <a:pt x="91" y="1004"/>
                  </a:lnTo>
                  <a:lnTo>
                    <a:pt x="106" y="999"/>
                  </a:lnTo>
                  <a:lnTo>
                    <a:pt x="119" y="992"/>
                  </a:lnTo>
                  <a:lnTo>
                    <a:pt x="131" y="984"/>
                  </a:lnTo>
                  <a:lnTo>
                    <a:pt x="142" y="975"/>
                  </a:lnTo>
                  <a:lnTo>
                    <a:pt x="153" y="964"/>
                  </a:lnTo>
                  <a:lnTo>
                    <a:pt x="164" y="952"/>
                  </a:lnTo>
                  <a:lnTo>
                    <a:pt x="173" y="938"/>
                  </a:lnTo>
                  <a:lnTo>
                    <a:pt x="183" y="922"/>
                  </a:lnTo>
                  <a:lnTo>
                    <a:pt x="192" y="904"/>
                  </a:lnTo>
                  <a:lnTo>
                    <a:pt x="203" y="884"/>
                  </a:lnTo>
                  <a:lnTo>
                    <a:pt x="212" y="863"/>
                  </a:lnTo>
                  <a:lnTo>
                    <a:pt x="586" y="0"/>
                  </a:lnTo>
                  <a:lnTo>
                    <a:pt x="623" y="0"/>
                  </a:lnTo>
                  <a:lnTo>
                    <a:pt x="999" y="863"/>
                  </a:lnTo>
                  <a:lnTo>
                    <a:pt x="999" y="863"/>
                  </a:lnTo>
                  <a:lnTo>
                    <a:pt x="1017" y="900"/>
                  </a:lnTo>
                  <a:lnTo>
                    <a:pt x="1025" y="918"/>
                  </a:lnTo>
                  <a:lnTo>
                    <a:pt x="1033" y="933"/>
                  </a:lnTo>
                  <a:lnTo>
                    <a:pt x="1041" y="946"/>
                  </a:lnTo>
                  <a:lnTo>
                    <a:pt x="1050" y="959"/>
                  </a:lnTo>
                  <a:lnTo>
                    <a:pt x="1060" y="970"/>
                  </a:lnTo>
                  <a:lnTo>
                    <a:pt x="1071" y="980"/>
                  </a:lnTo>
                  <a:lnTo>
                    <a:pt x="1082" y="988"/>
                  </a:lnTo>
                  <a:lnTo>
                    <a:pt x="1095" y="995"/>
                  </a:lnTo>
                  <a:lnTo>
                    <a:pt x="1110" y="1002"/>
                  </a:lnTo>
                  <a:lnTo>
                    <a:pt x="1125" y="1006"/>
                  </a:lnTo>
                  <a:lnTo>
                    <a:pt x="1142" y="1010"/>
                  </a:lnTo>
                  <a:lnTo>
                    <a:pt x="1163" y="1012"/>
                  </a:lnTo>
                  <a:lnTo>
                    <a:pt x="1185" y="1014"/>
                  </a:lnTo>
                  <a:lnTo>
                    <a:pt x="1210" y="1014"/>
                  </a:lnTo>
                  <a:lnTo>
                    <a:pt x="1210" y="1064"/>
                  </a:lnTo>
                  <a:lnTo>
                    <a:pt x="647" y="1064"/>
                  </a:lnTo>
                  <a:lnTo>
                    <a:pt x="647" y="1014"/>
                  </a:lnTo>
                  <a:lnTo>
                    <a:pt x="647" y="1014"/>
                  </a:lnTo>
                  <a:lnTo>
                    <a:pt x="674" y="1014"/>
                  </a:lnTo>
                  <a:lnTo>
                    <a:pt x="698" y="1012"/>
                  </a:lnTo>
                  <a:lnTo>
                    <a:pt x="719" y="1010"/>
                  </a:lnTo>
                  <a:lnTo>
                    <a:pt x="736" y="1007"/>
                  </a:lnTo>
                  <a:lnTo>
                    <a:pt x="752" y="1003"/>
                  </a:lnTo>
                  <a:lnTo>
                    <a:pt x="765" y="996"/>
                  </a:lnTo>
                  <a:lnTo>
                    <a:pt x="775" y="990"/>
                  </a:lnTo>
                  <a:lnTo>
                    <a:pt x="783" y="983"/>
                  </a:lnTo>
                  <a:lnTo>
                    <a:pt x="790" y="974"/>
                  </a:lnTo>
                  <a:lnTo>
                    <a:pt x="793" y="965"/>
                  </a:lnTo>
                  <a:lnTo>
                    <a:pt x="795" y="954"/>
                  </a:lnTo>
                  <a:lnTo>
                    <a:pt x="795" y="942"/>
                  </a:lnTo>
                  <a:lnTo>
                    <a:pt x="793" y="929"/>
                  </a:lnTo>
                  <a:lnTo>
                    <a:pt x="789" y="915"/>
                  </a:lnTo>
                  <a:lnTo>
                    <a:pt x="783" y="899"/>
                  </a:lnTo>
                  <a:lnTo>
                    <a:pt x="776" y="883"/>
                  </a:lnTo>
                  <a:lnTo>
                    <a:pt x="704" y="719"/>
                  </a:lnTo>
                  <a:lnTo>
                    <a:pt x="359" y="719"/>
                  </a:lnTo>
                  <a:lnTo>
                    <a:pt x="289" y="883"/>
                  </a:lnTo>
                  <a:close/>
                  <a:moveTo>
                    <a:pt x="533" y="318"/>
                  </a:moveTo>
                  <a:lnTo>
                    <a:pt x="394" y="642"/>
                  </a:lnTo>
                  <a:lnTo>
                    <a:pt x="671" y="642"/>
                  </a:lnTo>
                  <a:lnTo>
                    <a:pt x="533"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 name="Freeform 7"/>
            <p:cNvSpPr>
              <a:spLocks/>
            </p:cNvSpPr>
            <p:nvPr userDrawn="1"/>
          </p:nvSpPr>
          <p:spPr bwMode="auto">
            <a:xfrm>
              <a:off x="1849438" y="893763"/>
              <a:ext cx="131763" cy="136525"/>
            </a:xfrm>
            <a:custGeom>
              <a:avLst/>
              <a:gdLst>
                <a:gd name="T0" fmla="*/ 0 w 1002"/>
                <a:gd name="T1" fmla="*/ 0 h 1035"/>
                <a:gd name="T2" fmla="*/ 545 w 1002"/>
                <a:gd name="T3" fmla="*/ 50 h 1035"/>
                <a:gd name="T4" fmla="*/ 519 w 1002"/>
                <a:gd name="T5" fmla="*/ 50 h 1035"/>
                <a:gd name="T6" fmla="*/ 476 w 1002"/>
                <a:gd name="T7" fmla="*/ 54 h 1035"/>
                <a:gd name="T8" fmla="*/ 443 w 1002"/>
                <a:gd name="T9" fmla="*/ 63 h 1035"/>
                <a:gd name="T10" fmla="*/ 424 w 1002"/>
                <a:gd name="T11" fmla="*/ 73 h 1035"/>
                <a:gd name="T12" fmla="*/ 413 w 1002"/>
                <a:gd name="T13" fmla="*/ 81 h 1035"/>
                <a:gd name="T14" fmla="*/ 405 w 1002"/>
                <a:gd name="T15" fmla="*/ 92 h 1035"/>
                <a:gd name="T16" fmla="*/ 394 w 1002"/>
                <a:gd name="T17" fmla="*/ 113 h 1035"/>
                <a:gd name="T18" fmla="*/ 385 w 1002"/>
                <a:gd name="T19" fmla="*/ 148 h 1035"/>
                <a:gd name="T20" fmla="*/ 380 w 1002"/>
                <a:gd name="T21" fmla="*/ 194 h 1035"/>
                <a:gd name="T22" fmla="*/ 379 w 1002"/>
                <a:gd name="T23" fmla="*/ 252 h 1035"/>
                <a:gd name="T24" fmla="*/ 379 w 1002"/>
                <a:gd name="T25" fmla="*/ 756 h 1035"/>
                <a:gd name="T26" fmla="*/ 380 w 1002"/>
                <a:gd name="T27" fmla="*/ 814 h 1035"/>
                <a:gd name="T28" fmla="*/ 385 w 1002"/>
                <a:gd name="T29" fmla="*/ 860 h 1035"/>
                <a:gd name="T30" fmla="*/ 394 w 1002"/>
                <a:gd name="T31" fmla="*/ 896 h 1035"/>
                <a:gd name="T32" fmla="*/ 405 w 1002"/>
                <a:gd name="T33" fmla="*/ 915 h 1035"/>
                <a:gd name="T34" fmla="*/ 413 w 1002"/>
                <a:gd name="T35" fmla="*/ 927 h 1035"/>
                <a:gd name="T36" fmla="*/ 424 w 1002"/>
                <a:gd name="T37" fmla="*/ 936 h 1035"/>
                <a:gd name="T38" fmla="*/ 443 w 1002"/>
                <a:gd name="T39" fmla="*/ 946 h 1035"/>
                <a:gd name="T40" fmla="*/ 476 w 1002"/>
                <a:gd name="T41" fmla="*/ 954 h 1035"/>
                <a:gd name="T42" fmla="*/ 519 w 1002"/>
                <a:gd name="T43" fmla="*/ 957 h 1035"/>
                <a:gd name="T44" fmla="*/ 743 w 1002"/>
                <a:gd name="T45" fmla="*/ 957 h 1035"/>
                <a:gd name="T46" fmla="*/ 772 w 1002"/>
                <a:gd name="T47" fmla="*/ 957 h 1035"/>
                <a:gd name="T48" fmla="*/ 819 w 1002"/>
                <a:gd name="T49" fmla="*/ 953 h 1035"/>
                <a:gd name="T50" fmla="*/ 855 w 1002"/>
                <a:gd name="T51" fmla="*/ 946 h 1035"/>
                <a:gd name="T52" fmla="*/ 883 w 1002"/>
                <a:gd name="T53" fmla="*/ 934 h 1035"/>
                <a:gd name="T54" fmla="*/ 904 w 1002"/>
                <a:gd name="T55" fmla="*/ 917 h 1035"/>
                <a:gd name="T56" fmla="*/ 919 w 1002"/>
                <a:gd name="T57" fmla="*/ 897 h 1035"/>
                <a:gd name="T58" fmla="*/ 930 w 1002"/>
                <a:gd name="T59" fmla="*/ 872 h 1035"/>
                <a:gd name="T60" fmla="*/ 943 w 1002"/>
                <a:gd name="T61" fmla="*/ 826 h 1035"/>
                <a:gd name="T62" fmla="*/ 1002 w 1002"/>
                <a:gd name="T63" fmla="*/ 792 h 1035"/>
                <a:gd name="T64" fmla="*/ 0 w 1002"/>
                <a:gd name="T65" fmla="*/ 1035 h 1035"/>
                <a:gd name="T66" fmla="*/ 0 w 1002"/>
                <a:gd name="T67" fmla="*/ 985 h 1035"/>
                <a:gd name="T68" fmla="*/ 48 w 1002"/>
                <a:gd name="T69" fmla="*/ 984 h 1035"/>
                <a:gd name="T70" fmla="*/ 86 w 1002"/>
                <a:gd name="T71" fmla="*/ 978 h 1035"/>
                <a:gd name="T72" fmla="*/ 114 w 1002"/>
                <a:gd name="T73" fmla="*/ 966 h 1035"/>
                <a:gd name="T74" fmla="*/ 125 w 1002"/>
                <a:gd name="T75" fmla="*/ 958 h 1035"/>
                <a:gd name="T76" fmla="*/ 136 w 1002"/>
                <a:gd name="T77" fmla="*/ 949 h 1035"/>
                <a:gd name="T78" fmla="*/ 143 w 1002"/>
                <a:gd name="T79" fmla="*/ 937 h 1035"/>
                <a:gd name="T80" fmla="*/ 154 w 1002"/>
                <a:gd name="T81" fmla="*/ 906 h 1035"/>
                <a:gd name="T82" fmla="*/ 161 w 1002"/>
                <a:gd name="T83" fmla="*/ 866 h 1035"/>
                <a:gd name="T84" fmla="*/ 163 w 1002"/>
                <a:gd name="T85" fmla="*/ 814 h 1035"/>
                <a:gd name="T86" fmla="*/ 163 w 1002"/>
                <a:gd name="T87" fmla="*/ 252 h 1035"/>
                <a:gd name="T88" fmla="*/ 163 w 1002"/>
                <a:gd name="T89" fmla="*/ 221 h 1035"/>
                <a:gd name="T90" fmla="*/ 161 w 1002"/>
                <a:gd name="T91" fmla="*/ 169 h 1035"/>
                <a:gd name="T92" fmla="*/ 154 w 1002"/>
                <a:gd name="T93" fmla="*/ 129 h 1035"/>
                <a:gd name="T94" fmla="*/ 143 w 1002"/>
                <a:gd name="T95" fmla="*/ 98 h 1035"/>
                <a:gd name="T96" fmla="*/ 136 w 1002"/>
                <a:gd name="T97" fmla="*/ 86 h 1035"/>
                <a:gd name="T98" fmla="*/ 125 w 1002"/>
                <a:gd name="T99" fmla="*/ 77 h 1035"/>
                <a:gd name="T100" fmla="*/ 114 w 1002"/>
                <a:gd name="T101" fmla="*/ 69 h 1035"/>
                <a:gd name="T102" fmla="*/ 86 w 1002"/>
                <a:gd name="T103" fmla="*/ 58 h 1035"/>
                <a:gd name="T104" fmla="*/ 48 w 1002"/>
                <a:gd name="T105" fmla="*/ 51 h 1035"/>
                <a:gd name="T106" fmla="*/ 0 w 1002"/>
                <a:gd name="T107" fmla="*/ 5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2" h="1035">
                  <a:moveTo>
                    <a:pt x="0" y="50"/>
                  </a:moveTo>
                  <a:lnTo>
                    <a:pt x="0" y="0"/>
                  </a:lnTo>
                  <a:lnTo>
                    <a:pt x="545" y="0"/>
                  </a:lnTo>
                  <a:lnTo>
                    <a:pt x="545" y="50"/>
                  </a:lnTo>
                  <a:lnTo>
                    <a:pt x="545" y="50"/>
                  </a:lnTo>
                  <a:lnTo>
                    <a:pt x="519" y="50"/>
                  </a:lnTo>
                  <a:lnTo>
                    <a:pt x="497" y="51"/>
                  </a:lnTo>
                  <a:lnTo>
                    <a:pt x="476" y="54"/>
                  </a:lnTo>
                  <a:lnTo>
                    <a:pt x="459" y="58"/>
                  </a:lnTo>
                  <a:lnTo>
                    <a:pt x="443" y="63"/>
                  </a:lnTo>
                  <a:lnTo>
                    <a:pt x="429" y="69"/>
                  </a:lnTo>
                  <a:lnTo>
                    <a:pt x="424" y="73"/>
                  </a:lnTo>
                  <a:lnTo>
                    <a:pt x="418" y="77"/>
                  </a:lnTo>
                  <a:lnTo>
                    <a:pt x="413" y="81"/>
                  </a:lnTo>
                  <a:lnTo>
                    <a:pt x="409" y="86"/>
                  </a:lnTo>
                  <a:lnTo>
                    <a:pt x="405" y="92"/>
                  </a:lnTo>
                  <a:lnTo>
                    <a:pt x="400" y="98"/>
                  </a:lnTo>
                  <a:lnTo>
                    <a:pt x="394" y="113"/>
                  </a:lnTo>
                  <a:lnTo>
                    <a:pt x="389" y="129"/>
                  </a:lnTo>
                  <a:lnTo>
                    <a:pt x="385" y="148"/>
                  </a:lnTo>
                  <a:lnTo>
                    <a:pt x="382" y="169"/>
                  </a:lnTo>
                  <a:lnTo>
                    <a:pt x="380" y="194"/>
                  </a:lnTo>
                  <a:lnTo>
                    <a:pt x="379" y="221"/>
                  </a:lnTo>
                  <a:lnTo>
                    <a:pt x="379" y="252"/>
                  </a:lnTo>
                  <a:lnTo>
                    <a:pt x="379" y="756"/>
                  </a:lnTo>
                  <a:lnTo>
                    <a:pt x="379" y="756"/>
                  </a:lnTo>
                  <a:lnTo>
                    <a:pt x="379" y="787"/>
                  </a:lnTo>
                  <a:lnTo>
                    <a:pt x="380" y="814"/>
                  </a:lnTo>
                  <a:lnTo>
                    <a:pt x="382" y="839"/>
                  </a:lnTo>
                  <a:lnTo>
                    <a:pt x="385" y="860"/>
                  </a:lnTo>
                  <a:lnTo>
                    <a:pt x="389" y="879"/>
                  </a:lnTo>
                  <a:lnTo>
                    <a:pt x="394" y="896"/>
                  </a:lnTo>
                  <a:lnTo>
                    <a:pt x="400" y="909"/>
                  </a:lnTo>
                  <a:lnTo>
                    <a:pt x="405" y="915"/>
                  </a:lnTo>
                  <a:lnTo>
                    <a:pt x="409" y="921"/>
                  </a:lnTo>
                  <a:lnTo>
                    <a:pt x="413" y="927"/>
                  </a:lnTo>
                  <a:lnTo>
                    <a:pt x="418" y="932"/>
                  </a:lnTo>
                  <a:lnTo>
                    <a:pt x="424" y="936"/>
                  </a:lnTo>
                  <a:lnTo>
                    <a:pt x="429" y="939"/>
                  </a:lnTo>
                  <a:lnTo>
                    <a:pt x="443" y="946"/>
                  </a:lnTo>
                  <a:lnTo>
                    <a:pt x="459" y="950"/>
                  </a:lnTo>
                  <a:lnTo>
                    <a:pt x="476" y="954"/>
                  </a:lnTo>
                  <a:lnTo>
                    <a:pt x="497" y="956"/>
                  </a:lnTo>
                  <a:lnTo>
                    <a:pt x="519" y="957"/>
                  </a:lnTo>
                  <a:lnTo>
                    <a:pt x="545" y="957"/>
                  </a:lnTo>
                  <a:lnTo>
                    <a:pt x="743" y="957"/>
                  </a:lnTo>
                  <a:lnTo>
                    <a:pt x="743" y="957"/>
                  </a:lnTo>
                  <a:lnTo>
                    <a:pt x="772" y="957"/>
                  </a:lnTo>
                  <a:lnTo>
                    <a:pt x="796" y="955"/>
                  </a:lnTo>
                  <a:lnTo>
                    <a:pt x="819" y="953"/>
                  </a:lnTo>
                  <a:lnTo>
                    <a:pt x="838" y="950"/>
                  </a:lnTo>
                  <a:lnTo>
                    <a:pt x="855" y="946"/>
                  </a:lnTo>
                  <a:lnTo>
                    <a:pt x="871" y="940"/>
                  </a:lnTo>
                  <a:lnTo>
                    <a:pt x="883" y="934"/>
                  </a:lnTo>
                  <a:lnTo>
                    <a:pt x="894" y="927"/>
                  </a:lnTo>
                  <a:lnTo>
                    <a:pt x="904" y="917"/>
                  </a:lnTo>
                  <a:lnTo>
                    <a:pt x="912" y="908"/>
                  </a:lnTo>
                  <a:lnTo>
                    <a:pt x="919" y="897"/>
                  </a:lnTo>
                  <a:lnTo>
                    <a:pt x="925" y="886"/>
                  </a:lnTo>
                  <a:lnTo>
                    <a:pt x="930" y="872"/>
                  </a:lnTo>
                  <a:lnTo>
                    <a:pt x="935" y="858"/>
                  </a:lnTo>
                  <a:lnTo>
                    <a:pt x="943" y="826"/>
                  </a:lnTo>
                  <a:lnTo>
                    <a:pt x="952" y="792"/>
                  </a:lnTo>
                  <a:lnTo>
                    <a:pt x="1002" y="792"/>
                  </a:lnTo>
                  <a:lnTo>
                    <a:pt x="988" y="1035"/>
                  </a:lnTo>
                  <a:lnTo>
                    <a:pt x="0" y="1035"/>
                  </a:lnTo>
                  <a:lnTo>
                    <a:pt x="0" y="985"/>
                  </a:lnTo>
                  <a:lnTo>
                    <a:pt x="0" y="985"/>
                  </a:lnTo>
                  <a:lnTo>
                    <a:pt x="25" y="985"/>
                  </a:lnTo>
                  <a:lnTo>
                    <a:pt x="48" y="984"/>
                  </a:lnTo>
                  <a:lnTo>
                    <a:pt x="68" y="982"/>
                  </a:lnTo>
                  <a:lnTo>
                    <a:pt x="86" y="978"/>
                  </a:lnTo>
                  <a:lnTo>
                    <a:pt x="101" y="973"/>
                  </a:lnTo>
                  <a:lnTo>
                    <a:pt x="114" y="966"/>
                  </a:lnTo>
                  <a:lnTo>
                    <a:pt x="120" y="963"/>
                  </a:lnTo>
                  <a:lnTo>
                    <a:pt x="125"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5" y="77"/>
                  </a:lnTo>
                  <a:lnTo>
                    <a:pt x="120" y="73"/>
                  </a:lnTo>
                  <a:lnTo>
                    <a:pt x="114" y="69"/>
                  </a:lnTo>
                  <a:lnTo>
                    <a:pt x="101" y="63"/>
                  </a:lnTo>
                  <a:lnTo>
                    <a:pt x="86" y="58"/>
                  </a:lnTo>
                  <a:lnTo>
                    <a:pt x="68" y="54"/>
                  </a:lnTo>
                  <a:lnTo>
                    <a:pt x="48" y="51"/>
                  </a:lnTo>
                  <a:lnTo>
                    <a:pt x="25" y="50"/>
                  </a:lnTo>
                  <a:lnTo>
                    <a:pt x="0"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 name="Freeform 8"/>
            <p:cNvSpPr>
              <a:spLocks/>
            </p:cNvSpPr>
            <p:nvPr userDrawn="1"/>
          </p:nvSpPr>
          <p:spPr bwMode="auto">
            <a:xfrm>
              <a:off x="1982788" y="893763"/>
              <a:ext cx="142875" cy="136525"/>
            </a:xfrm>
            <a:custGeom>
              <a:avLst/>
              <a:gdLst>
                <a:gd name="T0" fmla="*/ 1028 w 1078"/>
                <a:gd name="T1" fmla="*/ 244 h 1035"/>
                <a:gd name="T2" fmla="*/ 1019 w 1078"/>
                <a:gd name="T3" fmla="*/ 209 h 1035"/>
                <a:gd name="T4" fmla="*/ 1006 w 1078"/>
                <a:gd name="T5" fmla="*/ 163 h 1035"/>
                <a:gd name="T6" fmla="*/ 995 w 1078"/>
                <a:gd name="T7" fmla="*/ 138 h 1035"/>
                <a:gd name="T8" fmla="*/ 979 w 1078"/>
                <a:gd name="T9" fmla="*/ 118 h 1035"/>
                <a:gd name="T10" fmla="*/ 959 w 1078"/>
                <a:gd name="T11" fmla="*/ 101 h 1035"/>
                <a:gd name="T12" fmla="*/ 931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1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6 w 1078"/>
                <a:gd name="T39" fmla="*/ 985 h 1035"/>
                <a:gd name="T40" fmla="*/ 812 w 1078"/>
                <a:gd name="T41" fmla="*/ 1035 h 1035"/>
                <a:gd name="T42" fmla="*/ 267 w 1078"/>
                <a:gd name="T43" fmla="*/ 985 h 1035"/>
                <a:gd name="T44" fmla="*/ 292 w 1078"/>
                <a:gd name="T45" fmla="*/ 985 h 1035"/>
                <a:gd name="T46" fmla="*/ 335 w 1078"/>
                <a:gd name="T47" fmla="*/ 982 h 1035"/>
                <a:gd name="T48" fmla="*/ 368 w 1078"/>
                <a:gd name="T49" fmla="*/ 973 h 1035"/>
                <a:gd name="T50" fmla="*/ 387 w 1078"/>
                <a:gd name="T51" fmla="*/ 963 h 1035"/>
                <a:gd name="T52" fmla="*/ 398 w 1078"/>
                <a:gd name="T53" fmla="*/ 954 h 1035"/>
                <a:gd name="T54" fmla="*/ 407 w 1078"/>
                <a:gd name="T55" fmla="*/ 943 h 1035"/>
                <a:gd name="T56" fmla="*/ 417 w 1078"/>
                <a:gd name="T57" fmla="*/ 923 h 1035"/>
                <a:gd name="T58" fmla="*/ 425 w 1078"/>
                <a:gd name="T59" fmla="*/ 888 h 1035"/>
                <a:gd name="T60" fmla="*/ 429 w 1078"/>
                <a:gd name="T61" fmla="*/ 842 h 1035"/>
                <a:gd name="T62" fmla="*/ 431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4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19" y="209"/>
                  </a:lnTo>
                  <a:lnTo>
                    <a:pt x="1019" y="209"/>
                  </a:lnTo>
                  <a:lnTo>
                    <a:pt x="1011" y="177"/>
                  </a:lnTo>
                  <a:lnTo>
                    <a:pt x="1006" y="163"/>
                  </a:lnTo>
                  <a:lnTo>
                    <a:pt x="1001" y="150"/>
                  </a:lnTo>
                  <a:lnTo>
                    <a:pt x="995" y="138"/>
                  </a:lnTo>
                  <a:lnTo>
                    <a:pt x="988" y="127"/>
                  </a:lnTo>
                  <a:lnTo>
                    <a:pt x="979" y="118"/>
                  </a:lnTo>
                  <a:lnTo>
                    <a:pt x="970" y="109"/>
                  </a:lnTo>
                  <a:lnTo>
                    <a:pt x="959" y="101"/>
                  </a:lnTo>
                  <a:lnTo>
                    <a:pt x="946" y="95"/>
                  </a:lnTo>
                  <a:lnTo>
                    <a:pt x="931"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6" y="906"/>
                  </a:lnTo>
                  <a:lnTo>
                    <a:pt x="661"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6" y="985"/>
                  </a:lnTo>
                  <a:lnTo>
                    <a:pt x="812" y="985"/>
                  </a:lnTo>
                  <a:lnTo>
                    <a:pt x="812" y="1035"/>
                  </a:lnTo>
                  <a:lnTo>
                    <a:pt x="267" y="1035"/>
                  </a:lnTo>
                  <a:lnTo>
                    <a:pt x="267" y="985"/>
                  </a:lnTo>
                  <a:lnTo>
                    <a:pt x="267" y="985"/>
                  </a:lnTo>
                  <a:lnTo>
                    <a:pt x="292" y="985"/>
                  </a:lnTo>
                  <a:lnTo>
                    <a:pt x="315" y="984"/>
                  </a:lnTo>
                  <a:lnTo>
                    <a:pt x="335" y="982"/>
                  </a:lnTo>
                  <a:lnTo>
                    <a:pt x="353" y="978"/>
                  </a:lnTo>
                  <a:lnTo>
                    <a:pt x="368" y="973"/>
                  </a:lnTo>
                  <a:lnTo>
                    <a:pt x="381" y="966"/>
                  </a:lnTo>
                  <a:lnTo>
                    <a:pt x="387" y="963"/>
                  </a:lnTo>
                  <a:lnTo>
                    <a:pt x="394" y="958"/>
                  </a:lnTo>
                  <a:lnTo>
                    <a:pt x="398" y="954"/>
                  </a:lnTo>
                  <a:lnTo>
                    <a:pt x="403" y="949"/>
                  </a:lnTo>
                  <a:lnTo>
                    <a:pt x="407" y="943"/>
                  </a:lnTo>
                  <a:lnTo>
                    <a:pt x="411" y="937"/>
                  </a:lnTo>
                  <a:lnTo>
                    <a:pt x="417" y="923"/>
                  </a:lnTo>
                  <a:lnTo>
                    <a:pt x="422" y="906"/>
                  </a:lnTo>
                  <a:lnTo>
                    <a:pt x="425" y="888"/>
                  </a:lnTo>
                  <a:lnTo>
                    <a:pt x="428" y="866"/>
                  </a:lnTo>
                  <a:lnTo>
                    <a:pt x="429" y="842"/>
                  </a:lnTo>
                  <a:lnTo>
                    <a:pt x="430" y="814"/>
                  </a:lnTo>
                  <a:lnTo>
                    <a:pt x="431" y="783"/>
                  </a:lnTo>
                  <a:lnTo>
                    <a:pt x="431" y="78"/>
                  </a:lnTo>
                  <a:lnTo>
                    <a:pt x="259" y="78"/>
                  </a:lnTo>
                  <a:lnTo>
                    <a:pt x="259" y="78"/>
                  </a:lnTo>
                  <a:lnTo>
                    <a:pt x="231" y="78"/>
                  </a:lnTo>
                  <a:lnTo>
                    <a:pt x="205" y="80"/>
                  </a:lnTo>
                  <a:lnTo>
                    <a:pt x="184" y="82"/>
                  </a:lnTo>
                  <a:lnTo>
                    <a:pt x="165" y="85"/>
                  </a:lnTo>
                  <a:lnTo>
                    <a:pt x="147" y="90"/>
                  </a:lnTo>
                  <a:lnTo>
                    <a:pt x="133" y="95"/>
                  </a:lnTo>
                  <a:lnTo>
                    <a:pt x="120" y="101"/>
                  </a:lnTo>
                  <a:lnTo>
                    <a:pt x="108" y="109"/>
                  </a:lnTo>
                  <a:lnTo>
                    <a:pt x="99" y="118"/>
                  </a:lnTo>
                  <a:lnTo>
                    <a:pt x="91" y="127"/>
                  </a:lnTo>
                  <a:lnTo>
                    <a:pt x="85" y="138"/>
                  </a:lnTo>
                  <a:lnTo>
                    <a:pt x="79" y="150"/>
                  </a:lnTo>
                  <a:lnTo>
                    <a:pt x="74" y="163"/>
                  </a:lnTo>
                  <a:lnTo>
                    <a:pt x="68" y="177"/>
                  </a:lnTo>
                  <a:lnTo>
                    <a:pt x="60" y="209"/>
                  </a:lnTo>
                  <a:lnTo>
                    <a:pt x="51" y="244"/>
                  </a:lnTo>
                  <a:lnTo>
                    <a:pt x="0" y="244"/>
                  </a:lnTo>
                  <a:lnTo>
                    <a:pt x="15" y="0"/>
                  </a:lnTo>
                  <a:lnTo>
                    <a:pt x="1064"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 name="Freeform 9"/>
            <p:cNvSpPr>
              <a:spLocks/>
            </p:cNvSpPr>
            <p:nvPr userDrawn="1"/>
          </p:nvSpPr>
          <p:spPr bwMode="auto">
            <a:xfrm>
              <a:off x="2152651" y="893763"/>
              <a:ext cx="73025" cy="136525"/>
            </a:xfrm>
            <a:custGeom>
              <a:avLst/>
              <a:gdLst>
                <a:gd name="T0" fmla="*/ 0 w 545"/>
                <a:gd name="T1" fmla="*/ 985 h 1035"/>
                <a:gd name="T2" fmla="*/ 26 w 545"/>
                <a:gd name="T3" fmla="*/ 985 h 1035"/>
                <a:gd name="T4" fmla="*/ 69 w 545"/>
                <a:gd name="T5" fmla="*/ 982 h 1035"/>
                <a:gd name="T6" fmla="*/ 102 w 545"/>
                <a:gd name="T7" fmla="*/ 973 h 1035"/>
                <a:gd name="T8" fmla="*/ 121 w 545"/>
                <a:gd name="T9" fmla="*/ 963 h 1035"/>
                <a:gd name="T10" fmla="*/ 131 w 545"/>
                <a:gd name="T11" fmla="*/ 954 h 1035"/>
                <a:gd name="T12" fmla="*/ 140 w 545"/>
                <a:gd name="T13" fmla="*/ 943 h 1035"/>
                <a:gd name="T14" fmla="*/ 151 w 545"/>
                <a:gd name="T15" fmla="*/ 923 h 1035"/>
                <a:gd name="T16" fmla="*/ 159 w 545"/>
                <a:gd name="T17" fmla="*/ 888 h 1035"/>
                <a:gd name="T18" fmla="*/ 163 w 545"/>
                <a:gd name="T19" fmla="*/ 842 h 1035"/>
                <a:gd name="T20" fmla="*/ 164 w 545"/>
                <a:gd name="T21" fmla="*/ 783 h 1035"/>
                <a:gd name="T22" fmla="*/ 164 w 545"/>
                <a:gd name="T23" fmla="*/ 252 h 1035"/>
                <a:gd name="T24" fmla="*/ 163 w 545"/>
                <a:gd name="T25" fmla="*/ 194 h 1035"/>
                <a:gd name="T26" fmla="*/ 159 w 545"/>
                <a:gd name="T27" fmla="*/ 148 h 1035"/>
                <a:gd name="T28" fmla="*/ 151 w 545"/>
                <a:gd name="T29" fmla="*/ 113 h 1035"/>
                <a:gd name="T30" fmla="*/ 140 w 545"/>
                <a:gd name="T31" fmla="*/ 92 h 1035"/>
                <a:gd name="T32" fmla="*/ 131 w 545"/>
                <a:gd name="T33" fmla="*/ 81 h 1035"/>
                <a:gd name="T34" fmla="*/ 121 w 545"/>
                <a:gd name="T35" fmla="*/ 73 h 1035"/>
                <a:gd name="T36" fmla="*/ 102 w 545"/>
                <a:gd name="T37" fmla="*/ 63 h 1035"/>
                <a:gd name="T38" fmla="*/ 69 w 545"/>
                <a:gd name="T39" fmla="*/ 54 h 1035"/>
                <a:gd name="T40" fmla="*/ 26 w 545"/>
                <a:gd name="T41" fmla="*/ 50 h 1035"/>
                <a:gd name="T42" fmla="*/ 0 w 545"/>
                <a:gd name="T43" fmla="*/ 0 h 1035"/>
                <a:gd name="T44" fmla="*/ 545 w 545"/>
                <a:gd name="T45" fmla="*/ 50 h 1035"/>
                <a:gd name="T46" fmla="*/ 520 w 545"/>
                <a:gd name="T47" fmla="*/ 50 h 1035"/>
                <a:gd name="T48" fmla="*/ 477 w 545"/>
                <a:gd name="T49" fmla="*/ 54 h 1035"/>
                <a:gd name="T50" fmla="*/ 444 w 545"/>
                <a:gd name="T51" fmla="*/ 63 h 1035"/>
                <a:gd name="T52" fmla="*/ 425 w 545"/>
                <a:gd name="T53" fmla="*/ 73 h 1035"/>
                <a:gd name="T54" fmla="*/ 413 w 545"/>
                <a:gd name="T55" fmla="*/ 81 h 1035"/>
                <a:gd name="T56" fmla="*/ 405 w 545"/>
                <a:gd name="T57" fmla="*/ 92 h 1035"/>
                <a:gd name="T58" fmla="*/ 395 w 545"/>
                <a:gd name="T59" fmla="*/ 113 h 1035"/>
                <a:gd name="T60" fmla="*/ 386 w 545"/>
                <a:gd name="T61" fmla="*/ 148 h 1035"/>
                <a:gd name="T62" fmla="*/ 381 w 545"/>
                <a:gd name="T63" fmla="*/ 194 h 1035"/>
                <a:gd name="T64" fmla="*/ 380 w 545"/>
                <a:gd name="T65" fmla="*/ 252 h 1035"/>
                <a:gd name="T66" fmla="*/ 380 w 545"/>
                <a:gd name="T67" fmla="*/ 783 h 1035"/>
                <a:gd name="T68" fmla="*/ 381 w 545"/>
                <a:gd name="T69" fmla="*/ 842 h 1035"/>
                <a:gd name="T70" fmla="*/ 386 w 545"/>
                <a:gd name="T71" fmla="*/ 888 h 1035"/>
                <a:gd name="T72" fmla="*/ 395 w 545"/>
                <a:gd name="T73" fmla="*/ 923 h 1035"/>
                <a:gd name="T74" fmla="*/ 405 w 545"/>
                <a:gd name="T75" fmla="*/ 943 h 1035"/>
                <a:gd name="T76" fmla="*/ 413 w 545"/>
                <a:gd name="T77" fmla="*/ 954 h 1035"/>
                <a:gd name="T78" fmla="*/ 425 w 545"/>
                <a:gd name="T79" fmla="*/ 963 h 1035"/>
                <a:gd name="T80" fmla="*/ 444 w 545"/>
                <a:gd name="T81" fmla="*/ 973 h 1035"/>
                <a:gd name="T82" fmla="*/ 477 w 545"/>
                <a:gd name="T83" fmla="*/ 982 h 1035"/>
                <a:gd name="T84" fmla="*/ 520 w 545"/>
                <a:gd name="T85" fmla="*/ 985 h 1035"/>
                <a:gd name="T86" fmla="*/ 545 w 545"/>
                <a:gd name="T87"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5" h="1035">
                  <a:moveTo>
                    <a:pt x="0" y="1035"/>
                  </a:moveTo>
                  <a:lnTo>
                    <a:pt x="0" y="985"/>
                  </a:lnTo>
                  <a:lnTo>
                    <a:pt x="0" y="985"/>
                  </a:lnTo>
                  <a:lnTo>
                    <a:pt x="26" y="985"/>
                  </a:lnTo>
                  <a:lnTo>
                    <a:pt x="48" y="984"/>
                  </a:lnTo>
                  <a:lnTo>
                    <a:pt x="69" y="982"/>
                  </a:lnTo>
                  <a:lnTo>
                    <a:pt x="86" y="978"/>
                  </a:lnTo>
                  <a:lnTo>
                    <a:pt x="102" y="973"/>
                  </a:lnTo>
                  <a:lnTo>
                    <a:pt x="115" y="966"/>
                  </a:lnTo>
                  <a:lnTo>
                    <a:pt x="121" y="963"/>
                  </a:lnTo>
                  <a:lnTo>
                    <a:pt x="126" y="958"/>
                  </a:lnTo>
                  <a:lnTo>
                    <a:pt x="131" y="954"/>
                  </a:lnTo>
                  <a:lnTo>
                    <a:pt x="136" y="949"/>
                  </a:lnTo>
                  <a:lnTo>
                    <a:pt x="140" y="943"/>
                  </a:lnTo>
                  <a:lnTo>
                    <a:pt x="143" y="937"/>
                  </a:lnTo>
                  <a:lnTo>
                    <a:pt x="151" y="923"/>
                  </a:lnTo>
                  <a:lnTo>
                    <a:pt x="155" y="906"/>
                  </a:lnTo>
                  <a:lnTo>
                    <a:pt x="159" y="888"/>
                  </a:lnTo>
                  <a:lnTo>
                    <a:pt x="162" y="866"/>
                  </a:lnTo>
                  <a:lnTo>
                    <a:pt x="163" y="842"/>
                  </a:lnTo>
                  <a:lnTo>
                    <a:pt x="164" y="814"/>
                  </a:lnTo>
                  <a:lnTo>
                    <a:pt x="164" y="783"/>
                  </a:lnTo>
                  <a:lnTo>
                    <a:pt x="164" y="252"/>
                  </a:lnTo>
                  <a:lnTo>
                    <a:pt x="164" y="252"/>
                  </a:lnTo>
                  <a:lnTo>
                    <a:pt x="164" y="221"/>
                  </a:lnTo>
                  <a:lnTo>
                    <a:pt x="163" y="194"/>
                  </a:lnTo>
                  <a:lnTo>
                    <a:pt x="162" y="169"/>
                  </a:lnTo>
                  <a:lnTo>
                    <a:pt x="159" y="148"/>
                  </a:lnTo>
                  <a:lnTo>
                    <a:pt x="155" y="129"/>
                  </a:lnTo>
                  <a:lnTo>
                    <a:pt x="151" y="113"/>
                  </a:lnTo>
                  <a:lnTo>
                    <a:pt x="143" y="98"/>
                  </a:lnTo>
                  <a:lnTo>
                    <a:pt x="140" y="92"/>
                  </a:lnTo>
                  <a:lnTo>
                    <a:pt x="136" y="86"/>
                  </a:lnTo>
                  <a:lnTo>
                    <a:pt x="131" y="81"/>
                  </a:lnTo>
                  <a:lnTo>
                    <a:pt x="126" y="77"/>
                  </a:lnTo>
                  <a:lnTo>
                    <a:pt x="121" y="73"/>
                  </a:lnTo>
                  <a:lnTo>
                    <a:pt x="115" y="69"/>
                  </a:lnTo>
                  <a:lnTo>
                    <a:pt x="102" y="63"/>
                  </a:lnTo>
                  <a:lnTo>
                    <a:pt x="86" y="58"/>
                  </a:lnTo>
                  <a:lnTo>
                    <a:pt x="69" y="54"/>
                  </a:lnTo>
                  <a:lnTo>
                    <a:pt x="48" y="51"/>
                  </a:lnTo>
                  <a:lnTo>
                    <a:pt x="26" y="50"/>
                  </a:lnTo>
                  <a:lnTo>
                    <a:pt x="0" y="50"/>
                  </a:lnTo>
                  <a:lnTo>
                    <a:pt x="0" y="0"/>
                  </a:lnTo>
                  <a:lnTo>
                    <a:pt x="545" y="0"/>
                  </a:lnTo>
                  <a:lnTo>
                    <a:pt x="545" y="50"/>
                  </a:lnTo>
                  <a:lnTo>
                    <a:pt x="545" y="50"/>
                  </a:lnTo>
                  <a:lnTo>
                    <a:pt x="520" y="50"/>
                  </a:lnTo>
                  <a:lnTo>
                    <a:pt x="497" y="51"/>
                  </a:lnTo>
                  <a:lnTo>
                    <a:pt x="477" y="54"/>
                  </a:lnTo>
                  <a:lnTo>
                    <a:pt x="459" y="58"/>
                  </a:lnTo>
                  <a:lnTo>
                    <a:pt x="444" y="63"/>
                  </a:lnTo>
                  <a:lnTo>
                    <a:pt x="430" y="69"/>
                  </a:lnTo>
                  <a:lnTo>
                    <a:pt x="425" y="73"/>
                  </a:lnTo>
                  <a:lnTo>
                    <a:pt x="418" y="77"/>
                  </a:lnTo>
                  <a:lnTo>
                    <a:pt x="413" y="81"/>
                  </a:lnTo>
                  <a:lnTo>
                    <a:pt x="409" y="86"/>
                  </a:lnTo>
                  <a:lnTo>
                    <a:pt x="405" y="92"/>
                  </a:lnTo>
                  <a:lnTo>
                    <a:pt x="401" y="98"/>
                  </a:lnTo>
                  <a:lnTo>
                    <a:pt x="395" y="113"/>
                  </a:lnTo>
                  <a:lnTo>
                    <a:pt x="390" y="129"/>
                  </a:lnTo>
                  <a:lnTo>
                    <a:pt x="386" y="148"/>
                  </a:lnTo>
                  <a:lnTo>
                    <a:pt x="383" y="169"/>
                  </a:lnTo>
                  <a:lnTo>
                    <a:pt x="381" y="194"/>
                  </a:lnTo>
                  <a:lnTo>
                    <a:pt x="380" y="221"/>
                  </a:lnTo>
                  <a:lnTo>
                    <a:pt x="380" y="252"/>
                  </a:lnTo>
                  <a:lnTo>
                    <a:pt x="380" y="783"/>
                  </a:lnTo>
                  <a:lnTo>
                    <a:pt x="380" y="783"/>
                  </a:lnTo>
                  <a:lnTo>
                    <a:pt x="380" y="814"/>
                  </a:lnTo>
                  <a:lnTo>
                    <a:pt x="381" y="842"/>
                  </a:lnTo>
                  <a:lnTo>
                    <a:pt x="383" y="866"/>
                  </a:lnTo>
                  <a:lnTo>
                    <a:pt x="386" y="888"/>
                  </a:lnTo>
                  <a:lnTo>
                    <a:pt x="390" y="906"/>
                  </a:lnTo>
                  <a:lnTo>
                    <a:pt x="395" y="923"/>
                  </a:lnTo>
                  <a:lnTo>
                    <a:pt x="401" y="937"/>
                  </a:lnTo>
                  <a:lnTo>
                    <a:pt x="405" y="943"/>
                  </a:lnTo>
                  <a:lnTo>
                    <a:pt x="409" y="949"/>
                  </a:lnTo>
                  <a:lnTo>
                    <a:pt x="413" y="954"/>
                  </a:lnTo>
                  <a:lnTo>
                    <a:pt x="418" y="958"/>
                  </a:lnTo>
                  <a:lnTo>
                    <a:pt x="425" y="963"/>
                  </a:lnTo>
                  <a:lnTo>
                    <a:pt x="430" y="966"/>
                  </a:lnTo>
                  <a:lnTo>
                    <a:pt x="444" y="973"/>
                  </a:lnTo>
                  <a:lnTo>
                    <a:pt x="459" y="978"/>
                  </a:lnTo>
                  <a:lnTo>
                    <a:pt x="477" y="982"/>
                  </a:lnTo>
                  <a:lnTo>
                    <a:pt x="497" y="984"/>
                  </a:lnTo>
                  <a:lnTo>
                    <a:pt x="520" y="985"/>
                  </a:lnTo>
                  <a:lnTo>
                    <a:pt x="545" y="985"/>
                  </a:lnTo>
                  <a:lnTo>
                    <a:pt x="545" y="1035"/>
                  </a:lnTo>
                  <a:lnTo>
                    <a:pt x="0" y="10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9" name="Freeform 10"/>
            <p:cNvSpPr>
              <a:spLocks noEditPoints="1"/>
            </p:cNvSpPr>
            <p:nvPr userDrawn="1"/>
          </p:nvSpPr>
          <p:spPr bwMode="auto">
            <a:xfrm>
              <a:off x="2260601" y="890588"/>
              <a:ext cx="152400" cy="144463"/>
            </a:xfrm>
            <a:custGeom>
              <a:avLst/>
              <a:gdLst>
                <a:gd name="T0" fmla="*/ 489 w 1152"/>
                <a:gd name="T1" fmla="*/ 1087 h 1094"/>
                <a:gd name="T2" fmla="*/ 353 w 1152"/>
                <a:gd name="T3" fmla="*/ 1051 h 1094"/>
                <a:gd name="T4" fmla="*/ 232 w 1152"/>
                <a:gd name="T5" fmla="*/ 984 h 1094"/>
                <a:gd name="T6" fmla="*/ 132 w 1152"/>
                <a:gd name="T7" fmla="*/ 894 h 1094"/>
                <a:gd name="T8" fmla="*/ 57 w 1152"/>
                <a:gd name="T9" fmla="*/ 783 h 1094"/>
                <a:gd name="T10" fmla="*/ 12 w 1152"/>
                <a:gd name="T11" fmla="*/ 656 h 1094"/>
                <a:gd name="T12" fmla="*/ 0 w 1152"/>
                <a:gd name="T13" fmla="*/ 547 h 1094"/>
                <a:gd name="T14" fmla="*/ 19 w 1152"/>
                <a:gd name="T15" fmla="*/ 411 h 1094"/>
                <a:gd name="T16" fmla="*/ 70 w 1152"/>
                <a:gd name="T17" fmla="*/ 287 h 1094"/>
                <a:gd name="T18" fmla="*/ 151 w 1152"/>
                <a:gd name="T19" fmla="*/ 180 h 1094"/>
                <a:gd name="T20" fmla="*/ 255 w 1152"/>
                <a:gd name="T21" fmla="*/ 94 h 1094"/>
                <a:gd name="T22" fmla="*/ 379 w 1152"/>
                <a:gd name="T23" fmla="*/ 33 h 1094"/>
                <a:gd name="T24" fmla="*/ 518 w 1152"/>
                <a:gd name="T25" fmla="*/ 3 h 1094"/>
                <a:gd name="T26" fmla="*/ 635 w 1152"/>
                <a:gd name="T27" fmla="*/ 3 h 1094"/>
                <a:gd name="T28" fmla="*/ 773 w 1152"/>
                <a:gd name="T29" fmla="*/ 33 h 1094"/>
                <a:gd name="T30" fmla="*/ 897 w 1152"/>
                <a:gd name="T31" fmla="*/ 94 h 1094"/>
                <a:gd name="T32" fmla="*/ 1001 w 1152"/>
                <a:gd name="T33" fmla="*/ 180 h 1094"/>
                <a:gd name="T34" fmla="*/ 1082 w 1152"/>
                <a:gd name="T35" fmla="*/ 287 h 1094"/>
                <a:gd name="T36" fmla="*/ 1133 w 1152"/>
                <a:gd name="T37" fmla="*/ 411 h 1094"/>
                <a:gd name="T38" fmla="*/ 1152 w 1152"/>
                <a:gd name="T39" fmla="*/ 547 h 1094"/>
                <a:gd name="T40" fmla="*/ 1139 w 1152"/>
                <a:gd name="T41" fmla="*/ 656 h 1094"/>
                <a:gd name="T42" fmla="*/ 1094 w 1152"/>
                <a:gd name="T43" fmla="*/ 783 h 1094"/>
                <a:gd name="T44" fmla="*/ 1020 w 1152"/>
                <a:gd name="T45" fmla="*/ 894 h 1094"/>
                <a:gd name="T46" fmla="*/ 919 w 1152"/>
                <a:gd name="T47" fmla="*/ 984 h 1094"/>
                <a:gd name="T48" fmla="*/ 800 w 1152"/>
                <a:gd name="T49" fmla="*/ 1051 h 1094"/>
                <a:gd name="T50" fmla="*/ 664 w 1152"/>
                <a:gd name="T51" fmla="*/ 1087 h 1094"/>
                <a:gd name="T52" fmla="*/ 577 w 1152"/>
                <a:gd name="T53" fmla="*/ 82 h 1094"/>
                <a:gd name="T54" fmla="*/ 492 w 1152"/>
                <a:gd name="T55" fmla="*/ 94 h 1094"/>
                <a:gd name="T56" fmla="*/ 404 w 1152"/>
                <a:gd name="T57" fmla="*/ 137 h 1094"/>
                <a:gd name="T58" fmla="*/ 336 w 1152"/>
                <a:gd name="T59" fmla="*/ 204 h 1094"/>
                <a:gd name="T60" fmla="*/ 285 w 1152"/>
                <a:gd name="T61" fmla="*/ 290 h 1094"/>
                <a:gd name="T62" fmla="*/ 253 w 1152"/>
                <a:gd name="T63" fmla="*/ 386 h 1094"/>
                <a:gd name="T64" fmla="*/ 234 w 1152"/>
                <a:gd name="T65" fmla="*/ 507 h 1094"/>
                <a:gd name="T66" fmla="*/ 240 w 1152"/>
                <a:gd name="T67" fmla="*/ 647 h 1094"/>
                <a:gd name="T68" fmla="*/ 264 w 1152"/>
                <a:gd name="T69" fmla="*/ 747 h 1094"/>
                <a:gd name="T70" fmla="*/ 303 w 1152"/>
                <a:gd name="T71" fmla="*/ 840 h 1094"/>
                <a:gd name="T72" fmla="*/ 360 w 1152"/>
                <a:gd name="T73" fmla="*/ 919 h 1094"/>
                <a:gd name="T74" fmla="*/ 437 w 1152"/>
                <a:gd name="T75" fmla="*/ 977 h 1094"/>
                <a:gd name="T76" fmla="*/ 533 w 1152"/>
                <a:gd name="T77" fmla="*/ 1008 h 1094"/>
                <a:gd name="T78" fmla="*/ 621 w 1152"/>
                <a:gd name="T79" fmla="*/ 1008 h 1094"/>
                <a:gd name="T80" fmla="*/ 716 w 1152"/>
                <a:gd name="T81" fmla="*/ 977 h 1094"/>
                <a:gd name="T82" fmla="*/ 793 w 1152"/>
                <a:gd name="T83" fmla="*/ 919 h 1094"/>
                <a:gd name="T84" fmla="*/ 850 w 1152"/>
                <a:gd name="T85" fmla="*/ 840 h 1094"/>
                <a:gd name="T86" fmla="*/ 890 w 1152"/>
                <a:gd name="T87" fmla="*/ 747 h 1094"/>
                <a:gd name="T88" fmla="*/ 912 w 1152"/>
                <a:gd name="T89" fmla="*/ 647 h 1094"/>
                <a:gd name="T90" fmla="*/ 918 w 1152"/>
                <a:gd name="T91" fmla="*/ 507 h 1094"/>
                <a:gd name="T92" fmla="*/ 901 w 1152"/>
                <a:gd name="T93" fmla="*/ 386 h 1094"/>
                <a:gd name="T94" fmla="*/ 867 w 1152"/>
                <a:gd name="T95" fmla="*/ 290 h 1094"/>
                <a:gd name="T96" fmla="*/ 817 w 1152"/>
                <a:gd name="T97" fmla="*/ 204 h 1094"/>
                <a:gd name="T98" fmla="*/ 749 w 1152"/>
                <a:gd name="T99" fmla="*/ 137 h 1094"/>
                <a:gd name="T100" fmla="*/ 662 w 1152"/>
                <a:gd name="T101" fmla="*/ 94 h 1094"/>
                <a:gd name="T102" fmla="*/ 577 w 1152"/>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2" h="1094">
                  <a:moveTo>
                    <a:pt x="577" y="1094"/>
                  </a:moveTo>
                  <a:lnTo>
                    <a:pt x="577" y="1094"/>
                  </a:lnTo>
                  <a:lnTo>
                    <a:pt x="547" y="1093"/>
                  </a:lnTo>
                  <a:lnTo>
                    <a:pt x="518" y="1091"/>
                  </a:lnTo>
                  <a:lnTo>
                    <a:pt x="489" y="1087"/>
                  </a:lnTo>
                  <a:lnTo>
                    <a:pt x="460" y="1082"/>
                  </a:lnTo>
                  <a:lnTo>
                    <a:pt x="433" y="1076"/>
                  </a:lnTo>
                  <a:lnTo>
                    <a:pt x="406" y="1069"/>
                  </a:lnTo>
                  <a:lnTo>
                    <a:pt x="379" y="1060"/>
                  </a:lnTo>
                  <a:lnTo>
                    <a:pt x="353" y="1051"/>
                  </a:lnTo>
                  <a:lnTo>
                    <a:pt x="327" y="1039"/>
                  </a:lnTo>
                  <a:lnTo>
                    <a:pt x="303" y="1027"/>
                  </a:lnTo>
                  <a:lnTo>
                    <a:pt x="278" y="1014"/>
                  </a:lnTo>
                  <a:lnTo>
                    <a:pt x="255" y="1000"/>
                  </a:lnTo>
                  <a:lnTo>
                    <a:pt x="232" y="984"/>
                  </a:lnTo>
                  <a:lnTo>
                    <a:pt x="211" y="968"/>
                  </a:lnTo>
                  <a:lnTo>
                    <a:pt x="189" y="950"/>
                  </a:lnTo>
                  <a:lnTo>
                    <a:pt x="170" y="933"/>
                  </a:lnTo>
                  <a:lnTo>
                    <a:pt x="151" y="914"/>
                  </a:lnTo>
                  <a:lnTo>
                    <a:pt x="132" y="894"/>
                  </a:lnTo>
                  <a:lnTo>
                    <a:pt x="115" y="873"/>
                  </a:lnTo>
                  <a:lnTo>
                    <a:pt x="99" y="851"/>
                  </a:lnTo>
                  <a:lnTo>
                    <a:pt x="84" y="830"/>
                  </a:lnTo>
                  <a:lnTo>
                    <a:pt x="70" y="806"/>
                  </a:lnTo>
                  <a:lnTo>
                    <a:pt x="57" y="783"/>
                  </a:lnTo>
                  <a:lnTo>
                    <a:pt x="46" y="758"/>
                  </a:lnTo>
                  <a:lnTo>
                    <a:pt x="36" y="734"/>
                  </a:lnTo>
                  <a:lnTo>
                    <a:pt x="27" y="708"/>
                  </a:lnTo>
                  <a:lnTo>
                    <a:pt x="19" y="683"/>
                  </a:lnTo>
                  <a:lnTo>
                    <a:pt x="12" y="656"/>
                  </a:lnTo>
                  <a:lnTo>
                    <a:pt x="7" y="629"/>
                  </a:lnTo>
                  <a:lnTo>
                    <a:pt x="3" y="602"/>
                  </a:lnTo>
                  <a:lnTo>
                    <a:pt x="1" y="574"/>
                  </a:lnTo>
                  <a:lnTo>
                    <a:pt x="0" y="547"/>
                  </a:lnTo>
                  <a:lnTo>
                    <a:pt x="0" y="547"/>
                  </a:lnTo>
                  <a:lnTo>
                    <a:pt x="1" y="519"/>
                  </a:lnTo>
                  <a:lnTo>
                    <a:pt x="3" y="491"/>
                  </a:lnTo>
                  <a:lnTo>
                    <a:pt x="7" y="464"/>
                  </a:lnTo>
                  <a:lnTo>
                    <a:pt x="12" y="437"/>
                  </a:lnTo>
                  <a:lnTo>
                    <a:pt x="19" y="411"/>
                  </a:lnTo>
                  <a:lnTo>
                    <a:pt x="27" y="385"/>
                  </a:lnTo>
                  <a:lnTo>
                    <a:pt x="36" y="360"/>
                  </a:lnTo>
                  <a:lnTo>
                    <a:pt x="46" y="335"/>
                  </a:lnTo>
                  <a:lnTo>
                    <a:pt x="57" y="310"/>
                  </a:lnTo>
                  <a:lnTo>
                    <a:pt x="70" y="287"/>
                  </a:lnTo>
                  <a:lnTo>
                    <a:pt x="84" y="264"/>
                  </a:lnTo>
                  <a:lnTo>
                    <a:pt x="99" y="242"/>
                  </a:lnTo>
                  <a:lnTo>
                    <a:pt x="115" y="220"/>
                  </a:lnTo>
                  <a:lnTo>
                    <a:pt x="132" y="200"/>
                  </a:lnTo>
                  <a:lnTo>
                    <a:pt x="151" y="180"/>
                  </a:lnTo>
                  <a:lnTo>
                    <a:pt x="170" y="161"/>
                  </a:lnTo>
                  <a:lnTo>
                    <a:pt x="189" y="143"/>
                  </a:lnTo>
                  <a:lnTo>
                    <a:pt x="211" y="125"/>
                  </a:lnTo>
                  <a:lnTo>
                    <a:pt x="232" y="109"/>
                  </a:lnTo>
                  <a:lnTo>
                    <a:pt x="255" y="94"/>
                  </a:lnTo>
                  <a:lnTo>
                    <a:pt x="278" y="79"/>
                  </a:lnTo>
                  <a:lnTo>
                    <a:pt x="303" y="66"/>
                  </a:lnTo>
                  <a:lnTo>
                    <a:pt x="327" y="54"/>
                  </a:lnTo>
                  <a:lnTo>
                    <a:pt x="353" y="44"/>
                  </a:lnTo>
                  <a:lnTo>
                    <a:pt x="379" y="33"/>
                  </a:lnTo>
                  <a:lnTo>
                    <a:pt x="406" y="24"/>
                  </a:lnTo>
                  <a:lnTo>
                    <a:pt x="433" y="17"/>
                  </a:lnTo>
                  <a:lnTo>
                    <a:pt x="460" y="11"/>
                  </a:lnTo>
                  <a:lnTo>
                    <a:pt x="489" y="6"/>
                  </a:lnTo>
                  <a:lnTo>
                    <a:pt x="518" y="3"/>
                  </a:lnTo>
                  <a:lnTo>
                    <a:pt x="547" y="1"/>
                  </a:lnTo>
                  <a:lnTo>
                    <a:pt x="577" y="0"/>
                  </a:lnTo>
                  <a:lnTo>
                    <a:pt x="577" y="0"/>
                  </a:lnTo>
                  <a:lnTo>
                    <a:pt x="607" y="1"/>
                  </a:lnTo>
                  <a:lnTo>
                    <a:pt x="635" y="3"/>
                  </a:lnTo>
                  <a:lnTo>
                    <a:pt x="664" y="6"/>
                  </a:lnTo>
                  <a:lnTo>
                    <a:pt x="692" y="11"/>
                  </a:lnTo>
                  <a:lnTo>
                    <a:pt x="720" y="17"/>
                  </a:lnTo>
                  <a:lnTo>
                    <a:pt x="747" y="24"/>
                  </a:lnTo>
                  <a:lnTo>
                    <a:pt x="773" y="33"/>
                  </a:lnTo>
                  <a:lnTo>
                    <a:pt x="800" y="44"/>
                  </a:lnTo>
                  <a:lnTo>
                    <a:pt x="825" y="54"/>
                  </a:lnTo>
                  <a:lnTo>
                    <a:pt x="850" y="66"/>
                  </a:lnTo>
                  <a:lnTo>
                    <a:pt x="873" y="79"/>
                  </a:lnTo>
                  <a:lnTo>
                    <a:pt x="897" y="94"/>
                  </a:lnTo>
                  <a:lnTo>
                    <a:pt x="919" y="109"/>
                  </a:lnTo>
                  <a:lnTo>
                    <a:pt x="942" y="125"/>
                  </a:lnTo>
                  <a:lnTo>
                    <a:pt x="962" y="143"/>
                  </a:lnTo>
                  <a:lnTo>
                    <a:pt x="983" y="161"/>
                  </a:lnTo>
                  <a:lnTo>
                    <a:pt x="1001" y="180"/>
                  </a:lnTo>
                  <a:lnTo>
                    <a:pt x="1020" y="200"/>
                  </a:lnTo>
                  <a:lnTo>
                    <a:pt x="1037" y="220"/>
                  </a:lnTo>
                  <a:lnTo>
                    <a:pt x="1052" y="242"/>
                  </a:lnTo>
                  <a:lnTo>
                    <a:pt x="1068" y="264"/>
                  </a:lnTo>
                  <a:lnTo>
                    <a:pt x="1082" y="287"/>
                  </a:lnTo>
                  <a:lnTo>
                    <a:pt x="1094" y="310"/>
                  </a:lnTo>
                  <a:lnTo>
                    <a:pt x="1106" y="335"/>
                  </a:lnTo>
                  <a:lnTo>
                    <a:pt x="1116" y="360"/>
                  </a:lnTo>
                  <a:lnTo>
                    <a:pt x="1125" y="385"/>
                  </a:lnTo>
                  <a:lnTo>
                    <a:pt x="1133" y="411"/>
                  </a:lnTo>
                  <a:lnTo>
                    <a:pt x="1139" y="437"/>
                  </a:lnTo>
                  <a:lnTo>
                    <a:pt x="1144" y="464"/>
                  </a:lnTo>
                  <a:lnTo>
                    <a:pt x="1148" y="491"/>
                  </a:lnTo>
                  <a:lnTo>
                    <a:pt x="1151" y="519"/>
                  </a:lnTo>
                  <a:lnTo>
                    <a:pt x="1152" y="547"/>
                  </a:lnTo>
                  <a:lnTo>
                    <a:pt x="1152" y="547"/>
                  </a:lnTo>
                  <a:lnTo>
                    <a:pt x="1151" y="574"/>
                  </a:lnTo>
                  <a:lnTo>
                    <a:pt x="1148" y="602"/>
                  </a:lnTo>
                  <a:lnTo>
                    <a:pt x="1144" y="629"/>
                  </a:lnTo>
                  <a:lnTo>
                    <a:pt x="1139" y="656"/>
                  </a:lnTo>
                  <a:lnTo>
                    <a:pt x="1133" y="683"/>
                  </a:lnTo>
                  <a:lnTo>
                    <a:pt x="1125" y="708"/>
                  </a:lnTo>
                  <a:lnTo>
                    <a:pt x="1116" y="734"/>
                  </a:lnTo>
                  <a:lnTo>
                    <a:pt x="1106" y="758"/>
                  </a:lnTo>
                  <a:lnTo>
                    <a:pt x="1094" y="783"/>
                  </a:lnTo>
                  <a:lnTo>
                    <a:pt x="1082" y="806"/>
                  </a:lnTo>
                  <a:lnTo>
                    <a:pt x="1068" y="830"/>
                  </a:lnTo>
                  <a:lnTo>
                    <a:pt x="1052" y="851"/>
                  </a:lnTo>
                  <a:lnTo>
                    <a:pt x="1037" y="873"/>
                  </a:lnTo>
                  <a:lnTo>
                    <a:pt x="1020" y="894"/>
                  </a:lnTo>
                  <a:lnTo>
                    <a:pt x="1001" y="914"/>
                  </a:lnTo>
                  <a:lnTo>
                    <a:pt x="983" y="933"/>
                  </a:lnTo>
                  <a:lnTo>
                    <a:pt x="962" y="950"/>
                  </a:lnTo>
                  <a:lnTo>
                    <a:pt x="942" y="968"/>
                  </a:lnTo>
                  <a:lnTo>
                    <a:pt x="919" y="984"/>
                  </a:lnTo>
                  <a:lnTo>
                    <a:pt x="897" y="1000"/>
                  </a:lnTo>
                  <a:lnTo>
                    <a:pt x="873" y="1014"/>
                  </a:lnTo>
                  <a:lnTo>
                    <a:pt x="850" y="1027"/>
                  </a:lnTo>
                  <a:lnTo>
                    <a:pt x="825" y="1039"/>
                  </a:lnTo>
                  <a:lnTo>
                    <a:pt x="800" y="1051"/>
                  </a:lnTo>
                  <a:lnTo>
                    <a:pt x="773" y="1060"/>
                  </a:lnTo>
                  <a:lnTo>
                    <a:pt x="747" y="1069"/>
                  </a:lnTo>
                  <a:lnTo>
                    <a:pt x="720" y="1076"/>
                  </a:lnTo>
                  <a:lnTo>
                    <a:pt x="692" y="1082"/>
                  </a:lnTo>
                  <a:lnTo>
                    <a:pt x="664" y="1087"/>
                  </a:lnTo>
                  <a:lnTo>
                    <a:pt x="635" y="1091"/>
                  </a:lnTo>
                  <a:lnTo>
                    <a:pt x="607" y="1093"/>
                  </a:lnTo>
                  <a:lnTo>
                    <a:pt x="577" y="1094"/>
                  </a:lnTo>
                  <a:lnTo>
                    <a:pt x="577" y="1094"/>
                  </a:lnTo>
                  <a:close/>
                  <a:moveTo>
                    <a:pt x="577" y="82"/>
                  </a:moveTo>
                  <a:lnTo>
                    <a:pt x="577" y="82"/>
                  </a:lnTo>
                  <a:lnTo>
                    <a:pt x="554" y="83"/>
                  </a:lnTo>
                  <a:lnTo>
                    <a:pt x="533" y="86"/>
                  </a:lnTo>
                  <a:lnTo>
                    <a:pt x="511" y="90"/>
                  </a:lnTo>
                  <a:lnTo>
                    <a:pt x="492" y="94"/>
                  </a:lnTo>
                  <a:lnTo>
                    <a:pt x="473" y="100"/>
                  </a:lnTo>
                  <a:lnTo>
                    <a:pt x="454" y="108"/>
                  </a:lnTo>
                  <a:lnTo>
                    <a:pt x="437" y="116"/>
                  </a:lnTo>
                  <a:lnTo>
                    <a:pt x="419" y="125"/>
                  </a:lnTo>
                  <a:lnTo>
                    <a:pt x="404" y="137"/>
                  </a:lnTo>
                  <a:lnTo>
                    <a:pt x="389" y="148"/>
                  </a:lnTo>
                  <a:lnTo>
                    <a:pt x="374" y="161"/>
                  </a:lnTo>
                  <a:lnTo>
                    <a:pt x="360" y="174"/>
                  </a:lnTo>
                  <a:lnTo>
                    <a:pt x="348" y="189"/>
                  </a:lnTo>
                  <a:lnTo>
                    <a:pt x="336" y="204"/>
                  </a:lnTo>
                  <a:lnTo>
                    <a:pt x="324" y="219"/>
                  </a:lnTo>
                  <a:lnTo>
                    <a:pt x="313" y="237"/>
                  </a:lnTo>
                  <a:lnTo>
                    <a:pt x="303" y="253"/>
                  </a:lnTo>
                  <a:lnTo>
                    <a:pt x="294" y="272"/>
                  </a:lnTo>
                  <a:lnTo>
                    <a:pt x="285" y="290"/>
                  </a:lnTo>
                  <a:lnTo>
                    <a:pt x="277" y="308"/>
                  </a:lnTo>
                  <a:lnTo>
                    <a:pt x="270" y="327"/>
                  </a:lnTo>
                  <a:lnTo>
                    <a:pt x="264" y="346"/>
                  </a:lnTo>
                  <a:lnTo>
                    <a:pt x="258" y="367"/>
                  </a:lnTo>
                  <a:lnTo>
                    <a:pt x="253" y="386"/>
                  </a:lnTo>
                  <a:lnTo>
                    <a:pt x="248" y="407"/>
                  </a:lnTo>
                  <a:lnTo>
                    <a:pt x="245" y="426"/>
                  </a:lnTo>
                  <a:lnTo>
                    <a:pt x="240" y="446"/>
                  </a:lnTo>
                  <a:lnTo>
                    <a:pt x="238" y="467"/>
                  </a:lnTo>
                  <a:lnTo>
                    <a:pt x="234" y="507"/>
                  </a:lnTo>
                  <a:lnTo>
                    <a:pt x="233" y="547"/>
                  </a:lnTo>
                  <a:lnTo>
                    <a:pt x="233" y="547"/>
                  </a:lnTo>
                  <a:lnTo>
                    <a:pt x="234" y="587"/>
                  </a:lnTo>
                  <a:lnTo>
                    <a:pt x="238" y="626"/>
                  </a:lnTo>
                  <a:lnTo>
                    <a:pt x="240" y="647"/>
                  </a:lnTo>
                  <a:lnTo>
                    <a:pt x="245" y="667"/>
                  </a:lnTo>
                  <a:lnTo>
                    <a:pt x="248" y="687"/>
                  </a:lnTo>
                  <a:lnTo>
                    <a:pt x="253" y="707"/>
                  </a:lnTo>
                  <a:lnTo>
                    <a:pt x="258" y="728"/>
                  </a:lnTo>
                  <a:lnTo>
                    <a:pt x="264" y="747"/>
                  </a:lnTo>
                  <a:lnTo>
                    <a:pt x="270" y="766"/>
                  </a:lnTo>
                  <a:lnTo>
                    <a:pt x="277" y="785"/>
                  </a:lnTo>
                  <a:lnTo>
                    <a:pt x="285" y="804"/>
                  </a:lnTo>
                  <a:lnTo>
                    <a:pt x="294" y="822"/>
                  </a:lnTo>
                  <a:lnTo>
                    <a:pt x="303" y="840"/>
                  </a:lnTo>
                  <a:lnTo>
                    <a:pt x="313" y="857"/>
                  </a:lnTo>
                  <a:lnTo>
                    <a:pt x="324" y="874"/>
                  </a:lnTo>
                  <a:lnTo>
                    <a:pt x="336" y="889"/>
                  </a:lnTo>
                  <a:lnTo>
                    <a:pt x="348" y="904"/>
                  </a:lnTo>
                  <a:lnTo>
                    <a:pt x="360" y="919"/>
                  </a:lnTo>
                  <a:lnTo>
                    <a:pt x="374" y="932"/>
                  </a:lnTo>
                  <a:lnTo>
                    <a:pt x="389" y="945"/>
                  </a:lnTo>
                  <a:lnTo>
                    <a:pt x="404" y="957"/>
                  </a:lnTo>
                  <a:lnTo>
                    <a:pt x="419" y="968"/>
                  </a:lnTo>
                  <a:lnTo>
                    <a:pt x="437" y="977"/>
                  </a:lnTo>
                  <a:lnTo>
                    <a:pt x="454" y="986"/>
                  </a:lnTo>
                  <a:lnTo>
                    <a:pt x="473" y="993"/>
                  </a:lnTo>
                  <a:lnTo>
                    <a:pt x="492" y="1000"/>
                  </a:lnTo>
                  <a:lnTo>
                    <a:pt x="511" y="1005"/>
                  </a:lnTo>
                  <a:lnTo>
                    <a:pt x="533" y="1008"/>
                  </a:lnTo>
                  <a:lnTo>
                    <a:pt x="554" y="1010"/>
                  </a:lnTo>
                  <a:lnTo>
                    <a:pt x="577" y="1011"/>
                  </a:lnTo>
                  <a:lnTo>
                    <a:pt x="577" y="1011"/>
                  </a:lnTo>
                  <a:lnTo>
                    <a:pt x="599" y="1010"/>
                  </a:lnTo>
                  <a:lnTo>
                    <a:pt x="621" y="1008"/>
                  </a:lnTo>
                  <a:lnTo>
                    <a:pt x="641" y="1005"/>
                  </a:lnTo>
                  <a:lnTo>
                    <a:pt x="662" y="1000"/>
                  </a:lnTo>
                  <a:lnTo>
                    <a:pt x="680" y="993"/>
                  </a:lnTo>
                  <a:lnTo>
                    <a:pt x="699" y="986"/>
                  </a:lnTo>
                  <a:lnTo>
                    <a:pt x="716" y="977"/>
                  </a:lnTo>
                  <a:lnTo>
                    <a:pt x="733" y="968"/>
                  </a:lnTo>
                  <a:lnTo>
                    <a:pt x="749" y="957"/>
                  </a:lnTo>
                  <a:lnTo>
                    <a:pt x="764" y="945"/>
                  </a:lnTo>
                  <a:lnTo>
                    <a:pt x="778" y="932"/>
                  </a:lnTo>
                  <a:lnTo>
                    <a:pt x="793" y="919"/>
                  </a:lnTo>
                  <a:lnTo>
                    <a:pt x="805" y="904"/>
                  </a:lnTo>
                  <a:lnTo>
                    <a:pt x="817" y="889"/>
                  </a:lnTo>
                  <a:lnTo>
                    <a:pt x="828" y="874"/>
                  </a:lnTo>
                  <a:lnTo>
                    <a:pt x="840" y="857"/>
                  </a:lnTo>
                  <a:lnTo>
                    <a:pt x="850" y="840"/>
                  </a:lnTo>
                  <a:lnTo>
                    <a:pt x="859" y="822"/>
                  </a:lnTo>
                  <a:lnTo>
                    <a:pt x="867" y="804"/>
                  </a:lnTo>
                  <a:lnTo>
                    <a:pt x="875" y="785"/>
                  </a:lnTo>
                  <a:lnTo>
                    <a:pt x="883" y="766"/>
                  </a:lnTo>
                  <a:lnTo>
                    <a:pt x="890" y="747"/>
                  </a:lnTo>
                  <a:lnTo>
                    <a:pt x="895" y="728"/>
                  </a:lnTo>
                  <a:lnTo>
                    <a:pt x="901" y="707"/>
                  </a:lnTo>
                  <a:lnTo>
                    <a:pt x="905" y="687"/>
                  </a:lnTo>
                  <a:lnTo>
                    <a:pt x="909" y="667"/>
                  </a:lnTo>
                  <a:lnTo>
                    <a:pt x="912" y="647"/>
                  </a:lnTo>
                  <a:lnTo>
                    <a:pt x="915" y="626"/>
                  </a:lnTo>
                  <a:lnTo>
                    <a:pt x="918" y="587"/>
                  </a:lnTo>
                  <a:lnTo>
                    <a:pt x="920" y="547"/>
                  </a:lnTo>
                  <a:lnTo>
                    <a:pt x="920" y="547"/>
                  </a:lnTo>
                  <a:lnTo>
                    <a:pt x="918" y="507"/>
                  </a:lnTo>
                  <a:lnTo>
                    <a:pt x="915" y="467"/>
                  </a:lnTo>
                  <a:lnTo>
                    <a:pt x="912" y="446"/>
                  </a:lnTo>
                  <a:lnTo>
                    <a:pt x="909" y="426"/>
                  </a:lnTo>
                  <a:lnTo>
                    <a:pt x="905" y="407"/>
                  </a:lnTo>
                  <a:lnTo>
                    <a:pt x="901" y="386"/>
                  </a:lnTo>
                  <a:lnTo>
                    <a:pt x="895" y="367"/>
                  </a:lnTo>
                  <a:lnTo>
                    <a:pt x="890" y="346"/>
                  </a:lnTo>
                  <a:lnTo>
                    <a:pt x="883" y="327"/>
                  </a:lnTo>
                  <a:lnTo>
                    <a:pt x="875" y="308"/>
                  </a:lnTo>
                  <a:lnTo>
                    <a:pt x="867" y="290"/>
                  </a:lnTo>
                  <a:lnTo>
                    <a:pt x="859" y="272"/>
                  </a:lnTo>
                  <a:lnTo>
                    <a:pt x="850" y="253"/>
                  </a:lnTo>
                  <a:lnTo>
                    <a:pt x="840" y="237"/>
                  </a:lnTo>
                  <a:lnTo>
                    <a:pt x="828" y="219"/>
                  </a:lnTo>
                  <a:lnTo>
                    <a:pt x="817" y="204"/>
                  </a:lnTo>
                  <a:lnTo>
                    <a:pt x="805" y="189"/>
                  </a:lnTo>
                  <a:lnTo>
                    <a:pt x="793" y="174"/>
                  </a:lnTo>
                  <a:lnTo>
                    <a:pt x="778" y="161"/>
                  </a:lnTo>
                  <a:lnTo>
                    <a:pt x="764" y="148"/>
                  </a:lnTo>
                  <a:lnTo>
                    <a:pt x="749" y="137"/>
                  </a:lnTo>
                  <a:lnTo>
                    <a:pt x="733" y="125"/>
                  </a:lnTo>
                  <a:lnTo>
                    <a:pt x="716" y="116"/>
                  </a:lnTo>
                  <a:lnTo>
                    <a:pt x="699" y="108"/>
                  </a:lnTo>
                  <a:lnTo>
                    <a:pt x="680" y="100"/>
                  </a:lnTo>
                  <a:lnTo>
                    <a:pt x="662"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3" name="Freeform 11"/>
            <p:cNvSpPr>
              <a:spLocks/>
            </p:cNvSpPr>
            <p:nvPr userDrawn="1"/>
          </p:nvSpPr>
          <p:spPr bwMode="auto">
            <a:xfrm>
              <a:off x="2447926" y="893763"/>
              <a:ext cx="155575" cy="141288"/>
            </a:xfrm>
            <a:custGeom>
              <a:avLst/>
              <a:gdLst>
                <a:gd name="T0" fmla="*/ 922 w 1165"/>
                <a:gd name="T1" fmla="*/ 252 h 1065"/>
                <a:gd name="T2" fmla="*/ 921 w 1165"/>
                <a:gd name="T3" fmla="*/ 194 h 1065"/>
                <a:gd name="T4" fmla="*/ 916 w 1165"/>
                <a:gd name="T5" fmla="*/ 148 h 1065"/>
                <a:gd name="T6" fmla="*/ 906 w 1165"/>
                <a:gd name="T7" fmla="*/ 113 h 1065"/>
                <a:gd name="T8" fmla="*/ 896 w 1165"/>
                <a:gd name="T9" fmla="*/ 92 h 1065"/>
                <a:gd name="T10" fmla="*/ 888 w 1165"/>
                <a:gd name="T11" fmla="*/ 81 h 1065"/>
                <a:gd name="T12" fmla="*/ 877 w 1165"/>
                <a:gd name="T13" fmla="*/ 73 h 1065"/>
                <a:gd name="T14" fmla="*/ 857 w 1165"/>
                <a:gd name="T15" fmla="*/ 63 h 1065"/>
                <a:gd name="T16" fmla="*/ 825 w 1165"/>
                <a:gd name="T17" fmla="*/ 54 h 1065"/>
                <a:gd name="T18" fmla="*/ 782 w 1165"/>
                <a:gd name="T19" fmla="*/ 50 h 1065"/>
                <a:gd name="T20" fmla="*/ 756 w 1165"/>
                <a:gd name="T21" fmla="*/ 0 h 1065"/>
                <a:gd name="T22" fmla="*/ 1165 w 1165"/>
                <a:gd name="T23" fmla="*/ 50 h 1065"/>
                <a:gd name="T24" fmla="*/ 1139 w 1165"/>
                <a:gd name="T25" fmla="*/ 50 h 1065"/>
                <a:gd name="T26" fmla="*/ 1096 w 1165"/>
                <a:gd name="T27" fmla="*/ 54 h 1065"/>
                <a:gd name="T28" fmla="*/ 1062 w 1165"/>
                <a:gd name="T29" fmla="*/ 63 h 1065"/>
                <a:gd name="T30" fmla="*/ 1042 w 1165"/>
                <a:gd name="T31" fmla="*/ 73 h 1065"/>
                <a:gd name="T32" fmla="*/ 1032 w 1165"/>
                <a:gd name="T33" fmla="*/ 81 h 1065"/>
                <a:gd name="T34" fmla="*/ 1023 w 1165"/>
                <a:gd name="T35" fmla="*/ 92 h 1065"/>
                <a:gd name="T36" fmla="*/ 1014 w 1165"/>
                <a:gd name="T37" fmla="*/ 113 h 1065"/>
                <a:gd name="T38" fmla="*/ 1005 w 1165"/>
                <a:gd name="T39" fmla="*/ 148 h 1065"/>
                <a:gd name="T40" fmla="*/ 1000 w 1165"/>
                <a:gd name="T41" fmla="*/ 194 h 1065"/>
                <a:gd name="T42" fmla="*/ 999 w 1165"/>
                <a:gd name="T43" fmla="*/ 252 h 1065"/>
                <a:gd name="T44" fmla="*/ 955 w 1165"/>
                <a:gd name="T45" fmla="*/ 1065 h 1065"/>
                <a:gd name="T46" fmla="*/ 242 w 1165"/>
                <a:gd name="T47" fmla="*/ 783 h 1065"/>
                <a:gd name="T48" fmla="*/ 242 w 1165"/>
                <a:gd name="T49" fmla="*/ 814 h 1065"/>
                <a:gd name="T50" fmla="*/ 245 w 1165"/>
                <a:gd name="T51" fmla="*/ 866 h 1065"/>
                <a:gd name="T52" fmla="*/ 251 w 1165"/>
                <a:gd name="T53" fmla="*/ 906 h 1065"/>
                <a:gd name="T54" fmla="*/ 263 w 1165"/>
                <a:gd name="T55" fmla="*/ 937 h 1065"/>
                <a:gd name="T56" fmla="*/ 271 w 1165"/>
                <a:gd name="T57" fmla="*/ 949 h 1065"/>
                <a:gd name="T58" fmla="*/ 281 w 1165"/>
                <a:gd name="T59" fmla="*/ 958 h 1065"/>
                <a:gd name="T60" fmla="*/ 292 w 1165"/>
                <a:gd name="T61" fmla="*/ 966 h 1065"/>
                <a:gd name="T62" fmla="*/ 322 w 1165"/>
                <a:gd name="T63" fmla="*/ 978 h 1065"/>
                <a:gd name="T64" fmla="*/ 359 w 1165"/>
                <a:gd name="T65" fmla="*/ 984 h 1065"/>
                <a:gd name="T66" fmla="*/ 407 w 1165"/>
                <a:gd name="T67" fmla="*/ 985 h 1065"/>
                <a:gd name="T68" fmla="*/ 0 w 1165"/>
                <a:gd name="T69" fmla="*/ 1035 h 1065"/>
                <a:gd name="T70" fmla="*/ 0 w 1165"/>
                <a:gd name="T71" fmla="*/ 985 h 1065"/>
                <a:gd name="T72" fmla="*/ 49 w 1165"/>
                <a:gd name="T73" fmla="*/ 984 h 1065"/>
                <a:gd name="T74" fmla="*/ 86 w 1165"/>
                <a:gd name="T75" fmla="*/ 978 h 1065"/>
                <a:gd name="T76" fmla="*/ 115 w 1165"/>
                <a:gd name="T77" fmla="*/ 966 h 1065"/>
                <a:gd name="T78" fmla="*/ 126 w 1165"/>
                <a:gd name="T79" fmla="*/ 958 h 1065"/>
                <a:gd name="T80" fmla="*/ 135 w 1165"/>
                <a:gd name="T81" fmla="*/ 949 h 1065"/>
                <a:gd name="T82" fmla="*/ 144 w 1165"/>
                <a:gd name="T83" fmla="*/ 937 h 1065"/>
                <a:gd name="T84" fmla="*/ 155 w 1165"/>
                <a:gd name="T85" fmla="*/ 906 h 1065"/>
                <a:gd name="T86" fmla="*/ 161 w 1165"/>
                <a:gd name="T87" fmla="*/ 866 h 1065"/>
                <a:gd name="T88" fmla="*/ 164 w 1165"/>
                <a:gd name="T89" fmla="*/ 814 h 1065"/>
                <a:gd name="T90" fmla="*/ 164 w 1165"/>
                <a:gd name="T91" fmla="*/ 252 h 1065"/>
                <a:gd name="T92" fmla="*/ 164 w 1165"/>
                <a:gd name="T93" fmla="*/ 221 h 1065"/>
                <a:gd name="T94" fmla="*/ 161 w 1165"/>
                <a:gd name="T95" fmla="*/ 169 h 1065"/>
                <a:gd name="T96" fmla="*/ 155 w 1165"/>
                <a:gd name="T97" fmla="*/ 129 h 1065"/>
                <a:gd name="T98" fmla="*/ 144 w 1165"/>
                <a:gd name="T99" fmla="*/ 98 h 1065"/>
                <a:gd name="T100" fmla="*/ 135 w 1165"/>
                <a:gd name="T101" fmla="*/ 86 h 1065"/>
                <a:gd name="T102" fmla="*/ 126 w 1165"/>
                <a:gd name="T103" fmla="*/ 77 h 1065"/>
                <a:gd name="T104" fmla="*/ 115 w 1165"/>
                <a:gd name="T105" fmla="*/ 69 h 1065"/>
                <a:gd name="T106" fmla="*/ 86 w 1165"/>
                <a:gd name="T107" fmla="*/ 58 h 1065"/>
                <a:gd name="T108" fmla="*/ 49 w 1165"/>
                <a:gd name="T109" fmla="*/ 51 h 1065"/>
                <a:gd name="T110" fmla="*/ 0 w 1165"/>
                <a:gd name="T111" fmla="*/ 50 h 1065"/>
                <a:gd name="T112" fmla="*/ 345 w 1165"/>
                <a:gd name="T113" fmla="*/ 0 h 1065"/>
                <a:gd name="T114" fmla="*/ 922 w 1165"/>
                <a:gd name="T115" fmla="*/ 25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5" h="1065">
                  <a:moveTo>
                    <a:pt x="922" y="252"/>
                  </a:moveTo>
                  <a:lnTo>
                    <a:pt x="922" y="252"/>
                  </a:lnTo>
                  <a:lnTo>
                    <a:pt x="921" y="221"/>
                  </a:lnTo>
                  <a:lnTo>
                    <a:pt x="921" y="194"/>
                  </a:lnTo>
                  <a:lnTo>
                    <a:pt x="919" y="169"/>
                  </a:lnTo>
                  <a:lnTo>
                    <a:pt x="916" y="148"/>
                  </a:lnTo>
                  <a:lnTo>
                    <a:pt x="912" y="129"/>
                  </a:lnTo>
                  <a:lnTo>
                    <a:pt x="906" y="113"/>
                  </a:lnTo>
                  <a:lnTo>
                    <a:pt x="900" y="98"/>
                  </a:lnTo>
                  <a:lnTo>
                    <a:pt x="896" y="92"/>
                  </a:lnTo>
                  <a:lnTo>
                    <a:pt x="892" y="86"/>
                  </a:lnTo>
                  <a:lnTo>
                    <a:pt x="888" y="81"/>
                  </a:lnTo>
                  <a:lnTo>
                    <a:pt x="883" y="77"/>
                  </a:lnTo>
                  <a:lnTo>
                    <a:pt x="877" y="73"/>
                  </a:lnTo>
                  <a:lnTo>
                    <a:pt x="872" y="69"/>
                  </a:lnTo>
                  <a:lnTo>
                    <a:pt x="857" y="63"/>
                  </a:lnTo>
                  <a:lnTo>
                    <a:pt x="842" y="58"/>
                  </a:lnTo>
                  <a:lnTo>
                    <a:pt x="825" y="54"/>
                  </a:lnTo>
                  <a:lnTo>
                    <a:pt x="804" y="51"/>
                  </a:lnTo>
                  <a:lnTo>
                    <a:pt x="782" y="50"/>
                  </a:lnTo>
                  <a:lnTo>
                    <a:pt x="756" y="50"/>
                  </a:lnTo>
                  <a:lnTo>
                    <a:pt x="756" y="0"/>
                  </a:lnTo>
                  <a:lnTo>
                    <a:pt x="1165" y="0"/>
                  </a:lnTo>
                  <a:lnTo>
                    <a:pt x="1165" y="50"/>
                  </a:lnTo>
                  <a:lnTo>
                    <a:pt x="1165" y="50"/>
                  </a:lnTo>
                  <a:lnTo>
                    <a:pt x="1139" y="50"/>
                  </a:lnTo>
                  <a:lnTo>
                    <a:pt x="1116" y="51"/>
                  </a:lnTo>
                  <a:lnTo>
                    <a:pt x="1096" y="54"/>
                  </a:lnTo>
                  <a:lnTo>
                    <a:pt x="1078" y="58"/>
                  </a:lnTo>
                  <a:lnTo>
                    <a:pt x="1062" y="63"/>
                  </a:lnTo>
                  <a:lnTo>
                    <a:pt x="1049" y="69"/>
                  </a:lnTo>
                  <a:lnTo>
                    <a:pt x="1042" y="73"/>
                  </a:lnTo>
                  <a:lnTo>
                    <a:pt x="1037" y="77"/>
                  </a:lnTo>
                  <a:lnTo>
                    <a:pt x="1032" y="81"/>
                  </a:lnTo>
                  <a:lnTo>
                    <a:pt x="1028" y="86"/>
                  </a:lnTo>
                  <a:lnTo>
                    <a:pt x="1023" y="92"/>
                  </a:lnTo>
                  <a:lnTo>
                    <a:pt x="1020" y="98"/>
                  </a:lnTo>
                  <a:lnTo>
                    <a:pt x="1014" y="113"/>
                  </a:lnTo>
                  <a:lnTo>
                    <a:pt x="1009" y="129"/>
                  </a:lnTo>
                  <a:lnTo>
                    <a:pt x="1005" y="148"/>
                  </a:lnTo>
                  <a:lnTo>
                    <a:pt x="1002" y="169"/>
                  </a:lnTo>
                  <a:lnTo>
                    <a:pt x="1000" y="194"/>
                  </a:lnTo>
                  <a:lnTo>
                    <a:pt x="999" y="221"/>
                  </a:lnTo>
                  <a:lnTo>
                    <a:pt x="999" y="252"/>
                  </a:lnTo>
                  <a:lnTo>
                    <a:pt x="999" y="1065"/>
                  </a:lnTo>
                  <a:lnTo>
                    <a:pt x="955" y="1065"/>
                  </a:lnTo>
                  <a:lnTo>
                    <a:pt x="242" y="212"/>
                  </a:lnTo>
                  <a:lnTo>
                    <a:pt x="242" y="783"/>
                  </a:lnTo>
                  <a:lnTo>
                    <a:pt x="242" y="783"/>
                  </a:lnTo>
                  <a:lnTo>
                    <a:pt x="242" y="814"/>
                  </a:lnTo>
                  <a:lnTo>
                    <a:pt x="243" y="842"/>
                  </a:lnTo>
                  <a:lnTo>
                    <a:pt x="245" y="866"/>
                  </a:lnTo>
                  <a:lnTo>
                    <a:pt x="248" y="888"/>
                  </a:lnTo>
                  <a:lnTo>
                    <a:pt x="251" y="906"/>
                  </a:lnTo>
                  <a:lnTo>
                    <a:pt x="256" y="923"/>
                  </a:lnTo>
                  <a:lnTo>
                    <a:pt x="263" y="937"/>
                  </a:lnTo>
                  <a:lnTo>
                    <a:pt x="266" y="943"/>
                  </a:lnTo>
                  <a:lnTo>
                    <a:pt x="271" y="949"/>
                  </a:lnTo>
                  <a:lnTo>
                    <a:pt x="276" y="954"/>
                  </a:lnTo>
                  <a:lnTo>
                    <a:pt x="281" y="958"/>
                  </a:lnTo>
                  <a:lnTo>
                    <a:pt x="286" y="963"/>
                  </a:lnTo>
                  <a:lnTo>
                    <a:pt x="292" y="966"/>
                  </a:lnTo>
                  <a:lnTo>
                    <a:pt x="305" y="973"/>
                  </a:lnTo>
                  <a:lnTo>
                    <a:pt x="322" y="978"/>
                  </a:lnTo>
                  <a:lnTo>
                    <a:pt x="339" y="982"/>
                  </a:lnTo>
                  <a:lnTo>
                    <a:pt x="359" y="984"/>
                  </a:lnTo>
                  <a:lnTo>
                    <a:pt x="382" y="985"/>
                  </a:lnTo>
                  <a:lnTo>
                    <a:pt x="407" y="985"/>
                  </a:lnTo>
                  <a:lnTo>
                    <a:pt x="407" y="1035"/>
                  </a:lnTo>
                  <a:lnTo>
                    <a:pt x="0" y="1035"/>
                  </a:lnTo>
                  <a:lnTo>
                    <a:pt x="0" y="985"/>
                  </a:lnTo>
                  <a:lnTo>
                    <a:pt x="0" y="985"/>
                  </a:lnTo>
                  <a:lnTo>
                    <a:pt x="26" y="985"/>
                  </a:lnTo>
                  <a:lnTo>
                    <a:pt x="49" y="984"/>
                  </a:lnTo>
                  <a:lnTo>
                    <a:pt x="69" y="982"/>
                  </a:lnTo>
                  <a:lnTo>
                    <a:pt x="86" y="978"/>
                  </a:lnTo>
                  <a:lnTo>
                    <a:pt x="102" y="973"/>
                  </a:lnTo>
                  <a:lnTo>
                    <a:pt x="115" y="966"/>
                  </a:lnTo>
                  <a:lnTo>
                    <a:pt x="121" y="963"/>
                  </a:lnTo>
                  <a:lnTo>
                    <a:pt x="126" y="958"/>
                  </a:lnTo>
                  <a:lnTo>
                    <a:pt x="131" y="954"/>
                  </a:lnTo>
                  <a:lnTo>
                    <a:pt x="135" y="949"/>
                  </a:lnTo>
                  <a:lnTo>
                    <a:pt x="141" y="943"/>
                  </a:lnTo>
                  <a:lnTo>
                    <a:pt x="144" y="937"/>
                  </a:lnTo>
                  <a:lnTo>
                    <a:pt x="150" y="923"/>
                  </a:lnTo>
                  <a:lnTo>
                    <a:pt x="155" y="906"/>
                  </a:lnTo>
                  <a:lnTo>
                    <a:pt x="159" y="888"/>
                  </a:lnTo>
                  <a:lnTo>
                    <a:pt x="161" y="866"/>
                  </a:lnTo>
                  <a:lnTo>
                    <a:pt x="163" y="842"/>
                  </a:lnTo>
                  <a:lnTo>
                    <a:pt x="164" y="814"/>
                  </a:lnTo>
                  <a:lnTo>
                    <a:pt x="164" y="783"/>
                  </a:lnTo>
                  <a:lnTo>
                    <a:pt x="164" y="252"/>
                  </a:lnTo>
                  <a:lnTo>
                    <a:pt x="164" y="252"/>
                  </a:lnTo>
                  <a:lnTo>
                    <a:pt x="164" y="221"/>
                  </a:lnTo>
                  <a:lnTo>
                    <a:pt x="163" y="194"/>
                  </a:lnTo>
                  <a:lnTo>
                    <a:pt x="161" y="169"/>
                  </a:lnTo>
                  <a:lnTo>
                    <a:pt x="159" y="148"/>
                  </a:lnTo>
                  <a:lnTo>
                    <a:pt x="155" y="129"/>
                  </a:lnTo>
                  <a:lnTo>
                    <a:pt x="150" y="113"/>
                  </a:lnTo>
                  <a:lnTo>
                    <a:pt x="144" y="98"/>
                  </a:lnTo>
                  <a:lnTo>
                    <a:pt x="141" y="92"/>
                  </a:lnTo>
                  <a:lnTo>
                    <a:pt x="135" y="86"/>
                  </a:lnTo>
                  <a:lnTo>
                    <a:pt x="131" y="81"/>
                  </a:lnTo>
                  <a:lnTo>
                    <a:pt x="126" y="77"/>
                  </a:lnTo>
                  <a:lnTo>
                    <a:pt x="121" y="73"/>
                  </a:lnTo>
                  <a:lnTo>
                    <a:pt x="115" y="69"/>
                  </a:lnTo>
                  <a:lnTo>
                    <a:pt x="102" y="63"/>
                  </a:lnTo>
                  <a:lnTo>
                    <a:pt x="86" y="58"/>
                  </a:lnTo>
                  <a:lnTo>
                    <a:pt x="69" y="54"/>
                  </a:lnTo>
                  <a:lnTo>
                    <a:pt x="49" y="51"/>
                  </a:lnTo>
                  <a:lnTo>
                    <a:pt x="26" y="50"/>
                  </a:lnTo>
                  <a:lnTo>
                    <a:pt x="0" y="50"/>
                  </a:lnTo>
                  <a:lnTo>
                    <a:pt x="0" y="0"/>
                  </a:lnTo>
                  <a:lnTo>
                    <a:pt x="345" y="0"/>
                  </a:lnTo>
                  <a:lnTo>
                    <a:pt x="922" y="686"/>
                  </a:lnTo>
                  <a:lnTo>
                    <a:pt x="922"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4" name="Freeform 12"/>
            <p:cNvSpPr>
              <a:spLocks/>
            </p:cNvSpPr>
            <p:nvPr userDrawn="1"/>
          </p:nvSpPr>
          <p:spPr bwMode="auto">
            <a:xfrm>
              <a:off x="2636838" y="893763"/>
              <a:ext cx="127000" cy="136525"/>
            </a:xfrm>
            <a:custGeom>
              <a:avLst/>
              <a:gdLst>
                <a:gd name="T0" fmla="*/ 25 w 959"/>
                <a:gd name="T1" fmla="*/ 985 h 1035"/>
                <a:gd name="T2" fmla="*/ 86 w 959"/>
                <a:gd name="T3" fmla="*/ 978 h 1035"/>
                <a:gd name="T4" fmla="*/ 120 w 959"/>
                <a:gd name="T5" fmla="*/ 963 h 1035"/>
                <a:gd name="T6" fmla="*/ 136 w 959"/>
                <a:gd name="T7" fmla="*/ 949 h 1035"/>
                <a:gd name="T8" fmla="*/ 150 w 959"/>
                <a:gd name="T9" fmla="*/ 923 h 1035"/>
                <a:gd name="T10" fmla="*/ 161 w 959"/>
                <a:gd name="T11" fmla="*/ 866 h 1035"/>
                <a:gd name="T12" fmla="*/ 163 w 959"/>
                <a:gd name="T13" fmla="*/ 783 h 1035"/>
                <a:gd name="T14" fmla="*/ 163 w 959"/>
                <a:gd name="T15" fmla="*/ 221 h 1035"/>
                <a:gd name="T16" fmla="*/ 158 w 959"/>
                <a:gd name="T17" fmla="*/ 148 h 1035"/>
                <a:gd name="T18" fmla="*/ 143 w 959"/>
                <a:gd name="T19" fmla="*/ 98 h 1035"/>
                <a:gd name="T20" fmla="*/ 131 w 959"/>
                <a:gd name="T21" fmla="*/ 81 h 1035"/>
                <a:gd name="T22" fmla="*/ 114 w 959"/>
                <a:gd name="T23" fmla="*/ 69 h 1035"/>
                <a:gd name="T24" fmla="*/ 68 w 959"/>
                <a:gd name="T25" fmla="*/ 54 h 1035"/>
                <a:gd name="T26" fmla="*/ 0 w 959"/>
                <a:gd name="T27" fmla="*/ 50 h 1035"/>
                <a:gd name="T28" fmla="*/ 902 w 959"/>
                <a:gd name="T29" fmla="*/ 244 h 1035"/>
                <a:gd name="T30" fmla="*/ 843 w 959"/>
                <a:gd name="T31" fmla="*/ 209 h 1035"/>
                <a:gd name="T32" fmla="*/ 824 w 959"/>
                <a:gd name="T33" fmla="*/ 150 h 1035"/>
                <a:gd name="T34" fmla="*/ 803 w 959"/>
                <a:gd name="T35" fmla="*/ 118 h 1035"/>
                <a:gd name="T36" fmla="*/ 770 w 959"/>
                <a:gd name="T37" fmla="*/ 95 h 1035"/>
                <a:gd name="T38" fmla="*/ 719 w 959"/>
                <a:gd name="T39" fmla="*/ 82 h 1035"/>
                <a:gd name="T40" fmla="*/ 643 w 959"/>
                <a:gd name="T41" fmla="*/ 78 h 1035"/>
                <a:gd name="T42" fmla="*/ 474 w 959"/>
                <a:gd name="T43" fmla="*/ 449 h 1035"/>
                <a:gd name="T44" fmla="*/ 532 w 959"/>
                <a:gd name="T45" fmla="*/ 447 h 1035"/>
                <a:gd name="T46" fmla="*/ 597 w 959"/>
                <a:gd name="T47" fmla="*/ 439 h 1035"/>
                <a:gd name="T48" fmla="*/ 634 w 959"/>
                <a:gd name="T49" fmla="*/ 424 h 1035"/>
                <a:gd name="T50" fmla="*/ 649 w 959"/>
                <a:gd name="T51" fmla="*/ 410 h 1035"/>
                <a:gd name="T52" fmla="*/ 662 w 959"/>
                <a:gd name="T53" fmla="*/ 385 h 1035"/>
                <a:gd name="T54" fmla="*/ 673 w 959"/>
                <a:gd name="T55" fmla="*/ 332 h 1035"/>
                <a:gd name="T56" fmla="*/ 725 w 959"/>
                <a:gd name="T57" fmla="*/ 283 h 1035"/>
                <a:gd name="T58" fmla="*/ 675 w 959"/>
                <a:gd name="T59" fmla="*/ 691 h 1035"/>
                <a:gd name="T60" fmla="*/ 671 w 959"/>
                <a:gd name="T61" fmla="*/ 623 h 1035"/>
                <a:gd name="T62" fmla="*/ 656 w 959"/>
                <a:gd name="T63" fmla="*/ 576 h 1035"/>
                <a:gd name="T64" fmla="*/ 644 w 959"/>
                <a:gd name="T65" fmla="*/ 560 h 1035"/>
                <a:gd name="T66" fmla="*/ 628 w 959"/>
                <a:gd name="T67" fmla="*/ 547 h 1035"/>
                <a:gd name="T68" fmla="*/ 578 w 959"/>
                <a:gd name="T69" fmla="*/ 532 h 1035"/>
                <a:gd name="T70" fmla="*/ 505 w 959"/>
                <a:gd name="T71" fmla="*/ 527 h 1035"/>
                <a:gd name="T72" fmla="*/ 379 w 959"/>
                <a:gd name="T73" fmla="*/ 756 h 1035"/>
                <a:gd name="T74" fmla="*/ 380 w 959"/>
                <a:gd name="T75" fmla="*/ 814 h 1035"/>
                <a:gd name="T76" fmla="*/ 389 w 959"/>
                <a:gd name="T77" fmla="*/ 879 h 1035"/>
                <a:gd name="T78" fmla="*/ 405 w 959"/>
                <a:gd name="T79" fmla="*/ 915 h 1035"/>
                <a:gd name="T80" fmla="*/ 418 w 959"/>
                <a:gd name="T81" fmla="*/ 932 h 1035"/>
                <a:gd name="T82" fmla="*/ 444 w 959"/>
                <a:gd name="T83" fmla="*/ 946 h 1035"/>
                <a:gd name="T84" fmla="*/ 497 w 959"/>
                <a:gd name="T85" fmla="*/ 956 h 1035"/>
                <a:gd name="T86" fmla="*/ 700 w 959"/>
                <a:gd name="T87" fmla="*/ 957 h 1035"/>
                <a:gd name="T88" fmla="*/ 753 w 959"/>
                <a:gd name="T89" fmla="*/ 955 h 1035"/>
                <a:gd name="T90" fmla="*/ 813 w 959"/>
                <a:gd name="T91" fmla="*/ 946 h 1035"/>
                <a:gd name="T92" fmla="*/ 852 w 959"/>
                <a:gd name="T93" fmla="*/ 927 h 1035"/>
                <a:gd name="T94" fmla="*/ 876 w 959"/>
                <a:gd name="T95" fmla="*/ 897 h 1035"/>
                <a:gd name="T96" fmla="*/ 891 w 959"/>
                <a:gd name="T97" fmla="*/ 858 h 1035"/>
                <a:gd name="T98" fmla="*/ 959 w 959"/>
                <a:gd name="T99" fmla="*/ 792 h 1035"/>
                <a:gd name="T100" fmla="*/ 0 w 959"/>
                <a:gd name="T101" fmla="*/ 98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9" h="1035">
                  <a:moveTo>
                    <a:pt x="0" y="985"/>
                  </a:moveTo>
                  <a:lnTo>
                    <a:pt x="0" y="985"/>
                  </a:lnTo>
                  <a:lnTo>
                    <a:pt x="25" y="985"/>
                  </a:lnTo>
                  <a:lnTo>
                    <a:pt x="48" y="984"/>
                  </a:lnTo>
                  <a:lnTo>
                    <a:pt x="68" y="982"/>
                  </a:lnTo>
                  <a:lnTo>
                    <a:pt x="86" y="978"/>
                  </a:lnTo>
                  <a:lnTo>
                    <a:pt x="101" y="973"/>
                  </a:lnTo>
                  <a:lnTo>
                    <a:pt x="114" y="966"/>
                  </a:lnTo>
                  <a:lnTo>
                    <a:pt x="120" y="963"/>
                  </a:lnTo>
                  <a:lnTo>
                    <a:pt x="126"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6" y="77"/>
                  </a:lnTo>
                  <a:lnTo>
                    <a:pt x="120" y="73"/>
                  </a:lnTo>
                  <a:lnTo>
                    <a:pt x="114" y="69"/>
                  </a:lnTo>
                  <a:lnTo>
                    <a:pt x="101" y="63"/>
                  </a:lnTo>
                  <a:lnTo>
                    <a:pt x="86" y="58"/>
                  </a:lnTo>
                  <a:lnTo>
                    <a:pt x="68" y="54"/>
                  </a:lnTo>
                  <a:lnTo>
                    <a:pt x="48" y="51"/>
                  </a:lnTo>
                  <a:lnTo>
                    <a:pt x="25" y="50"/>
                  </a:lnTo>
                  <a:lnTo>
                    <a:pt x="0" y="50"/>
                  </a:lnTo>
                  <a:lnTo>
                    <a:pt x="0" y="0"/>
                  </a:lnTo>
                  <a:lnTo>
                    <a:pt x="888" y="0"/>
                  </a:lnTo>
                  <a:lnTo>
                    <a:pt x="902" y="244"/>
                  </a:lnTo>
                  <a:lnTo>
                    <a:pt x="852" y="244"/>
                  </a:lnTo>
                  <a:lnTo>
                    <a:pt x="843" y="209"/>
                  </a:lnTo>
                  <a:lnTo>
                    <a:pt x="843" y="209"/>
                  </a:lnTo>
                  <a:lnTo>
                    <a:pt x="834" y="177"/>
                  </a:lnTo>
                  <a:lnTo>
                    <a:pt x="830" y="163"/>
                  </a:lnTo>
                  <a:lnTo>
                    <a:pt x="824" y="150"/>
                  </a:lnTo>
                  <a:lnTo>
                    <a:pt x="818" y="138"/>
                  </a:lnTo>
                  <a:lnTo>
                    <a:pt x="812" y="127"/>
                  </a:lnTo>
                  <a:lnTo>
                    <a:pt x="803" y="118"/>
                  </a:lnTo>
                  <a:lnTo>
                    <a:pt x="794" y="109"/>
                  </a:lnTo>
                  <a:lnTo>
                    <a:pt x="783" y="101"/>
                  </a:lnTo>
                  <a:lnTo>
                    <a:pt x="770" y="95"/>
                  </a:lnTo>
                  <a:lnTo>
                    <a:pt x="755" y="90"/>
                  </a:lnTo>
                  <a:lnTo>
                    <a:pt x="738" y="85"/>
                  </a:lnTo>
                  <a:lnTo>
                    <a:pt x="719" y="82"/>
                  </a:lnTo>
                  <a:lnTo>
                    <a:pt x="696" y="80"/>
                  </a:lnTo>
                  <a:lnTo>
                    <a:pt x="672" y="78"/>
                  </a:lnTo>
                  <a:lnTo>
                    <a:pt x="643" y="78"/>
                  </a:lnTo>
                  <a:lnTo>
                    <a:pt x="379" y="78"/>
                  </a:lnTo>
                  <a:lnTo>
                    <a:pt x="379" y="449"/>
                  </a:lnTo>
                  <a:lnTo>
                    <a:pt x="474" y="449"/>
                  </a:lnTo>
                  <a:lnTo>
                    <a:pt x="474" y="449"/>
                  </a:lnTo>
                  <a:lnTo>
                    <a:pt x="505" y="448"/>
                  </a:lnTo>
                  <a:lnTo>
                    <a:pt x="532" y="447"/>
                  </a:lnTo>
                  <a:lnTo>
                    <a:pt x="557" y="446"/>
                  </a:lnTo>
                  <a:lnTo>
                    <a:pt x="578" y="443"/>
                  </a:lnTo>
                  <a:lnTo>
                    <a:pt x="597" y="439"/>
                  </a:lnTo>
                  <a:lnTo>
                    <a:pt x="613" y="434"/>
                  </a:lnTo>
                  <a:lnTo>
                    <a:pt x="628" y="428"/>
                  </a:lnTo>
                  <a:lnTo>
                    <a:pt x="634" y="424"/>
                  </a:lnTo>
                  <a:lnTo>
                    <a:pt x="639" y="419"/>
                  </a:lnTo>
                  <a:lnTo>
                    <a:pt x="644" y="415"/>
                  </a:lnTo>
                  <a:lnTo>
                    <a:pt x="649" y="410"/>
                  </a:lnTo>
                  <a:lnTo>
                    <a:pt x="653" y="404"/>
                  </a:lnTo>
                  <a:lnTo>
                    <a:pt x="656" y="398"/>
                  </a:lnTo>
                  <a:lnTo>
                    <a:pt x="662" y="385"/>
                  </a:lnTo>
                  <a:lnTo>
                    <a:pt x="667" y="369"/>
                  </a:lnTo>
                  <a:lnTo>
                    <a:pt x="671" y="352"/>
                  </a:lnTo>
                  <a:lnTo>
                    <a:pt x="673" y="332"/>
                  </a:lnTo>
                  <a:lnTo>
                    <a:pt x="674" y="309"/>
                  </a:lnTo>
                  <a:lnTo>
                    <a:pt x="675" y="283"/>
                  </a:lnTo>
                  <a:lnTo>
                    <a:pt x="725" y="283"/>
                  </a:lnTo>
                  <a:lnTo>
                    <a:pt x="725" y="691"/>
                  </a:lnTo>
                  <a:lnTo>
                    <a:pt x="675" y="691"/>
                  </a:lnTo>
                  <a:lnTo>
                    <a:pt x="675" y="691"/>
                  </a:lnTo>
                  <a:lnTo>
                    <a:pt x="674" y="666"/>
                  </a:lnTo>
                  <a:lnTo>
                    <a:pt x="673" y="643"/>
                  </a:lnTo>
                  <a:lnTo>
                    <a:pt x="671" y="623"/>
                  </a:lnTo>
                  <a:lnTo>
                    <a:pt x="667" y="605"/>
                  </a:lnTo>
                  <a:lnTo>
                    <a:pt x="662" y="589"/>
                  </a:lnTo>
                  <a:lnTo>
                    <a:pt x="656" y="576"/>
                  </a:lnTo>
                  <a:lnTo>
                    <a:pt x="653" y="570"/>
                  </a:lnTo>
                  <a:lnTo>
                    <a:pt x="649" y="565"/>
                  </a:lnTo>
                  <a:lnTo>
                    <a:pt x="644" y="560"/>
                  </a:lnTo>
                  <a:lnTo>
                    <a:pt x="639" y="554"/>
                  </a:lnTo>
                  <a:lnTo>
                    <a:pt x="634" y="550"/>
                  </a:lnTo>
                  <a:lnTo>
                    <a:pt x="628" y="547"/>
                  </a:lnTo>
                  <a:lnTo>
                    <a:pt x="613" y="540"/>
                  </a:lnTo>
                  <a:lnTo>
                    <a:pt x="597" y="536"/>
                  </a:lnTo>
                  <a:lnTo>
                    <a:pt x="578" y="532"/>
                  </a:lnTo>
                  <a:lnTo>
                    <a:pt x="557" y="529"/>
                  </a:lnTo>
                  <a:lnTo>
                    <a:pt x="532" y="528"/>
                  </a:lnTo>
                  <a:lnTo>
                    <a:pt x="505" y="527"/>
                  </a:lnTo>
                  <a:lnTo>
                    <a:pt x="474" y="527"/>
                  </a:lnTo>
                  <a:lnTo>
                    <a:pt x="379" y="527"/>
                  </a:lnTo>
                  <a:lnTo>
                    <a:pt x="379" y="756"/>
                  </a:lnTo>
                  <a:lnTo>
                    <a:pt x="379" y="756"/>
                  </a:lnTo>
                  <a:lnTo>
                    <a:pt x="379" y="787"/>
                  </a:lnTo>
                  <a:lnTo>
                    <a:pt x="380" y="814"/>
                  </a:lnTo>
                  <a:lnTo>
                    <a:pt x="382" y="839"/>
                  </a:lnTo>
                  <a:lnTo>
                    <a:pt x="385" y="860"/>
                  </a:lnTo>
                  <a:lnTo>
                    <a:pt x="389" y="879"/>
                  </a:lnTo>
                  <a:lnTo>
                    <a:pt x="394" y="896"/>
                  </a:lnTo>
                  <a:lnTo>
                    <a:pt x="401" y="909"/>
                  </a:lnTo>
                  <a:lnTo>
                    <a:pt x="405" y="915"/>
                  </a:lnTo>
                  <a:lnTo>
                    <a:pt x="409" y="921"/>
                  </a:lnTo>
                  <a:lnTo>
                    <a:pt x="413" y="927"/>
                  </a:lnTo>
                  <a:lnTo>
                    <a:pt x="418" y="932"/>
                  </a:lnTo>
                  <a:lnTo>
                    <a:pt x="424" y="936"/>
                  </a:lnTo>
                  <a:lnTo>
                    <a:pt x="429" y="939"/>
                  </a:lnTo>
                  <a:lnTo>
                    <a:pt x="444" y="946"/>
                  </a:lnTo>
                  <a:lnTo>
                    <a:pt x="459" y="950"/>
                  </a:lnTo>
                  <a:lnTo>
                    <a:pt x="476" y="954"/>
                  </a:lnTo>
                  <a:lnTo>
                    <a:pt x="497" y="956"/>
                  </a:lnTo>
                  <a:lnTo>
                    <a:pt x="519" y="957"/>
                  </a:lnTo>
                  <a:lnTo>
                    <a:pt x="545" y="957"/>
                  </a:lnTo>
                  <a:lnTo>
                    <a:pt x="700" y="957"/>
                  </a:lnTo>
                  <a:lnTo>
                    <a:pt x="700" y="957"/>
                  </a:lnTo>
                  <a:lnTo>
                    <a:pt x="729" y="957"/>
                  </a:lnTo>
                  <a:lnTo>
                    <a:pt x="753" y="955"/>
                  </a:lnTo>
                  <a:lnTo>
                    <a:pt x="776" y="953"/>
                  </a:lnTo>
                  <a:lnTo>
                    <a:pt x="795" y="950"/>
                  </a:lnTo>
                  <a:lnTo>
                    <a:pt x="813" y="946"/>
                  </a:lnTo>
                  <a:lnTo>
                    <a:pt x="827" y="940"/>
                  </a:lnTo>
                  <a:lnTo>
                    <a:pt x="840" y="934"/>
                  </a:lnTo>
                  <a:lnTo>
                    <a:pt x="852" y="927"/>
                  </a:lnTo>
                  <a:lnTo>
                    <a:pt x="861" y="917"/>
                  </a:lnTo>
                  <a:lnTo>
                    <a:pt x="869" y="908"/>
                  </a:lnTo>
                  <a:lnTo>
                    <a:pt x="876" y="897"/>
                  </a:lnTo>
                  <a:lnTo>
                    <a:pt x="882" y="886"/>
                  </a:lnTo>
                  <a:lnTo>
                    <a:pt x="887" y="872"/>
                  </a:lnTo>
                  <a:lnTo>
                    <a:pt x="891" y="858"/>
                  </a:lnTo>
                  <a:lnTo>
                    <a:pt x="901" y="826"/>
                  </a:lnTo>
                  <a:lnTo>
                    <a:pt x="909" y="792"/>
                  </a:lnTo>
                  <a:lnTo>
                    <a:pt x="959" y="792"/>
                  </a:lnTo>
                  <a:lnTo>
                    <a:pt x="946" y="1035"/>
                  </a:lnTo>
                  <a:lnTo>
                    <a:pt x="0" y="1035"/>
                  </a:lnTo>
                  <a:lnTo>
                    <a:pt x="0" y="9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5" name="Freeform 13"/>
            <p:cNvSpPr>
              <a:spLocks/>
            </p:cNvSpPr>
            <p:nvPr userDrawn="1"/>
          </p:nvSpPr>
          <p:spPr bwMode="auto">
            <a:xfrm>
              <a:off x="2798763" y="893763"/>
              <a:ext cx="152400" cy="141288"/>
            </a:xfrm>
            <a:custGeom>
              <a:avLst/>
              <a:gdLst>
                <a:gd name="T0" fmla="*/ 1159 w 1159"/>
                <a:gd name="T1" fmla="*/ 50 h 1065"/>
                <a:gd name="T2" fmla="*/ 1091 w 1159"/>
                <a:gd name="T3" fmla="*/ 54 h 1065"/>
                <a:gd name="T4" fmla="*/ 1039 w 1159"/>
                <a:gd name="T5" fmla="*/ 73 h 1065"/>
                <a:gd name="T6" fmla="*/ 1019 w 1159"/>
                <a:gd name="T7" fmla="*/ 92 h 1065"/>
                <a:gd name="T8" fmla="*/ 1001 w 1159"/>
                <a:gd name="T9" fmla="*/ 148 h 1065"/>
                <a:gd name="T10" fmla="*/ 996 w 1159"/>
                <a:gd name="T11" fmla="*/ 252 h 1065"/>
                <a:gd name="T12" fmla="*/ 994 w 1159"/>
                <a:gd name="T13" fmla="*/ 700 h 1065"/>
                <a:gd name="T14" fmla="*/ 976 w 1159"/>
                <a:gd name="T15" fmla="*/ 790 h 1065"/>
                <a:gd name="T16" fmla="*/ 944 w 1159"/>
                <a:gd name="T17" fmla="*/ 866 h 1065"/>
                <a:gd name="T18" fmla="*/ 899 w 1159"/>
                <a:gd name="T19" fmla="*/ 932 h 1065"/>
                <a:gd name="T20" fmla="*/ 843 w 1159"/>
                <a:gd name="T21" fmla="*/ 984 h 1065"/>
                <a:gd name="T22" fmla="*/ 777 w 1159"/>
                <a:gd name="T23" fmla="*/ 1023 h 1065"/>
                <a:gd name="T24" fmla="*/ 702 w 1159"/>
                <a:gd name="T25" fmla="*/ 1049 h 1065"/>
                <a:gd name="T26" fmla="*/ 621 w 1159"/>
                <a:gd name="T27" fmla="*/ 1063 h 1065"/>
                <a:gd name="T28" fmla="*/ 558 w 1159"/>
                <a:gd name="T29" fmla="*/ 1065 h 1065"/>
                <a:gd name="T30" fmla="*/ 476 w 1159"/>
                <a:gd name="T31" fmla="*/ 1054 h 1065"/>
                <a:gd name="T32" fmla="*/ 399 w 1159"/>
                <a:gd name="T33" fmla="*/ 1031 h 1065"/>
                <a:gd name="T34" fmla="*/ 331 w 1159"/>
                <a:gd name="T35" fmla="*/ 995 h 1065"/>
                <a:gd name="T36" fmla="*/ 273 w 1159"/>
                <a:gd name="T37" fmla="*/ 946 h 1065"/>
                <a:gd name="T38" fmla="*/ 226 w 1159"/>
                <a:gd name="T39" fmla="*/ 884 h 1065"/>
                <a:gd name="T40" fmla="*/ 191 w 1159"/>
                <a:gd name="T41" fmla="*/ 810 h 1065"/>
                <a:gd name="T42" fmla="*/ 170 w 1159"/>
                <a:gd name="T43" fmla="*/ 723 h 1065"/>
                <a:gd name="T44" fmla="*/ 165 w 1159"/>
                <a:gd name="T45" fmla="*/ 252 h 1065"/>
                <a:gd name="T46" fmla="*/ 162 w 1159"/>
                <a:gd name="T47" fmla="*/ 169 h 1065"/>
                <a:gd name="T48" fmla="*/ 145 w 1159"/>
                <a:gd name="T49" fmla="*/ 98 h 1065"/>
                <a:gd name="T50" fmla="*/ 126 w 1159"/>
                <a:gd name="T51" fmla="*/ 77 h 1065"/>
                <a:gd name="T52" fmla="*/ 87 w 1159"/>
                <a:gd name="T53" fmla="*/ 58 h 1065"/>
                <a:gd name="T54" fmla="*/ 0 w 1159"/>
                <a:gd name="T55" fmla="*/ 50 h 1065"/>
                <a:gd name="T56" fmla="*/ 547 w 1159"/>
                <a:gd name="T57" fmla="*/ 50 h 1065"/>
                <a:gd name="T58" fmla="*/ 460 w 1159"/>
                <a:gd name="T59" fmla="*/ 58 h 1065"/>
                <a:gd name="T60" fmla="*/ 419 w 1159"/>
                <a:gd name="T61" fmla="*/ 77 h 1065"/>
                <a:gd name="T62" fmla="*/ 402 w 1159"/>
                <a:gd name="T63" fmla="*/ 98 h 1065"/>
                <a:gd name="T64" fmla="*/ 384 w 1159"/>
                <a:gd name="T65" fmla="*/ 169 h 1065"/>
                <a:gd name="T66" fmla="*/ 381 w 1159"/>
                <a:gd name="T67" fmla="*/ 631 h 1065"/>
                <a:gd name="T68" fmla="*/ 384 w 1159"/>
                <a:gd name="T69" fmla="*/ 691 h 1065"/>
                <a:gd name="T70" fmla="*/ 397 w 1159"/>
                <a:gd name="T71" fmla="*/ 761 h 1065"/>
                <a:gd name="T72" fmla="*/ 420 w 1159"/>
                <a:gd name="T73" fmla="*/ 819 h 1065"/>
                <a:gd name="T74" fmla="*/ 451 w 1159"/>
                <a:gd name="T75" fmla="*/ 867 h 1065"/>
                <a:gd name="T76" fmla="*/ 488 w 1159"/>
                <a:gd name="T77" fmla="*/ 905 h 1065"/>
                <a:gd name="T78" fmla="*/ 532 w 1159"/>
                <a:gd name="T79" fmla="*/ 933 h 1065"/>
                <a:gd name="T80" fmla="*/ 581 w 1159"/>
                <a:gd name="T81" fmla="*/ 950 h 1065"/>
                <a:gd name="T82" fmla="*/ 635 w 1159"/>
                <a:gd name="T83" fmla="*/ 957 h 1065"/>
                <a:gd name="T84" fmla="*/ 676 w 1159"/>
                <a:gd name="T85" fmla="*/ 956 h 1065"/>
                <a:gd name="T86" fmla="*/ 727 w 1159"/>
                <a:gd name="T87" fmla="*/ 947 h 1065"/>
                <a:gd name="T88" fmla="*/ 773 w 1159"/>
                <a:gd name="T89" fmla="*/ 927 h 1065"/>
                <a:gd name="T90" fmla="*/ 814 w 1159"/>
                <a:gd name="T91" fmla="*/ 897 h 1065"/>
                <a:gd name="T92" fmla="*/ 847 w 1159"/>
                <a:gd name="T93" fmla="*/ 857 h 1065"/>
                <a:gd name="T94" fmla="*/ 873 w 1159"/>
                <a:gd name="T95" fmla="*/ 806 h 1065"/>
                <a:gd name="T96" fmla="*/ 891 w 1159"/>
                <a:gd name="T97" fmla="*/ 745 h 1065"/>
                <a:gd name="T98" fmla="*/ 901 w 1159"/>
                <a:gd name="T99" fmla="*/ 672 h 1065"/>
                <a:gd name="T100" fmla="*/ 903 w 1159"/>
                <a:gd name="T101" fmla="*/ 252 h 1065"/>
                <a:gd name="T102" fmla="*/ 896 w 1159"/>
                <a:gd name="T103" fmla="*/ 148 h 1065"/>
                <a:gd name="T104" fmla="*/ 878 w 1159"/>
                <a:gd name="T105" fmla="*/ 92 h 1065"/>
                <a:gd name="T106" fmla="*/ 859 w 1159"/>
                <a:gd name="T107" fmla="*/ 73 h 1065"/>
                <a:gd name="T108" fmla="*/ 805 w 1159"/>
                <a:gd name="T109" fmla="*/ 54 h 1065"/>
                <a:gd name="T110" fmla="*/ 737 w 1159"/>
                <a:gd name="T111" fmla="*/ 5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9" h="1065">
                  <a:moveTo>
                    <a:pt x="737" y="50"/>
                  </a:moveTo>
                  <a:lnTo>
                    <a:pt x="737" y="0"/>
                  </a:lnTo>
                  <a:lnTo>
                    <a:pt x="1159" y="0"/>
                  </a:lnTo>
                  <a:lnTo>
                    <a:pt x="1159" y="50"/>
                  </a:lnTo>
                  <a:lnTo>
                    <a:pt x="1159" y="50"/>
                  </a:lnTo>
                  <a:lnTo>
                    <a:pt x="1134" y="50"/>
                  </a:lnTo>
                  <a:lnTo>
                    <a:pt x="1111" y="51"/>
                  </a:lnTo>
                  <a:lnTo>
                    <a:pt x="1091" y="54"/>
                  </a:lnTo>
                  <a:lnTo>
                    <a:pt x="1073" y="58"/>
                  </a:lnTo>
                  <a:lnTo>
                    <a:pt x="1058" y="63"/>
                  </a:lnTo>
                  <a:lnTo>
                    <a:pt x="1045" y="69"/>
                  </a:lnTo>
                  <a:lnTo>
                    <a:pt x="1039" y="73"/>
                  </a:lnTo>
                  <a:lnTo>
                    <a:pt x="1033" y="77"/>
                  </a:lnTo>
                  <a:lnTo>
                    <a:pt x="1028" y="81"/>
                  </a:lnTo>
                  <a:lnTo>
                    <a:pt x="1023" y="86"/>
                  </a:lnTo>
                  <a:lnTo>
                    <a:pt x="1019" y="92"/>
                  </a:lnTo>
                  <a:lnTo>
                    <a:pt x="1016" y="98"/>
                  </a:lnTo>
                  <a:lnTo>
                    <a:pt x="1009" y="113"/>
                  </a:lnTo>
                  <a:lnTo>
                    <a:pt x="1005" y="129"/>
                  </a:lnTo>
                  <a:lnTo>
                    <a:pt x="1001" y="148"/>
                  </a:lnTo>
                  <a:lnTo>
                    <a:pt x="998" y="169"/>
                  </a:lnTo>
                  <a:lnTo>
                    <a:pt x="997" y="194"/>
                  </a:lnTo>
                  <a:lnTo>
                    <a:pt x="996" y="221"/>
                  </a:lnTo>
                  <a:lnTo>
                    <a:pt x="996" y="252"/>
                  </a:lnTo>
                  <a:lnTo>
                    <a:pt x="996" y="651"/>
                  </a:lnTo>
                  <a:lnTo>
                    <a:pt x="996" y="651"/>
                  </a:lnTo>
                  <a:lnTo>
                    <a:pt x="995" y="675"/>
                  </a:lnTo>
                  <a:lnTo>
                    <a:pt x="994" y="700"/>
                  </a:lnTo>
                  <a:lnTo>
                    <a:pt x="990" y="723"/>
                  </a:lnTo>
                  <a:lnTo>
                    <a:pt x="986" y="746"/>
                  </a:lnTo>
                  <a:lnTo>
                    <a:pt x="982" y="768"/>
                  </a:lnTo>
                  <a:lnTo>
                    <a:pt x="976" y="790"/>
                  </a:lnTo>
                  <a:lnTo>
                    <a:pt x="970" y="810"/>
                  </a:lnTo>
                  <a:lnTo>
                    <a:pt x="962" y="829"/>
                  </a:lnTo>
                  <a:lnTo>
                    <a:pt x="954" y="849"/>
                  </a:lnTo>
                  <a:lnTo>
                    <a:pt x="944" y="866"/>
                  </a:lnTo>
                  <a:lnTo>
                    <a:pt x="934" y="884"/>
                  </a:lnTo>
                  <a:lnTo>
                    <a:pt x="924" y="901"/>
                  </a:lnTo>
                  <a:lnTo>
                    <a:pt x="912" y="916"/>
                  </a:lnTo>
                  <a:lnTo>
                    <a:pt x="899" y="932"/>
                  </a:lnTo>
                  <a:lnTo>
                    <a:pt x="886" y="946"/>
                  </a:lnTo>
                  <a:lnTo>
                    <a:pt x="873" y="959"/>
                  </a:lnTo>
                  <a:lnTo>
                    <a:pt x="859" y="972"/>
                  </a:lnTo>
                  <a:lnTo>
                    <a:pt x="843" y="984"/>
                  </a:lnTo>
                  <a:lnTo>
                    <a:pt x="828" y="995"/>
                  </a:lnTo>
                  <a:lnTo>
                    <a:pt x="812" y="1005"/>
                  </a:lnTo>
                  <a:lnTo>
                    <a:pt x="794" y="1015"/>
                  </a:lnTo>
                  <a:lnTo>
                    <a:pt x="777" y="1023"/>
                  </a:lnTo>
                  <a:lnTo>
                    <a:pt x="759" y="1031"/>
                  </a:lnTo>
                  <a:lnTo>
                    <a:pt x="741" y="1038"/>
                  </a:lnTo>
                  <a:lnTo>
                    <a:pt x="722" y="1044"/>
                  </a:lnTo>
                  <a:lnTo>
                    <a:pt x="702" y="1049"/>
                  </a:lnTo>
                  <a:lnTo>
                    <a:pt x="683" y="1054"/>
                  </a:lnTo>
                  <a:lnTo>
                    <a:pt x="662" y="1057"/>
                  </a:lnTo>
                  <a:lnTo>
                    <a:pt x="643" y="1061"/>
                  </a:lnTo>
                  <a:lnTo>
                    <a:pt x="621" y="1063"/>
                  </a:lnTo>
                  <a:lnTo>
                    <a:pt x="601" y="1065"/>
                  </a:lnTo>
                  <a:lnTo>
                    <a:pt x="579" y="1065"/>
                  </a:lnTo>
                  <a:lnTo>
                    <a:pt x="579" y="1065"/>
                  </a:lnTo>
                  <a:lnTo>
                    <a:pt x="558" y="1065"/>
                  </a:lnTo>
                  <a:lnTo>
                    <a:pt x="538" y="1063"/>
                  </a:lnTo>
                  <a:lnTo>
                    <a:pt x="516" y="1061"/>
                  </a:lnTo>
                  <a:lnTo>
                    <a:pt x="496" y="1057"/>
                  </a:lnTo>
                  <a:lnTo>
                    <a:pt x="476" y="1054"/>
                  </a:lnTo>
                  <a:lnTo>
                    <a:pt x="456" y="1049"/>
                  </a:lnTo>
                  <a:lnTo>
                    <a:pt x="437" y="1044"/>
                  </a:lnTo>
                  <a:lnTo>
                    <a:pt x="418" y="1038"/>
                  </a:lnTo>
                  <a:lnTo>
                    <a:pt x="399" y="1031"/>
                  </a:lnTo>
                  <a:lnTo>
                    <a:pt x="382" y="1023"/>
                  </a:lnTo>
                  <a:lnTo>
                    <a:pt x="365" y="1015"/>
                  </a:lnTo>
                  <a:lnTo>
                    <a:pt x="347" y="1005"/>
                  </a:lnTo>
                  <a:lnTo>
                    <a:pt x="331" y="995"/>
                  </a:lnTo>
                  <a:lnTo>
                    <a:pt x="316" y="984"/>
                  </a:lnTo>
                  <a:lnTo>
                    <a:pt x="301" y="972"/>
                  </a:lnTo>
                  <a:lnTo>
                    <a:pt x="286" y="959"/>
                  </a:lnTo>
                  <a:lnTo>
                    <a:pt x="273" y="946"/>
                  </a:lnTo>
                  <a:lnTo>
                    <a:pt x="259" y="932"/>
                  </a:lnTo>
                  <a:lnTo>
                    <a:pt x="247" y="916"/>
                  </a:lnTo>
                  <a:lnTo>
                    <a:pt x="236" y="901"/>
                  </a:lnTo>
                  <a:lnTo>
                    <a:pt x="226" y="884"/>
                  </a:lnTo>
                  <a:lnTo>
                    <a:pt x="215" y="866"/>
                  </a:lnTo>
                  <a:lnTo>
                    <a:pt x="206" y="849"/>
                  </a:lnTo>
                  <a:lnTo>
                    <a:pt x="198" y="829"/>
                  </a:lnTo>
                  <a:lnTo>
                    <a:pt x="191" y="810"/>
                  </a:lnTo>
                  <a:lnTo>
                    <a:pt x="184" y="790"/>
                  </a:lnTo>
                  <a:lnTo>
                    <a:pt x="179" y="768"/>
                  </a:lnTo>
                  <a:lnTo>
                    <a:pt x="174" y="746"/>
                  </a:lnTo>
                  <a:lnTo>
                    <a:pt x="170" y="723"/>
                  </a:lnTo>
                  <a:lnTo>
                    <a:pt x="167" y="700"/>
                  </a:lnTo>
                  <a:lnTo>
                    <a:pt x="166" y="675"/>
                  </a:lnTo>
                  <a:lnTo>
                    <a:pt x="165" y="651"/>
                  </a:lnTo>
                  <a:lnTo>
                    <a:pt x="165" y="252"/>
                  </a:lnTo>
                  <a:lnTo>
                    <a:pt x="165" y="252"/>
                  </a:lnTo>
                  <a:lnTo>
                    <a:pt x="165" y="221"/>
                  </a:lnTo>
                  <a:lnTo>
                    <a:pt x="164" y="194"/>
                  </a:lnTo>
                  <a:lnTo>
                    <a:pt x="162" y="169"/>
                  </a:lnTo>
                  <a:lnTo>
                    <a:pt x="160" y="148"/>
                  </a:lnTo>
                  <a:lnTo>
                    <a:pt x="156" y="129"/>
                  </a:lnTo>
                  <a:lnTo>
                    <a:pt x="151" y="113"/>
                  </a:lnTo>
                  <a:lnTo>
                    <a:pt x="145" y="98"/>
                  </a:lnTo>
                  <a:lnTo>
                    <a:pt x="141" y="92"/>
                  </a:lnTo>
                  <a:lnTo>
                    <a:pt x="137" y="86"/>
                  </a:lnTo>
                  <a:lnTo>
                    <a:pt x="132" y="81"/>
                  </a:lnTo>
                  <a:lnTo>
                    <a:pt x="126" y="77"/>
                  </a:lnTo>
                  <a:lnTo>
                    <a:pt x="121" y="73"/>
                  </a:lnTo>
                  <a:lnTo>
                    <a:pt x="115" y="69"/>
                  </a:lnTo>
                  <a:lnTo>
                    <a:pt x="102" y="63"/>
                  </a:lnTo>
                  <a:lnTo>
                    <a:pt x="87" y="58"/>
                  </a:lnTo>
                  <a:lnTo>
                    <a:pt x="68" y="54"/>
                  </a:lnTo>
                  <a:lnTo>
                    <a:pt x="48" y="51"/>
                  </a:lnTo>
                  <a:lnTo>
                    <a:pt x="25" y="50"/>
                  </a:lnTo>
                  <a:lnTo>
                    <a:pt x="0" y="50"/>
                  </a:lnTo>
                  <a:lnTo>
                    <a:pt x="0" y="0"/>
                  </a:lnTo>
                  <a:lnTo>
                    <a:pt x="547" y="0"/>
                  </a:lnTo>
                  <a:lnTo>
                    <a:pt x="547" y="50"/>
                  </a:lnTo>
                  <a:lnTo>
                    <a:pt x="547" y="50"/>
                  </a:lnTo>
                  <a:lnTo>
                    <a:pt x="521" y="50"/>
                  </a:lnTo>
                  <a:lnTo>
                    <a:pt x="498" y="51"/>
                  </a:lnTo>
                  <a:lnTo>
                    <a:pt x="477" y="54"/>
                  </a:lnTo>
                  <a:lnTo>
                    <a:pt x="460" y="58"/>
                  </a:lnTo>
                  <a:lnTo>
                    <a:pt x="444" y="63"/>
                  </a:lnTo>
                  <a:lnTo>
                    <a:pt x="430" y="69"/>
                  </a:lnTo>
                  <a:lnTo>
                    <a:pt x="425" y="73"/>
                  </a:lnTo>
                  <a:lnTo>
                    <a:pt x="419" y="77"/>
                  </a:lnTo>
                  <a:lnTo>
                    <a:pt x="414" y="81"/>
                  </a:lnTo>
                  <a:lnTo>
                    <a:pt x="410" y="86"/>
                  </a:lnTo>
                  <a:lnTo>
                    <a:pt x="406" y="92"/>
                  </a:lnTo>
                  <a:lnTo>
                    <a:pt x="402" y="98"/>
                  </a:lnTo>
                  <a:lnTo>
                    <a:pt x="395" y="113"/>
                  </a:lnTo>
                  <a:lnTo>
                    <a:pt x="390" y="129"/>
                  </a:lnTo>
                  <a:lnTo>
                    <a:pt x="386" y="148"/>
                  </a:lnTo>
                  <a:lnTo>
                    <a:pt x="384" y="169"/>
                  </a:lnTo>
                  <a:lnTo>
                    <a:pt x="382" y="194"/>
                  </a:lnTo>
                  <a:lnTo>
                    <a:pt x="381" y="221"/>
                  </a:lnTo>
                  <a:lnTo>
                    <a:pt x="381" y="252"/>
                  </a:lnTo>
                  <a:lnTo>
                    <a:pt x="381" y="631"/>
                  </a:lnTo>
                  <a:lnTo>
                    <a:pt x="381" y="631"/>
                  </a:lnTo>
                  <a:lnTo>
                    <a:pt x="381" y="652"/>
                  </a:lnTo>
                  <a:lnTo>
                    <a:pt x="382" y="672"/>
                  </a:lnTo>
                  <a:lnTo>
                    <a:pt x="384" y="691"/>
                  </a:lnTo>
                  <a:lnTo>
                    <a:pt x="386" y="710"/>
                  </a:lnTo>
                  <a:lnTo>
                    <a:pt x="389" y="727"/>
                  </a:lnTo>
                  <a:lnTo>
                    <a:pt x="393" y="745"/>
                  </a:lnTo>
                  <a:lnTo>
                    <a:pt x="397" y="761"/>
                  </a:lnTo>
                  <a:lnTo>
                    <a:pt x="403" y="776"/>
                  </a:lnTo>
                  <a:lnTo>
                    <a:pt x="408" y="792"/>
                  </a:lnTo>
                  <a:lnTo>
                    <a:pt x="413" y="806"/>
                  </a:lnTo>
                  <a:lnTo>
                    <a:pt x="420" y="819"/>
                  </a:lnTo>
                  <a:lnTo>
                    <a:pt x="427" y="833"/>
                  </a:lnTo>
                  <a:lnTo>
                    <a:pt x="434" y="845"/>
                  </a:lnTo>
                  <a:lnTo>
                    <a:pt x="442" y="857"/>
                  </a:lnTo>
                  <a:lnTo>
                    <a:pt x="451" y="867"/>
                  </a:lnTo>
                  <a:lnTo>
                    <a:pt x="459" y="878"/>
                  </a:lnTo>
                  <a:lnTo>
                    <a:pt x="468" y="888"/>
                  </a:lnTo>
                  <a:lnTo>
                    <a:pt x="478" y="897"/>
                  </a:lnTo>
                  <a:lnTo>
                    <a:pt x="488" y="905"/>
                  </a:lnTo>
                  <a:lnTo>
                    <a:pt x="499" y="913"/>
                  </a:lnTo>
                  <a:lnTo>
                    <a:pt x="510" y="920"/>
                  </a:lnTo>
                  <a:lnTo>
                    <a:pt x="521" y="927"/>
                  </a:lnTo>
                  <a:lnTo>
                    <a:pt x="532" y="933"/>
                  </a:lnTo>
                  <a:lnTo>
                    <a:pt x="544" y="938"/>
                  </a:lnTo>
                  <a:lnTo>
                    <a:pt x="556" y="943"/>
                  </a:lnTo>
                  <a:lnTo>
                    <a:pt x="569" y="947"/>
                  </a:lnTo>
                  <a:lnTo>
                    <a:pt x="581" y="950"/>
                  </a:lnTo>
                  <a:lnTo>
                    <a:pt x="595" y="953"/>
                  </a:lnTo>
                  <a:lnTo>
                    <a:pt x="608" y="955"/>
                  </a:lnTo>
                  <a:lnTo>
                    <a:pt x="621" y="956"/>
                  </a:lnTo>
                  <a:lnTo>
                    <a:pt x="635" y="957"/>
                  </a:lnTo>
                  <a:lnTo>
                    <a:pt x="649" y="957"/>
                  </a:lnTo>
                  <a:lnTo>
                    <a:pt x="649" y="957"/>
                  </a:lnTo>
                  <a:lnTo>
                    <a:pt x="662" y="957"/>
                  </a:lnTo>
                  <a:lnTo>
                    <a:pt x="676" y="956"/>
                  </a:lnTo>
                  <a:lnTo>
                    <a:pt x="689" y="955"/>
                  </a:lnTo>
                  <a:lnTo>
                    <a:pt x="702" y="953"/>
                  </a:lnTo>
                  <a:lnTo>
                    <a:pt x="714" y="950"/>
                  </a:lnTo>
                  <a:lnTo>
                    <a:pt x="727" y="947"/>
                  </a:lnTo>
                  <a:lnTo>
                    <a:pt x="739" y="943"/>
                  </a:lnTo>
                  <a:lnTo>
                    <a:pt x="751" y="938"/>
                  </a:lnTo>
                  <a:lnTo>
                    <a:pt x="762" y="933"/>
                  </a:lnTo>
                  <a:lnTo>
                    <a:pt x="773" y="927"/>
                  </a:lnTo>
                  <a:lnTo>
                    <a:pt x="784" y="920"/>
                  </a:lnTo>
                  <a:lnTo>
                    <a:pt x="794" y="913"/>
                  </a:lnTo>
                  <a:lnTo>
                    <a:pt x="803" y="905"/>
                  </a:lnTo>
                  <a:lnTo>
                    <a:pt x="814" y="897"/>
                  </a:lnTo>
                  <a:lnTo>
                    <a:pt x="823" y="888"/>
                  </a:lnTo>
                  <a:lnTo>
                    <a:pt x="831" y="878"/>
                  </a:lnTo>
                  <a:lnTo>
                    <a:pt x="839" y="867"/>
                  </a:lnTo>
                  <a:lnTo>
                    <a:pt x="847" y="857"/>
                  </a:lnTo>
                  <a:lnTo>
                    <a:pt x="854" y="845"/>
                  </a:lnTo>
                  <a:lnTo>
                    <a:pt x="861" y="833"/>
                  </a:lnTo>
                  <a:lnTo>
                    <a:pt x="868" y="819"/>
                  </a:lnTo>
                  <a:lnTo>
                    <a:pt x="873" y="806"/>
                  </a:lnTo>
                  <a:lnTo>
                    <a:pt x="879" y="792"/>
                  </a:lnTo>
                  <a:lnTo>
                    <a:pt x="883" y="776"/>
                  </a:lnTo>
                  <a:lnTo>
                    <a:pt x="887" y="761"/>
                  </a:lnTo>
                  <a:lnTo>
                    <a:pt x="891" y="745"/>
                  </a:lnTo>
                  <a:lnTo>
                    <a:pt x="894" y="727"/>
                  </a:lnTo>
                  <a:lnTo>
                    <a:pt x="897" y="710"/>
                  </a:lnTo>
                  <a:lnTo>
                    <a:pt x="899" y="691"/>
                  </a:lnTo>
                  <a:lnTo>
                    <a:pt x="901" y="672"/>
                  </a:lnTo>
                  <a:lnTo>
                    <a:pt x="902" y="652"/>
                  </a:lnTo>
                  <a:lnTo>
                    <a:pt x="903" y="631"/>
                  </a:lnTo>
                  <a:lnTo>
                    <a:pt x="903" y="252"/>
                  </a:lnTo>
                  <a:lnTo>
                    <a:pt x="903" y="252"/>
                  </a:lnTo>
                  <a:lnTo>
                    <a:pt x="902" y="221"/>
                  </a:lnTo>
                  <a:lnTo>
                    <a:pt x="901" y="194"/>
                  </a:lnTo>
                  <a:lnTo>
                    <a:pt x="899" y="169"/>
                  </a:lnTo>
                  <a:lnTo>
                    <a:pt x="896" y="148"/>
                  </a:lnTo>
                  <a:lnTo>
                    <a:pt x="893" y="129"/>
                  </a:lnTo>
                  <a:lnTo>
                    <a:pt x="888" y="113"/>
                  </a:lnTo>
                  <a:lnTo>
                    <a:pt x="881" y="98"/>
                  </a:lnTo>
                  <a:lnTo>
                    <a:pt x="878" y="92"/>
                  </a:lnTo>
                  <a:lnTo>
                    <a:pt x="874" y="86"/>
                  </a:lnTo>
                  <a:lnTo>
                    <a:pt x="869" y="81"/>
                  </a:lnTo>
                  <a:lnTo>
                    <a:pt x="864" y="77"/>
                  </a:lnTo>
                  <a:lnTo>
                    <a:pt x="859" y="73"/>
                  </a:lnTo>
                  <a:lnTo>
                    <a:pt x="852" y="69"/>
                  </a:lnTo>
                  <a:lnTo>
                    <a:pt x="839" y="63"/>
                  </a:lnTo>
                  <a:lnTo>
                    <a:pt x="824" y="58"/>
                  </a:lnTo>
                  <a:lnTo>
                    <a:pt x="805" y="54"/>
                  </a:lnTo>
                  <a:lnTo>
                    <a:pt x="785" y="51"/>
                  </a:lnTo>
                  <a:lnTo>
                    <a:pt x="762" y="50"/>
                  </a:lnTo>
                  <a:lnTo>
                    <a:pt x="737" y="50"/>
                  </a:lnTo>
                  <a:lnTo>
                    <a:pt x="73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6" name="Freeform 14"/>
            <p:cNvSpPr>
              <a:spLocks/>
            </p:cNvSpPr>
            <p:nvPr userDrawn="1"/>
          </p:nvSpPr>
          <p:spPr bwMode="auto">
            <a:xfrm>
              <a:off x="2962276" y="893763"/>
              <a:ext cx="160338" cy="141288"/>
            </a:xfrm>
            <a:custGeom>
              <a:avLst/>
              <a:gdLst>
                <a:gd name="T0" fmla="*/ 623 w 1210"/>
                <a:gd name="T1" fmla="*/ 1065 h 1065"/>
                <a:gd name="T2" fmla="*/ 211 w 1210"/>
                <a:gd name="T3" fmla="*/ 202 h 1065"/>
                <a:gd name="T4" fmla="*/ 193 w 1210"/>
                <a:gd name="T5" fmla="*/ 163 h 1065"/>
                <a:gd name="T6" fmla="*/ 177 w 1210"/>
                <a:gd name="T7" fmla="*/ 131 h 1065"/>
                <a:gd name="T8" fmla="*/ 159 w 1210"/>
                <a:gd name="T9" fmla="*/ 105 h 1065"/>
                <a:gd name="T10" fmla="*/ 139 w 1210"/>
                <a:gd name="T11" fmla="*/ 84 h 1065"/>
                <a:gd name="T12" fmla="*/ 114 w 1210"/>
                <a:gd name="T13" fmla="*/ 69 h 1065"/>
                <a:gd name="T14" fmla="*/ 85 w 1210"/>
                <a:gd name="T15" fmla="*/ 59 h 1065"/>
                <a:gd name="T16" fmla="*/ 47 w 1210"/>
                <a:gd name="T17" fmla="*/ 52 h 1065"/>
                <a:gd name="T18" fmla="*/ 0 w 1210"/>
                <a:gd name="T19" fmla="*/ 50 h 1065"/>
                <a:gd name="T20" fmla="*/ 566 w 1210"/>
                <a:gd name="T21" fmla="*/ 0 h 1065"/>
                <a:gd name="T22" fmla="*/ 566 w 1210"/>
                <a:gd name="T23" fmla="*/ 50 h 1065"/>
                <a:gd name="T24" fmla="*/ 515 w 1210"/>
                <a:gd name="T25" fmla="*/ 52 h 1065"/>
                <a:gd name="T26" fmla="*/ 476 w 1210"/>
                <a:gd name="T27" fmla="*/ 58 h 1065"/>
                <a:gd name="T28" fmla="*/ 448 w 1210"/>
                <a:gd name="T29" fmla="*/ 68 h 1065"/>
                <a:gd name="T30" fmla="*/ 429 w 1210"/>
                <a:gd name="T31" fmla="*/ 81 h 1065"/>
                <a:gd name="T32" fmla="*/ 420 w 1210"/>
                <a:gd name="T33" fmla="*/ 99 h 1065"/>
                <a:gd name="T34" fmla="*/ 419 w 1210"/>
                <a:gd name="T35" fmla="*/ 122 h 1065"/>
                <a:gd name="T36" fmla="*/ 424 w 1210"/>
                <a:gd name="T37" fmla="*/ 150 h 1065"/>
                <a:gd name="T38" fmla="*/ 436 w 1210"/>
                <a:gd name="T39" fmla="*/ 181 h 1065"/>
                <a:gd name="T40" fmla="*/ 921 w 1210"/>
                <a:gd name="T41" fmla="*/ 181 h 1065"/>
                <a:gd name="T42" fmla="*/ 928 w 1210"/>
                <a:gd name="T43" fmla="*/ 165 h 1065"/>
                <a:gd name="T44" fmla="*/ 936 w 1210"/>
                <a:gd name="T45" fmla="*/ 134 h 1065"/>
                <a:gd name="T46" fmla="*/ 938 w 1210"/>
                <a:gd name="T47" fmla="*/ 110 h 1065"/>
                <a:gd name="T48" fmla="*/ 931 w 1210"/>
                <a:gd name="T49" fmla="*/ 89 h 1065"/>
                <a:gd name="T50" fmla="*/ 917 w 1210"/>
                <a:gd name="T51" fmla="*/ 74 h 1065"/>
                <a:gd name="T52" fmla="*/ 894 w 1210"/>
                <a:gd name="T53" fmla="*/ 62 h 1065"/>
                <a:gd name="T54" fmla="*/ 861 w 1210"/>
                <a:gd name="T55" fmla="*/ 54 h 1065"/>
                <a:gd name="T56" fmla="*/ 817 w 1210"/>
                <a:gd name="T57" fmla="*/ 50 h 1065"/>
                <a:gd name="T58" fmla="*/ 792 w 1210"/>
                <a:gd name="T59" fmla="*/ 0 h 1065"/>
                <a:gd name="T60" fmla="*/ 1210 w 1210"/>
                <a:gd name="T61" fmla="*/ 50 h 1065"/>
                <a:gd name="T62" fmla="*/ 1188 w 1210"/>
                <a:gd name="T63" fmla="*/ 50 h 1065"/>
                <a:gd name="T64" fmla="*/ 1150 w 1210"/>
                <a:gd name="T65" fmla="*/ 53 h 1065"/>
                <a:gd name="T66" fmla="*/ 1119 w 1210"/>
                <a:gd name="T67" fmla="*/ 61 h 1065"/>
                <a:gd name="T68" fmla="*/ 1091 w 1210"/>
                <a:gd name="T69" fmla="*/ 73 h 1065"/>
                <a:gd name="T70" fmla="*/ 1067 w 1210"/>
                <a:gd name="T71" fmla="*/ 89 h 1065"/>
                <a:gd name="T72" fmla="*/ 1046 w 1210"/>
                <a:gd name="T73" fmla="*/ 113 h 1065"/>
                <a:gd name="T74" fmla="*/ 1026 w 1210"/>
                <a:gd name="T75" fmla="*/ 142 h 1065"/>
                <a:gd name="T76" fmla="*/ 1007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3" y="163"/>
                  </a:lnTo>
                  <a:lnTo>
                    <a:pt x="185" y="146"/>
                  </a:lnTo>
                  <a:lnTo>
                    <a:pt x="177" y="131"/>
                  </a:lnTo>
                  <a:lnTo>
                    <a:pt x="169" y="117"/>
                  </a:lnTo>
                  <a:lnTo>
                    <a:pt x="159" y="105"/>
                  </a:lnTo>
                  <a:lnTo>
                    <a:pt x="149" y="93"/>
                  </a:lnTo>
                  <a:lnTo>
                    <a:pt x="139" y="84"/>
                  </a:lnTo>
                  <a:lnTo>
                    <a:pt x="128" y="76"/>
                  </a:lnTo>
                  <a:lnTo>
                    <a:pt x="114" y="69"/>
                  </a:lnTo>
                  <a:lnTo>
                    <a:pt x="100" y="63"/>
                  </a:lnTo>
                  <a:lnTo>
                    <a:pt x="85" y="59"/>
                  </a:lnTo>
                  <a:lnTo>
                    <a:pt x="66" y="54"/>
                  </a:lnTo>
                  <a:lnTo>
                    <a:pt x="47" y="52"/>
                  </a:lnTo>
                  <a:lnTo>
                    <a:pt x="24" y="50"/>
                  </a:lnTo>
                  <a:lnTo>
                    <a:pt x="0" y="50"/>
                  </a:lnTo>
                  <a:lnTo>
                    <a:pt x="0" y="0"/>
                  </a:lnTo>
                  <a:lnTo>
                    <a:pt x="566" y="0"/>
                  </a:lnTo>
                  <a:lnTo>
                    <a:pt x="566" y="50"/>
                  </a:lnTo>
                  <a:lnTo>
                    <a:pt x="566" y="50"/>
                  </a:lnTo>
                  <a:lnTo>
                    <a:pt x="539" y="50"/>
                  </a:lnTo>
                  <a:lnTo>
                    <a:pt x="515" y="52"/>
                  </a:lnTo>
                  <a:lnTo>
                    <a:pt x="494" y="54"/>
                  </a:lnTo>
                  <a:lnTo>
                    <a:pt x="476" y="58"/>
                  </a:lnTo>
                  <a:lnTo>
                    <a:pt x="461" y="63"/>
                  </a:lnTo>
                  <a:lnTo>
                    <a:pt x="448" y="68"/>
                  </a:lnTo>
                  <a:lnTo>
                    <a:pt x="438" y="74"/>
                  </a:lnTo>
                  <a:lnTo>
                    <a:pt x="429" y="81"/>
                  </a:lnTo>
                  <a:lnTo>
                    <a:pt x="423" y="90"/>
                  </a:lnTo>
                  <a:lnTo>
                    <a:pt x="420" y="99"/>
                  </a:lnTo>
                  <a:lnTo>
                    <a:pt x="418" y="111"/>
                  </a:lnTo>
                  <a:lnTo>
                    <a:pt x="419" y="122"/>
                  </a:lnTo>
                  <a:lnTo>
                    <a:pt x="421" y="135"/>
                  </a:lnTo>
                  <a:lnTo>
                    <a:pt x="424" y="150"/>
                  </a:lnTo>
                  <a:lnTo>
                    <a:pt x="429" y="165"/>
                  </a:lnTo>
                  <a:lnTo>
                    <a:pt x="436" y="181"/>
                  </a:lnTo>
                  <a:lnTo>
                    <a:pt x="678" y="742"/>
                  </a:lnTo>
                  <a:lnTo>
                    <a:pt x="921" y="181"/>
                  </a:lnTo>
                  <a:lnTo>
                    <a:pt x="921" y="181"/>
                  </a:lnTo>
                  <a:lnTo>
                    <a:pt x="928" y="165"/>
                  </a:lnTo>
                  <a:lnTo>
                    <a:pt x="933" y="149"/>
                  </a:lnTo>
                  <a:lnTo>
                    <a:pt x="936" y="134"/>
                  </a:lnTo>
                  <a:lnTo>
                    <a:pt x="938" y="122"/>
                  </a:lnTo>
                  <a:lnTo>
                    <a:pt x="938" y="110"/>
                  </a:lnTo>
                  <a:lnTo>
                    <a:pt x="935" y="98"/>
                  </a:lnTo>
                  <a:lnTo>
                    <a:pt x="931" y="89"/>
                  </a:lnTo>
                  <a:lnTo>
                    <a:pt x="925" y="81"/>
                  </a:lnTo>
                  <a:lnTo>
                    <a:pt x="917" y="74"/>
                  </a:lnTo>
                  <a:lnTo>
                    <a:pt x="906" y="67"/>
                  </a:lnTo>
                  <a:lnTo>
                    <a:pt x="894" y="62"/>
                  </a:lnTo>
                  <a:lnTo>
                    <a:pt x="878" y="58"/>
                  </a:lnTo>
                  <a:lnTo>
                    <a:pt x="861" y="54"/>
                  </a:lnTo>
                  <a:lnTo>
                    <a:pt x="840" y="52"/>
                  </a:lnTo>
                  <a:lnTo>
                    <a:pt x="817" y="50"/>
                  </a:lnTo>
                  <a:lnTo>
                    <a:pt x="792" y="50"/>
                  </a:lnTo>
                  <a:lnTo>
                    <a:pt x="792" y="0"/>
                  </a:lnTo>
                  <a:lnTo>
                    <a:pt x="1210" y="0"/>
                  </a:lnTo>
                  <a:lnTo>
                    <a:pt x="1210" y="50"/>
                  </a:lnTo>
                  <a:lnTo>
                    <a:pt x="1210" y="50"/>
                  </a:lnTo>
                  <a:lnTo>
                    <a:pt x="1188" y="50"/>
                  </a:lnTo>
                  <a:lnTo>
                    <a:pt x="1169" y="51"/>
                  </a:lnTo>
                  <a:lnTo>
                    <a:pt x="1150" y="53"/>
                  </a:lnTo>
                  <a:lnTo>
                    <a:pt x="1134" y="57"/>
                  </a:lnTo>
                  <a:lnTo>
                    <a:pt x="1119" y="61"/>
                  </a:lnTo>
                  <a:lnTo>
                    <a:pt x="1104" y="66"/>
                  </a:lnTo>
                  <a:lnTo>
                    <a:pt x="1091" y="73"/>
                  </a:lnTo>
                  <a:lnTo>
                    <a:pt x="1079" y="80"/>
                  </a:lnTo>
                  <a:lnTo>
                    <a:pt x="1067" y="89"/>
                  </a:lnTo>
                  <a:lnTo>
                    <a:pt x="1056" y="100"/>
                  </a:lnTo>
                  <a:lnTo>
                    <a:pt x="1046" y="113"/>
                  </a:lnTo>
                  <a:lnTo>
                    <a:pt x="1036" y="127"/>
                  </a:lnTo>
                  <a:lnTo>
                    <a:pt x="1026" y="142"/>
                  </a:lnTo>
                  <a:lnTo>
                    <a:pt x="1016" y="161"/>
                  </a:lnTo>
                  <a:lnTo>
                    <a:pt x="1007"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7" name="Freeform 15"/>
            <p:cNvSpPr>
              <a:spLocks noEditPoints="1"/>
            </p:cNvSpPr>
            <p:nvPr userDrawn="1"/>
          </p:nvSpPr>
          <p:spPr bwMode="auto">
            <a:xfrm>
              <a:off x="3135313" y="890588"/>
              <a:ext cx="152400" cy="144463"/>
            </a:xfrm>
            <a:custGeom>
              <a:avLst/>
              <a:gdLst>
                <a:gd name="T0" fmla="*/ 489 w 1151"/>
                <a:gd name="T1" fmla="*/ 1087 h 1094"/>
                <a:gd name="T2" fmla="*/ 353 w 1151"/>
                <a:gd name="T3" fmla="*/ 1051 h 1094"/>
                <a:gd name="T4" fmla="*/ 232 w 1151"/>
                <a:gd name="T5" fmla="*/ 984 h 1094"/>
                <a:gd name="T6" fmla="*/ 132 w 1151"/>
                <a:gd name="T7" fmla="*/ 894 h 1094"/>
                <a:gd name="T8" fmla="*/ 57 w 1151"/>
                <a:gd name="T9" fmla="*/ 783 h 1094"/>
                <a:gd name="T10" fmla="*/ 12 w 1151"/>
                <a:gd name="T11" fmla="*/ 656 h 1094"/>
                <a:gd name="T12" fmla="*/ 0 w 1151"/>
                <a:gd name="T13" fmla="*/ 547 h 1094"/>
                <a:gd name="T14" fmla="*/ 18 w 1151"/>
                <a:gd name="T15" fmla="*/ 411 h 1094"/>
                <a:gd name="T16" fmla="*/ 70 w 1151"/>
                <a:gd name="T17" fmla="*/ 287 h 1094"/>
                <a:gd name="T18" fmla="*/ 150 w 1151"/>
                <a:gd name="T19" fmla="*/ 180 h 1094"/>
                <a:gd name="T20" fmla="*/ 254 w 1151"/>
                <a:gd name="T21" fmla="*/ 94 h 1094"/>
                <a:gd name="T22" fmla="*/ 379 w 1151"/>
                <a:gd name="T23" fmla="*/ 33 h 1094"/>
                <a:gd name="T24" fmla="*/ 517 w 1151"/>
                <a:gd name="T25" fmla="*/ 3 h 1094"/>
                <a:gd name="T26" fmla="*/ 635 w 1151"/>
                <a:gd name="T27" fmla="*/ 3 h 1094"/>
                <a:gd name="T28" fmla="*/ 774 w 1151"/>
                <a:gd name="T29" fmla="*/ 33 h 1094"/>
                <a:gd name="T30" fmla="*/ 897 w 1151"/>
                <a:gd name="T31" fmla="*/ 94 h 1094"/>
                <a:gd name="T32" fmla="*/ 1001 w 1151"/>
                <a:gd name="T33" fmla="*/ 180 h 1094"/>
                <a:gd name="T34" fmla="*/ 1082 w 1151"/>
                <a:gd name="T35" fmla="*/ 287 h 1094"/>
                <a:gd name="T36" fmla="*/ 1133 w 1151"/>
                <a:gd name="T37" fmla="*/ 411 h 1094"/>
                <a:gd name="T38" fmla="*/ 1151 w 1151"/>
                <a:gd name="T39" fmla="*/ 547 h 1094"/>
                <a:gd name="T40" fmla="*/ 1139 w 1151"/>
                <a:gd name="T41" fmla="*/ 656 h 1094"/>
                <a:gd name="T42" fmla="*/ 1094 w 1151"/>
                <a:gd name="T43" fmla="*/ 783 h 1094"/>
                <a:gd name="T44" fmla="*/ 1019 w 1151"/>
                <a:gd name="T45" fmla="*/ 894 h 1094"/>
                <a:gd name="T46" fmla="*/ 919 w 1151"/>
                <a:gd name="T47" fmla="*/ 984 h 1094"/>
                <a:gd name="T48" fmla="*/ 799 w 1151"/>
                <a:gd name="T49" fmla="*/ 1051 h 1094"/>
                <a:gd name="T50" fmla="*/ 663 w 1151"/>
                <a:gd name="T51" fmla="*/ 1087 h 1094"/>
                <a:gd name="T52" fmla="*/ 577 w 1151"/>
                <a:gd name="T53" fmla="*/ 82 h 1094"/>
                <a:gd name="T54" fmla="*/ 492 w 1151"/>
                <a:gd name="T55" fmla="*/ 94 h 1094"/>
                <a:gd name="T56" fmla="*/ 404 w 1151"/>
                <a:gd name="T57" fmla="*/ 137 h 1094"/>
                <a:gd name="T58" fmla="*/ 335 w 1151"/>
                <a:gd name="T59" fmla="*/ 204 h 1094"/>
                <a:gd name="T60" fmla="*/ 285 w 1151"/>
                <a:gd name="T61" fmla="*/ 290 h 1094"/>
                <a:gd name="T62" fmla="*/ 252 w 1151"/>
                <a:gd name="T63" fmla="*/ 386 h 1094"/>
                <a:gd name="T64" fmla="*/ 234 w 1151"/>
                <a:gd name="T65" fmla="*/ 507 h 1094"/>
                <a:gd name="T66" fmla="*/ 240 w 1151"/>
                <a:gd name="T67" fmla="*/ 647 h 1094"/>
                <a:gd name="T68" fmla="*/ 264 w 1151"/>
                <a:gd name="T69" fmla="*/ 747 h 1094"/>
                <a:gd name="T70" fmla="*/ 303 w 1151"/>
                <a:gd name="T71" fmla="*/ 840 h 1094"/>
                <a:gd name="T72" fmla="*/ 360 w 1151"/>
                <a:gd name="T73" fmla="*/ 919 h 1094"/>
                <a:gd name="T74" fmla="*/ 436 w 1151"/>
                <a:gd name="T75" fmla="*/ 977 h 1094"/>
                <a:gd name="T76" fmla="*/ 533 w 1151"/>
                <a:gd name="T77" fmla="*/ 1008 h 1094"/>
                <a:gd name="T78" fmla="*/ 621 w 1151"/>
                <a:gd name="T79" fmla="*/ 1008 h 1094"/>
                <a:gd name="T80" fmla="*/ 716 w 1151"/>
                <a:gd name="T81" fmla="*/ 977 h 1094"/>
                <a:gd name="T82" fmla="*/ 792 w 1151"/>
                <a:gd name="T83" fmla="*/ 919 h 1094"/>
                <a:gd name="T84" fmla="*/ 850 w 1151"/>
                <a:gd name="T85" fmla="*/ 840 h 1094"/>
                <a:gd name="T86" fmla="*/ 889 w 1151"/>
                <a:gd name="T87" fmla="*/ 747 h 1094"/>
                <a:gd name="T88" fmla="*/ 912 w 1151"/>
                <a:gd name="T89" fmla="*/ 647 h 1094"/>
                <a:gd name="T90" fmla="*/ 919 w 1151"/>
                <a:gd name="T91" fmla="*/ 507 h 1094"/>
                <a:gd name="T92" fmla="*/ 901 w 1151"/>
                <a:gd name="T93" fmla="*/ 386 h 1094"/>
                <a:gd name="T94" fmla="*/ 867 w 1151"/>
                <a:gd name="T95" fmla="*/ 290 h 1094"/>
                <a:gd name="T96" fmla="*/ 817 w 1151"/>
                <a:gd name="T97" fmla="*/ 204 h 1094"/>
                <a:gd name="T98" fmla="*/ 748 w 1151"/>
                <a:gd name="T99" fmla="*/ 137 h 1094"/>
                <a:gd name="T100" fmla="*/ 661 w 1151"/>
                <a:gd name="T101" fmla="*/ 94 h 1094"/>
                <a:gd name="T102" fmla="*/ 577 w 1151"/>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1" h="1094">
                  <a:moveTo>
                    <a:pt x="577" y="1094"/>
                  </a:moveTo>
                  <a:lnTo>
                    <a:pt x="577" y="1094"/>
                  </a:lnTo>
                  <a:lnTo>
                    <a:pt x="547" y="1093"/>
                  </a:lnTo>
                  <a:lnTo>
                    <a:pt x="517" y="1091"/>
                  </a:lnTo>
                  <a:lnTo>
                    <a:pt x="489" y="1087"/>
                  </a:lnTo>
                  <a:lnTo>
                    <a:pt x="461" y="1082"/>
                  </a:lnTo>
                  <a:lnTo>
                    <a:pt x="432" y="1076"/>
                  </a:lnTo>
                  <a:lnTo>
                    <a:pt x="406" y="1069"/>
                  </a:lnTo>
                  <a:lnTo>
                    <a:pt x="379" y="1060"/>
                  </a:lnTo>
                  <a:lnTo>
                    <a:pt x="353" y="1051"/>
                  </a:lnTo>
                  <a:lnTo>
                    <a:pt x="327" y="1039"/>
                  </a:lnTo>
                  <a:lnTo>
                    <a:pt x="303" y="1027"/>
                  </a:lnTo>
                  <a:lnTo>
                    <a:pt x="278" y="1014"/>
                  </a:lnTo>
                  <a:lnTo>
                    <a:pt x="254" y="1000"/>
                  </a:lnTo>
                  <a:lnTo>
                    <a:pt x="232" y="984"/>
                  </a:lnTo>
                  <a:lnTo>
                    <a:pt x="210" y="968"/>
                  </a:lnTo>
                  <a:lnTo>
                    <a:pt x="189" y="950"/>
                  </a:lnTo>
                  <a:lnTo>
                    <a:pt x="170" y="933"/>
                  </a:lnTo>
                  <a:lnTo>
                    <a:pt x="150" y="914"/>
                  </a:lnTo>
                  <a:lnTo>
                    <a:pt x="132" y="894"/>
                  </a:lnTo>
                  <a:lnTo>
                    <a:pt x="115" y="873"/>
                  </a:lnTo>
                  <a:lnTo>
                    <a:pt x="99" y="851"/>
                  </a:lnTo>
                  <a:lnTo>
                    <a:pt x="84" y="830"/>
                  </a:lnTo>
                  <a:lnTo>
                    <a:pt x="70" y="806"/>
                  </a:lnTo>
                  <a:lnTo>
                    <a:pt x="57" y="783"/>
                  </a:lnTo>
                  <a:lnTo>
                    <a:pt x="46" y="758"/>
                  </a:lnTo>
                  <a:lnTo>
                    <a:pt x="36" y="734"/>
                  </a:lnTo>
                  <a:lnTo>
                    <a:pt x="26" y="708"/>
                  </a:lnTo>
                  <a:lnTo>
                    <a:pt x="18" y="683"/>
                  </a:lnTo>
                  <a:lnTo>
                    <a:pt x="12" y="656"/>
                  </a:lnTo>
                  <a:lnTo>
                    <a:pt x="7" y="629"/>
                  </a:lnTo>
                  <a:lnTo>
                    <a:pt x="3" y="602"/>
                  </a:lnTo>
                  <a:lnTo>
                    <a:pt x="1" y="574"/>
                  </a:lnTo>
                  <a:lnTo>
                    <a:pt x="0" y="547"/>
                  </a:lnTo>
                  <a:lnTo>
                    <a:pt x="0" y="547"/>
                  </a:lnTo>
                  <a:lnTo>
                    <a:pt x="1" y="519"/>
                  </a:lnTo>
                  <a:lnTo>
                    <a:pt x="3" y="491"/>
                  </a:lnTo>
                  <a:lnTo>
                    <a:pt x="7" y="464"/>
                  </a:lnTo>
                  <a:lnTo>
                    <a:pt x="12" y="437"/>
                  </a:lnTo>
                  <a:lnTo>
                    <a:pt x="18" y="411"/>
                  </a:lnTo>
                  <a:lnTo>
                    <a:pt x="26" y="385"/>
                  </a:lnTo>
                  <a:lnTo>
                    <a:pt x="36" y="360"/>
                  </a:lnTo>
                  <a:lnTo>
                    <a:pt x="46" y="335"/>
                  </a:lnTo>
                  <a:lnTo>
                    <a:pt x="57" y="310"/>
                  </a:lnTo>
                  <a:lnTo>
                    <a:pt x="70" y="287"/>
                  </a:lnTo>
                  <a:lnTo>
                    <a:pt x="84" y="264"/>
                  </a:lnTo>
                  <a:lnTo>
                    <a:pt x="99" y="242"/>
                  </a:lnTo>
                  <a:lnTo>
                    <a:pt x="115" y="220"/>
                  </a:lnTo>
                  <a:lnTo>
                    <a:pt x="132" y="200"/>
                  </a:lnTo>
                  <a:lnTo>
                    <a:pt x="150" y="180"/>
                  </a:lnTo>
                  <a:lnTo>
                    <a:pt x="170" y="161"/>
                  </a:lnTo>
                  <a:lnTo>
                    <a:pt x="189" y="143"/>
                  </a:lnTo>
                  <a:lnTo>
                    <a:pt x="210" y="125"/>
                  </a:lnTo>
                  <a:lnTo>
                    <a:pt x="232" y="109"/>
                  </a:lnTo>
                  <a:lnTo>
                    <a:pt x="254" y="94"/>
                  </a:lnTo>
                  <a:lnTo>
                    <a:pt x="278" y="79"/>
                  </a:lnTo>
                  <a:lnTo>
                    <a:pt x="303" y="66"/>
                  </a:lnTo>
                  <a:lnTo>
                    <a:pt x="327" y="54"/>
                  </a:lnTo>
                  <a:lnTo>
                    <a:pt x="353" y="44"/>
                  </a:lnTo>
                  <a:lnTo>
                    <a:pt x="379" y="33"/>
                  </a:lnTo>
                  <a:lnTo>
                    <a:pt x="406" y="24"/>
                  </a:lnTo>
                  <a:lnTo>
                    <a:pt x="432" y="17"/>
                  </a:lnTo>
                  <a:lnTo>
                    <a:pt x="461" y="11"/>
                  </a:lnTo>
                  <a:lnTo>
                    <a:pt x="489" y="6"/>
                  </a:lnTo>
                  <a:lnTo>
                    <a:pt x="517" y="3"/>
                  </a:lnTo>
                  <a:lnTo>
                    <a:pt x="547" y="1"/>
                  </a:lnTo>
                  <a:lnTo>
                    <a:pt x="577" y="0"/>
                  </a:lnTo>
                  <a:lnTo>
                    <a:pt x="577" y="0"/>
                  </a:lnTo>
                  <a:lnTo>
                    <a:pt x="606" y="1"/>
                  </a:lnTo>
                  <a:lnTo>
                    <a:pt x="635" y="3"/>
                  </a:lnTo>
                  <a:lnTo>
                    <a:pt x="663" y="6"/>
                  </a:lnTo>
                  <a:lnTo>
                    <a:pt x="692" y="11"/>
                  </a:lnTo>
                  <a:lnTo>
                    <a:pt x="720" y="17"/>
                  </a:lnTo>
                  <a:lnTo>
                    <a:pt x="746" y="24"/>
                  </a:lnTo>
                  <a:lnTo>
                    <a:pt x="774" y="33"/>
                  </a:lnTo>
                  <a:lnTo>
                    <a:pt x="799" y="44"/>
                  </a:lnTo>
                  <a:lnTo>
                    <a:pt x="825" y="54"/>
                  </a:lnTo>
                  <a:lnTo>
                    <a:pt x="850" y="66"/>
                  </a:lnTo>
                  <a:lnTo>
                    <a:pt x="874" y="79"/>
                  </a:lnTo>
                  <a:lnTo>
                    <a:pt x="897" y="94"/>
                  </a:lnTo>
                  <a:lnTo>
                    <a:pt x="919" y="109"/>
                  </a:lnTo>
                  <a:lnTo>
                    <a:pt x="942" y="125"/>
                  </a:lnTo>
                  <a:lnTo>
                    <a:pt x="962" y="143"/>
                  </a:lnTo>
                  <a:lnTo>
                    <a:pt x="982" y="161"/>
                  </a:lnTo>
                  <a:lnTo>
                    <a:pt x="1001" y="180"/>
                  </a:lnTo>
                  <a:lnTo>
                    <a:pt x="1019" y="200"/>
                  </a:lnTo>
                  <a:lnTo>
                    <a:pt x="1037" y="220"/>
                  </a:lnTo>
                  <a:lnTo>
                    <a:pt x="1052" y="242"/>
                  </a:lnTo>
                  <a:lnTo>
                    <a:pt x="1067" y="264"/>
                  </a:lnTo>
                  <a:lnTo>
                    <a:pt x="1082" y="287"/>
                  </a:lnTo>
                  <a:lnTo>
                    <a:pt x="1094" y="310"/>
                  </a:lnTo>
                  <a:lnTo>
                    <a:pt x="1105" y="335"/>
                  </a:lnTo>
                  <a:lnTo>
                    <a:pt x="1116" y="360"/>
                  </a:lnTo>
                  <a:lnTo>
                    <a:pt x="1125" y="385"/>
                  </a:lnTo>
                  <a:lnTo>
                    <a:pt x="1133" y="411"/>
                  </a:lnTo>
                  <a:lnTo>
                    <a:pt x="1139" y="437"/>
                  </a:lnTo>
                  <a:lnTo>
                    <a:pt x="1144" y="464"/>
                  </a:lnTo>
                  <a:lnTo>
                    <a:pt x="1148" y="491"/>
                  </a:lnTo>
                  <a:lnTo>
                    <a:pt x="1150" y="519"/>
                  </a:lnTo>
                  <a:lnTo>
                    <a:pt x="1151" y="547"/>
                  </a:lnTo>
                  <a:lnTo>
                    <a:pt x="1151" y="547"/>
                  </a:lnTo>
                  <a:lnTo>
                    <a:pt x="1150" y="574"/>
                  </a:lnTo>
                  <a:lnTo>
                    <a:pt x="1148" y="602"/>
                  </a:lnTo>
                  <a:lnTo>
                    <a:pt x="1144" y="629"/>
                  </a:lnTo>
                  <a:lnTo>
                    <a:pt x="1139" y="656"/>
                  </a:lnTo>
                  <a:lnTo>
                    <a:pt x="1133" y="683"/>
                  </a:lnTo>
                  <a:lnTo>
                    <a:pt x="1125" y="708"/>
                  </a:lnTo>
                  <a:lnTo>
                    <a:pt x="1116" y="734"/>
                  </a:lnTo>
                  <a:lnTo>
                    <a:pt x="1105" y="758"/>
                  </a:lnTo>
                  <a:lnTo>
                    <a:pt x="1094" y="783"/>
                  </a:lnTo>
                  <a:lnTo>
                    <a:pt x="1082" y="806"/>
                  </a:lnTo>
                  <a:lnTo>
                    <a:pt x="1067" y="830"/>
                  </a:lnTo>
                  <a:lnTo>
                    <a:pt x="1052" y="851"/>
                  </a:lnTo>
                  <a:lnTo>
                    <a:pt x="1037" y="873"/>
                  </a:lnTo>
                  <a:lnTo>
                    <a:pt x="1019" y="894"/>
                  </a:lnTo>
                  <a:lnTo>
                    <a:pt x="1001" y="914"/>
                  </a:lnTo>
                  <a:lnTo>
                    <a:pt x="982" y="933"/>
                  </a:lnTo>
                  <a:lnTo>
                    <a:pt x="962" y="950"/>
                  </a:lnTo>
                  <a:lnTo>
                    <a:pt x="942" y="968"/>
                  </a:lnTo>
                  <a:lnTo>
                    <a:pt x="919" y="984"/>
                  </a:lnTo>
                  <a:lnTo>
                    <a:pt x="897" y="1000"/>
                  </a:lnTo>
                  <a:lnTo>
                    <a:pt x="874" y="1014"/>
                  </a:lnTo>
                  <a:lnTo>
                    <a:pt x="850" y="1027"/>
                  </a:lnTo>
                  <a:lnTo>
                    <a:pt x="825" y="1039"/>
                  </a:lnTo>
                  <a:lnTo>
                    <a:pt x="799" y="1051"/>
                  </a:lnTo>
                  <a:lnTo>
                    <a:pt x="774" y="1060"/>
                  </a:lnTo>
                  <a:lnTo>
                    <a:pt x="746" y="1069"/>
                  </a:lnTo>
                  <a:lnTo>
                    <a:pt x="720" y="1076"/>
                  </a:lnTo>
                  <a:lnTo>
                    <a:pt x="692" y="1082"/>
                  </a:lnTo>
                  <a:lnTo>
                    <a:pt x="663" y="1087"/>
                  </a:lnTo>
                  <a:lnTo>
                    <a:pt x="635" y="1091"/>
                  </a:lnTo>
                  <a:lnTo>
                    <a:pt x="606" y="1093"/>
                  </a:lnTo>
                  <a:lnTo>
                    <a:pt x="577" y="1094"/>
                  </a:lnTo>
                  <a:lnTo>
                    <a:pt x="577" y="1094"/>
                  </a:lnTo>
                  <a:close/>
                  <a:moveTo>
                    <a:pt x="577" y="82"/>
                  </a:moveTo>
                  <a:lnTo>
                    <a:pt x="577" y="82"/>
                  </a:lnTo>
                  <a:lnTo>
                    <a:pt x="554" y="83"/>
                  </a:lnTo>
                  <a:lnTo>
                    <a:pt x="533" y="86"/>
                  </a:lnTo>
                  <a:lnTo>
                    <a:pt x="511" y="90"/>
                  </a:lnTo>
                  <a:lnTo>
                    <a:pt x="492" y="94"/>
                  </a:lnTo>
                  <a:lnTo>
                    <a:pt x="472" y="100"/>
                  </a:lnTo>
                  <a:lnTo>
                    <a:pt x="454" y="108"/>
                  </a:lnTo>
                  <a:lnTo>
                    <a:pt x="436" y="116"/>
                  </a:lnTo>
                  <a:lnTo>
                    <a:pt x="419" y="125"/>
                  </a:lnTo>
                  <a:lnTo>
                    <a:pt x="404" y="137"/>
                  </a:lnTo>
                  <a:lnTo>
                    <a:pt x="388" y="148"/>
                  </a:lnTo>
                  <a:lnTo>
                    <a:pt x="374" y="161"/>
                  </a:lnTo>
                  <a:lnTo>
                    <a:pt x="360" y="174"/>
                  </a:lnTo>
                  <a:lnTo>
                    <a:pt x="347" y="189"/>
                  </a:lnTo>
                  <a:lnTo>
                    <a:pt x="335" y="204"/>
                  </a:lnTo>
                  <a:lnTo>
                    <a:pt x="324" y="219"/>
                  </a:lnTo>
                  <a:lnTo>
                    <a:pt x="313" y="237"/>
                  </a:lnTo>
                  <a:lnTo>
                    <a:pt x="303" y="253"/>
                  </a:lnTo>
                  <a:lnTo>
                    <a:pt x="293" y="272"/>
                  </a:lnTo>
                  <a:lnTo>
                    <a:pt x="285" y="290"/>
                  </a:lnTo>
                  <a:lnTo>
                    <a:pt x="277" y="308"/>
                  </a:lnTo>
                  <a:lnTo>
                    <a:pt x="270" y="327"/>
                  </a:lnTo>
                  <a:lnTo>
                    <a:pt x="264" y="346"/>
                  </a:lnTo>
                  <a:lnTo>
                    <a:pt x="258" y="367"/>
                  </a:lnTo>
                  <a:lnTo>
                    <a:pt x="252" y="386"/>
                  </a:lnTo>
                  <a:lnTo>
                    <a:pt x="248" y="407"/>
                  </a:lnTo>
                  <a:lnTo>
                    <a:pt x="244" y="426"/>
                  </a:lnTo>
                  <a:lnTo>
                    <a:pt x="240" y="446"/>
                  </a:lnTo>
                  <a:lnTo>
                    <a:pt x="238" y="467"/>
                  </a:lnTo>
                  <a:lnTo>
                    <a:pt x="234" y="507"/>
                  </a:lnTo>
                  <a:lnTo>
                    <a:pt x="233" y="547"/>
                  </a:lnTo>
                  <a:lnTo>
                    <a:pt x="233" y="547"/>
                  </a:lnTo>
                  <a:lnTo>
                    <a:pt x="234" y="587"/>
                  </a:lnTo>
                  <a:lnTo>
                    <a:pt x="238" y="626"/>
                  </a:lnTo>
                  <a:lnTo>
                    <a:pt x="240" y="647"/>
                  </a:lnTo>
                  <a:lnTo>
                    <a:pt x="244" y="667"/>
                  </a:lnTo>
                  <a:lnTo>
                    <a:pt x="248" y="687"/>
                  </a:lnTo>
                  <a:lnTo>
                    <a:pt x="252" y="707"/>
                  </a:lnTo>
                  <a:lnTo>
                    <a:pt x="258" y="728"/>
                  </a:lnTo>
                  <a:lnTo>
                    <a:pt x="264" y="747"/>
                  </a:lnTo>
                  <a:lnTo>
                    <a:pt x="270" y="766"/>
                  </a:lnTo>
                  <a:lnTo>
                    <a:pt x="277" y="785"/>
                  </a:lnTo>
                  <a:lnTo>
                    <a:pt x="285" y="804"/>
                  </a:lnTo>
                  <a:lnTo>
                    <a:pt x="293" y="822"/>
                  </a:lnTo>
                  <a:lnTo>
                    <a:pt x="303" y="840"/>
                  </a:lnTo>
                  <a:lnTo>
                    <a:pt x="313" y="857"/>
                  </a:lnTo>
                  <a:lnTo>
                    <a:pt x="324" y="874"/>
                  </a:lnTo>
                  <a:lnTo>
                    <a:pt x="335" y="889"/>
                  </a:lnTo>
                  <a:lnTo>
                    <a:pt x="347" y="904"/>
                  </a:lnTo>
                  <a:lnTo>
                    <a:pt x="360" y="919"/>
                  </a:lnTo>
                  <a:lnTo>
                    <a:pt x="374" y="932"/>
                  </a:lnTo>
                  <a:lnTo>
                    <a:pt x="388" y="945"/>
                  </a:lnTo>
                  <a:lnTo>
                    <a:pt x="404" y="957"/>
                  </a:lnTo>
                  <a:lnTo>
                    <a:pt x="419" y="968"/>
                  </a:lnTo>
                  <a:lnTo>
                    <a:pt x="436" y="977"/>
                  </a:lnTo>
                  <a:lnTo>
                    <a:pt x="454" y="986"/>
                  </a:lnTo>
                  <a:lnTo>
                    <a:pt x="472" y="993"/>
                  </a:lnTo>
                  <a:lnTo>
                    <a:pt x="492" y="1000"/>
                  </a:lnTo>
                  <a:lnTo>
                    <a:pt x="511" y="1005"/>
                  </a:lnTo>
                  <a:lnTo>
                    <a:pt x="533" y="1008"/>
                  </a:lnTo>
                  <a:lnTo>
                    <a:pt x="554" y="1010"/>
                  </a:lnTo>
                  <a:lnTo>
                    <a:pt x="577" y="1011"/>
                  </a:lnTo>
                  <a:lnTo>
                    <a:pt x="577" y="1011"/>
                  </a:lnTo>
                  <a:lnTo>
                    <a:pt x="599" y="1010"/>
                  </a:lnTo>
                  <a:lnTo>
                    <a:pt x="621" y="1008"/>
                  </a:lnTo>
                  <a:lnTo>
                    <a:pt x="641" y="1005"/>
                  </a:lnTo>
                  <a:lnTo>
                    <a:pt x="661" y="1000"/>
                  </a:lnTo>
                  <a:lnTo>
                    <a:pt x="680" y="993"/>
                  </a:lnTo>
                  <a:lnTo>
                    <a:pt x="698" y="986"/>
                  </a:lnTo>
                  <a:lnTo>
                    <a:pt x="716" y="977"/>
                  </a:lnTo>
                  <a:lnTo>
                    <a:pt x="733" y="968"/>
                  </a:lnTo>
                  <a:lnTo>
                    <a:pt x="748" y="957"/>
                  </a:lnTo>
                  <a:lnTo>
                    <a:pt x="764" y="945"/>
                  </a:lnTo>
                  <a:lnTo>
                    <a:pt x="778" y="932"/>
                  </a:lnTo>
                  <a:lnTo>
                    <a:pt x="792" y="919"/>
                  </a:lnTo>
                  <a:lnTo>
                    <a:pt x="805" y="904"/>
                  </a:lnTo>
                  <a:lnTo>
                    <a:pt x="817" y="889"/>
                  </a:lnTo>
                  <a:lnTo>
                    <a:pt x="829" y="874"/>
                  </a:lnTo>
                  <a:lnTo>
                    <a:pt x="839" y="857"/>
                  </a:lnTo>
                  <a:lnTo>
                    <a:pt x="850" y="840"/>
                  </a:lnTo>
                  <a:lnTo>
                    <a:pt x="859" y="822"/>
                  </a:lnTo>
                  <a:lnTo>
                    <a:pt x="867" y="804"/>
                  </a:lnTo>
                  <a:lnTo>
                    <a:pt x="875" y="785"/>
                  </a:lnTo>
                  <a:lnTo>
                    <a:pt x="882" y="766"/>
                  </a:lnTo>
                  <a:lnTo>
                    <a:pt x="889" y="747"/>
                  </a:lnTo>
                  <a:lnTo>
                    <a:pt x="896" y="728"/>
                  </a:lnTo>
                  <a:lnTo>
                    <a:pt x="901" y="707"/>
                  </a:lnTo>
                  <a:lnTo>
                    <a:pt x="905" y="687"/>
                  </a:lnTo>
                  <a:lnTo>
                    <a:pt x="909" y="667"/>
                  </a:lnTo>
                  <a:lnTo>
                    <a:pt x="912" y="647"/>
                  </a:lnTo>
                  <a:lnTo>
                    <a:pt x="915" y="626"/>
                  </a:lnTo>
                  <a:lnTo>
                    <a:pt x="919" y="587"/>
                  </a:lnTo>
                  <a:lnTo>
                    <a:pt x="920" y="547"/>
                  </a:lnTo>
                  <a:lnTo>
                    <a:pt x="920" y="547"/>
                  </a:lnTo>
                  <a:lnTo>
                    <a:pt x="919" y="507"/>
                  </a:lnTo>
                  <a:lnTo>
                    <a:pt x="915" y="467"/>
                  </a:lnTo>
                  <a:lnTo>
                    <a:pt x="912" y="446"/>
                  </a:lnTo>
                  <a:lnTo>
                    <a:pt x="909" y="426"/>
                  </a:lnTo>
                  <a:lnTo>
                    <a:pt x="905" y="407"/>
                  </a:lnTo>
                  <a:lnTo>
                    <a:pt x="901" y="386"/>
                  </a:lnTo>
                  <a:lnTo>
                    <a:pt x="896" y="367"/>
                  </a:lnTo>
                  <a:lnTo>
                    <a:pt x="889" y="346"/>
                  </a:lnTo>
                  <a:lnTo>
                    <a:pt x="882" y="327"/>
                  </a:lnTo>
                  <a:lnTo>
                    <a:pt x="875" y="308"/>
                  </a:lnTo>
                  <a:lnTo>
                    <a:pt x="867" y="290"/>
                  </a:lnTo>
                  <a:lnTo>
                    <a:pt x="859" y="272"/>
                  </a:lnTo>
                  <a:lnTo>
                    <a:pt x="850" y="253"/>
                  </a:lnTo>
                  <a:lnTo>
                    <a:pt x="839" y="237"/>
                  </a:lnTo>
                  <a:lnTo>
                    <a:pt x="829" y="219"/>
                  </a:lnTo>
                  <a:lnTo>
                    <a:pt x="817" y="204"/>
                  </a:lnTo>
                  <a:lnTo>
                    <a:pt x="805" y="189"/>
                  </a:lnTo>
                  <a:lnTo>
                    <a:pt x="792" y="174"/>
                  </a:lnTo>
                  <a:lnTo>
                    <a:pt x="778" y="161"/>
                  </a:lnTo>
                  <a:lnTo>
                    <a:pt x="764" y="148"/>
                  </a:lnTo>
                  <a:lnTo>
                    <a:pt x="748" y="137"/>
                  </a:lnTo>
                  <a:lnTo>
                    <a:pt x="733" y="125"/>
                  </a:lnTo>
                  <a:lnTo>
                    <a:pt x="716" y="116"/>
                  </a:lnTo>
                  <a:lnTo>
                    <a:pt x="698" y="108"/>
                  </a:lnTo>
                  <a:lnTo>
                    <a:pt x="680" y="100"/>
                  </a:lnTo>
                  <a:lnTo>
                    <a:pt x="661"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8" name="Freeform 16"/>
            <p:cNvSpPr>
              <a:spLocks/>
            </p:cNvSpPr>
            <p:nvPr userDrawn="1"/>
          </p:nvSpPr>
          <p:spPr bwMode="auto">
            <a:xfrm>
              <a:off x="3332163" y="889001"/>
              <a:ext cx="93663" cy="146050"/>
            </a:xfrm>
            <a:custGeom>
              <a:avLst/>
              <a:gdLst>
                <a:gd name="T0" fmla="*/ 52 w 712"/>
                <a:gd name="T1" fmla="*/ 723 h 1103"/>
                <a:gd name="T2" fmla="*/ 75 w 712"/>
                <a:gd name="T3" fmla="*/ 804 h 1103"/>
                <a:gd name="T4" fmla="*/ 112 w 712"/>
                <a:gd name="T5" fmla="*/ 875 h 1103"/>
                <a:gd name="T6" fmla="*/ 159 w 712"/>
                <a:gd name="T7" fmla="*/ 933 h 1103"/>
                <a:gd name="T8" fmla="*/ 215 w 712"/>
                <a:gd name="T9" fmla="*/ 978 h 1103"/>
                <a:gd name="T10" fmla="*/ 278 w 712"/>
                <a:gd name="T11" fmla="*/ 1009 h 1103"/>
                <a:gd name="T12" fmla="*/ 343 w 712"/>
                <a:gd name="T13" fmla="*/ 1024 h 1103"/>
                <a:gd name="T14" fmla="*/ 405 w 712"/>
                <a:gd name="T15" fmla="*/ 1022 h 1103"/>
                <a:gd name="T16" fmla="*/ 481 w 712"/>
                <a:gd name="T17" fmla="*/ 992 h 1103"/>
                <a:gd name="T18" fmla="*/ 529 w 712"/>
                <a:gd name="T19" fmla="*/ 929 h 1103"/>
                <a:gd name="T20" fmla="*/ 541 w 712"/>
                <a:gd name="T21" fmla="*/ 854 h 1103"/>
                <a:gd name="T22" fmla="*/ 528 w 712"/>
                <a:gd name="T23" fmla="*/ 795 h 1103"/>
                <a:gd name="T24" fmla="*/ 490 w 712"/>
                <a:gd name="T25" fmla="*/ 737 h 1103"/>
                <a:gd name="T26" fmla="*/ 429 w 712"/>
                <a:gd name="T27" fmla="*/ 688 h 1103"/>
                <a:gd name="T28" fmla="*/ 198 w 712"/>
                <a:gd name="T29" fmla="*/ 566 h 1103"/>
                <a:gd name="T30" fmla="*/ 94 w 712"/>
                <a:gd name="T31" fmla="*/ 485 h 1103"/>
                <a:gd name="T32" fmla="*/ 32 w 712"/>
                <a:gd name="T33" fmla="*/ 380 h 1103"/>
                <a:gd name="T34" fmla="*/ 16 w 712"/>
                <a:gd name="T35" fmla="*/ 267 h 1103"/>
                <a:gd name="T36" fmla="*/ 25 w 712"/>
                <a:gd name="T37" fmla="*/ 204 h 1103"/>
                <a:gd name="T38" fmla="*/ 52 w 712"/>
                <a:gd name="T39" fmla="*/ 145 h 1103"/>
                <a:gd name="T40" fmla="*/ 94 w 712"/>
                <a:gd name="T41" fmla="*/ 95 h 1103"/>
                <a:gd name="T42" fmla="*/ 148 w 712"/>
                <a:gd name="T43" fmla="*/ 54 h 1103"/>
                <a:gd name="T44" fmla="*/ 212 w 712"/>
                <a:gd name="T45" fmla="*/ 25 h 1103"/>
                <a:gd name="T46" fmla="*/ 285 w 712"/>
                <a:gd name="T47" fmla="*/ 11 h 1103"/>
                <a:gd name="T48" fmla="*/ 352 w 712"/>
                <a:gd name="T49" fmla="*/ 11 h 1103"/>
                <a:gd name="T50" fmla="*/ 427 w 712"/>
                <a:gd name="T51" fmla="*/ 25 h 1103"/>
                <a:gd name="T52" fmla="*/ 526 w 712"/>
                <a:gd name="T53" fmla="*/ 79 h 1103"/>
                <a:gd name="T54" fmla="*/ 556 w 712"/>
                <a:gd name="T55" fmla="*/ 47 h 1103"/>
                <a:gd name="T56" fmla="*/ 624 w 712"/>
                <a:gd name="T57" fmla="*/ 0 h 1103"/>
                <a:gd name="T58" fmla="*/ 568 w 712"/>
                <a:gd name="T59" fmla="*/ 328 h 1103"/>
                <a:gd name="T60" fmla="*/ 527 w 712"/>
                <a:gd name="T61" fmla="*/ 203 h 1103"/>
                <a:gd name="T62" fmla="*/ 481 w 712"/>
                <a:gd name="T63" fmla="*/ 142 h 1103"/>
                <a:gd name="T64" fmla="*/ 428 w 712"/>
                <a:gd name="T65" fmla="*/ 106 h 1103"/>
                <a:gd name="T66" fmla="*/ 358 w 712"/>
                <a:gd name="T67" fmla="*/ 86 h 1103"/>
                <a:gd name="T68" fmla="*/ 300 w 712"/>
                <a:gd name="T69" fmla="*/ 87 h 1103"/>
                <a:gd name="T70" fmla="*/ 240 w 712"/>
                <a:gd name="T71" fmla="*/ 113 h 1103"/>
                <a:gd name="T72" fmla="*/ 199 w 712"/>
                <a:gd name="T73" fmla="*/ 165 h 1103"/>
                <a:gd name="T74" fmla="*/ 187 w 712"/>
                <a:gd name="T75" fmla="*/ 222 h 1103"/>
                <a:gd name="T76" fmla="*/ 200 w 712"/>
                <a:gd name="T77" fmla="*/ 278 h 1103"/>
                <a:gd name="T78" fmla="*/ 241 w 712"/>
                <a:gd name="T79" fmla="*/ 336 h 1103"/>
                <a:gd name="T80" fmla="*/ 308 w 712"/>
                <a:gd name="T81" fmla="*/ 390 h 1103"/>
                <a:gd name="T82" fmla="*/ 535 w 712"/>
                <a:gd name="T83" fmla="*/ 510 h 1103"/>
                <a:gd name="T84" fmla="*/ 631 w 712"/>
                <a:gd name="T85" fmla="*/ 590 h 1103"/>
                <a:gd name="T86" fmla="*/ 695 w 712"/>
                <a:gd name="T87" fmla="*/ 693 h 1103"/>
                <a:gd name="T88" fmla="*/ 712 w 712"/>
                <a:gd name="T89" fmla="*/ 789 h 1103"/>
                <a:gd name="T90" fmla="*/ 701 w 712"/>
                <a:gd name="T91" fmla="*/ 872 h 1103"/>
                <a:gd name="T92" fmla="*/ 669 w 712"/>
                <a:gd name="T93" fmla="*/ 945 h 1103"/>
                <a:gd name="T94" fmla="*/ 619 w 712"/>
                <a:gd name="T95" fmla="*/ 1005 h 1103"/>
                <a:gd name="T96" fmla="*/ 556 w 712"/>
                <a:gd name="T97" fmla="*/ 1053 h 1103"/>
                <a:gd name="T98" fmla="*/ 483 w 712"/>
                <a:gd name="T99" fmla="*/ 1085 h 1103"/>
                <a:gd name="T100" fmla="*/ 402 w 712"/>
                <a:gd name="T101" fmla="*/ 1101 h 1103"/>
                <a:gd name="T102" fmla="*/ 323 w 712"/>
                <a:gd name="T103" fmla="*/ 1100 h 1103"/>
                <a:gd name="T104" fmla="*/ 223 w 712"/>
                <a:gd name="T105" fmla="*/ 1073 h 1103"/>
                <a:gd name="T106" fmla="*/ 111 w 712"/>
                <a:gd name="T107" fmla="*/ 1024 h 1103"/>
                <a:gd name="T108" fmla="*/ 77 w 712"/>
                <a:gd name="T109" fmla="*/ 1044 h 1103"/>
                <a:gd name="T110" fmla="*/ 51 w 712"/>
                <a:gd name="T111" fmla="*/ 1103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2" h="1103">
                  <a:moveTo>
                    <a:pt x="51" y="1103"/>
                  </a:moveTo>
                  <a:lnTo>
                    <a:pt x="0" y="1103"/>
                  </a:lnTo>
                  <a:lnTo>
                    <a:pt x="0" y="723"/>
                  </a:lnTo>
                  <a:lnTo>
                    <a:pt x="52" y="723"/>
                  </a:lnTo>
                  <a:lnTo>
                    <a:pt x="52" y="723"/>
                  </a:lnTo>
                  <a:lnTo>
                    <a:pt x="56" y="740"/>
                  </a:lnTo>
                  <a:lnTo>
                    <a:pt x="60" y="757"/>
                  </a:lnTo>
                  <a:lnTo>
                    <a:pt x="64" y="773"/>
                  </a:lnTo>
                  <a:lnTo>
                    <a:pt x="69" y="789"/>
                  </a:lnTo>
                  <a:lnTo>
                    <a:pt x="75" y="804"/>
                  </a:lnTo>
                  <a:lnTo>
                    <a:pt x="81" y="819"/>
                  </a:lnTo>
                  <a:lnTo>
                    <a:pt x="88" y="834"/>
                  </a:lnTo>
                  <a:lnTo>
                    <a:pt x="96" y="848"/>
                  </a:lnTo>
                  <a:lnTo>
                    <a:pt x="104" y="861"/>
                  </a:lnTo>
                  <a:lnTo>
                    <a:pt x="112" y="875"/>
                  </a:lnTo>
                  <a:lnTo>
                    <a:pt x="120" y="888"/>
                  </a:lnTo>
                  <a:lnTo>
                    <a:pt x="129" y="899"/>
                  </a:lnTo>
                  <a:lnTo>
                    <a:pt x="139" y="911"/>
                  </a:lnTo>
                  <a:lnTo>
                    <a:pt x="149" y="923"/>
                  </a:lnTo>
                  <a:lnTo>
                    <a:pt x="159" y="933"/>
                  </a:lnTo>
                  <a:lnTo>
                    <a:pt x="170" y="943"/>
                  </a:lnTo>
                  <a:lnTo>
                    <a:pt x="180" y="952"/>
                  </a:lnTo>
                  <a:lnTo>
                    <a:pt x="192" y="962"/>
                  </a:lnTo>
                  <a:lnTo>
                    <a:pt x="204" y="970"/>
                  </a:lnTo>
                  <a:lnTo>
                    <a:pt x="215" y="978"/>
                  </a:lnTo>
                  <a:lnTo>
                    <a:pt x="227" y="985"/>
                  </a:lnTo>
                  <a:lnTo>
                    <a:pt x="240" y="992"/>
                  </a:lnTo>
                  <a:lnTo>
                    <a:pt x="252" y="998"/>
                  </a:lnTo>
                  <a:lnTo>
                    <a:pt x="264" y="1003"/>
                  </a:lnTo>
                  <a:lnTo>
                    <a:pt x="278" y="1009"/>
                  </a:lnTo>
                  <a:lnTo>
                    <a:pt x="290" y="1013"/>
                  </a:lnTo>
                  <a:lnTo>
                    <a:pt x="303" y="1017"/>
                  </a:lnTo>
                  <a:lnTo>
                    <a:pt x="316" y="1020"/>
                  </a:lnTo>
                  <a:lnTo>
                    <a:pt x="330" y="1022"/>
                  </a:lnTo>
                  <a:lnTo>
                    <a:pt x="343" y="1024"/>
                  </a:lnTo>
                  <a:lnTo>
                    <a:pt x="356" y="1025"/>
                  </a:lnTo>
                  <a:lnTo>
                    <a:pt x="370" y="1025"/>
                  </a:lnTo>
                  <a:lnTo>
                    <a:pt x="370" y="1025"/>
                  </a:lnTo>
                  <a:lnTo>
                    <a:pt x="388" y="1024"/>
                  </a:lnTo>
                  <a:lnTo>
                    <a:pt x="405" y="1022"/>
                  </a:lnTo>
                  <a:lnTo>
                    <a:pt x="423" y="1019"/>
                  </a:lnTo>
                  <a:lnTo>
                    <a:pt x="438" y="1015"/>
                  </a:lnTo>
                  <a:lnTo>
                    <a:pt x="453" y="1009"/>
                  </a:lnTo>
                  <a:lnTo>
                    <a:pt x="468" y="1000"/>
                  </a:lnTo>
                  <a:lnTo>
                    <a:pt x="481" y="992"/>
                  </a:lnTo>
                  <a:lnTo>
                    <a:pt x="493" y="982"/>
                  </a:lnTo>
                  <a:lnTo>
                    <a:pt x="504" y="971"/>
                  </a:lnTo>
                  <a:lnTo>
                    <a:pt x="514" y="958"/>
                  </a:lnTo>
                  <a:lnTo>
                    <a:pt x="522" y="944"/>
                  </a:lnTo>
                  <a:lnTo>
                    <a:pt x="529" y="929"/>
                  </a:lnTo>
                  <a:lnTo>
                    <a:pt x="534" y="912"/>
                  </a:lnTo>
                  <a:lnTo>
                    <a:pt x="538" y="894"/>
                  </a:lnTo>
                  <a:lnTo>
                    <a:pt x="541" y="875"/>
                  </a:lnTo>
                  <a:lnTo>
                    <a:pt x="541" y="854"/>
                  </a:lnTo>
                  <a:lnTo>
                    <a:pt x="541" y="854"/>
                  </a:lnTo>
                  <a:lnTo>
                    <a:pt x="541" y="842"/>
                  </a:lnTo>
                  <a:lnTo>
                    <a:pt x="539" y="831"/>
                  </a:lnTo>
                  <a:lnTo>
                    <a:pt x="537" y="818"/>
                  </a:lnTo>
                  <a:lnTo>
                    <a:pt x="533" y="806"/>
                  </a:lnTo>
                  <a:lnTo>
                    <a:pt x="528" y="795"/>
                  </a:lnTo>
                  <a:lnTo>
                    <a:pt x="523" y="783"/>
                  </a:lnTo>
                  <a:lnTo>
                    <a:pt x="516" y="771"/>
                  </a:lnTo>
                  <a:lnTo>
                    <a:pt x="509" y="759"/>
                  </a:lnTo>
                  <a:lnTo>
                    <a:pt x="499" y="748"/>
                  </a:lnTo>
                  <a:lnTo>
                    <a:pt x="490" y="737"/>
                  </a:lnTo>
                  <a:lnTo>
                    <a:pt x="480" y="726"/>
                  </a:lnTo>
                  <a:lnTo>
                    <a:pt x="469" y="716"/>
                  </a:lnTo>
                  <a:lnTo>
                    <a:pt x="457" y="706"/>
                  </a:lnTo>
                  <a:lnTo>
                    <a:pt x="443" y="697"/>
                  </a:lnTo>
                  <a:lnTo>
                    <a:pt x="429" y="688"/>
                  </a:lnTo>
                  <a:lnTo>
                    <a:pt x="415" y="680"/>
                  </a:lnTo>
                  <a:lnTo>
                    <a:pt x="250" y="593"/>
                  </a:lnTo>
                  <a:lnTo>
                    <a:pt x="250" y="593"/>
                  </a:lnTo>
                  <a:lnTo>
                    <a:pt x="223" y="580"/>
                  </a:lnTo>
                  <a:lnTo>
                    <a:pt x="198" y="566"/>
                  </a:lnTo>
                  <a:lnTo>
                    <a:pt x="174" y="551"/>
                  </a:lnTo>
                  <a:lnTo>
                    <a:pt x="152" y="535"/>
                  </a:lnTo>
                  <a:lnTo>
                    <a:pt x="131" y="520"/>
                  </a:lnTo>
                  <a:lnTo>
                    <a:pt x="112" y="502"/>
                  </a:lnTo>
                  <a:lnTo>
                    <a:pt x="94" y="485"/>
                  </a:lnTo>
                  <a:lnTo>
                    <a:pt x="78" y="467"/>
                  </a:lnTo>
                  <a:lnTo>
                    <a:pt x="64" y="447"/>
                  </a:lnTo>
                  <a:lnTo>
                    <a:pt x="52" y="426"/>
                  </a:lnTo>
                  <a:lnTo>
                    <a:pt x="40" y="404"/>
                  </a:lnTo>
                  <a:lnTo>
                    <a:pt x="32" y="380"/>
                  </a:lnTo>
                  <a:lnTo>
                    <a:pt x="25" y="355"/>
                  </a:lnTo>
                  <a:lnTo>
                    <a:pt x="20" y="328"/>
                  </a:lnTo>
                  <a:lnTo>
                    <a:pt x="17" y="299"/>
                  </a:lnTo>
                  <a:lnTo>
                    <a:pt x="16" y="267"/>
                  </a:lnTo>
                  <a:lnTo>
                    <a:pt x="16" y="267"/>
                  </a:lnTo>
                  <a:lnTo>
                    <a:pt x="16" y="254"/>
                  </a:lnTo>
                  <a:lnTo>
                    <a:pt x="17" y="242"/>
                  </a:lnTo>
                  <a:lnTo>
                    <a:pt x="19" y="228"/>
                  </a:lnTo>
                  <a:lnTo>
                    <a:pt x="22" y="216"/>
                  </a:lnTo>
                  <a:lnTo>
                    <a:pt x="25" y="204"/>
                  </a:lnTo>
                  <a:lnTo>
                    <a:pt x="29" y="192"/>
                  </a:lnTo>
                  <a:lnTo>
                    <a:pt x="34" y="179"/>
                  </a:lnTo>
                  <a:lnTo>
                    <a:pt x="39" y="167"/>
                  </a:lnTo>
                  <a:lnTo>
                    <a:pt x="45" y="156"/>
                  </a:lnTo>
                  <a:lnTo>
                    <a:pt x="52" y="145"/>
                  </a:lnTo>
                  <a:lnTo>
                    <a:pt x="59" y="134"/>
                  </a:lnTo>
                  <a:lnTo>
                    <a:pt x="67" y="123"/>
                  </a:lnTo>
                  <a:lnTo>
                    <a:pt x="75" y="114"/>
                  </a:lnTo>
                  <a:lnTo>
                    <a:pt x="83" y="104"/>
                  </a:lnTo>
                  <a:lnTo>
                    <a:pt x="94" y="95"/>
                  </a:lnTo>
                  <a:lnTo>
                    <a:pt x="103" y="85"/>
                  </a:lnTo>
                  <a:lnTo>
                    <a:pt x="113" y="76"/>
                  </a:lnTo>
                  <a:lnTo>
                    <a:pt x="124" y="69"/>
                  </a:lnTo>
                  <a:lnTo>
                    <a:pt x="135" y="61"/>
                  </a:lnTo>
                  <a:lnTo>
                    <a:pt x="148" y="54"/>
                  </a:lnTo>
                  <a:lnTo>
                    <a:pt x="160" y="46"/>
                  </a:lnTo>
                  <a:lnTo>
                    <a:pt x="172" y="40"/>
                  </a:lnTo>
                  <a:lnTo>
                    <a:pt x="186" y="34"/>
                  </a:lnTo>
                  <a:lnTo>
                    <a:pt x="199" y="29"/>
                  </a:lnTo>
                  <a:lnTo>
                    <a:pt x="212" y="25"/>
                  </a:lnTo>
                  <a:lnTo>
                    <a:pt x="226" y="21"/>
                  </a:lnTo>
                  <a:lnTo>
                    <a:pt x="241" y="17"/>
                  </a:lnTo>
                  <a:lnTo>
                    <a:pt x="255" y="14"/>
                  </a:lnTo>
                  <a:lnTo>
                    <a:pt x="269" y="12"/>
                  </a:lnTo>
                  <a:lnTo>
                    <a:pt x="285" y="11"/>
                  </a:lnTo>
                  <a:lnTo>
                    <a:pt x="300" y="10"/>
                  </a:lnTo>
                  <a:lnTo>
                    <a:pt x="315" y="9"/>
                  </a:lnTo>
                  <a:lnTo>
                    <a:pt x="315" y="9"/>
                  </a:lnTo>
                  <a:lnTo>
                    <a:pt x="335" y="10"/>
                  </a:lnTo>
                  <a:lnTo>
                    <a:pt x="352" y="11"/>
                  </a:lnTo>
                  <a:lnTo>
                    <a:pt x="369" y="12"/>
                  </a:lnTo>
                  <a:lnTo>
                    <a:pt x="384" y="15"/>
                  </a:lnTo>
                  <a:lnTo>
                    <a:pt x="399" y="18"/>
                  </a:lnTo>
                  <a:lnTo>
                    <a:pt x="414" y="21"/>
                  </a:lnTo>
                  <a:lnTo>
                    <a:pt x="427" y="25"/>
                  </a:lnTo>
                  <a:lnTo>
                    <a:pt x="440" y="30"/>
                  </a:lnTo>
                  <a:lnTo>
                    <a:pt x="464" y="40"/>
                  </a:lnTo>
                  <a:lnTo>
                    <a:pt x="486" y="53"/>
                  </a:lnTo>
                  <a:lnTo>
                    <a:pt x="507" y="66"/>
                  </a:lnTo>
                  <a:lnTo>
                    <a:pt x="526" y="79"/>
                  </a:lnTo>
                  <a:lnTo>
                    <a:pt x="526" y="79"/>
                  </a:lnTo>
                  <a:lnTo>
                    <a:pt x="534" y="73"/>
                  </a:lnTo>
                  <a:lnTo>
                    <a:pt x="541" y="65"/>
                  </a:lnTo>
                  <a:lnTo>
                    <a:pt x="549" y="57"/>
                  </a:lnTo>
                  <a:lnTo>
                    <a:pt x="556" y="47"/>
                  </a:lnTo>
                  <a:lnTo>
                    <a:pt x="562" y="36"/>
                  </a:lnTo>
                  <a:lnTo>
                    <a:pt x="568" y="26"/>
                  </a:lnTo>
                  <a:lnTo>
                    <a:pt x="572" y="14"/>
                  </a:lnTo>
                  <a:lnTo>
                    <a:pt x="576" y="0"/>
                  </a:lnTo>
                  <a:lnTo>
                    <a:pt x="624" y="0"/>
                  </a:lnTo>
                  <a:lnTo>
                    <a:pt x="624" y="380"/>
                  </a:lnTo>
                  <a:lnTo>
                    <a:pt x="575" y="380"/>
                  </a:lnTo>
                  <a:lnTo>
                    <a:pt x="575" y="380"/>
                  </a:lnTo>
                  <a:lnTo>
                    <a:pt x="572" y="354"/>
                  </a:lnTo>
                  <a:lnTo>
                    <a:pt x="568" y="328"/>
                  </a:lnTo>
                  <a:lnTo>
                    <a:pt x="563" y="301"/>
                  </a:lnTo>
                  <a:lnTo>
                    <a:pt x="556" y="275"/>
                  </a:lnTo>
                  <a:lnTo>
                    <a:pt x="549" y="250"/>
                  </a:lnTo>
                  <a:lnTo>
                    <a:pt x="538" y="225"/>
                  </a:lnTo>
                  <a:lnTo>
                    <a:pt x="527" y="203"/>
                  </a:lnTo>
                  <a:lnTo>
                    <a:pt x="514" y="180"/>
                  </a:lnTo>
                  <a:lnTo>
                    <a:pt x="507" y="170"/>
                  </a:lnTo>
                  <a:lnTo>
                    <a:pt x="498" y="160"/>
                  </a:lnTo>
                  <a:lnTo>
                    <a:pt x="490" y="151"/>
                  </a:lnTo>
                  <a:lnTo>
                    <a:pt x="481" y="142"/>
                  </a:lnTo>
                  <a:lnTo>
                    <a:pt x="472" y="133"/>
                  </a:lnTo>
                  <a:lnTo>
                    <a:pt x="462" y="125"/>
                  </a:lnTo>
                  <a:lnTo>
                    <a:pt x="451" y="118"/>
                  </a:lnTo>
                  <a:lnTo>
                    <a:pt x="440" y="112"/>
                  </a:lnTo>
                  <a:lnTo>
                    <a:pt x="428" y="106"/>
                  </a:lnTo>
                  <a:lnTo>
                    <a:pt x="416" y="101"/>
                  </a:lnTo>
                  <a:lnTo>
                    <a:pt x="402" y="96"/>
                  </a:lnTo>
                  <a:lnTo>
                    <a:pt x="388" y="91"/>
                  </a:lnTo>
                  <a:lnTo>
                    <a:pt x="374" y="88"/>
                  </a:lnTo>
                  <a:lnTo>
                    <a:pt x="358" y="86"/>
                  </a:lnTo>
                  <a:lnTo>
                    <a:pt x="343" y="85"/>
                  </a:lnTo>
                  <a:lnTo>
                    <a:pt x="327" y="84"/>
                  </a:lnTo>
                  <a:lnTo>
                    <a:pt x="327" y="84"/>
                  </a:lnTo>
                  <a:lnTo>
                    <a:pt x="313" y="85"/>
                  </a:lnTo>
                  <a:lnTo>
                    <a:pt x="300" y="87"/>
                  </a:lnTo>
                  <a:lnTo>
                    <a:pt x="287" y="90"/>
                  </a:lnTo>
                  <a:lnTo>
                    <a:pt x="275" y="95"/>
                  </a:lnTo>
                  <a:lnTo>
                    <a:pt x="262" y="100"/>
                  </a:lnTo>
                  <a:lnTo>
                    <a:pt x="251" y="106"/>
                  </a:lnTo>
                  <a:lnTo>
                    <a:pt x="240" y="113"/>
                  </a:lnTo>
                  <a:lnTo>
                    <a:pt x="230" y="121"/>
                  </a:lnTo>
                  <a:lnTo>
                    <a:pt x="220" y="131"/>
                  </a:lnTo>
                  <a:lnTo>
                    <a:pt x="212" y="142"/>
                  </a:lnTo>
                  <a:lnTo>
                    <a:pt x="205" y="153"/>
                  </a:lnTo>
                  <a:lnTo>
                    <a:pt x="199" y="165"/>
                  </a:lnTo>
                  <a:lnTo>
                    <a:pt x="194" y="178"/>
                  </a:lnTo>
                  <a:lnTo>
                    <a:pt x="190" y="192"/>
                  </a:lnTo>
                  <a:lnTo>
                    <a:pt x="188" y="207"/>
                  </a:lnTo>
                  <a:lnTo>
                    <a:pt x="187" y="222"/>
                  </a:lnTo>
                  <a:lnTo>
                    <a:pt x="187" y="222"/>
                  </a:lnTo>
                  <a:lnTo>
                    <a:pt x="187" y="233"/>
                  </a:lnTo>
                  <a:lnTo>
                    <a:pt x="189" y="244"/>
                  </a:lnTo>
                  <a:lnTo>
                    <a:pt x="192" y="254"/>
                  </a:lnTo>
                  <a:lnTo>
                    <a:pt x="195" y="265"/>
                  </a:lnTo>
                  <a:lnTo>
                    <a:pt x="200" y="278"/>
                  </a:lnTo>
                  <a:lnTo>
                    <a:pt x="206" y="289"/>
                  </a:lnTo>
                  <a:lnTo>
                    <a:pt x="213" y="301"/>
                  </a:lnTo>
                  <a:lnTo>
                    <a:pt x="221" y="312"/>
                  </a:lnTo>
                  <a:lnTo>
                    <a:pt x="231" y="325"/>
                  </a:lnTo>
                  <a:lnTo>
                    <a:pt x="241" y="336"/>
                  </a:lnTo>
                  <a:lnTo>
                    <a:pt x="252" y="348"/>
                  </a:lnTo>
                  <a:lnTo>
                    <a:pt x="264" y="359"/>
                  </a:lnTo>
                  <a:lnTo>
                    <a:pt x="278" y="370"/>
                  </a:lnTo>
                  <a:lnTo>
                    <a:pt x="292" y="380"/>
                  </a:lnTo>
                  <a:lnTo>
                    <a:pt x="308" y="390"/>
                  </a:lnTo>
                  <a:lnTo>
                    <a:pt x="325" y="399"/>
                  </a:lnTo>
                  <a:lnTo>
                    <a:pt x="490" y="483"/>
                  </a:lnTo>
                  <a:lnTo>
                    <a:pt x="490" y="483"/>
                  </a:lnTo>
                  <a:lnTo>
                    <a:pt x="513" y="495"/>
                  </a:lnTo>
                  <a:lnTo>
                    <a:pt x="535" y="510"/>
                  </a:lnTo>
                  <a:lnTo>
                    <a:pt x="556" y="524"/>
                  </a:lnTo>
                  <a:lnTo>
                    <a:pt x="576" y="538"/>
                  </a:lnTo>
                  <a:lnTo>
                    <a:pt x="596" y="555"/>
                  </a:lnTo>
                  <a:lnTo>
                    <a:pt x="614" y="572"/>
                  </a:lnTo>
                  <a:lnTo>
                    <a:pt x="631" y="590"/>
                  </a:lnTo>
                  <a:lnTo>
                    <a:pt x="648" y="609"/>
                  </a:lnTo>
                  <a:lnTo>
                    <a:pt x="662" y="628"/>
                  </a:lnTo>
                  <a:lnTo>
                    <a:pt x="674" y="649"/>
                  </a:lnTo>
                  <a:lnTo>
                    <a:pt x="686" y="670"/>
                  </a:lnTo>
                  <a:lnTo>
                    <a:pt x="695" y="693"/>
                  </a:lnTo>
                  <a:lnTo>
                    <a:pt x="703" y="715"/>
                  </a:lnTo>
                  <a:lnTo>
                    <a:pt x="708" y="739"/>
                  </a:lnTo>
                  <a:lnTo>
                    <a:pt x="711" y="763"/>
                  </a:lnTo>
                  <a:lnTo>
                    <a:pt x="712" y="789"/>
                  </a:lnTo>
                  <a:lnTo>
                    <a:pt x="712" y="789"/>
                  </a:lnTo>
                  <a:lnTo>
                    <a:pt x="712" y="806"/>
                  </a:lnTo>
                  <a:lnTo>
                    <a:pt x="711" y="824"/>
                  </a:lnTo>
                  <a:lnTo>
                    <a:pt x="708" y="840"/>
                  </a:lnTo>
                  <a:lnTo>
                    <a:pt x="705" y="856"/>
                  </a:lnTo>
                  <a:lnTo>
                    <a:pt x="701" y="872"/>
                  </a:lnTo>
                  <a:lnTo>
                    <a:pt x="696" y="887"/>
                  </a:lnTo>
                  <a:lnTo>
                    <a:pt x="691" y="902"/>
                  </a:lnTo>
                  <a:lnTo>
                    <a:pt x="684" y="917"/>
                  </a:lnTo>
                  <a:lnTo>
                    <a:pt x="676" y="931"/>
                  </a:lnTo>
                  <a:lnTo>
                    <a:pt x="669" y="945"/>
                  </a:lnTo>
                  <a:lnTo>
                    <a:pt x="660" y="957"/>
                  </a:lnTo>
                  <a:lnTo>
                    <a:pt x="651" y="971"/>
                  </a:lnTo>
                  <a:lnTo>
                    <a:pt x="641" y="983"/>
                  </a:lnTo>
                  <a:lnTo>
                    <a:pt x="630" y="994"/>
                  </a:lnTo>
                  <a:lnTo>
                    <a:pt x="619" y="1005"/>
                  </a:lnTo>
                  <a:lnTo>
                    <a:pt x="608" y="1016"/>
                  </a:lnTo>
                  <a:lnTo>
                    <a:pt x="596" y="1026"/>
                  </a:lnTo>
                  <a:lnTo>
                    <a:pt x="582" y="1035"/>
                  </a:lnTo>
                  <a:lnTo>
                    <a:pt x="570" y="1044"/>
                  </a:lnTo>
                  <a:lnTo>
                    <a:pt x="556" y="1053"/>
                  </a:lnTo>
                  <a:lnTo>
                    <a:pt x="542" y="1061"/>
                  </a:lnTo>
                  <a:lnTo>
                    <a:pt x="528" y="1068"/>
                  </a:lnTo>
                  <a:lnTo>
                    <a:pt x="513" y="1074"/>
                  </a:lnTo>
                  <a:lnTo>
                    <a:pt x="498" y="1080"/>
                  </a:lnTo>
                  <a:lnTo>
                    <a:pt x="483" y="1085"/>
                  </a:lnTo>
                  <a:lnTo>
                    <a:pt x="467" y="1089"/>
                  </a:lnTo>
                  <a:lnTo>
                    <a:pt x="451" y="1093"/>
                  </a:lnTo>
                  <a:lnTo>
                    <a:pt x="435" y="1096"/>
                  </a:lnTo>
                  <a:lnTo>
                    <a:pt x="419" y="1100"/>
                  </a:lnTo>
                  <a:lnTo>
                    <a:pt x="402" y="1101"/>
                  </a:lnTo>
                  <a:lnTo>
                    <a:pt x="386" y="1103"/>
                  </a:lnTo>
                  <a:lnTo>
                    <a:pt x="370" y="1103"/>
                  </a:lnTo>
                  <a:lnTo>
                    <a:pt x="370" y="1103"/>
                  </a:lnTo>
                  <a:lnTo>
                    <a:pt x="345" y="1102"/>
                  </a:lnTo>
                  <a:lnTo>
                    <a:pt x="323" y="1100"/>
                  </a:lnTo>
                  <a:lnTo>
                    <a:pt x="300" y="1096"/>
                  </a:lnTo>
                  <a:lnTo>
                    <a:pt x="280" y="1091"/>
                  </a:lnTo>
                  <a:lnTo>
                    <a:pt x="260" y="1086"/>
                  </a:lnTo>
                  <a:lnTo>
                    <a:pt x="241" y="1080"/>
                  </a:lnTo>
                  <a:lnTo>
                    <a:pt x="223" y="1073"/>
                  </a:lnTo>
                  <a:lnTo>
                    <a:pt x="206" y="1067"/>
                  </a:lnTo>
                  <a:lnTo>
                    <a:pt x="175" y="1053"/>
                  </a:lnTo>
                  <a:lnTo>
                    <a:pt x="147" y="1039"/>
                  </a:lnTo>
                  <a:lnTo>
                    <a:pt x="122" y="1028"/>
                  </a:lnTo>
                  <a:lnTo>
                    <a:pt x="111" y="1024"/>
                  </a:lnTo>
                  <a:lnTo>
                    <a:pt x="101" y="1022"/>
                  </a:lnTo>
                  <a:lnTo>
                    <a:pt x="101" y="1022"/>
                  </a:lnTo>
                  <a:lnTo>
                    <a:pt x="93" y="1028"/>
                  </a:lnTo>
                  <a:lnTo>
                    <a:pt x="85" y="1036"/>
                  </a:lnTo>
                  <a:lnTo>
                    <a:pt x="77" y="1044"/>
                  </a:lnTo>
                  <a:lnTo>
                    <a:pt x="71" y="1055"/>
                  </a:lnTo>
                  <a:lnTo>
                    <a:pt x="64" y="1065"/>
                  </a:lnTo>
                  <a:lnTo>
                    <a:pt x="59" y="1076"/>
                  </a:lnTo>
                  <a:lnTo>
                    <a:pt x="54" y="1089"/>
                  </a:lnTo>
                  <a:lnTo>
                    <a:pt x="51" y="1103"/>
                  </a:lnTo>
                  <a:lnTo>
                    <a:pt x="51" y="1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9" name="Freeform 17"/>
            <p:cNvSpPr>
              <a:spLocks/>
            </p:cNvSpPr>
            <p:nvPr userDrawn="1"/>
          </p:nvSpPr>
          <p:spPr bwMode="auto">
            <a:xfrm>
              <a:off x="3455988" y="893763"/>
              <a:ext cx="142875" cy="136525"/>
            </a:xfrm>
            <a:custGeom>
              <a:avLst/>
              <a:gdLst>
                <a:gd name="T0" fmla="*/ 1028 w 1078"/>
                <a:gd name="T1" fmla="*/ 244 h 1035"/>
                <a:gd name="T2" fmla="*/ 1020 w 1078"/>
                <a:gd name="T3" fmla="*/ 209 h 1035"/>
                <a:gd name="T4" fmla="*/ 1006 w 1078"/>
                <a:gd name="T5" fmla="*/ 163 h 1035"/>
                <a:gd name="T6" fmla="*/ 995 w 1078"/>
                <a:gd name="T7" fmla="*/ 138 h 1035"/>
                <a:gd name="T8" fmla="*/ 980 w 1078"/>
                <a:gd name="T9" fmla="*/ 118 h 1035"/>
                <a:gd name="T10" fmla="*/ 959 w 1078"/>
                <a:gd name="T11" fmla="*/ 101 h 1035"/>
                <a:gd name="T12" fmla="*/ 932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2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7 w 1078"/>
                <a:gd name="T39" fmla="*/ 985 h 1035"/>
                <a:gd name="T40" fmla="*/ 812 w 1078"/>
                <a:gd name="T41" fmla="*/ 1035 h 1035"/>
                <a:gd name="T42" fmla="*/ 267 w 1078"/>
                <a:gd name="T43" fmla="*/ 985 h 1035"/>
                <a:gd name="T44" fmla="*/ 293 w 1078"/>
                <a:gd name="T45" fmla="*/ 985 h 1035"/>
                <a:gd name="T46" fmla="*/ 335 w 1078"/>
                <a:gd name="T47" fmla="*/ 982 h 1035"/>
                <a:gd name="T48" fmla="*/ 369 w 1078"/>
                <a:gd name="T49" fmla="*/ 973 h 1035"/>
                <a:gd name="T50" fmla="*/ 388 w 1078"/>
                <a:gd name="T51" fmla="*/ 963 h 1035"/>
                <a:gd name="T52" fmla="*/ 399 w 1078"/>
                <a:gd name="T53" fmla="*/ 954 h 1035"/>
                <a:gd name="T54" fmla="*/ 407 w 1078"/>
                <a:gd name="T55" fmla="*/ 943 h 1035"/>
                <a:gd name="T56" fmla="*/ 417 w 1078"/>
                <a:gd name="T57" fmla="*/ 923 h 1035"/>
                <a:gd name="T58" fmla="*/ 425 w 1078"/>
                <a:gd name="T59" fmla="*/ 888 h 1035"/>
                <a:gd name="T60" fmla="*/ 430 w 1078"/>
                <a:gd name="T61" fmla="*/ 842 h 1035"/>
                <a:gd name="T62" fmla="*/ 432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5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20" y="209"/>
                  </a:lnTo>
                  <a:lnTo>
                    <a:pt x="1020" y="209"/>
                  </a:lnTo>
                  <a:lnTo>
                    <a:pt x="1011" y="177"/>
                  </a:lnTo>
                  <a:lnTo>
                    <a:pt x="1006" y="163"/>
                  </a:lnTo>
                  <a:lnTo>
                    <a:pt x="1001" y="150"/>
                  </a:lnTo>
                  <a:lnTo>
                    <a:pt x="995" y="138"/>
                  </a:lnTo>
                  <a:lnTo>
                    <a:pt x="988" y="127"/>
                  </a:lnTo>
                  <a:lnTo>
                    <a:pt x="980" y="118"/>
                  </a:lnTo>
                  <a:lnTo>
                    <a:pt x="970" y="109"/>
                  </a:lnTo>
                  <a:lnTo>
                    <a:pt x="959" y="101"/>
                  </a:lnTo>
                  <a:lnTo>
                    <a:pt x="947" y="95"/>
                  </a:lnTo>
                  <a:lnTo>
                    <a:pt x="932"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7" y="906"/>
                  </a:lnTo>
                  <a:lnTo>
                    <a:pt x="662"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7" y="985"/>
                  </a:lnTo>
                  <a:lnTo>
                    <a:pt x="812" y="985"/>
                  </a:lnTo>
                  <a:lnTo>
                    <a:pt x="812" y="1035"/>
                  </a:lnTo>
                  <a:lnTo>
                    <a:pt x="267" y="1035"/>
                  </a:lnTo>
                  <a:lnTo>
                    <a:pt x="267" y="985"/>
                  </a:lnTo>
                  <a:lnTo>
                    <a:pt x="267" y="985"/>
                  </a:lnTo>
                  <a:lnTo>
                    <a:pt x="293" y="985"/>
                  </a:lnTo>
                  <a:lnTo>
                    <a:pt x="315" y="984"/>
                  </a:lnTo>
                  <a:lnTo>
                    <a:pt x="335" y="982"/>
                  </a:lnTo>
                  <a:lnTo>
                    <a:pt x="353" y="978"/>
                  </a:lnTo>
                  <a:lnTo>
                    <a:pt x="369" y="973"/>
                  </a:lnTo>
                  <a:lnTo>
                    <a:pt x="383" y="966"/>
                  </a:lnTo>
                  <a:lnTo>
                    <a:pt x="388" y="963"/>
                  </a:lnTo>
                  <a:lnTo>
                    <a:pt x="394" y="958"/>
                  </a:lnTo>
                  <a:lnTo>
                    <a:pt x="399" y="954"/>
                  </a:lnTo>
                  <a:lnTo>
                    <a:pt x="403" y="949"/>
                  </a:lnTo>
                  <a:lnTo>
                    <a:pt x="407" y="943"/>
                  </a:lnTo>
                  <a:lnTo>
                    <a:pt x="411" y="937"/>
                  </a:lnTo>
                  <a:lnTo>
                    <a:pt x="417" y="923"/>
                  </a:lnTo>
                  <a:lnTo>
                    <a:pt x="422" y="906"/>
                  </a:lnTo>
                  <a:lnTo>
                    <a:pt x="425" y="888"/>
                  </a:lnTo>
                  <a:lnTo>
                    <a:pt x="429" y="866"/>
                  </a:lnTo>
                  <a:lnTo>
                    <a:pt x="430" y="842"/>
                  </a:lnTo>
                  <a:lnTo>
                    <a:pt x="431" y="814"/>
                  </a:lnTo>
                  <a:lnTo>
                    <a:pt x="432" y="783"/>
                  </a:lnTo>
                  <a:lnTo>
                    <a:pt x="432" y="78"/>
                  </a:lnTo>
                  <a:lnTo>
                    <a:pt x="259" y="78"/>
                  </a:lnTo>
                  <a:lnTo>
                    <a:pt x="259" y="78"/>
                  </a:lnTo>
                  <a:lnTo>
                    <a:pt x="231" y="78"/>
                  </a:lnTo>
                  <a:lnTo>
                    <a:pt x="206" y="80"/>
                  </a:lnTo>
                  <a:lnTo>
                    <a:pt x="184" y="82"/>
                  </a:lnTo>
                  <a:lnTo>
                    <a:pt x="165" y="85"/>
                  </a:lnTo>
                  <a:lnTo>
                    <a:pt x="147" y="90"/>
                  </a:lnTo>
                  <a:lnTo>
                    <a:pt x="133" y="95"/>
                  </a:lnTo>
                  <a:lnTo>
                    <a:pt x="120" y="101"/>
                  </a:lnTo>
                  <a:lnTo>
                    <a:pt x="110" y="109"/>
                  </a:lnTo>
                  <a:lnTo>
                    <a:pt x="99" y="118"/>
                  </a:lnTo>
                  <a:lnTo>
                    <a:pt x="91" y="127"/>
                  </a:lnTo>
                  <a:lnTo>
                    <a:pt x="85" y="138"/>
                  </a:lnTo>
                  <a:lnTo>
                    <a:pt x="79" y="150"/>
                  </a:lnTo>
                  <a:lnTo>
                    <a:pt x="74" y="163"/>
                  </a:lnTo>
                  <a:lnTo>
                    <a:pt x="69" y="177"/>
                  </a:lnTo>
                  <a:lnTo>
                    <a:pt x="60" y="209"/>
                  </a:lnTo>
                  <a:lnTo>
                    <a:pt x="51" y="244"/>
                  </a:lnTo>
                  <a:lnTo>
                    <a:pt x="0" y="244"/>
                  </a:lnTo>
                  <a:lnTo>
                    <a:pt x="15" y="0"/>
                  </a:lnTo>
                  <a:lnTo>
                    <a:pt x="1065"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0" name="Freeform 18"/>
            <p:cNvSpPr>
              <a:spLocks noEditPoints="1"/>
            </p:cNvSpPr>
            <p:nvPr userDrawn="1"/>
          </p:nvSpPr>
          <p:spPr bwMode="auto">
            <a:xfrm>
              <a:off x="3627438" y="890588"/>
              <a:ext cx="152400" cy="144463"/>
            </a:xfrm>
            <a:custGeom>
              <a:avLst/>
              <a:gdLst>
                <a:gd name="T0" fmla="*/ 487 w 1150"/>
                <a:gd name="T1" fmla="*/ 1087 h 1094"/>
                <a:gd name="T2" fmla="*/ 351 w 1150"/>
                <a:gd name="T3" fmla="*/ 1051 h 1094"/>
                <a:gd name="T4" fmla="*/ 231 w 1150"/>
                <a:gd name="T5" fmla="*/ 984 h 1094"/>
                <a:gd name="T6" fmla="*/ 131 w 1150"/>
                <a:gd name="T7" fmla="*/ 894 h 1094"/>
                <a:gd name="T8" fmla="*/ 56 w 1150"/>
                <a:gd name="T9" fmla="*/ 783 h 1094"/>
                <a:gd name="T10" fmla="*/ 11 w 1150"/>
                <a:gd name="T11" fmla="*/ 656 h 1094"/>
                <a:gd name="T12" fmla="*/ 0 w 1150"/>
                <a:gd name="T13" fmla="*/ 547 h 1094"/>
                <a:gd name="T14" fmla="*/ 17 w 1150"/>
                <a:gd name="T15" fmla="*/ 411 h 1094"/>
                <a:gd name="T16" fmla="*/ 69 w 1150"/>
                <a:gd name="T17" fmla="*/ 287 h 1094"/>
                <a:gd name="T18" fmla="*/ 149 w 1150"/>
                <a:gd name="T19" fmla="*/ 180 h 1094"/>
                <a:gd name="T20" fmla="*/ 253 w 1150"/>
                <a:gd name="T21" fmla="*/ 94 h 1094"/>
                <a:gd name="T22" fmla="*/ 378 w 1150"/>
                <a:gd name="T23" fmla="*/ 33 h 1094"/>
                <a:gd name="T24" fmla="*/ 517 w 1150"/>
                <a:gd name="T25" fmla="*/ 3 h 1094"/>
                <a:gd name="T26" fmla="*/ 634 w 1150"/>
                <a:gd name="T27" fmla="*/ 3 h 1094"/>
                <a:gd name="T28" fmla="*/ 773 w 1150"/>
                <a:gd name="T29" fmla="*/ 33 h 1094"/>
                <a:gd name="T30" fmla="*/ 895 w 1150"/>
                <a:gd name="T31" fmla="*/ 94 h 1094"/>
                <a:gd name="T32" fmla="*/ 1000 w 1150"/>
                <a:gd name="T33" fmla="*/ 180 h 1094"/>
                <a:gd name="T34" fmla="*/ 1080 w 1150"/>
                <a:gd name="T35" fmla="*/ 287 h 1094"/>
                <a:gd name="T36" fmla="*/ 1132 w 1150"/>
                <a:gd name="T37" fmla="*/ 411 h 1094"/>
                <a:gd name="T38" fmla="*/ 1150 w 1150"/>
                <a:gd name="T39" fmla="*/ 547 h 1094"/>
                <a:gd name="T40" fmla="*/ 1138 w 1150"/>
                <a:gd name="T41" fmla="*/ 656 h 1094"/>
                <a:gd name="T42" fmla="*/ 1093 w 1150"/>
                <a:gd name="T43" fmla="*/ 783 h 1094"/>
                <a:gd name="T44" fmla="*/ 1018 w 1150"/>
                <a:gd name="T45" fmla="*/ 894 h 1094"/>
                <a:gd name="T46" fmla="*/ 919 w 1150"/>
                <a:gd name="T47" fmla="*/ 984 h 1094"/>
                <a:gd name="T48" fmla="*/ 798 w 1150"/>
                <a:gd name="T49" fmla="*/ 1051 h 1094"/>
                <a:gd name="T50" fmla="*/ 662 w 1150"/>
                <a:gd name="T51" fmla="*/ 1087 h 1094"/>
                <a:gd name="T52" fmla="*/ 575 w 1150"/>
                <a:gd name="T53" fmla="*/ 82 h 1094"/>
                <a:gd name="T54" fmla="*/ 490 w 1150"/>
                <a:gd name="T55" fmla="*/ 94 h 1094"/>
                <a:gd name="T56" fmla="*/ 403 w 1150"/>
                <a:gd name="T57" fmla="*/ 137 h 1094"/>
                <a:gd name="T58" fmla="*/ 334 w 1150"/>
                <a:gd name="T59" fmla="*/ 204 h 1094"/>
                <a:gd name="T60" fmla="*/ 284 w 1150"/>
                <a:gd name="T61" fmla="*/ 290 h 1094"/>
                <a:gd name="T62" fmla="*/ 251 w 1150"/>
                <a:gd name="T63" fmla="*/ 386 h 1094"/>
                <a:gd name="T64" fmla="*/ 233 w 1150"/>
                <a:gd name="T65" fmla="*/ 507 h 1094"/>
                <a:gd name="T66" fmla="*/ 240 w 1150"/>
                <a:gd name="T67" fmla="*/ 647 h 1094"/>
                <a:gd name="T68" fmla="*/ 262 w 1150"/>
                <a:gd name="T69" fmla="*/ 747 h 1094"/>
                <a:gd name="T70" fmla="*/ 302 w 1150"/>
                <a:gd name="T71" fmla="*/ 840 h 1094"/>
                <a:gd name="T72" fmla="*/ 360 w 1150"/>
                <a:gd name="T73" fmla="*/ 919 h 1094"/>
                <a:gd name="T74" fmla="*/ 435 w 1150"/>
                <a:gd name="T75" fmla="*/ 977 h 1094"/>
                <a:gd name="T76" fmla="*/ 531 w 1150"/>
                <a:gd name="T77" fmla="*/ 1008 h 1094"/>
                <a:gd name="T78" fmla="*/ 619 w 1150"/>
                <a:gd name="T79" fmla="*/ 1008 h 1094"/>
                <a:gd name="T80" fmla="*/ 715 w 1150"/>
                <a:gd name="T81" fmla="*/ 977 h 1094"/>
                <a:gd name="T82" fmla="*/ 791 w 1150"/>
                <a:gd name="T83" fmla="*/ 919 h 1094"/>
                <a:gd name="T84" fmla="*/ 848 w 1150"/>
                <a:gd name="T85" fmla="*/ 840 h 1094"/>
                <a:gd name="T86" fmla="*/ 888 w 1150"/>
                <a:gd name="T87" fmla="*/ 747 h 1094"/>
                <a:gd name="T88" fmla="*/ 911 w 1150"/>
                <a:gd name="T89" fmla="*/ 647 h 1094"/>
                <a:gd name="T90" fmla="*/ 918 w 1150"/>
                <a:gd name="T91" fmla="*/ 507 h 1094"/>
                <a:gd name="T92" fmla="*/ 899 w 1150"/>
                <a:gd name="T93" fmla="*/ 386 h 1094"/>
                <a:gd name="T94" fmla="*/ 867 w 1150"/>
                <a:gd name="T95" fmla="*/ 290 h 1094"/>
                <a:gd name="T96" fmla="*/ 816 w 1150"/>
                <a:gd name="T97" fmla="*/ 204 h 1094"/>
                <a:gd name="T98" fmla="*/ 747 w 1150"/>
                <a:gd name="T99" fmla="*/ 137 h 1094"/>
                <a:gd name="T100" fmla="*/ 660 w 1150"/>
                <a:gd name="T101" fmla="*/ 94 h 1094"/>
                <a:gd name="T102" fmla="*/ 575 w 1150"/>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0" h="1094">
                  <a:moveTo>
                    <a:pt x="575" y="1094"/>
                  </a:moveTo>
                  <a:lnTo>
                    <a:pt x="575" y="1094"/>
                  </a:lnTo>
                  <a:lnTo>
                    <a:pt x="546" y="1093"/>
                  </a:lnTo>
                  <a:lnTo>
                    <a:pt x="517" y="1091"/>
                  </a:lnTo>
                  <a:lnTo>
                    <a:pt x="487" y="1087"/>
                  </a:lnTo>
                  <a:lnTo>
                    <a:pt x="460" y="1082"/>
                  </a:lnTo>
                  <a:lnTo>
                    <a:pt x="431" y="1076"/>
                  </a:lnTo>
                  <a:lnTo>
                    <a:pt x="405" y="1069"/>
                  </a:lnTo>
                  <a:lnTo>
                    <a:pt x="378" y="1060"/>
                  </a:lnTo>
                  <a:lnTo>
                    <a:pt x="351" y="1051"/>
                  </a:lnTo>
                  <a:lnTo>
                    <a:pt x="326" y="1039"/>
                  </a:lnTo>
                  <a:lnTo>
                    <a:pt x="301" y="1027"/>
                  </a:lnTo>
                  <a:lnTo>
                    <a:pt x="277" y="1014"/>
                  </a:lnTo>
                  <a:lnTo>
                    <a:pt x="253" y="1000"/>
                  </a:lnTo>
                  <a:lnTo>
                    <a:pt x="231" y="984"/>
                  </a:lnTo>
                  <a:lnTo>
                    <a:pt x="209" y="968"/>
                  </a:lnTo>
                  <a:lnTo>
                    <a:pt x="188" y="950"/>
                  </a:lnTo>
                  <a:lnTo>
                    <a:pt x="168" y="933"/>
                  </a:lnTo>
                  <a:lnTo>
                    <a:pt x="149" y="914"/>
                  </a:lnTo>
                  <a:lnTo>
                    <a:pt x="131" y="894"/>
                  </a:lnTo>
                  <a:lnTo>
                    <a:pt x="114" y="873"/>
                  </a:lnTo>
                  <a:lnTo>
                    <a:pt x="98" y="851"/>
                  </a:lnTo>
                  <a:lnTo>
                    <a:pt x="82" y="830"/>
                  </a:lnTo>
                  <a:lnTo>
                    <a:pt x="69" y="806"/>
                  </a:lnTo>
                  <a:lnTo>
                    <a:pt x="56" y="783"/>
                  </a:lnTo>
                  <a:lnTo>
                    <a:pt x="45" y="758"/>
                  </a:lnTo>
                  <a:lnTo>
                    <a:pt x="34" y="734"/>
                  </a:lnTo>
                  <a:lnTo>
                    <a:pt x="25" y="708"/>
                  </a:lnTo>
                  <a:lnTo>
                    <a:pt x="17" y="683"/>
                  </a:lnTo>
                  <a:lnTo>
                    <a:pt x="11" y="656"/>
                  </a:lnTo>
                  <a:lnTo>
                    <a:pt x="6" y="629"/>
                  </a:lnTo>
                  <a:lnTo>
                    <a:pt x="2" y="602"/>
                  </a:lnTo>
                  <a:lnTo>
                    <a:pt x="0" y="574"/>
                  </a:lnTo>
                  <a:lnTo>
                    <a:pt x="0" y="547"/>
                  </a:lnTo>
                  <a:lnTo>
                    <a:pt x="0" y="547"/>
                  </a:lnTo>
                  <a:lnTo>
                    <a:pt x="0" y="519"/>
                  </a:lnTo>
                  <a:lnTo>
                    <a:pt x="2" y="491"/>
                  </a:lnTo>
                  <a:lnTo>
                    <a:pt x="6" y="464"/>
                  </a:lnTo>
                  <a:lnTo>
                    <a:pt x="11" y="437"/>
                  </a:lnTo>
                  <a:lnTo>
                    <a:pt x="17" y="411"/>
                  </a:lnTo>
                  <a:lnTo>
                    <a:pt x="25" y="385"/>
                  </a:lnTo>
                  <a:lnTo>
                    <a:pt x="34" y="360"/>
                  </a:lnTo>
                  <a:lnTo>
                    <a:pt x="45" y="335"/>
                  </a:lnTo>
                  <a:lnTo>
                    <a:pt x="56" y="310"/>
                  </a:lnTo>
                  <a:lnTo>
                    <a:pt x="69" y="287"/>
                  </a:lnTo>
                  <a:lnTo>
                    <a:pt x="82" y="264"/>
                  </a:lnTo>
                  <a:lnTo>
                    <a:pt x="98" y="242"/>
                  </a:lnTo>
                  <a:lnTo>
                    <a:pt x="114" y="220"/>
                  </a:lnTo>
                  <a:lnTo>
                    <a:pt x="131" y="200"/>
                  </a:lnTo>
                  <a:lnTo>
                    <a:pt x="149" y="180"/>
                  </a:lnTo>
                  <a:lnTo>
                    <a:pt x="168" y="161"/>
                  </a:lnTo>
                  <a:lnTo>
                    <a:pt x="188" y="143"/>
                  </a:lnTo>
                  <a:lnTo>
                    <a:pt x="209" y="125"/>
                  </a:lnTo>
                  <a:lnTo>
                    <a:pt x="231" y="109"/>
                  </a:lnTo>
                  <a:lnTo>
                    <a:pt x="253" y="94"/>
                  </a:lnTo>
                  <a:lnTo>
                    <a:pt x="277" y="79"/>
                  </a:lnTo>
                  <a:lnTo>
                    <a:pt x="301" y="66"/>
                  </a:lnTo>
                  <a:lnTo>
                    <a:pt x="326" y="54"/>
                  </a:lnTo>
                  <a:lnTo>
                    <a:pt x="351" y="44"/>
                  </a:lnTo>
                  <a:lnTo>
                    <a:pt x="378" y="33"/>
                  </a:lnTo>
                  <a:lnTo>
                    <a:pt x="405" y="24"/>
                  </a:lnTo>
                  <a:lnTo>
                    <a:pt x="431" y="17"/>
                  </a:lnTo>
                  <a:lnTo>
                    <a:pt x="460" y="11"/>
                  </a:lnTo>
                  <a:lnTo>
                    <a:pt x="487" y="6"/>
                  </a:lnTo>
                  <a:lnTo>
                    <a:pt x="517" y="3"/>
                  </a:lnTo>
                  <a:lnTo>
                    <a:pt x="546" y="1"/>
                  </a:lnTo>
                  <a:lnTo>
                    <a:pt x="575" y="0"/>
                  </a:lnTo>
                  <a:lnTo>
                    <a:pt x="575" y="0"/>
                  </a:lnTo>
                  <a:lnTo>
                    <a:pt x="605" y="1"/>
                  </a:lnTo>
                  <a:lnTo>
                    <a:pt x="634" y="3"/>
                  </a:lnTo>
                  <a:lnTo>
                    <a:pt x="662" y="6"/>
                  </a:lnTo>
                  <a:lnTo>
                    <a:pt x="691" y="11"/>
                  </a:lnTo>
                  <a:lnTo>
                    <a:pt x="719" y="17"/>
                  </a:lnTo>
                  <a:lnTo>
                    <a:pt x="746" y="24"/>
                  </a:lnTo>
                  <a:lnTo>
                    <a:pt x="773" y="33"/>
                  </a:lnTo>
                  <a:lnTo>
                    <a:pt x="798" y="44"/>
                  </a:lnTo>
                  <a:lnTo>
                    <a:pt x="824" y="54"/>
                  </a:lnTo>
                  <a:lnTo>
                    <a:pt x="848" y="66"/>
                  </a:lnTo>
                  <a:lnTo>
                    <a:pt x="873" y="79"/>
                  </a:lnTo>
                  <a:lnTo>
                    <a:pt x="895" y="94"/>
                  </a:lnTo>
                  <a:lnTo>
                    <a:pt x="919" y="109"/>
                  </a:lnTo>
                  <a:lnTo>
                    <a:pt x="940" y="125"/>
                  </a:lnTo>
                  <a:lnTo>
                    <a:pt x="961" y="143"/>
                  </a:lnTo>
                  <a:lnTo>
                    <a:pt x="981" y="161"/>
                  </a:lnTo>
                  <a:lnTo>
                    <a:pt x="1000" y="180"/>
                  </a:lnTo>
                  <a:lnTo>
                    <a:pt x="1018" y="200"/>
                  </a:lnTo>
                  <a:lnTo>
                    <a:pt x="1035" y="220"/>
                  </a:lnTo>
                  <a:lnTo>
                    <a:pt x="1052" y="242"/>
                  </a:lnTo>
                  <a:lnTo>
                    <a:pt x="1066" y="264"/>
                  </a:lnTo>
                  <a:lnTo>
                    <a:pt x="1080" y="287"/>
                  </a:lnTo>
                  <a:lnTo>
                    <a:pt x="1093" y="310"/>
                  </a:lnTo>
                  <a:lnTo>
                    <a:pt x="1104" y="335"/>
                  </a:lnTo>
                  <a:lnTo>
                    <a:pt x="1115" y="360"/>
                  </a:lnTo>
                  <a:lnTo>
                    <a:pt x="1123" y="385"/>
                  </a:lnTo>
                  <a:lnTo>
                    <a:pt x="1132" y="411"/>
                  </a:lnTo>
                  <a:lnTo>
                    <a:pt x="1138" y="437"/>
                  </a:lnTo>
                  <a:lnTo>
                    <a:pt x="1143" y="464"/>
                  </a:lnTo>
                  <a:lnTo>
                    <a:pt x="1147" y="491"/>
                  </a:lnTo>
                  <a:lnTo>
                    <a:pt x="1149" y="519"/>
                  </a:lnTo>
                  <a:lnTo>
                    <a:pt x="1150" y="547"/>
                  </a:lnTo>
                  <a:lnTo>
                    <a:pt x="1150" y="547"/>
                  </a:lnTo>
                  <a:lnTo>
                    <a:pt x="1149" y="574"/>
                  </a:lnTo>
                  <a:lnTo>
                    <a:pt x="1147" y="602"/>
                  </a:lnTo>
                  <a:lnTo>
                    <a:pt x="1143" y="629"/>
                  </a:lnTo>
                  <a:lnTo>
                    <a:pt x="1138" y="656"/>
                  </a:lnTo>
                  <a:lnTo>
                    <a:pt x="1132" y="683"/>
                  </a:lnTo>
                  <a:lnTo>
                    <a:pt x="1123" y="708"/>
                  </a:lnTo>
                  <a:lnTo>
                    <a:pt x="1115" y="734"/>
                  </a:lnTo>
                  <a:lnTo>
                    <a:pt x="1104" y="758"/>
                  </a:lnTo>
                  <a:lnTo>
                    <a:pt x="1093" y="783"/>
                  </a:lnTo>
                  <a:lnTo>
                    <a:pt x="1080" y="806"/>
                  </a:lnTo>
                  <a:lnTo>
                    <a:pt x="1066" y="830"/>
                  </a:lnTo>
                  <a:lnTo>
                    <a:pt x="1052" y="851"/>
                  </a:lnTo>
                  <a:lnTo>
                    <a:pt x="1035" y="873"/>
                  </a:lnTo>
                  <a:lnTo>
                    <a:pt x="1018" y="894"/>
                  </a:lnTo>
                  <a:lnTo>
                    <a:pt x="1000" y="914"/>
                  </a:lnTo>
                  <a:lnTo>
                    <a:pt x="981" y="933"/>
                  </a:lnTo>
                  <a:lnTo>
                    <a:pt x="961" y="950"/>
                  </a:lnTo>
                  <a:lnTo>
                    <a:pt x="940" y="968"/>
                  </a:lnTo>
                  <a:lnTo>
                    <a:pt x="919" y="984"/>
                  </a:lnTo>
                  <a:lnTo>
                    <a:pt x="895" y="1000"/>
                  </a:lnTo>
                  <a:lnTo>
                    <a:pt x="873" y="1014"/>
                  </a:lnTo>
                  <a:lnTo>
                    <a:pt x="848" y="1027"/>
                  </a:lnTo>
                  <a:lnTo>
                    <a:pt x="824" y="1039"/>
                  </a:lnTo>
                  <a:lnTo>
                    <a:pt x="798" y="1051"/>
                  </a:lnTo>
                  <a:lnTo>
                    <a:pt x="773" y="1060"/>
                  </a:lnTo>
                  <a:lnTo>
                    <a:pt x="746" y="1069"/>
                  </a:lnTo>
                  <a:lnTo>
                    <a:pt x="719" y="1076"/>
                  </a:lnTo>
                  <a:lnTo>
                    <a:pt x="691" y="1082"/>
                  </a:lnTo>
                  <a:lnTo>
                    <a:pt x="662" y="1087"/>
                  </a:lnTo>
                  <a:lnTo>
                    <a:pt x="634" y="1091"/>
                  </a:lnTo>
                  <a:lnTo>
                    <a:pt x="605" y="1093"/>
                  </a:lnTo>
                  <a:lnTo>
                    <a:pt x="575" y="1094"/>
                  </a:lnTo>
                  <a:lnTo>
                    <a:pt x="575" y="1094"/>
                  </a:lnTo>
                  <a:close/>
                  <a:moveTo>
                    <a:pt x="575" y="82"/>
                  </a:moveTo>
                  <a:lnTo>
                    <a:pt x="575" y="82"/>
                  </a:lnTo>
                  <a:lnTo>
                    <a:pt x="553" y="83"/>
                  </a:lnTo>
                  <a:lnTo>
                    <a:pt x="531" y="86"/>
                  </a:lnTo>
                  <a:lnTo>
                    <a:pt x="510" y="90"/>
                  </a:lnTo>
                  <a:lnTo>
                    <a:pt x="490" y="94"/>
                  </a:lnTo>
                  <a:lnTo>
                    <a:pt x="471" y="100"/>
                  </a:lnTo>
                  <a:lnTo>
                    <a:pt x="453" y="108"/>
                  </a:lnTo>
                  <a:lnTo>
                    <a:pt x="435" y="116"/>
                  </a:lnTo>
                  <a:lnTo>
                    <a:pt x="419" y="125"/>
                  </a:lnTo>
                  <a:lnTo>
                    <a:pt x="403" y="137"/>
                  </a:lnTo>
                  <a:lnTo>
                    <a:pt x="387" y="148"/>
                  </a:lnTo>
                  <a:lnTo>
                    <a:pt x="373" y="161"/>
                  </a:lnTo>
                  <a:lnTo>
                    <a:pt x="360" y="174"/>
                  </a:lnTo>
                  <a:lnTo>
                    <a:pt x="346" y="189"/>
                  </a:lnTo>
                  <a:lnTo>
                    <a:pt x="334" y="204"/>
                  </a:lnTo>
                  <a:lnTo>
                    <a:pt x="323" y="219"/>
                  </a:lnTo>
                  <a:lnTo>
                    <a:pt x="312" y="237"/>
                  </a:lnTo>
                  <a:lnTo>
                    <a:pt x="302" y="253"/>
                  </a:lnTo>
                  <a:lnTo>
                    <a:pt x="292" y="272"/>
                  </a:lnTo>
                  <a:lnTo>
                    <a:pt x="284" y="290"/>
                  </a:lnTo>
                  <a:lnTo>
                    <a:pt x="276" y="308"/>
                  </a:lnTo>
                  <a:lnTo>
                    <a:pt x="269" y="327"/>
                  </a:lnTo>
                  <a:lnTo>
                    <a:pt x="262" y="346"/>
                  </a:lnTo>
                  <a:lnTo>
                    <a:pt x="256" y="367"/>
                  </a:lnTo>
                  <a:lnTo>
                    <a:pt x="251" y="386"/>
                  </a:lnTo>
                  <a:lnTo>
                    <a:pt x="247" y="407"/>
                  </a:lnTo>
                  <a:lnTo>
                    <a:pt x="243" y="426"/>
                  </a:lnTo>
                  <a:lnTo>
                    <a:pt x="240" y="446"/>
                  </a:lnTo>
                  <a:lnTo>
                    <a:pt x="237" y="467"/>
                  </a:lnTo>
                  <a:lnTo>
                    <a:pt x="233" y="507"/>
                  </a:lnTo>
                  <a:lnTo>
                    <a:pt x="232" y="547"/>
                  </a:lnTo>
                  <a:lnTo>
                    <a:pt x="232" y="547"/>
                  </a:lnTo>
                  <a:lnTo>
                    <a:pt x="233" y="587"/>
                  </a:lnTo>
                  <a:lnTo>
                    <a:pt x="237" y="626"/>
                  </a:lnTo>
                  <a:lnTo>
                    <a:pt x="240" y="647"/>
                  </a:lnTo>
                  <a:lnTo>
                    <a:pt x="243" y="667"/>
                  </a:lnTo>
                  <a:lnTo>
                    <a:pt x="247" y="687"/>
                  </a:lnTo>
                  <a:lnTo>
                    <a:pt x="251" y="707"/>
                  </a:lnTo>
                  <a:lnTo>
                    <a:pt x="256" y="728"/>
                  </a:lnTo>
                  <a:lnTo>
                    <a:pt x="262" y="747"/>
                  </a:lnTo>
                  <a:lnTo>
                    <a:pt x="269" y="766"/>
                  </a:lnTo>
                  <a:lnTo>
                    <a:pt x="276" y="785"/>
                  </a:lnTo>
                  <a:lnTo>
                    <a:pt x="284" y="804"/>
                  </a:lnTo>
                  <a:lnTo>
                    <a:pt x="292" y="822"/>
                  </a:lnTo>
                  <a:lnTo>
                    <a:pt x="302" y="840"/>
                  </a:lnTo>
                  <a:lnTo>
                    <a:pt x="312" y="857"/>
                  </a:lnTo>
                  <a:lnTo>
                    <a:pt x="323" y="874"/>
                  </a:lnTo>
                  <a:lnTo>
                    <a:pt x="334" y="889"/>
                  </a:lnTo>
                  <a:lnTo>
                    <a:pt x="346" y="904"/>
                  </a:lnTo>
                  <a:lnTo>
                    <a:pt x="360" y="919"/>
                  </a:lnTo>
                  <a:lnTo>
                    <a:pt x="373" y="932"/>
                  </a:lnTo>
                  <a:lnTo>
                    <a:pt x="387" y="945"/>
                  </a:lnTo>
                  <a:lnTo>
                    <a:pt x="403" y="957"/>
                  </a:lnTo>
                  <a:lnTo>
                    <a:pt x="419" y="968"/>
                  </a:lnTo>
                  <a:lnTo>
                    <a:pt x="435" y="977"/>
                  </a:lnTo>
                  <a:lnTo>
                    <a:pt x="453" y="986"/>
                  </a:lnTo>
                  <a:lnTo>
                    <a:pt x="471" y="993"/>
                  </a:lnTo>
                  <a:lnTo>
                    <a:pt x="490" y="1000"/>
                  </a:lnTo>
                  <a:lnTo>
                    <a:pt x="510" y="1005"/>
                  </a:lnTo>
                  <a:lnTo>
                    <a:pt x="531" y="1008"/>
                  </a:lnTo>
                  <a:lnTo>
                    <a:pt x="553" y="1010"/>
                  </a:lnTo>
                  <a:lnTo>
                    <a:pt x="575" y="1011"/>
                  </a:lnTo>
                  <a:lnTo>
                    <a:pt x="575" y="1011"/>
                  </a:lnTo>
                  <a:lnTo>
                    <a:pt x="598" y="1010"/>
                  </a:lnTo>
                  <a:lnTo>
                    <a:pt x="619" y="1008"/>
                  </a:lnTo>
                  <a:lnTo>
                    <a:pt x="640" y="1005"/>
                  </a:lnTo>
                  <a:lnTo>
                    <a:pt x="660" y="1000"/>
                  </a:lnTo>
                  <a:lnTo>
                    <a:pt x="679" y="993"/>
                  </a:lnTo>
                  <a:lnTo>
                    <a:pt x="697" y="986"/>
                  </a:lnTo>
                  <a:lnTo>
                    <a:pt x="715" y="977"/>
                  </a:lnTo>
                  <a:lnTo>
                    <a:pt x="732" y="968"/>
                  </a:lnTo>
                  <a:lnTo>
                    <a:pt x="747" y="957"/>
                  </a:lnTo>
                  <a:lnTo>
                    <a:pt x="762" y="945"/>
                  </a:lnTo>
                  <a:lnTo>
                    <a:pt x="777" y="932"/>
                  </a:lnTo>
                  <a:lnTo>
                    <a:pt x="791" y="919"/>
                  </a:lnTo>
                  <a:lnTo>
                    <a:pt x="803" y="904"/>
                  </a:lnTo>
                  <a:lnTo>
                    <a:pt x="816" y="889"/>
                  </a:lnTo>
                  <a:lnTo>
                    <a:pt x="828" y="874"/>
                  </a:lnTo>
                  <a:lnTo>
                    <a:pt x="838" y="857"/>
                  </a:lnTo>
                  <a:lnTo>
                    <a:pt x="848" y="840"/>
                  </a:lnTo>
                  <a:lnTo>
                    <a:pt x="858" y="822"/>
                  </a:lnTo>
                  <a:lnTo>
                    <a:pt x="867" y="804"/>
                  </a:lnTo>
                  <a:lnTo>
                    <a:pt x="874" y="785"/>
                  </a:lnTo>
                  <a:lnTo>
                    <a:pt x="881" y="766"/>
                  </a:lnTo>
                  <a:lnTo>
                    <a:pt x="888" y="747"/>
                  </a:lnTo>
                  <a:lnTo>
                    <a:pt x="894" y="728"/>
                  </a:lnTo>
                  <a:lnTo>
                    <a:pt x="899" y="707"/>
                  </a:lnTo>
                  <a:lnTo>
                    <a:pt x="904" y="687"/>
                  </a:lnTo>
                  <a:lnTo>
                    <a:pt x="908" y="667"/>
                  </a:lnTo>
                  <a:lnTo>
                    <a:pt x="911" y="647"/>
                  </a:lnTo>
                  <a:lnTo>
                    <a:pt x="914" y="626"/>
                  </a:lnTo>
                  <a:lnTo>
                    <a:pt x="918" y="587"/>
                  </a:lnTo>
                  <a:lnTo>
                    <a:pt x="919" y="547"/>
                  </a:lnTo>
                  <a:lnTo>
                    <a:pt x="919" y="547"/>
                  </a:lnTo>
                  <a:lnTo>
                    <a:pt x="918" y="507"/>
                  </a:lnTo>
                  <a:lnTo>
                    <a:pt x="914" y="467"/>
                  </a:lnTo>
                  <a:lnTo>
                    <a:pt x="911" y="446"/>
                  </a:lnTo>
                  <a:lnTo>
                    <a:pt x="908" y="426"/>
                  </a:lnTo>
                  <a:lnTo>
                    <a:pt x="904" y="407"/>
                  </a:lnTo>
                  <a:lnTo>
                    <a:pt x="899" y="386"/>
                  </a:lnTo>
                  <a:lnTo>
                    <a:pt x="894" y="367"/>
                  </a:lnTo>
                  <a:lnTo>
                    <a:pt x="888" y="346"/>
                  </a:lnTo>
                  <a:lnTo>
                    <a:pt x="881" y="327"/>
                  </a:lnTo>
                  <a:lnTo>
                    <a:pt x="874" y="308"/>
                  </a:lnTo>
                  <a:lnTo>
                    <a:pt x="867" y="290"/>
                  </a:lnTo>
                  <a:lnTo>
                    <a:pt x="858" y="272"/>
                  </a:lnTo>
                  <a:lnTo>
                    <a:pt x="848" y="253"/>
                  </a:lnTo>
                  <a:lnTo>
                    <a:pt x="838" y="237"/>
                  </a:lnTo>
                  <a:lnTo>
                    <a:pt x="828" y="219"/>
                  </a:lnTo>
                  <a:lnTo>
                    <a:pt x="816" y="204"/>
                  </a:lnTo>
                  <a:lnTo>
                    <a:pt x="803" y="189"/>
                  </a:lnTo>
                  <a:lnTo>
                    <a:pt x="791" y="174"/>
                  </a:lnTo>
                  <a:lnTo>
                    <a:pt x="777" y="161"/>
                  </a:lnTo>
                  <a:lnTo>
                    <a:pt x="762" y="148"/>
                  </a:lnTo>
                  <a:lnTo>
                    <a:pt x="747" y="137"/>
                  </a:lnTo>
                  <a:lnTo>
                    <a:pt x="732" y="125"/>
                  </a:lnTo>
                  <a:lnTo>
                    <a:pt x="715" y="116"/>
                  </a:lnTo>
                  <a:lnTo>
                    <a:pt x="697" y="108"/>
                  </a:lnTo>
                  <a:lnTo>
                    <a:pt x="679" y="100"/>
                  </a:lnTo>
                  <a:lnTo>
                    <a:pt x="660" y="94"/>
                  </a:lnTo>
                  <a:lnTo>
                    <a:pt x="640" y="90"/>
                  </a:lnTo>
                  <a:lnTo>
                    <a:pt x="619" y="86"/>
                  </a:lnTo>
                  <a:lnTo>
                    <a:pt x="598" y="83"/>
                  </a:lnTo>
                  <a:lnTo>
                    <a:pt x="575" y="82"/>
                  </a:lnTo>
                  <a:lnTo>
                    <a:pt x="57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1" name="Freeform 19"/>
            <p:cNvSpPr>
              <a:spLocks/>
            </p:cNvSpPr>
            <p:nvPr userDrawn="1"/>
          </p:nvSpPr>
          <p:spPr bwMode="auto">
            <a:xfrm>
              <a:off x="1552576" y="1154113"/>
              <a:ext cx="90488" cy="144463"/>
            </a:xfrm>
            <a:custGeom>
              <a:avLst/>
              <a:gdLst>
                <a:gd name="T0" fmla="*/ 38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6 w 683"/>
                <a:gd name="T19" fmla="*/ 787 h 1102"/>
                <a:gd name="T20" fmla="*/ 501 w 683"/>
                <a:gd name="T21" fmla="*/ 720 h 1102"/>
                <a:gd name="T22" fmla="*/ 413 w 683"/>
                <a:gd name="T23" fmla="*/ 659 h 1102"/>
                <a:gd name="T24" fmla="*/ 168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1 w 683"/>
                <a:gd name="T49" fmla="*/ 79 h 1102"/>
                <a:gd name="T50" fmla="*/ 540 w 683"/>
                <a:gd name="T51" fmla="*/ 46 h 1102"/>
                <a:gd name="T52" fmla="*/ 595 w 683"/>
                <a:gd name="T53" fmla="*/ 0 h 1102"/>
                <a:gd name="T54" fmla="*/ 553 w 683"/>
                <a:gd name="T55" fmla="*/ 326 h 1102"/>
                <a:gd name="T56" fmla="*/ 512 w 683"/>
                <a:gd name="T57" fmla="*/ 200 h 1102"/>
                <a:gd name="T58" fmla="*/ 473 w 683"/>
                <a:gd name="T59" fmla="*/ 145 h 1102"/>
                <a:gd name="T60" fmla="*/ 420 w 683"/>
                <a:gd name="T61" fmla="*/ 106 h 1102"/>
                <a:gd name="T62" fmla="*/ 348 w 683"/>
                <a:gd name="T63" fmla="*/ 82 h 1102"/>
                <a:gd name="T64" fmla="*/ 277 w 683"/>
                <a:gd name="T65" fmla="*/ 78 h 1102"/>
                <a:gd name="T66" fmla="*/ 200 w 683"/>
                <a:gd name="T67" fmla="*/ 104 h 1102"/>
                <a:gd name="T68" fmla="*/ 148 w 683"/>
                <a:gd name="T69" fmla="*/ 158 h 1102"/>
                <a:gd name="T70" fmla="*/ 128 w 683"/>
                <a:gd name="T71" fmla="*/ 231 h 1102"/>
                <a:gd name="T72" fmla="*/ 139 w 683"/>
                <a:gd name="T73" fmla="*/ 292 h 1102"/>
                <a:gd name="T74" fmla="*/ 191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3 w 683"/>
                <a:gd name="T89" fmla="*/ 947 h 1102"/>
                <a:gd name="T90" fmla="*/ 597 w 683"/>
                <a:gd name="T91" fmla="*/ 1007 h 1102"/>
                <a:gd name="T92" fmla="*/ 536 w 683"/>
                <a:gd name="T93" fmla="*/ 1053 h 1102"/>
                <a:gd name="T94" fmla="*/ 466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8" y="752"/>
                  </a:lnTo>
                  <a:lnTo>
                    <a:pt x="41" y="771"/>
                  </a:lnTo>
                  <a:lnTo>
                    <a:pt x="46" y="795"/>
                  </a:lnTo>
                  <a:lnTo>
                    <a:pt x="54" y="821"/>
                  </a:lnTo>
                  <a:lnTo>
                    <a:pt x="59" y="835"/>
                  </a:lnTo>
                  <a:lnTo>
                    <a:pt x="64" y="849"/>
                  </a:lnTo>
                  <a:lnTo>
                    <a:pt x="70" y="863"/>
                  </a:lnTo>
                  <a:lnTo>
                    <a:pt x="77" y="878"/>
                  </a:lnTo>
                  <a:lnTo>
                    <a:pt x="84" y="893"/>
                  </a:lnTo>
                  <a:lnTo>
                    <a:pt x="93" y="907"/>
                  </a:lnTo>
                  <a:lnTo>
                    <a:pt x="104" y="921"/>
                  </a:lnTo>
                  <a:lnTo>
                    <a:pt x="115" y="935"/>
                  </a:lnTo>
                  <a:lnTo>
                    <a:pt x="127" y="948"/>
                  </a:lnTo>
                  <a:lnTo>
                    <a:pt x="140" y="961"/>
                  </a:lnTo>
                  <a:lnTo>
                    <a:pt x="155" y="974"/>
                  </a:lnTo>
                  <a:lnTo>
                    <a:pt x="171" y="985"/>
                  </a:lnTo>
                  <a:lnTo>
                    <a:pt x="189" y="995"/>
                  </a:lnTo>
                  <a:lnTo>
                    <a:pt x="207" y="1004"/>
                  </a:lnTo>
                  <a:lnTo>
                    <a:pt x="227" y="1012"/>
                  </a:lnTo>
                  <a:lnTo>
                    <a:pt x="250" y="1020"/>
                  </a:lnTo>
                  <a:lnTo>
                    <a:pt x="273" y="1026"/>
                  </a:lnTo>
                  <a:lnTo>
                    <a:pt x="298" y="1030"/>
                  </a:lnTo>
                  <a:lnTo>
                    <a:pt x="326" y="1032"/>
                  </a:lnTo>
                  <a:lnTo>
                    <a:pt x="354" y="1033"/>
                  </a:lnTo>
                  <a:lnTo>
                    <a:pt x="354" y="1033"/>
                  </a:lnTo>
                  <a:lnTo>
                    <a:pt x="377" y="1032"/>
                  </a:lnTo>
                  <a:lnTo>
                    <a:pt x="398" y="1030"/>
                  </a:lnTo>
                  <a:lnTo>
                    <a:pt x="420" y="1025"/>
                  </a:lnTo>
                  <a:lnTo>
                    <a:pt x="439" y="1019"/>
                  </a:lnTo>
                  <a:lnTo>
                    <a:pt x="458" y="1011"/>
                  </a:lnTo>
                  <a:lnTo>
                    <a:pt x="476" y="1002"/>
                  </a:lnTo>
                  <a:lnTo>
                    <a:pt x="492" y="992"/>
                  </a:lnTo>
                  <a:lnTo>
                    <a:pt x="508" y="980"/>
                  </a:lnTo>
                  <a:lnTo>
                    <a:pt x="522" y="966"/>
                  </a:lnTo>
                  <a:lnTo>
                    <a:pt x="533" y="952"/>
                  </a:lnTo>
                  <a:lnTo>
                    <a:pt x="544" y="937"/>
                  </a:lnTo>
                  <a:lnTo>
                    <a:pt x="553" y="919"/>
                  </a:lnTo>
                  <a:lnTo>
                    <a:pt x="560" y="902"/>
                  </a:lnTo>
                  <a:lnTo>
                    <a:pt x="565" y="884"/>
                  </a:lnTo>
                  <a:lnTo>
                    <a:pt x="569" y="864"/>
                  </a:lnTo>
                  <a:lnTo>
                    <a:pt x="570" y="844"/>
                  </a:lnTo>
                  <a:lnTo>
                    <a:pt x="570" y="844"/>
                  </a:lnTo>
                  <a:lnTo>
                    <a:pt x="569" y="828"/>
                  </a:lnTo>
                  <a:lnTo>
                    <a:pt x="566" y="814"/>
                  </a:lnTo>
                  <a:lnTo>
                    <a:pt x="562" y="800"/>
                  </a:lnTo>
                  <a:lnTo>
                    <a:pt x="556"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2" y="634"/>
                  </a:lnTo>
                  <a:lnTo>
                    <a:pt x="206" y="550"/>
                  </a:lnTo>
                  <a:lnTo>
                    <a:pt x="206" y="550"/>
                  </a:lnTo>
                  <a:lnTo>
                    <a:pt x="186" y="540"/>
                  </a:lnTo>
                  <a:lnTo>
                    <a:pt x="168" y="529"/>
                  </a:lnTo>
                  <a:lnTo>
                    <a:pt x="151" y="516"/>
                  </a:lnTo>
                  <a:lnTo>
                    <a:pt x="133" y="502"/>
                  </a:lnTo>
                  <a:lnTo>
                    <a:pt x="117" y="488"/>
                  </a:lnTo>
                  <a:lnTo>
                    <a:pt x="101"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0" y="154"/>
                  </a:lnTo>
                  <a:lnTo>
                    <a:pt x="46" y="142"/>
                  </a:lnTo>
                  <a:lnTo>
                    <a:pt x="54" y="132"/>
                  </a:lnTo>
                  <a:lnTo>
                    <a:pt x="61" y="121"/>
                  </a:lnTo>
                  <a:lnTo>
                    <a:pt x="68" y="112"/>
                  </a:lnTo>
                  <a:lnTo>
                    <a:pt x="76" y="101"/>
                  </a:lnTo>
                  <a:lnTo>
                    <a:pt x="85" y="92"/>
                  </a:lnTo>
                  <a:lnTo>
                    <a:pt x="94" y="83"/>
                  </a:lnTo>
                  <a:lnTo>
                    <a:pt x="105" y="75"/>
                  </a:lnTo>
                  <a:lnTo>
                    <a:pt x="115" y="67"/>
                  </a:lnTo>
                  <a:lnTo>
                    <a:pt x="125" y="60"/>
                  </a:lnTo>
                  <a:lnTo>
                    <a:pt x="136" y="52"/>
                  </a:lnTo>
                  <a:lnTo>
                    <a:pt x="148" y="45"/>
                  </a:lnTo>
                  <a:lnTo>
                    <a:pt x="160" y="39"/>
                  </a:lnTo>
                  <a:lnTo>
                    <a:pt x="172" y="34"/>
                  </a:lnTo>
                  <a:lnTo>
                    <a:pt x="185" y="29"/>
                  </a:lnTo>
                  <a:lnTo>
                    <a:pt x="199" y="24"/>
                  </a:lnTo>
                  <a:lnTo>
                    <a:pt x="212" y="20"/>
                  </a:lnTo>
                  <a:lnTo>
                    <a:pt x="225" y="17"/>
                  </a:lnTo>
                  <a:lnTo>
                    <a:pt x="240" y="14"/>
                  </a:lnTo>
                  <a:lnTo>
                    <a:pt x="255" y="12"/>
                  </a:lnTo>
                  <a:lnTo>
                    <a:pt x="269" y="9"/>
                  </a:lnTo>
                  <a:lnTo>
                    <a:pt x="285" y="8"/>
                  </a:lnTo>
                  <a:lnTo>
                    <a:pt x="300" y="8"/>
                  </a:lnTo>
                  <a:lnTo>
                    <a:pt x="300" y="8"/>
                  </a:lnTo>
                  <a:lnTo>
                    <a:pt x="319" y="8"/>
                  </a:lnTo>
                  <a:lnTo>
                    <a:pt x="337" y="10"/>
                  </a:lnTo>
                  <a:lnTo>
                    <a:pt x="353" y="12"/>
                  </a:lnTo>
                  <a:lnTo>
                    <a:pt x="368" y="15"/>
                  </a:lnTo>
                  <a:lnTo>
                    <a:pt x="384" y="18"/>
                  </a:lnTo>
                  <a:lnTo>
                    <a:pt x="398" y="21"/>
                  </a:lnTo>
                  <a:lnTo>
                    <a:pt x="411" y="25"/>
                  </a:lnTo>
                  <a:lnTo>
                    <a:pt x="425" y="30"/>
                  </a:lnTo>
                  <a:lnTo>
                    <a:pt x="448" y="40"/>
                  </a:lnTo>
                  <a:lnTo>
                    <a:pt x="471" y="52"/>
                  </a:lnTo>
                  <a:lnTo>
                    <a:pt x="491" y="66"/>
                  </a:lnTo>
                  <a:lnTo>
                    <a:pt x="511" y="79"/>
                  </a:lnTo>
                  <a:lnTo>
                    <a:pt x="511" y="79"/>
                  </a:lnTo>
                  <a:lnTo>
                    <a:pt x="519" y="73"/>
                  </a:lnTo>
                  <a:lnTo>
                    <a:pt x="526" y="65"/>
                  </a:lnTo>
                  <a:lnTo>
                    <a:pt x="533" y="57"/>
                  </a:lnTo>
                  <a:lnTo>
                    <a:pt x="540" y="46"/>
                  </a:lnTo>
                  <a:lnTo>
                    <a:pt x="546" y="36"/>
                  </a:lnTo>
                  <a:lnTo>
                    <a:pt x="553" y="25"/>
                  </a:lnTo>
                  <a:lnTo>
                    <a:pt x="557" y="13"/>
                  </a:lnTo>
                  <a:lnTo>
                    <a:pt x="561" y="0"/>
                  </a:lnTo>
                  <a:lnTo>
                    <a:pt x="595" y="0"/>
                  </a:lnTo>
                  <a:lnTo>
                    <a:pt x="595" y="380"/>
                  </a:lnTo>
                  <a:lnTo>
                    <a:pt x="559" y="380"/>
                  </a:lnTo>
                  <a:lnTo>
                    <a:pt x="559" y="380"/>
                  </a:lnTo>
                  <a:lnTo>
                    <a:pt x="557" y="353"/>
                  </a:lnTo>
                  <a:lnTo>
                    <a:pt x="553" y="326"/>
                  </a:lnTo>
                  <a:lnTo>
                    <a:pt x="547" y="300"/>
                  </a:lnTo>
                  <a:lnTo>
                    <a:pt x="541" y="274"/>
                  </a:lnTo>
                  <a:lnTo>
                    <a:pt x="533" y="249"/>
                  </a:lnTo>
                  <a:lnTo>
                    <a:pt x="523" y="223"/>
                  </a:lnTo>
                  <a:lnTo>
                    <a:pt x="512" y="200"/>
                  </a:lnTo>
                  <a:lnTo>
                    <a:pt x="504" y="187"/>
                  </a:lnTo>
                  <a:lnTo>
                    <a:pt x="497" y="177"/>
                  </a:lnTo>
                  <a:lnTo>
                    <a:pt x="490" y="166"/>
                  </a:lnTo>
                  <a:lnTo>
                    <a:pt x="482" y="156"/>
                  </a:lnTo>
                  <a:lnTo>
                    <a:pt x="473" y="145"/>
                  </a:lnTo>
                  <a:lnTo>
                    <a:pt x="464" y="136"/>
                  </a:lnTo>
                  <a:lnTo>
                    <a:pt x="453" y="128"/>
                  </a:lnTo>
                  <a:lnTo>
                    <a:pt x="443" y="120"/>
                  </a:lnTo>
                  <a:lnTo>
                    <a:pt x="431" y="112"/>
                  </a:lnTo>
                  <a:lnTo>
                    <a:pt x="420"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8" y="112"/>
                  </a:lnTo>
                  <a:lnTo>
                    <a:pt x="175" y="122"/>
                  </a:lnTo>
                  <a:lnTo>
                    <a:pt x="165" y="133"/>
                  </a:lnTo>
                  <a:lnTo>
                    <a:pt x="156" y="144"/>
                  </a:lnTo>
                  <a:lnTo>
                    <a:pt x="148" y="158"/>
                  </a:lnTo>
                  <a:lnTo>
                    <a:pt x="140" y="171"/>
                  </a:lnTo>
                  <a:lnTo>
                    <a:pt x="135" y="185"/>
                  </a:lnTo>
                  <a:lnTo>
                    <a:pt x="131" y="200"/>
                  </a:lnTo>
                  <a:lnTo>
                    <a:pt x="128" y="215"/>
                  </a:lnTo>
                  <a:lnTo>
                    <a:pt x="128" y="231"/>
                  </a:lnTo>
                  <a:lnTo>
                    <a:pt x="128" y="231"/>
                  </a:lnTo>
                  <a:lnTo>
                    <a:pt x="128" y="248"/>
                  </a:lnTo>
                  <a:lnTo>
                    <a:pt x="131" y="263"/>
                  </a:lnTo>
                  <a:lnTo>
                    <a:pt x="134" y="277"/>
                  </a:lnTo>
                  <a:lnTo>
                    <a:pt x="139" y="292"/>
                  </a:lnTo>
                  <a:lnTo>
                    <a:pt x="147" y="305"/>
                  </a:lnTo>
                  <a:lnTo>
                    <a:pt x="155" y="317"/>
                  </a:lnTo>
                  <a:lnTo>
                    <a:pt x="165" y="331"/>
                  </a:lnTo>
                  <a:lnTo>
                    <a:pt x="177" y="343"/>
                  </a:lnTo>
                  <a:lnTo>
                    <a:pt x="191" y="355"/>
                  </a:lnTo>
                  <a:lnTo>
                    <a:pt x="206" y="366"/>
                  </a:lnTo>
                  <a:lnTo>
                    <a:pt x="223" y="379"/>
                  </a:lnTo>
                  <a:lnTo>
                    <a:pt x="242" y="392"/>
                  </a:lnTo>
                  <a:lnTo>
                    <a:pt x="263" y="404"/>
                  </a:lnTo>
                  <a:lnTo>
                    <a:pt x="287" y="417"/>
                  </a:lnTo>
                  <a:lnTo>
                    <a:pt x="339" y="445"/>
                  </a:lnTo>
                  <a:lnTo>
                    <a:pt x="502" y="530"/>
                  </a:lnTo>
                  <a:lnTo>
                    <a:pt x="502" y="530"/>
                  </a:lnTo>
                  <a:lnTo>
                    <a:pt x="526" y="542"/>
                  </a:lnTo>
                  <a:lnTo>
                    <a:pt x="548" y="556"/>
                  </a:lnTo>
                  <a:lnTo>
                    <a:pt x="568" y="571"/>
                  </a:lnTo>
                  <a:lnTo>
                    <a:pt x="586" y="585"/>
                  </a:lnTo>
                  <a:lnTo>
                    <a:pt x="603" y="601"/>
                  </a:lnTo>
                  <a:lnTo>
                    <a:pt x="618" y="617"/>
                  </a:lnTo>
                  <a:lnTo>
                    <a:pt x="631" y="633"/>
                  </a:lnTo>
                  <a:lnTo>
                    <a:pt x="643"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0" y="934"/>
                  </a:lnTo>
                  <a:lnTo>
                    <a:pt x="643" y="947"/>
                  </a:lnTo>
                  <a:lnTo>
                    <a:pt x="634" y="960"/>
                  </a:lnTo>
                  <a:lnTo>
                    <a:pt x="626" y="973"/>
                  </a:lnTo>
                  <a:lnTo>
                    <a:pt x="617" y="985"/>
                  </a:lnTo>
                  <a:lnTo>
                    <a:pt x="607" y="996"/>
                  </a:lnTo>
                  <a:lnTo>
                    <a:pt x="597" y="1007"/>
                  </a:lnTo>
                  <a:lnTo>
                    <a:pt x="585" y="1018"/>
                  </a:lnTo>
                  <a:lnTo>
                    <a:pt x="574" y="1028"/>
                  </a:lnTo>
                  <a:lnTo>
                    <a:pt x="562" y="1037"/>
                  </a:lnTo>
                  <a:lnTo>
                    <a:pt x="549" y="1045"/>
                  </a:lnTo>
                  <a:lnTo>
                    <a:pt x="536" y="1053"/>
                  </a:lnTo>
                  <a:lnTo>
                    <a:pt x="523" y="1062"/>
                  </a:lnTo>
                  <a:lnTo>
                    <a:pt x="509" y="1068"/>
                  </a:lnTo>
                  <a:lnTo>
                    <a:pt x="495" y="1075"/>
                  </a:lnTo>
                  <a:lnTo>
                    <a:pt x="480" y="1080"/>
                  </a:lnTo>
                  <a:lnTo>
                    <a:pt x="466" y="1085"/>
                  </a:lnTo>
                  <a:lnTo>
                    <a:pt x="450" y="1089"/>
                  </a:lnTo>
                  <a:lnTo>
                    <a:pt x="435" y="1093"/>
                  </a:lnTo>
                  <a:lnTo>
                    <a:pt x="419" y="1096"/>
                  </a:lnTo>
                  <a:lnTo>
                    <a:pt x="403" y="1099"/>
                  </a:lnTo>
                  <a:lnTo>
                    <a:pt x="387" y="1100"/>
                  </a:lnTo>
                  <a:lnTo>
                    <a:pt x="371" y="1101"/>
                  </a:lnTo>
                  <a:lnTo>
                    <a:pt x="354" y="1102"/>
                  </a:lnTo>
                  <a:lnTo>
                    <a:pt x="354" y="1102"/>
                  </a:lnTo>
                  <a:lnTo>
                    <a:pt x="330" y="1101"/>
                  </a:lnTo>
                  <a:lnTo>
                    <a:pt x="307" y="1099"/>
                  </a:lnTo>
                  <a:lnTo>
                    <a:pt x="285" y="1095"/>
                  </a:lnTo>
                  <a:lnTo>
                    <a:pt x="264" y="1091"/>
                  </a:lnTo>
                  <a:lnTo>
                    <a:pt x="245" y="1086"/>
                  </a:lnTo>
                  <a:lnTo>
                    <a:pt x="225" y="1080"/>
                  </a:lnTo>
                  <a:lnTo>
                    <a:pt x="208" y="1073"/>
                  </a:lnTo>
                  <a:lnTo>
                    <a:pt x="191" y="1067"/>
                  </a:lnTo>
                  <a:lnTo>
                    <a:pt x="160" y="1052"/>
                  </a:lnTo>
                  <a:lnTo>
                    <a:pt x="131" y="1039"/>
                  </a:lnTo>
                  <a:lnTo>
                    <a:pt x="107" y="1028"/>
                  </a:lnTo>
                  <a:lnTo>
                    <a:pt x="95" y="1024"/>
                  </a:lnTo>
                  <a:lnTo>
                    <a:pt x="85" y="1021"/>
                  </a:lnTo>
                  <a:lnTo>
                    <a:pt x="85" y="1021"/>
                  </a:lnTo>
                  <a:lnTo>
                    <a:pt x="77" y="1028"/>
                  </a:lnTo>
                  <a:lnTo>
                    <a:pt x="70" y="1036"/>
                  </a:lnTo>
                  <a:lnTo>
                    <a:pt x="62" y="1044"/>
                  </a:lnTo>
                  <a:lnTo>
                    <a:pt x="56" y="1053"/>
                  </a:lnTo>
                  <a:lnTo>
                    <a:pt x="48"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2" name="Freeform 20"/>
            <p:cNvSpPr>
              <a:spLocks/>
            </p:cNvSpPr>
            <p:nvPr userDrawn="1"/>
          </p:nvSpPr>
          <p:spPr bwMode="auto">
            <a:xfrm>
              <a:off x="1671638" y="1158876"/>
              <a:ext cx="141288" cy="136525"/>
            </a:xfrm>
            <a:custGeom>
              <a:avLst/>
              <a:gdLst>
                <a:gd name="T0" fmla="*/ 304 w 1077"/>
                <a:gd name="T1" fmla="*/ 999 h 1035"/>
                <a:gd name="T2" fmla="*/ 352 w 1077"/>
                <a:gd name="T3" fmla="*/ 997 h 1035"/>
                <a:gd name="T4" fmla="*/ 390 w 1077"/>
                <a:gd name="T5" fmla="*/ 991 h 1035"/>
                <a:gd name="T6" fmla="*/ 419 w 1077"/>
                <a:gd name="T7" fmla="*/ 981 h 1035"/>
                <a:gd name="T8" fmla="*/ 431 w 1077"/>
                <a:gd name="T9" fmla="*/ 972 h 1035"/>
                <a:gd name="T10" fmla="*/ 441 w 1077"/>
                <a:gd name="T11" fmla="*/ 962 h 1035"/>
                <a:gd name="T12" fmla="*/ 448 w 1077"/>
                <a:gd name="T13" fmla="*/ 951 h 1035"/>
                <a:gd name="T14" fmla="*/ 460 w 1077"/>
                <a:gd name="T15" fmla="*/ 920 h 1035"/>
                <a:gd name="T16" fmla="*/ 466 w 1077"/>
                <a:gd name="T17" fmla="*/ 879 h 1035"/>
                <a:gd name="T18" fmla="*/ 469 w 1077"/>
                <a:gd name="T19" fmla="*/ 827 h 1035"/>
                <a:gd name="T20" fmla="*/ 469 w 1077"/>
                <a:gd name="T21" fmla="*/ 68 h 1035"/>
                <a:gd name="T22" fmla="*/ 245 w 1077"/>
                <a:gd name="T23" fmla="*/ 68 h 1035"/>
                <a:gd name="T24" fmla="*/ 192 w 1077"/>
                <a:gd name="T25" fmla="*/ 69 h 1035"/>
                <a:gd name="T26" fmla="*/ 150 w 1077"/>
                <a:gd name="T27" fmla="*/ 75 h 1035"/>
                <a:gd name="T28" fmla="*/ 119 w 1077"/>
                <a:gd name="T29" fmla="*/ 85 h 1035"/>
                <a:gd name="T30" fmla="*/ 94 w 1077"/>
                <a:gd name="T31" fmla="*/ 98 h 1035"/>
                <a:gd name="T32" fmla="*/ 77 w 1077"/>
                <a:gd name="T33" fmla="*/ 117 h 1035"/>
                <a:gd name="T34" fmla="*/ 64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2 w 1077"/>
                <a:gd name="T49" fmla="*/ 139 h 1035"/>
                <a:gd name="T50" fmla="*/ 1000 w 1077"/>
                <a:gd name="T51" fmla="*/ 117 h 1035"/>
                <a:gd name="T52" fmla="*/ 983 w 1077"/>
                <a:gd name="T53" fmla="*/ 98 h 1035"/>
                <a:gd name="T54" fmla="*/ 958 w 1077"/>
                <a:gd name="T55" fmla="*/ 85 h 1035"/>
                <a:gd name="T56" fmla="*/ 926 w 1077"/>
                <a:gd name="T57" fmla="*/ 75 h 1035"/>
                <a:gd name="T58" fmla="*/ 884 w 1077"/>
                <a:gd name="T59" fmla="*/ 69 h 1035"/>
                <a:gd name="T60" fmla="*/ 831 w 1077"/>
                <a:gd name="T61" fmla="*/ 68 h 1035"/>
                <a:gd name="T62" fmla="*/ 607 w 1077"/>
                <a:gd name="T63" fmla="*/ 797 h 1035"/>
                <a:gd name="T64" fmla="*/ 607 w 1077"/>
                <a:gd name="T65" fmla="*/ 827 h 1035"/>
                <a:gd name="T66" fmla="*/ 610 w 1077"/>
                <a:gd name="T67" fmla="*/ 879 h 1035"/>
                <a:gd name="T68" fmla="*/ 617 w 1077"/>
                <a:gd name="T69" fmla="*/ 920 h 1035"/>
                <a:gd name="T70" fmla="*/ 629 w 1077"/>
                <a:gd name="T71" fmla="*/ 951 h 1035"/>
                <a:gd name="T72" fmla="*/ 636 w 1077"/>
                <a:gd name="T73" fmla="*/ 962 h 1035"/>
                <a:gd name="T74" fmla="*/ 646 w 1077"/>
                <a:gd name="T75" fmla="*/ 972 h 1035"/>
                <a:gd name="T76" fmla="*/ 657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0" y="991"/>
                  </a:lnTo>
                  <a:lnTo>
                    <a:pt x="406" y="987"/>
                  </a:lnTo>
                  <a:lnTo>
                    <a:pt x="419" y="981"/>
                  </a:lnTo>
                  <a:lnTo>
                    <a:pt x="425" y="977"/>
                  </a:lnTo>
                  <a:lnTo>
                    <a:pt x="431" y="972"/>
                  </a:lnTo>
                  <a:lnTo>
                    <a:pt x="436" y="967"/>
                  </a:lnTo>
                  <a:lnTo>
                    <a:pt x="441" y="962"/>
                  </a:lnTo>
                  <a:lnTo>
                    <a:pt x="445" y="957"/>
                  </a:lnTo>
                  <a:lnTo>
                    <a:pt x="448" y="951"/>
                  </a:lnTo>
                  <a:lnTo>
                    <a:pt x="455" y="937"/>
                  </a:lnTo>
                  <a:lnTo>
                    <a:pt x="460" y="920"/>
                  </a:lnTo>
                  <a:lnTo>
                    <a:pt x="463" y="901"/>
                  </a:lnTo>
                  <a:lnTo>
                    <a:pt x="466" y="879"/>
                  </a:lnTo>
                  <a:lnTo>
                    <a:pt x="468" y="855"/>
                  </a:lnTo>
                  <a:lnTo>
                    <a:pt x="469" y="827"/>
                  </a:lnTo>
                  <a:lnTo>
                    <a:pt x="469" y="797"/>
                  </a:lnTo>
                  <a:lnTo>
                    <a:pt x="469" y="68"/>
                  </a:lnTo>
                  <a:lnTo>
                    <a:pt x="245" y="68"/>
                  </a:lnTo>
                  <a:lnTo>
                    <a:pt x="245" y="68"/>
                  </a:lnTo>
                  <a:lnTo>
                    <a:pt x="217" y="68"/>
                  </a:lnTo>
                  <a:lnTo>
                    <a:pt x="192" y="69"/>
                  </a:lnTo>
                  <a:lnTo>
                    <a:pt x="170" y="72"/>
                  </a:lnTo>
                  <a:lnTo>
                    <a:pt x="150" y="75"/>
                  </a:lnTo>
                  <a:lnTo>
                    <a:pt x="133" y="79"/>
                  </a:lnTo>
                  <a:lnTo>
                    <a:pt x="119" y="85"/>
                  </a:lnTo>
                  <a:lnTo>
                    <a:pt x="105" y="91"/>
                  </a:lnTo>
                  <a:lnTo>
                    <a:pt x="94" y="98"/>
                  </a:lnTo>
                  <a:lnTo>
                    <a:pt x="85" y="106"/>
                  </a:lnTo>
                  <a:lnTo>
                    <a:pt x="77" y="117"/>
                  </a:lnTo>
                  <a:lnTo>
                    <a:pt x="71" y="127"/>
                  </a:lnTo>
                  <a:lnTo>
                    <a:pt x="64" y="139"/>
                  </a:lnTo>
                  <a:lnTo>
                    <a:pt x="59" y="152"/>
                  </a:lnTo>
                  <a:lnTo>
                    <a:pt x="54" y="167"/>
                  </a:lnTo>
                  <a:lnTo>
                    <a:pt x="45" y="198"/>
                  </a:lnTo>
                  <a:lnTo>
                    <a:pt x="37" y="233"/>
                  </a:lnTo>
                  <a:lnTo>
                    <a:pt x="0" y="233"/>
                  </a:lnTo>
                  <a:lnTo>
                    <a:pt x="15" y="0"/>
                  </a:lnTo>
                  <a:lnTo>
                    <a:pt x="1061" y="0"/>
                  </a:lnTo>
                  <a:lnTo>
                    <a:pt x="1077" y="233"/>
                  </a:lnTo>
                  <a:lnTo>
                    <a:pt x="1040" y="233"/>
                  </a:lnTo>
                  <a:lnTo>
                    <a:pt x="1032" y="198"/>
                  </a:lnTo>
                  <a:lnTo>
                    <a:pt x="1032" y="198"/>
                  </a:lnTo>
                  <a:lnTo>
                    <a:pt x="1023" y="167"/>
                  </a:lnTo>
                  <a:lnTo>
                    <a:pt x="1017" y="152"/>
                  </a:lnTo>
                  <a:lnTo>
                    <a:pt x="1012" y="139"/>
                  </a:lnTo>
                  <a:lnTo>
                    <a:pt x="1006" y="127"/>
                  </a:lnTo>
                  <a:lnTo>
                    <a:pt x="1000" y="117"/>
                  </a:lnTo>
                  <a:lnTo>
                    <a:pt x="992" y="106"/>
                  </a:lnTo>
                  <a:lnTo>
                    <a:pt x="983" y="98"/>
                  </a:lnTo>
                  <a:lnTo>
                    <a:pt x="971" y="91"/>
                  </a:lnTo>
                  <a:lnTo>
                    <a:pt x="958" y="85"/>
                  </a:lnTo>
                  <a:lnTo>
                    <a:pt x="944" y="79"/>
                  </a:lnTo>
                  <a:lnTo>
                    <a:pt x="926" y="75"/>
                  </a:lnTo>
                  <a:lnTo>
                    <a:pt x="907" y="72"/>
                  </a:lnTo>
                  <a:lnTo>
                    <a:pt x="884" y="69"/>
                  </a:lnTo>
                  <a:lnTo>
                    <a:pt x="860" y="68"/>
                  </a:lnTo>
                  <a:lnTo>
                    <a:pt x="831" y="68"/>
                  </a:lnTo>
                  <a:lnTo>
                    <a:pt x="607" y="68"/>
                  </a:lnTo>
                  <a:lnTo>
                    <a:pt x="607" y="797"/>
                  </a:lnTo>
                  <a:lnTo>
                    <a:pt x="607" y="797"/>
                  </a:lnTo>
                  <a:lnTo>
                    <a:pt x="607" y="827"/>
                  </a:lnTo>
                  <a:lnTo>
                    <a:pt x="608" y="855"/>
                  </a:lnTo>
                  <a:lnTo>
                    <a:pt x="610" y="879"/>
                  </a:lnTo>
                  <a:lnTo>
                    <a:pt x="614" y="901"/>
                  </a:lnTo>
                  <a:lnTo>
                    <a:pt x="617" y="920"/>
                  </a:lnTo>
                  <a:lnTo>
                    <a:pt x="622" y="937"/>
                  </a:lnTo>
                  <a:lnTo>
                    <a:pt x="629" y="951"/>
                  </a:lnTo>
                  <a:lnTo>
                    <a:pt x="632" y="957"/>
                  </a:lnTo>
                  <a:lnTo>
                    <a:pt x="636" y="962"/>
                  </a:lnTo>
                  <a:lnTo>
                    <a:pt x="641" y="967"/>
                  </a:lnTo>
                  <a:lnTo>
                    <a:pt x="646" y="972"/>
                  </a:lnTo>
                  <a:lnTo>
                    <a:pt x="651" y="977"/>
                  </a:lnTo>
                  <a:lnTo>
                    <a:pt x="657" y="981"/>
                  </a:lnTo>
                  <a:lnTo>
                    <a:pt x="671" y="987"/>
                  </a:lnTo>
                  <a:lnTo>
                    <a:pt x="687" y="991"/>
                  </a:lnTo>
                  <a:lnTo>
                    <a:pt x="705" y="995"/>
                  </a:lnTo>
                  <a:lnTo>
                    <a:pt x="725" y="997"/>
                  </a:lnTo>
                  <a:lnTo>
                    <a:pt x="747"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3" name="Freeform 21"/>
            <p:cNvSpPr>
              <a:spLocks noEditPoints="1"/>
            </p:cNvSpPr>
            <p:nvPr userDrawn="1"/>
          </p:nvSpPr>
          <p:spPr bwMode="auto">
            <a:xfrm>
              <a:off x="1811338" y="1154113"/>
              <a:ext cx="157163" cy="141288"/>
            </a:xfrm>
            <a:custGeom>
              <a:avLst/>
              <a:gdLst>
                <a:gd name="T0" fmla="*/ 0 w 1196"/>
                <a:gd name="T1" fmla="*/ 1029 h 1065"/>
                <a:gd name="T2" fmla="*/ 48 w 1196"/>
                <a:gd name="T3" fmla="*/ 1027 h 1065"/>
                <a:gd name="T4" fmla="*/ 86 w 1196"/>
                <a:gd name="T5" fmla="*/ 1022 h 1065"/>
                <a:gd name="T6" fmla="*/ 115 w 1196"/>
                <a:gd name="T7" fmla="*/ 1013 h 1065"/>
                <a:gd name="T8" fmla="*/ 137 w 1196"/>
                <a:gd name="T9" fmla="*/ 999 h 1065"/>
                <a:gd name="T10" fmla="*/ 156 w 1196"/>
                <a:gd name="T11" fmla="*/ 979 h 1065"/>
                <a:gd name="T12" fmla="*/ 172 w 1196"/>
                <a:gd name="T13" fmla="*/ 953 h 1065"/>
                <a:gd name="T14" fmla="*/ 188 w 1196"/>
                <a:gd name="T15" fmla="*/ 920 h 1065"/>
                <a:gd name="T16" fmla="*/ 586 w 1196"/>
                <a:gd name="T17" fmla="*/ 0 h 1065"/>
                <a:gd name="T18" fmla="*/ 990 w 1196"/>
                <a:gd name="T19" fmla="*/ 879 h 1065"/>
                <a:gd name="T20" fmla="*/ 1008 w 1196"/>
                <a:gd name="T21" fmla="*/ 920 h 1065"/>
                <a:gd name="T22" fmla="*/ 1025 w 1196"/>
                <a:gd name="T23" fmla="*/ 953 h 1065"/>
                <a:gd name="T24" fmla="*/ 1041 w 1196"/>
                <a:gd name="T25" fmla="*/ 979 h 1065"/>
                <a:gd name="T26" fmla="*/ 1060 w 1196"/>
                <a:gd name="T27" fmla="*/ 999 h 1065"/>
                <a:gd name="T28" fmla="*/ 1082 w 1196"/>
                <a:gd name="T29" fmla="*/ 1013 h 1065"/>
                <a:gd name="T30" fmla="*/ 1111 w 1196"/>
                <a:gd name="T31" fmla="*/ 1022 h 1065"/>
                <a:gd name="T32" fmla="*/ 1148 w 1196"/>
                <a:gd name="T33" fmla="*/ 1027 h 1065"/>
                <a:gd name="T34" fmla="*/ 1196 w 1196"/>
                <a:gd name="T35" fmla="*/ 1029 h 1065"/>
                <a:gd name="T36" fmla="*/ 717 w 1196"/>
                <a:gd name="T37" fmla="*/ 1065 h 1065"/>
                <a:gd name="T38" fmla="*/ 717 w 1196"/>
                <a:gd name="T39" fmla="*/ 1029 h 1065"/>
                <a:gd name="T40" fmla="*/ 766 w 1196"/>
                <a:gd name="T41" fmla="*/ 1027 h 1065"/>
                <a:gd name="T42" fmla="*/ 805 w 1196"/>
                <a:gd name="T43" fmla="*/ 1022 h 1065"/>
                <a:gd name="T44" fmla="*/ 834 w 1196"/>
                <a:gd name="T45" fmla="*/ 1013 h 1065"/>
                <a:gd name="T46" fmla="*/ 854 w 1196"/>
                <a:gd name="T47" fmla="*/ 998 h 1065"/>
                <a:gd name="T48" fmla="*/ 865 w 1196"/>
                <a:gd name="T49" fmla="*/ 981 h 1065"/>
                <a:gd name="T50" fmla="*/ 868 w 1196"/>
                <a:gd name="T51" fmla="*/ 958 h 1065"/>
                <a:gd name="T52" fmla="*/ 864 w 1196"/>
                <a:gd name="T53" fmla="*/ 931 h 1065"/>
                <a:gd name="T54" fmla="*/ 852 w 1196"/>
                <a:gd name="T55" fmla="*/ 897 h 1065"/>
                <a:gd name="T56" fmla="*/ 352 w 1196"/>
                <a:gd name="T57" fmla="*/ 706 h 1065"/>
                <a:gd name="T58" fmla="*/ 269 w 1196"/>
                <a:gd name="T59" fmla="*/ 897 h 1065"/>
                <a:gd name="T60" fmla="*/ 257 w 1196"/>
                <a:gd name="T61" fmla="*/ 930 h 1065"/>
                <a:gd name="T62" fmla="*/ 253 w 1196"/>
                <a:gd name="T63" fmla="*/ 957 h 1065"/>
                <a:gd name="T64" fmla="*/ 256 w 1196"/>
                <a:gd name="T65" fmla="*/ 980 h 1065"/>
                <a:gd name="T66" fmla="*/ 267 w 1196"/>
                <a:gd name="T67" fmla="*/ 998 h 1065"/>
                <a:gd name="T68" fmla="*/ 288 w 1196"/>
                <a:gd name="T69" fmla="*/ 1012 h 1065"/>
                <a:gd name="T70" fmla="*/ 316 w 1196"/>
                <a:gd name="T71" fmla="*/ 1021 h 1065"/>
                <a:gd name="T72" fmla="*/ 355 w 1196"/>
                <a:gd name="T73" fmla="*/ 1027 h 1065"/>
                <a:gd name="T74" fmla="*/ 403 w 1196"/>
                <a:gd name="T75" fmla="*/ 1029 h 1065"/>
                <a:gd name="T76" fmla="*/ 0 w 1196"/>
                <a:gd name="T77" fmla="*/ 1065 h 1065"/>
                <a:gd name="T78" fmla="*/ 740 w 1196"/>
                <a:gd name="T79" fmla="*/ 643 h 1065"/>
                <a:gd name="T80" fmla="*/ 380 w 1196"/>
                <a:gd name="T81" fmla="*/ 6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6" h="1065">
                  <a:moveTo>
                    <a:pt x="0" y="1029"/>
                  </a:moveTo>
                  <a:lnTo>
                    <a:pt x="0" y="1029"/>
                  </a:lnTo>
                  <a:lnTo>
                    <a:pt x="26" y="1028"/>
                  </a:lnTo>
                  <a:lnTo>
                    <a:pt x="48" y="1027"/>
                  </a:lnTo>
                  <a:lnTo>
                    <a:pt x="68" y="1025"/>
                  </a:lnTo>
                  <a:lnTo>
                    <a:pt x="86" y="1022"/>
                  </a:lnTo>
                  <a:lnTo>
                    <a:pt x="102" y="1018"/>
                  </a:lnTo>
                  <a:lnTo>
                    <a:pt x="115" y="1013"/>
                  </a:lnTo>
                  <a:lnTo>
                    <a:pt x="127" y="1007"/>
                  </a:lnTo>
                  <a:lnTo>
                    <a:pt x="137" y="999"/>
                  </a:lnTo>
                  <a:lnTo>
                    <a:pt x="148" y="990"/>
                  </a:lnTo>
                  <a:lnTo>
                    <a:pt x="156" y="979"/>
                  </a:lnTo>
                  <a:lnTo>
                    <a:pt x="164" y="967"/>
                  </a:lnTo>
                  <a:lnTo>
                    <a:pt x="172" y="953"/>
                  </a:lnTo>
                  <a:lnTo>
                    <a:pt x="180" y="937"/>
                  </a:lnTo>
                  <a:lnTo>
                    <a:pt x="188" y="920"/>
                  </a:lnTo>
                  <a:lnTo>
                    <a:pt x="207" y="879"/>
                  </a:lnTo>
                  <a:lnTo>
                    <a:pt x="586" y="0"/>
                  </a:lnTo>
                  <a:lnTo>
                    <a:pt x="609" y="0"/>
                  </a:lnTo>
                  <a:lnTo>
                    <a:pt x="990" y="879"/>
                  </a:lnTo>
                  <a:lnTo>
                    <a:pt x="990" y="879"/>
                  </a:lnTo>
                  <a:lnTo>
                    <a:pt x="1008" y="920"/>
                  </a:lnTo>
                  <a:lnTo>
                    <a:pt x="1017" y="937"/>
                  </a:lnTo>
                  <a:lnTo>
                    <a:pt x="1025" y="953"/>
                  </a:lnTo>
                  <a:lnTo>
                    <a:pt x="1033" y="967"/>
                  </a:lnTo>
                  <a:lnTo>
                    <a:pt x="1041" y="979"/>
                  </a:lnTo>
                  <a:lnTo>
                    <a:pt x="1049" y="990"/>
                  </a:lnTo>
                  <a:lnTo>
                    <a:pt x="1060" y="999"/>
                  </a:lnTo>
                  <a:lnTo>
                    <a:pt x="1070" y="1007"/>
                  </a:lnTo>
                  <a:lnTo>
                    <a:pt x="1082" y="1013"/>
                  </a:lnTo>
                  <a:lnTo>
                    <a:pt x="1095" y="1018"/>
                  </a:lnTo>
                  <a:lnTo>
                    <a:pt x="1111" y="1022"/>
                  </a:lnTo>
                  <a:lnTo>
                    <a:pt x="1128" y="1025"/>
                  </a:lnTo>
                  <a:lnTo>
                    <a:pt x="1148" y="1027"/>
                  </a:lnTo>
                  <a:lnTo>
                    <a:pt x="1170" y="1028"/>
                  </a:lnTo>
                  <a:lnTo>
                    <a:pt x="1196" y="1029"/>
                  </a:lnTo>
                  <a:lnTo>
                    <a:pt x="1196" y="1065"/>
                  </a:lnTo>
                  <a:lnTo>
                    <a:pt x="717" y="1065"/>
                  </a:lnTo>
                  <a:lnTo>
                    <a:pt x="717" y="1029"/>
                  </a:lnTo>
                  <a:lnTo>
                    <a:pt x="717" y="1029"/>
                  </a:lnTo>
                  <a:lnTo>
                    <a:pt x="743" y="1028"/>
                  </a:lnTo>
                  <a:lnTo>
                    <a:pt x="766" y="1027"/>
                  </a:lnTo>
                  <a:lnTo>
                    <a:pt x="787" y="1025"/>
                  </a:lnTo>
                  <a:lnTo>
                    <a:pt x="805" y="1022"/>
                  </a:lnTo>
                  <a:lnTo>
                    <a:pt x="820" y="1018"/>
                  </a:lnTo>
                  <a:lnTo>
                    <a:pt x="834" y="1013"/>
                  </a:lnTo>
                  <a:lnTo>
                    <a:pt x="845" y="1006"/>
                  </a:lnTo>
                  <a:lnTo>
                    <a:pt x="854" y="998"/>
                  </a:lnTo>
                  <a:lnTo>
                    <a:pt x="861" y="990"/>
                  </a:lnTo>
                  <a:lnTo>
                    <a:pt x="865" y="981"/>
                  </a:lnTo>
                  <a:lnTo>
                    <a:pt x="868" y="970"/>
                  </a:lnTo>
                  <a:lnTo>
                    <a:pt x="868" y="958"/>
                  </a:lnTo>
                  <a:lnTo>
                    <a:pt x="867" y="945"/>
                  </a:lnTo>
                  <a:lnTo>
                    <a:pt x="864" y="931"/>
                  </a:lnTo>
                  <a:lnTo>
                    <a:pt x="859" y="915"/>
                  </a:lnTo>
                  <a:lnTo>
                    <a:pt x="852" y="897"/>
                  </a:lnTo>
                  <a:lnTo>
                    <a:pt x="769" y="706"/>
                  </a:lnTo>
                  <a:lnTo>
                    <a:pt x="352" y="706"/>
                  </a:lnTo>
                  <a:lnTo>
                    <a:pt x="269" y="897"/>
                  </a:lnTo>
                  <a:lnTo>
                    <a:pt x="269" y="897"/>
                  </a:lnTo>
                  <a:lnTo>
                    <a:pt x="262" y="915"/>
                  </a:lnTo>
                  <a:lnTo>
                    <a:pt x="257" y="930"/>
                  </a:lnTo>
                  <a:lnTo>
                    <a:pt x="254" y="944"/>
                  </a:lnTo>
                  <a:lnTo>
                    <a:pt x="253" y="957"/>
                  </a:lnTo>
                  <a:lnTo>
                    <a:pt x="253" y="969"/>
                  </a:lnTo>
                  <a:lnTo>
                    <a:pt x="256" y="980"/>
                  </a:lnTo>
                  <a:lnTo>
                    <a:pt x="260" y="989"/>
                  </a:lnTo>
                  <a:lnTo>
                    <a:pt x="267" y="998"/>
                  </a:lnTo>
                  <a:lnTo>
                    <a:pt x="276" y="1006"/>
                  </a:lnTo>
                  <a:lnTo>
                    <a:pt x="288" y="1012"/>
                  </a:lnTo>
                  <a:lnTo>
                    <a:pt x="301" y="1017"/>
                  </a:lnTo>
                  <a:lnTo>
                    <a:pt x="316" y="1021"/>
                  </a:lnTo>
                  <a:lnTo>
                    <a:pt x="335" y="1025"/>
                  </a:lnTo>
                  <a:lnTo>
                    <a:pt x="355" y="1027"/>
                  </a:lnTo>
                  <a:lnTo>
                    <a:pt x="378" y="1028"/>
                  </a:lnTo>
                  <a:lnTo>
                    <a:pt x="403" y="1029"/>
                  </a:lnTo>
                  <a:lnTo>
                    <a:pt x="403" y="1065"/>
                  </a:lnTo>
                  <a:lnTo>
                    <a:pt x="0" y="1065"/>
                  </a:lnTo>
                  <a:lnTo>
                    <a:pt x="0" y="1029"/>
                  </a:lnTo>
                  <a:close/>
                  <a:moveTo>
                    <a:pt x="740" y="643"/>
                  </a:moveTo>
                  <a:lnTo>
                    <a:pt x="559" y="226"/>
                  </a:lnTo>
                  <a:lnTo>
                    <a:pt x="380" y="643"/>
                  </a:lnTo>
                  <a:lnTo>
                    <a:pt x="740" y="6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4" name="Freeform 22"/>
            <p:cNvSpPr>
              <a:spLocks/>
            </p:cNvSpPr>
            <p:nvPr userDrawn="1"/>
          </p:nvSpPr>
          <p:spPr bwMode="auto">
            <a:xfrm>
              <a:off x="1966913" y="1158876"/>
              <a:ext cx="142875" cy="136525"/>
            </a:xfrm>
            <a:custGeom>
              <a:avLst/>
              <a:gdLst>
                <a:gd name="T0" fmla="*/ 304 w 1077"/>
                <a:gd name="T1" fmla="*/ 999 h 1035"/>
                <a:gd name="T2" fmla="*/ 353 w 1077"/>
                <a:gd name="T3" fmla="*/ 997 h 1035"/>
                <a:gd name="T4" fmla="*/ 391 w 1077"/>
                <a:gd name="T5" fmla="*/ 991 h 1035"/>
                <a:gd name="T6" fmla="*/ 420 w 1077"/>
                <a:gd name="T7" fmla="*/ 981 h 1035"/>
                <a:gd name="T8" fmla="*/ 431 w 1077"/>
                <a:gd name="T9" fmla="*/ 972 h 1035"/>
                <a:gd name="T10" fmla="*/ 441 w 1077"/>
                <a:gd name="T11" fmla="*/ 962 h 1035"/>
                <a:gd name="T12" fmla="*/ 449 w 1077"/>
                <a:gd name="T13" fmla="*/ 951 h 1035"/>
                <a:gd name="T14" fmla="*/ 461 w 1077"/>
                <a:gd name="T15" fmla="*/ 920 h 1035"/>
                <a:gd name="T16" fmla="*/ 467 w 1077"/>
                <a:gd name="T17" fmla="*/ 879 h 1035"/>
                <a:gd name="T18" fmla="*/ 470 w 1077"/>
                <a:gd name="T19" fmla="*/ 827 h 1035"/>
                <a:gd name="T20" fmla="*/ 470 w 1077"/>
                <a:gd name="T21" fmla="*/ 68 h 1035"/>
                <a:gd name="T22" fmla="*/ 246 w 1077"/>
                <a:gd name="T23" fmla="*/ 68 h 1035"/>
                <a:gd name="T24" fmla="*/ 193 w 1077"/>
                <a:gd name="T25" fmla="*/ 69 h 1035"/>
                <a:gd name="T26" fmla="*/ 151 w 1077"/>
                <a:gd name="T27" fmla="*/ 75 h 1035"/>
                <a:gd name="T28" fmla="*/ 119 w 1077"/>
                <a:gd name="T29" fmla="*/ 85 h 1035"/>
                <a:gd name="T30" fmla="*/ 95 w 1077"/>
                <a:gd name="T31" fmla="*/ 98 h 1035"/>
                <a:gd name="T32" fmla="*/ 78 w 1077"/>
                <a:gd name="T33" fmla="*/ 117 h 1035"/>
                <a:gd name="T34" fmla="*/ 65 w 1077"/>
                <a:gd name="T35" fmla="*/ 139 h 1035"/>
                <a:gd name="T36" fmla="*/ 55 w 1077"/>
                <a:gd name="T37" fmla="*/ 167 h 1035"/>
                <a:gd name="T38" fmla="*/ 37 w 1077"/>
                <a:gd name="T39" fmla="*/ 233 h 1035"/>
                <a:gd name="T40" fmla="*/ 17 w 1077"/>
                <a:gd name="T41" fmla="*/ 0 h 1035"/>
                <a:gd name="T42" fmla="*/ 1077 w 1077"/>
                <a:gd name="T43" fmla="*/ 233 h 1035"/>
                <a:gd name="T44" fmla="*/ 1032 w 1077"/>
                <a:gd name="T45" fmla="*/ 198 h 1035"/>
                <a:gd name="T46" fmla="*/ 1024 w 1077"/>
                <a:gd name="T47" fmla="*/ 167 h 1035"/>
                <a:gd name="T48" fmla="*/ 1014 w 1077"/>
                <a:gd name="T49" fmla="*/ 139 h 1035"/>
                <a:gd name="T50" fmla="*/ 1000 w 1077"/>
                <a:gd name="T51" fmla="*/ 117 h 1035"/>
                <a:gd name="T52" fmla="*/ 983 w 1077"/>
                <a:gd name="T53" fmla="*/ 98 h 1035"/>
                <a:gd name="T54" fmla="*/ 960 w 1077"/>
                <a:gd name="T55" fmla="*/ 85 h 1035"/>
                <a:gd name="T56" fmla="*/ 927 w 1077"/>
                <a:gd name="T57" fmla="*/ 75 h 1035"/>
                <a:gd name="T58" fmla="*/ 886 w 1077"/>
                <a:gd name="T59" fmla="*/ 69 h 1035"/>
                <a:gd name="T60" fmla="*/ 833 w 1077"/>
                <a:gd name="T61" fmla="*/ 68 h 1035"/>
                <a:gd name="T62" fmla="*/ 608 w 1077"/>
                <a:gd name="T63" fmla="*/ 797 h 1035"/>
                <a:gd name="T64" fmla="*/ 609 w 1077"/>
                <a:gd name="T65" fmla="*/ 827 h 1035"/>
                <a:gd name="T66" fmla="*/ 611 w 1077"/>
                <a:gd name="T67" fmla="*/ 879 h 1035"/>
                <a:gd name="T68" fmla="*/ 618 w 1077"/>
                <a:gd name="T69" fmla="*/ 920 h 1035"/>
                <a:gd name="T70" fmla="*/ 629 w 1077"/>
                <a:gd name="T71" fmla="*/ 951 h 1035"/>
                <a:gd name="T72" fmla="*/ 637 w 1077"/>
                <a:gd name="T73" fmla="*/ 962 h 1035"/>
                <a:gd name="T74" fmla="*/ 647 w 1077"/>
                <a:gd name="T75" fmla="*/ 972 h 1035"/>
                <a:gd name="T76" fmla="*/ 658 w 1077"/>
                <a:gd name="T77" fmla="*/ 981 h 1035"/>
                <a:gd name="T78" fmla="*/ 688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30" y="998"/>
                  </a:lnTo>
                  <a:lnTo>
                    <a:pt x="353" y="997"/>
                  </a:lnTo>
                  <a:lnTo>
                    <a:pt x="373" y="995"/>
                  </a:lnTo>
                  <a:lnTo>
                    <a:pt x="391" y="991"/>
                  </a:lnTo>
                  <a:lnTo>
                    <a:pt x="406" y="987"/>
                  </a:lnTo>
                  <a:lnTo>
                    <a:pt x="420" y="981"/>
                  </a:lnTo>
                  <a:lnTo>
                    <a:pt x="426" y="977"/>
                  </a:lnTo>
                  <a:lnTo>
                    <a:pt x="431" y="972"/>
                  </a:lnTo>
                  <a:lnTo>
                    <a:pt x="436" y="967"/>
                  </a:lnTo>
                  <a:lnTo>
                    <a:pt x="441" y="962"/>
                  </a:lnTo>
                  <a:lnTo>
                    <a:pt x="445" y="957"/>
                  </a:lnTo>
                  <a:lnTo>
                    <a:pt x="449" y="951"/>
                  </a:lnTo>
                  <a:lnTo>
                    <a:pt x="455" y="937"/>
                  </a:lnTo>
                  <a:lnTo>
                    <a:pt x="461" y="920"/>
                  </a:lnTo>
                  <a:lnTo>
                    <a:pt x="465" y="901"/>
                  </a:lnTo>
                  <a:lnTo>
                    <a:pt x="467" y="879"/>
                  </a:lnTo>
                  <a:lnTo>
                    <a:pt x="469" y="855"/>
                  </a:lnTo>
                  <a:lnTo>
                    <a:pt x="470" y="827"/>
                  </a:lnTo>
                  <a:lnTo>
                    <a:pt x="470" y="797"/>
                  </a:lnTo>
                  <a:lnTo>
                    <a:pt x="470" y="68"/>
                  </a:lnTo>
                  <a:lnTo>
                    <a:pt x="246" y="68"/>
                  </a:lnTo>
                  <a:lnTo>
                    <a:pt x="246" y="68"/>
                  </a:lnTo>
                  <a:lnTo>
                    <a:pt x="217" y="68"/>
                  </a:lnTo>
                  <a:lnTo>
                    <a:pt x="193" y="69"/>
                  </a:lnTo>
                  <a:lnTo>
                    <a:pt x="170" y="72"/>
                  </a:lnTo>
                  <a:lnTo>
                    <a:pt x="151" y="75"/>
                  </a:lnTo>
                  <a:lnTo>
                    <a:pt x="134" y="79"/>
                  </a:lnTo>
                  <a:lnTo>
                    <a:pt x="119" y="85"/>
                  </a:lnTo>
                  <a:lnTo>
                    <a:pt x="107" y="91"/>
                  </a:lnTo>
                  <a:lnTo>
                    <a:pt x="95" y="98"/>
                  </a:lnTo>
                  <a:lnTo>
                    <a:pt x="86" y="106"/>
                  </a:lnTo>
                  <a:lnTo>
                    <a:pt x="78" y="117"/>
                  </a:lnTo>
                  <a:lnTo>
                    <a:pt x="71" y="127"/>
                  </a:lnTo>
                  <a:lnTo>
                    <a:pt x="65" y="139"/>
                  </a:lnTo>
                  <a:lnTo>
                    <a:pt x="60" y="152"/>
                  </a:lnTo>
                  <a:lnTo>
                    <a:pt x="55" y="167"/>
                  </a:lnTo>
                  <a:lnTo>
                    <a:pt x="45" y="198"/>
                  </a:lnTo>
                  <a:lnTo>
                    <a:pt x="37" y="233"/>
                  </a:lnTo>
                  <a:lnTo>
                    <a:pt x="0" y="233"/>
                  </a:lnTo>
                  <a:lnTo>
                    <a:pt x="17" y="0"/>
                  </a:lnTo>
                  <a:lnTo>
                    <a:pt x="1062" y="0"/>
                  </a:lnTo>
                  <a:lnTo>
                    <a:pt x="1077" y="233"/>
                  </a:lnTo>
                  <a:lnTo>
                    <a:pt x="1041" y="233"/>
                  </a:lnTo>
                  <a:lnTo>
                    <a:pt x="1032" y="198"/>
                  </a:lnTo>
                  <a:lnTo>
                    <a:pt x="1032" y="198"/>
                  </a:lnTo>
                  <a:lnTo>
                    <a:pt x="1024" y="167"/>
                  </a:lnTo>
                  <a:lnTo>
                    <a:pt x="1019" y="152"/>
                  </a:lnTo>
                  <a:lnTo>
                    <a:pt x="1014" y="139"/>
                  </a:lnTo>
                  <a:lnTo>
                    <a:pt x="1008" y="127"/>
                  </a:lnTo>
                  <a:lnTo>
                    <a:pt x="1000" y="117"/>
                  </a:lnTo>
                  <a:lnTo>
                    <a:pt x="992" y="106"/>
                  </a:lnTo>
                  <a:lnTo>
                    <a:pt x="983" y="98"/>
                  </a:lnTo>
                  <a:lnTo>
                    <a:pt x="972" y="91"/>
                  </a:lnTo>
                  <a:lnTo>
                    <a:pt x="960" y="85"/>
                  </a:lnTo>
                  <a:lnTo>
                    <a:pt x="944" y="79"/>
                  </a:lnTo>
                  <a:lnTo>
                    <a:pt x="927" y="75"/>
                  </a:lnTo>
                  <a:lnTo>
                    <a:pt x="907" y="72"/>
                  </a:lnTo>
                  <a:lnTo>
                    <a:pt x="886" y="69"/>
                  </a:lnTo>
                  <a:lnTo>
                    <a:pt x="860" y="68"/>
                  </a:lnTo>
                  <a:lnTo>
                    <a:pt x="833" y="68"/>
                  </a:lnTo>
                  <a:lnTo>
                    <a:pt x="608" y="68"/>
                  </a:lnTo>
                  <a:lnTo>
                    <a:pt x="608" y="797"/>
                  </a:lnTo>
                  <a:lnTo>
                    <a:pt x="608" y="797"/>
                  </a:lnTo>
                  <a:lnTo>
                    <a:pt x="609" y="827"/>
                  </a:lnTo>
                  <a:lnTo>
                    <a:pt x="609" y="855"/>
                  </a:lnTo>
                  <a:lnTo>
                    <a:pt x="611" y="879"/>
                  </a:lnTo>
                  <a:lnTo>
                    <a:pt x="614" y="901"/>
                  </a:lnTo>
                  <a:lnTo>
                    <a:pt x="618" y="920"/>
                  </a:lnTo>
                  <a:lnTo>
                    <a:pt x="623" y="937"/>
                  </a:lnTo>
                  <a:lnTo>
                    <a:pt x="629" y="951"/>
                  </a:lnTo>
                  <a:lnTo>
                    <a:pt x="633" y="957"/>
                  </a:lnTo>
                  <a:lnTo>
                    <a:pt x="637" y="962"/>
                  </a:lnTo>
                  <a:lnTo>
                    <a:pt x="642" y="967"/>
                  </a:lnTo>
                  <a:lnTo>
                    <a:pt x="647" y="972"/>
                  </a:lnTo>
                  <a:lnTo>
                    <a:pt x="653" y="977"/>
                  </a:lnTo>
                  <a:lnTo>
                    <a:pt x="658" y="981"/>
                  </a:lnTo>
                  <a:lnTo>
                    <a:pt x="672" y="987"/>
                  </a:lnTo>
                  <a:lnTo>
                    <a:pt x="688"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5" name="Freeform 23"/>
            <p:cNvSpPr>
              <a:spLocks/>
            </p:cNvSpPr>
            <p:nvPr userDrawn="1"/>
          </p:nvSpPr>
          <p:spPr bwMode="auto">
            <a:xfrm>
              <a:off x="2141538" y="1154113"/>
              <a:ext cx="88900" cy="144463"/>
            </a:xfrm>
            <a:custGeom>
              <a:avLst/>
              <a:gdLst>
                <a:gd name="T0" fmla="*/ 39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5 w 683"/>
                <a:gd name="T19" fmla="*/ 787 h 1102"/>
                <a:gd name="T20" fmla="*/ 501 w 683"/>
                <a:gd name="T21" fmla="*/ 720 h 1102"/>
                <a:gd name="T22" fmla="*/ 413 w 683"/>
                <a:gd name="T23" fmla="*/ 659 h 1102"/>
                <a:gd name="T24" fmla="*/ 169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0 w 683"/>
                <a:gd name="T49" fmla="*/ 79 h 1102"/>
                <a:gd name="T50" fmla="*/ 540 w 683"/>
                <a:gd name="T51" fmla="*/ 46 h 1102"/>
                <a:gd name="T52" fmla="*/ 595 w 683"/>
                <a:gd name="T53" fmla="*/ 0 h 1102"/>
                <a:gd name="T54" fmla="*/ 552 w 683"/>
                <a:gd name="T55" fmla="*/ 326 h 1102"/>
                <a:gd name="T56" fmla="*/ 511 w 683"/>
                <a:gd name="T57" fmla="*/ 200 h 1102"/>
                <a:gd name="T58" fmla="*/ 473 w 683"/>
                <a:gd name="T59" fmla="*/ 145 h 1102"/>
                <a:gd name="T60" fmla="*/ 419 w 683"/>
                <a:gd name="T61" fmla="*/ 106 h 1102"/>
                <a:gd name="T62" fmla="*/ 348 w 683"/>
                <a:gd name="T63" fmla="*/ 82 h 1102"/>
                <a:gd name="T64" fmla="*/ 277 w 683"/>
                <a:gd name="T65" fmla="*/ 78 h 1102"/>
                <a:gd name="T66" fmla="*/ 200 w 683"/>
                <a:gd name="T67" fmla="*/ 104 h 1102"/>
                <a:gd name="T68" fmla="*/ 147 w 683"/>
                <a:gd name="T69" fmla="*/ 158 h 1102"/>
                <a:gd name="T70" fmla="*/ 128 w 683"/>
                <a:gd name="T71" fmla="*/ 231 h 1102"/>
                <a:gd name="T72" fmla="*/ 139 w 683"/>
                <a:gd name="T73" fmla="*/ 292 h 1102"/>
                <a:gd name="T74" fmla="*/ 190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2 w 683"/>
                <a:gd name="T89" fmla="*/ 947 h 1102"/>
                <a:gd name="T90" fmla="*/ 596 w 683"/>
                <a:gd name="T91" fmla="*/ 1007 h 1102"/>
                <a:gd name="T92" fmla="*/ 536 w 683"/>
                <a:gd name="T93" fmla="*/ 1053 h 1102"/>
                <a:gd name="T94" fmla="*/ 465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9" y="752"/>
                  </a:lnTo>
                  <a:lnTo>
                    <a:pt x="41" y="771"/>
                  </a:lnTo>
                  <a:lnTo>
                    <a:pt x="46" y="795"/>
                  </a:lnTo>
                  <a:lnTo>
                    <a:pt x="53" y="821"/>
                  </a:lnTo>
                  <a:lnTo>
                    <a:pt x="59" y="835"/>
                  </a:lnTo>
                  <a:lnTo>
                    <a:pt x="64" y="849"/>
                  </a:lnTo>
                  <a:lnTo>
                    <a:pt x="70" y="863"/>
                  </a:lnTo>
                  <a:lnTo>
                    <a:pt x="77" y="878"/>
                  </a:lnTo>
                  <a:lnTo>
                    <a:pt x="85" y="893"/>
                  </a:lnTo>
                  <a:lnTo>
                    <a:pt x="93" y="907"/>
                  </a:lnTo>
                  <a:lnTo>
                    <a:pt x="104" y="921"/>
                  </a:lnTo>
                  <a:lnTo>
                    <a:pt x="115" y="935"/>
                  </a:lnTo>
                  <a:lnTo>
                    <a:pt x="127" y="948"/>
                  </a:lnTo>
                  <a:lnTo>
                    <a:pt x="140" y="961"/>
                  </a:lnTo>
                  <a:lnTo>
                    <a:pt x="155" y="974"/>
                  </a:lnTo>
                  <a:lnTo>
                    <a:pt x="171" y="985"/>
                  </a:lnTo>
                  <a:lnTo>
                    <a:pt x="188" y="995"/>
                  </a:lnTo>
                  <a:lnTo>
                    <a:pt x="207" y="1004"/>
                  </a:lnTo>
                  <a:lnTo>
                    <a:pt x="227" y="1012"/>
                  </a:lnTo>
                  <a:lnTo>
                    <a:pt x="250" y="1020"/>
                  </a:lnTo>
                  <a:lnTo>
                    <a:pt x="273" y="1026"/>
                  </a:lnTo>
                  <a:lnTo>
                    <a:pt x="298" y="1030"/>
                  </a:lnTo>
                  <a:lnTo>
                    <a:pt x="325" y="1032"/>
                  </a:lnTo>
                  <a:lnTo>
                    <a:pt x="354" y="1033"/>
                  </a:lnTo>
                  <a:lnTo>
                    <a:pt x="354" y="1033"/>
                  </a:lnTo>
                  <a:lnTo>
                    <a:pt x="377" y="1032"/>
                  </a:lnTo>
                  <a:lnTo>
                    <a:pt x="398" y="1030"/>
                  </a:lnTo>
                  <a:lnTo>
                    <a:pt x="419" y="1025"/>
                  </a:lnTo>
                  <a:lnTo>
                    <a:pt x="439" y="1019"/>
                  </a:lnTo>
                  <a:lnTo>
                    <a:pt x="458" y="1011"/>
                  </a:lnTo>
                  <a:lnTo>
                    <a:pt x="476" y="1002"/>
                  </a:lnTo>
                  <a:lnTo>
                    <a:pt x="492" y="992"/>
                  </a:lnTo>
                  <a:lnTo>
                    <a:pt x="507" y="980"/>
                  </a:lnTo>
                  <a:lnTo>
                    <a:pt x="522" y="966"/>
                  </a:lnTo>
                  <a:lnTo>
                    <a:pt x="534" y="952"/>
                  </a:lnTo>
                  <a:lnTo>
                    <a:pt x="544" y="937"/>
                  </a:lnTo>
                  <a:lnTo>
                    <a:pt x="553" y="919"/>
                  </a:lnTo>
                  <a:lnTo>
                    <a:pt x="560" y="902"/>
                  </a:lnTo>
                  <a:lnTo>
                    <a:pt x="566" y="884"/>
                  </a:lnTo>
                  <a:lnTo>
                    <a:pt x="569" y="864"/>
                  </a:lnTo>
                  <a:lnTo>
                    <a:pt x="570" y="844"/>
                  </a:lnTo>
                  <a:lnTo>
                    <a:pt x="570" y="844"/>
                  </a:lnTo>
                  <a:lnTo>
                    <a:pt x="569" y="828"/>
                  </a:lnTo>
                  <a:lnTo>
                    <a:pt x="566" y="814"/>
                  </a:lnTo>
                  <a:lnTo>
                    <a:pt x="562" y="800"/>
                  </a:lnTo>
                  <a:lnTo>
                    <a:pt x="555"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1" y="634"/>
                  </a:lnTo>
                  <a:lnTo>
                    <a:pt x="206" y="550"/>
                  </a:lnTo>
                  <a:lnTo>
                    <a:pt x="206" y="550"/>
                  </a:lnTo>
                  <a:lnTo>
                    <a:pt x="186" y="540"/>
                  </a:lnTo>
                  <a:lnTo>
                    <a:pt x="169" y="529"/>
                  </a:lnTo>
                  <a:lnTo>
                    <a:pt x="151" y="516"/>
                  </a:lnTo>
                  <a:lnTo>
                    <a:pt x="133" y="502"/>
                  </a:lnTo>
                  <a:lnTo>
                    <a:pt x="117" y="488"/>
                  </a:lnTo>
                  <a:lnTo>
                    <a:pt x="100"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1" y="154"/>
                  </a:lnTo>
                  <a:lnTo>
                    <a:pt x="46" y="142"/>
                  </a:lnTo>
                  <a:lnTo>
                    <a:pt x="53" y="132"/>
                  </a:lnTo>
                  <a:lnTo>
                    <a:pt x="61" y="121"/>
                  </a:lnTo>
                  <a:lnTo>
                    <a:pt x="68" y="112"/>
                  </a:lnTo>
                  <a:lnTo>
                    <a:pt x="76" y="101"/>
                  </a:lnTo>
                  <a:lnTo>
                    <a:pt x="85" y="92"/>
                  </a:lnTo>
                  <a:lnTo>
                    <a:pt x="94" y="83"/>
                  </a:lnTo>
                  <a:lnTo>
                    <a:pt x="105" y="75"/>
                  </a:lnTo>
                  <a:lnTo>
                    <a:pt x="115" y="67"/>
                  </a:lnTo>
                  <a:lnTo>
                    <a:pt x="125" y="60"/>
                  </a:lnTo>
                  <a:lnTo>
                    <a:pt x="136" y="52"/>
                  </a:lnTo>
                  <a:lnTo>
                    <a:pt x="147" y="45"/>
                  </a:lnTo>
                  <a:lnTo>
                    <a:pt x="160" y="39"/>
                  </a:lnTo>
                  <a:lnTo>
                    <a:pt x="172" y="34"/>
                  </a:lnTo>
                  <a:lnTo>
                    <a:pt x="185" y="29"/>
                  </a:lnTo>
                  <a:lnTo>
                    <a:pt x="199" y="24"/>
                  </a:lnTo>
                  <a:lnTo>
                    <a:pt x="212" y="20"/>
                  </a:lnTo>
                  <a:lnTo>
                    <a:pt x="226" y="17"/>
                  </a:lnTo>
                  <a:lnTo>
                    <a:pt x="239" y="14"/>
                  </a:lnTo>
                  <a:lnTo>
                    <a:pt x="255" y="12"/>
                  </a:lnTo>
                  <a:lnTo>
                    <a:pt x="269" y="9"/>
                  </a:lnTo>
                  <a:lnTo>
                    <a:pt x="284" y="8"/>
                  </a:lnTo>
                  <a:lnTo>
                    <a:pt x="300" y="8"/>
                  </a:lnTo>
                  <a:lnTo>
                    <a:pt x="300" y="8"/>
                  </a:lnTo>
                  <a:lnTo>
                    <a:pt x="319" y="8"/>
                  </a:lnTo>
                  <a:lnTo>
                    <a:pt x="337" y="10"/>
                  </a:lnTo>
                  <a:lnTo>
                    <a:pt x="353" y="12"/>
                  </a:lnTo>
                  <a:lnTo>
                    <a:pt x="369" y="15"/>
                  </a:lnTo>
                  <a:lnTo>
                    <a:pt x="384" y="18"/>
                  </a:lnTo>
                  <a:lnTo>
                    <a:pt x="398" y="21"/>
                  </a:lnTo>
                  <a:lnTo>
                    <a:pt x="411" y="25"/>
                  </a:lnTo>
                  <a:lnTo>
                    <a:pt x="425" y="30"/>
                  </a:lnTo>
                  <a:lnTo>
                    <a:pt x="448" y="40"/>
                  </a:lnTo>
                  <a:lnTo>
                    <a:pt x="471" y="52"/>
                  </a:lnTo>
                  <a:lnTo>
                    <a:pt x="491" y="66"/>
                  </a:lnTo>
                  <a:lnTo>
                    <a:pt x="510" y="79"/>
                  </a:lnTo>
                  <a:lnTo>
                    <a:pt x="510" y="79"/>
                  </a:lnTo>
                  <a:lnTo>
                    <a:pt x="519" y="73"/>
                  </a:lnTo>
                  <a:lnTo>
                    <a:pt x="526" y="65"/>
                  </a:lnTo>
                  <a:lnTo>
                    <a:pt x="533" y="57"/>
                  </a:lnTo>
                  <a:lnTo>
                    <a:pt x="540" y="46"/>
                  </a:lnTo>
                  <a:lnTo>
                    <a:pt x="546" y="36"/>
                  </a:lnTo>
                  <a:lnTo>
                    <a:pt x="552" y="25"/>
                  </a:lnTo>
                  <a:lnTo>
                    <a:pt x="557" y="13"/>
                  </a:lnTo>
                  <a:lnTo>
                    <a:pt x="561" y="0"/>
                  </a:lnTo>
                  <a:lnTo>
                    <a:pt x="595" y="0"/>
                  </a:lnTo>
                  <a:lnTo>
                    <a:pt x="595" y="380"/>
                  </a:lnTo>
                  <a:lnTo>
                    <a:pt x="560" y="380"/>
                  </a:lnTo>
                  <a:lnTo>
                    <a:pt x="560" y="380"/>
                  </a:lnTo>
                  <a:lnTo>
                    <a:pt x="556" y="353"/>
                  </a:lnTo>
                  <a:lnTo>
                    <a:pt x="552" y="326"/>
                  </a:lnTo>
                  <a:lnTo>
                    <a:pt x="547" y="300"/>
                  </a:lnTo>
                  <a:lnTo>
                    <a:pt x="541" y="274"/>
                  </a:lnTo>
                  <a:lnTo>
                    <a:pt x="533" y="249"/>
                  </a:lnTo>
                  <a:lnTo>
                    <a:pt x="523" y="223"/>
                  </a:lnTo>
                  <a:lnTo>
                    <a:pt x="511" y="200"/>
                  </a:lnTo>
                  <a:lnTo>
                    <a:pt x="504" y="187"/>
                  </a:lnTo>
                  <a:lnTo>
                    <a:pt x="497" y="177"/>
                  </a:lnTo>
                  <a:lnTo>
                    <a:pt x="490" y="166"/>
                  </a:lnTo>
                  <a:lnTo>
                    <a:pt x="482" y="156"/>
                  </a:lnTo>
                  <a:lnTo>
                    <a:pt x="473" y="145"/>
                  </a:lnTo>
                  <a:lnTo>
                    <a:pt x="463" y="136"/>
                  </a:lnTo>
                  <a:lnTo>
                    <a:pt x="453" y="128"/>
                  </a:lnTo>
                  <a:lnTo>
                    <a:pt x="443" y="120"/>
                  </a:lnTo>
                  <a:lnTo>
                    <a:pt x="431" y="112"/>
                  </a:lnTo>
                  <a:lnTo>
                    <a:pt x="419"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7" y="112"/>
                  </a:lnTo>
                  <a:lnTo>
                    <a:pt x="175" y="122"/>
                  </a:lnTo>
                  <a:lnTo>
                    <a:pt x="165" y="133"/>
                  </a:lnTo>
                  <a:lnTo>
                    <a:pt x="156" y="144"/>
                  </a:lnTo>
                  <a:lnTo>
                    <a:pt x="147" y="158"/>
                  </a:lnTo>
                  <a:lnTo>
                    <a:pt x="140" y="171"/>
                  </a:lnTo>
                  <a:lnTo>
                    <a:pt x="135" y="185"/>
                  </a:lnTo>
                  <a:lnTo>
                    <a:pt x="131" y="200"/>
                  </a:lnTo>
                  <a:lnTo>
                    <a:pt x="129" y="215"/>
                  </a:lnTo>
                  <a:lnTo>
                    <a:pt x="128" y="231"/>
                  </a:lnTo>
                  <a:lnTo>
                    <a:pt x="128" y="231"/>
                  </a:lnTo>
                  <a:lnTo>
                    <a:pt x="128" y="248"/>
                  </a:lnTo>
                  <a:lnTo>
                    <a:pt x="131" y="263"/>
                  </a:lnTo>
                  <a:lnTo>
                    <a:pt x="134" y="277"/>
                  </a:lnTo>
                  <a:lnTo>
                    <a:pt x="139" y="292"/>
                  </a:lnTo>
                  <a:lnTo>
                    <a:pt x="146" y="305"/>
                  </a:lnTo>
                  <a:lnTo>
                    <a:pt x="155" y="317"/>
                  </a:lnTo>
                  <a:lnTo>
                    <a:pt x="165" y="331"/>
                  </a:lnTo>
                  <a:lnTo>
                    <a:pt x="177" y="343"/>
                  </a:lnTo>
                  <a:lnTo>
                    <a:pt x="190" y="355"/>
                  </a:lnTo>
                  <a:lnTo>
                    <a:pt x="206" y="366"/>
                  </a:lnTo>
                  <a:lnTo>
                    <a:pt x="223" y="379"/>
                  </a:lnTo>
                  <a:lnTo>
                    <a:pt x="243" y="392"/>
                  </a:lnTo>
                  <a:lnTo>
                    <a:pt x="263" y="404"/>
                  </a:lnTo>
                  <a:lnTo>
                    <a:pt x="287" y="417"/>
                  </a:lnTo>
                  <a:lnTo>
                    <a:pt x="339" y="445"/>
                  </a:lnTo>
                  <a:lnTo>
                    <a:pt x="502" y="530"/>
                  </a:lnTo>
                  <a:lnTo>
                    <a:pt x="502" y="530"/>
                  </a:lnTo>
                  <a:lnTo>
                    <a:pt x="526" y="542"/>
                  </a:lnTo>
                  <a:lnTo>
                    <a:pt x="548" y="556"/>
                  </a:lnTo>
                  <a:lnTo>
                    <a:pt x="568" y="571"/>
                  </a:lnTo>
                  <a:lnTo>
                    <a:pt x="586" y="585"/>
                  </a:lnTo>
                  <a:lnTo>
                    <a:pt x="604" y="601"/>
                  </a:lnTo>
                  <a:lnTo>
                    <a:pt x="618" y="617"/>
                  </a:lnTo>
                  <a:lnTo>
                    <a:pt x="631" y="633"/>
                  </a:lnTo>
                  <a:lnTo>
                    <a:pt x="642"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1" y="934"/>
                  </a:lnTo>
                  <a:lnTo>
                    <a:pt x="642" y="947"/>
                  </a:lnTo>
                  <a:lnTo>
                    <a:pt x="634" y="960"/>
                  </a:lnTo>
                  <a:lnTo>
                    <a:pt x="626" y="973"/>
                  </a:lnTo>
                  <a:lnTo>
                    <a:pt x="617" y="985"/>
                  </a:lnTo>
                  <a:lnTo>
                    <a:pt x="607" y="996"/>
                  </a:lnTo>
                  <a:lnTo>
                    <a:pt x="596" y="1007"/>
                  </a:lnTo>
                  <a:lnTo>
                    <a:pt x="585" y="1018"/>
                  </a:lnTo>
                  <a:lnTo>
                    <a:pt x="574" y="1028"/>
                  </a:lnTo>
                  <a:lnTo>
                    <a:pt x="562" y="1037"/>
                  </a:lnTo>
                  <a:lnTo>
                    <a:pt x="549" y="1045"/>
                  </a:lnTo>
                  <a:lnTo>
                    <a:pt x="536" y="1053"/>
                  </a:lnTo>
                  <a:lnTo>
                    <a:pt x="523" y="1062"/>
                  </a:lnTo>
                  <a:lnTo>
                    <a:pt x="509" y="1068"/>
                  </a:lnTo>
                  <a:lnTo>
                    <a:pt x="495" y="1075"/>
                  </a:lnTo>
                  <a:lnTo>
                    <a:pt x="480" y="1080"/>
                  </a:lnTo>
                  <a:lnTo>
                    <a:pt x="465" y="1085"/>
                  </a:lnTo>
                  <a:lnTo>
                    <a:pt x="450" y="1089"/>
                  </a:lnTo>
                  <a:lnTo>
                    <a:pt x="435" y="1093"/>
                  </a:lnTo>
                  <a:lnTo>
                    <a:pt x="419" y="1096"/>
                  </a:lnTo>
                  <a:lnTo>
                    <a:pt x="403" y="1099"/>
                  </a:lnTo>
                  <a:lnTo>
                    <a:pt x="387" y="1100"/>
                  </a:lnTo>
                  <a:lnTo>
                    <a:pt x="370" y="1101"/>
                  </a:lnTo>
                  <a:lnTo>
                    <a:pt x="354" y="1102"/>
                  </a:lnTo>
                  <a:lnTo>
                    <a:pt x="354" y="1102"/>
                  </a:lnTo>
                  <a:lnTo>
                    <a:pt x="329" y="1101"/>
                  </a:lnTo>
                  <a:lnTo>
                    <a:pt x="307" y="1099"/>
                  </a:lnTo>
                  <a:lnTo>
                    <a:pt x="286" y="1095"/>
                  </a:lnTo>
                  <a:lnTo>
                    <a:pt x="264" y="1091"/>
                  </a:lnTo>
                  <a:lnTo>
                    <a:pt x="245" y="1086"/>
                  </a:lnTo>
                  <a:lnTo>
                    <a:pt x="225" y="1080"/>
                  </a:lnTo>
                  <a:lnTo>
                    <a:pt x="208" y="1073"/>
                  </a:lnTo>
                  <a:lnTo>
                    <a:pt x="190" y="1067"/>
                  </a:lnTo>
                  <a:lnTo>
                    <a:pt x="160" y="1052"/>
                  </a:lnTo>
                  <a:lnTo>
                    <a:pt x="131" y="1039"/>
                  </a:lnTo>
                  <a:lnTo>
                    <a:pt x="107" y="1028"/>
                  </a:lnTo>
                  <a:lnTo>
                    <a:pt x="95" y="1024"/>
                  </a:lnTo>
                  <a:lnTo>
                    <a:pt x="85" y="1021"/>
                  </a:lnTo>
                  <a:lnTo>
                    <a:pt x="85" y="1021"/>
                  </a:lnTo>
                  <a:lnTo>
                    <a:pt x="77" y="1028"/>
                  </a:lnTo>
                  <a:lnTo>
                    <a:pt x="70" y="1036"/>
                  </a:lnTo>
                  <a:lnTo>
                    <a:pt x="62" y="1044"/>
                  </a:lnTo>
                  <a:lnTo>
                    <a:pt x="55" y="1053"/>
                  </a:lnTo>
                  <a:lnTo>
                    <a:pt x="49"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6" name="Freeform 24"/>
            <p:cNvSpPr>
              <a:spLocks noEditPoints="1"/>
            </p:cNvSpPr>
            <p:nvPr userDrawn="1"/>
          </p:nvSpPr>
          <p:spPr bwMode="auto">
            <a:xfrm>
              <a:off x="2270126" y="1158876"/>
              <a:ext cx="133350" cy="136525"/>
            </a:xfrm>
            <a:custGeom>
              <a:avLst/>
              <a:gdLst>
                <a:gd name="T0" fmla="*/ 49 w 1009"/>
                <a:gd name="T1" fmla="*/ 997 h 1035"/>
                <a:gd name="T2" fmla="*/ 115 w 1009"/>
                <a:gd name="T3" fmla="*/ 981 h 1035"/>
                <a:gd name="T4" fmla="*/ 136 w 1009"/>
                <a:gd name="T5" fmla="*/ 962 h 1035"/>
                <a:gd name="T6" fmla="*/ 155 w 1009"/>
                <a:gd name="T7" fmla="*/ 920 h 1035"/>
                <a:gd name="T8" fmla="*/ 163 w 1009"/>
                <a:gd name="T9" fmla="*/ 827 h 1035"/>
                <a:gd name="T10" fmla="*/ 163 w 1009"/>
                <a:gd name="T11" fmla="*/ 206 h 1035"/>
                <a:gd name="T12" fmla="*/ 155 w 1009"/>
                <a:gd name="T13" fmla="*/ 114 h 1035"/>
                <a:gd name="T14" fmla="*/ 136 w 1009"/>
                <a:gd name="T15" fmla="*/ 72 h 1035"/>
                <a:gd name="T16" fmla="*/ 115 w 1009"/>
                <a:gd name="T17" fmla="*/ 54 h 1035"/>
                <a:gd name="T18" fmla="*/ 49 w 1009"/>
                <a:gd name="T19" fmla="*/ 38 h 1035"/>
                <a:gd name="T20" fmla="*/ 456 w 1009"/>
                <a:gd name="T21" fmla="*/ 0 h 1035"/>
                <a:gd name="T22" fmla="*/ 520 w 1009"/>
                <a:gd name="T23" fmla="*/ 3 h 1035"/>
                <a:gd name="T24" fmla="*/ 597 w 1009"/>
                <a:gd name="T25" fmla="*/ 17 h 1035"/>
                <a:gd name="T26" fmla="*/ 663 w 1009"/>
                <a:gd name="T27" fmla="*/ 42 h 1035"/>
                <a:gd name="T28" fmla="*/ 718 w 1009"/>
                <a:gd name="T29" fmla="*/ 76 h 1035"/>
                <a:gd name="T30" fmla="*/ 763 w 1009"/>
                <a:gd name="T31" fmla="*/ 118 h 1035"/>
                <a:gd name="T32" fmla="*/ 796 w 1009"/>
                <a:gd name="T33" fmla="*/ 166 h 1035"/>
                <a:gd name="T34" fmla="*/ 817 w 1009"/>
                <a:gd name="T35" fmla="*/ 219 h 1035"/>
                <a:gd name="T36" fmla="*/ 826 w 1009"/>
                <a:gd name="T37" fmla="*/ 276 h 1035"/>
                <a:gd name="T38" fmla="*/ 825 w 1009"/>
                <a:gd name="T39" fmla="*/ 319 h 1035"/>
                <a:gd name="T40" fmla="*/ 815 w 1009"/>
                <a:gd name="T41" fmla="*/ 372 h 1035"/>
                <a:gd name="T42" fmla="*/ 794 w 1009"/>
                <a:gd name="T43" fmla="*/ 421 h 1035"/>
                <a:gd name="T44" fmla="*/ 764 w 1009"/>
                <a:gd name="T45" fmla="*/ 465 h 1035"/>
                <a:gd name="T46" fmla="*/ 726 w 1009"/>
                <a:gd name="T47" fmla="*/ 503 h 1035"/>
                <a:gd name="T48" fmla="*/ 677 w 1009"/>
                <a:gd name="T49" fmla="*/ 535 h 1035"/>
                <a:gd name="T50" fmla="*/ 620 w 1009"/>
                <a:gd name="T51" fmla="*/ 559 h 1035"/>
                <a:gd name="T52" fmla="*/ 555 w 1009"/>
                <a:gd name="T53" fmla="*/ 576 h 1035"/>
                <a:gd name="T54" fmla="*/ 689 w 1009"/>
                <a:gd name="T55" fmla="*/ 779 h 1035"/>
                <a:gd name="T56" fmla="*/ 767 w 1009"/>
                <a:gd name="T57" fmla="*/ 863 h 1035"/>
                <a:gd name="T58" fmla="*/ 848 w 1009"/>
                <a:gd name="T59" fmla="*/ 929 h 1035"/>
                <a:gd name="T60" fmla="*/ 930 w 1009"/>
                <a:gd name="T61" fmla="*/ 977 h 1035"/>
                <a:gd name="T62" fmla="*/ 1009 w 1009"/>
                <a:gd name="T63" fmla="*/ 999 h 1035"/>
                <a:gd name="T64" fmla="*/ 302 w 1009"/>
                <a:gd name="T65" fmla="*/ 581 h 1035"/>
                <a:gd name="T66" fmla="*/ 303 w 1009"/>
                <a:gd name="T67" fmla="*/ 855 h 1035"/>
                <a:gd name="T68" fmla="*/ 316 w 1009"/>
                <a:gd name="T69" fmla="*/ 937 h 1035"/>
                <a:gd name="T70" fmla="*/ 335 w 1009"/>
                <a:gd name="T71" fmla="*/ 967 h 1035"/>
                <a:gd name="T72" fmla="*/ 365 w 1009"/>
                <a:gd name="T73" fmla="*/ 987 h 1035"/>
                <a:gd name="T74" fmla="*/ 440 w 1009"/>
                <a:gd name="T75" fmla="*/ 998 h 1035"/>
                <a:gd name="T76" fmla="*/ 0 w 1009"/>
                <a:gd name="T77" fmla="*/ 999 h 1035"/>
                <a:gd name="T78" fmla="*/ 494 w 1009"/>
                <a:gd name="T79" fmla="*/ 516 h 1035"/>
                <a:gd name="T80" fmla="*/ 541 w 1009"/>
                <a:gd name="T81" fmla="*/ 505 h 1035"/>
                <a:gd name="T82" fmla="*/ 580 w 1009"/>
                <a:gd name="T83" fmla="*/ 486 h 1035"/>
                <a:gd name="T84" fmla="*/ 633 w 1009"/>
                <a:gd name="T85" fmla="*/ 437 h 1035"/>
                <a:gd name="T86" fmla="*/ 665 w 1009"/>
                <a:gd name="T87" fmla="*/ 359 h 1035"/>
                <a:gd name="T88" fmla="*/ 672 w 1009"/>
                <a:gd name="T89" fmla="*/ 291 h 1035"/>
                <a:gd name="T90" fmla="*/ 660 w 1009"/>
                <a:gd name="T91" fmla="*/ 204 h 1035"/>
                <a:gd name="T92" fmla="*/ 619 w 1009"/>
                <a:gd name="T93" fmla="*/ 131 h 1035"/>
                <a:gd name="T94" fmla="*/ 571 w 1009"/>
                <a:gd name="T95" fmla="*/ 91 h 1035"/>
                <a:gd name="T96" fmla="*/ 529 w 1009"/>
                <a:gd name="T97" fmla="*/ 74 h 1035"/>
                <a:gd name="T98" fmla="*/ 481 w 1009"/>
                <a:gd name="T99" fmla="*/ 65 h 1035"/>
                <a:gd name="T100" fmla="*/ 302 w 1009"/>
                <a:gd name="T101" fmla="*/ 51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9" h="1035">
                  <a:moveTo>
                    <a:pt x="0" y="999"/>
                  </a:moveTo>
                  <a:lnTo>
                    <a:pt x="0" y="999"/>
                  </a:lnTo>
                  <a:lnTo>
                    <a:pt x="25" y="998"/>
                  </a:lnTo>
                  <a:lnTo>
                    <a:pt x="49" y="997"/>
                  </a:lnTo>
                  <a:lnTo>
                    <a:pt x="68" y="995"/>
                  </a:lnTo>
                  <a:lnTo>
                    <a:pt x="87" y="991"/>
                  </a:lnTo>
                  <a:lnTo>
                    <a:pt x="102" y="987"/>
                  </a:lnTo>
                  <a:lnTo>
                    <a:pt x="115" y="981"/>
                  </a:lnTo>
                  <a:lnTo>
                    <a:pt x="120" y="977"/>
                  </a:lnTo>
                  <a:lnTo>
                    <a:pt x="126" y="972"/>
                  </a:lnTo>
                  <a:lnTo>
                    <a:pt x="132" y="967"/>
                  </a:lnTo>
                  <a:lnTo>
                    <a:pt x="136" y="962"/>
                  </a:lnTo>
                  <a:lnTo>
                    <a:pt x="140" y="957"/>
                  </a:lnTo>
                  <a:lnTo>
                    <a:pt x="144" y="951"/>
                  </a:lnTo>
                  <a:lnTo>
                    <a:pt x="150" y="937"/>
                  </a:lnTo>
                  <a:lnTo>
                    <a:pt x="155" y="920"/>
                  </a:lnTo>
                  <a:lnTo>
                    <a:pt x="158" y="901"/>
                  </a:lnTo>
                  <a:lnTo>
                    <a:pt x="161" y="879"/>
                  </a:lnTo>
                  <a:lnTo>
                    <a:pt x="163" y="855"/>
                  </a:lnTo>
                  <a:lnTo>
                    <a:pt x="163" y="827"/>
                  </a:lnTo>
                  <a:lnTo>
                    <a:pt x="164" y="797"/>
                  </a:lnTo>
                  <a:lnTo>
                    <a:pt x="164" y="236"/>
                  </a:lnTo>
                  <a:lnTo>
                    <a:pt x="164" y="236"/>
                  </a:lnTo>
                  <a:lnTo>
                    <a:pt x="163" y="206"/>
                  </a:lnTo>
                  <a:lnTo>
                    <a:pt x="163" y="178"/>
                  </a:lnTo>
                  <a:lnTo>
                    <a:pt x="161" y="153"/>
                  </a:lnTo>
                  <a:lnTo>
                    <a:pt x="158" y="132"/>
                  </a:lnTo>
                  <a:lnTo>
                    <a:pt x="155" y="114"/>
                  </a:lnTo>
                  <a:lnTo>
                    <a:pt x="150" y="97"/>
                  </a:lnTo>
                  <a:lnTo>
                    <a:pt x="144" y="83"/>
                  </a:lnTo>
                  <a:lnTo>
                    <a:pt x="140" y="77"/>
                  </a:lnTo>
                  <a:lnTo>
                    <a:pt x="136" y="72"/>
                  </a:lnTo>
                  <a:lnTo>
                    <a:pt x="132" y="67"/>
                  </a:lnTo>
                  <a:lnTo>
                    <a:pt x="126" y="61"/>
                  </a:lnTo>
                  <a:lnTo>
                    <a:pt x="120" y="57"/>
                  </a:lnTo>
                  <a:lnTo>
                    <a:pt x="115" y="54"/>
                  </a:lnTo>
                  <a:lnTo>
                    <a:pt x="102" y="48"/>
                  </a:lnTo>
                  <a:lnTo>
                    <a:pt x="87" y="43"/>
                  </a:lnTo>
                  <a:lnTo>
                    <a:pt x="68" y="40"/>
                  </a:lnTo>
                  <a:lnTo>
                    <a:pt x="49" y="38"/>
                  </a:lnTo>
                  <a:lnTo>
                    <a:pt x="25" y="37"/>
                  </a:lnTo>
                  <a:lnTo>
                    <a:pt x="0" y="36"/>
                  </a:lnTo>
                  <a:lnTo>
                    <a:pt x="0" y="0"/>
                  </a:lnTo>
                  <a:lnTo>
                    <a:pt x="456" y="0"/>
                  </a:lnTo>
                  <a:lnTo>
                    <a:pt x="456" y="0"/>
                  </a:lnTo>
                  <a:lnTo>
                    <a:pt x="478" y="0"/>
                  </a:lnTo>
                  <a:lnTo>
                    <a:pt x="500" y="1"/>
                  </a:lnTo>
                  <a:lnTo>
                    <a:pt x="520" y="3"/>
                  </a:lnTo>
                  <a:lnTo>
                    <a:pt x="541" y="6"/>
                  </a:lnTo>
                  <a:lnTo>
                    <a:pt x="560" y="9"/>
                  </a:lnTo>
                  <a:lnTo>
                    <a:pt x="578" y="13"/>
                  </a:lnTo>
                  <a:lnTo>
                    <a:pt x="597" y="17"/>
                  </a:lnTo>
                  <a:lnTo>
                    <a:pt x="614" y="23"/>
                  </a:lnTo>
                  <a:lnTo>
                    <a:pt x="632" y="29"/>
                  </a:lnTo>
                  <a:lnTo>
                    <a:pt x="648" y="35"/>
                  </a:lnTo>
                  <a:lnTo>
                    <a:pt x="663" y="42"/>
                  </a:lnTo>
                  <a:lnTo>
                    <a:pt x="679" y="50"/>
                  </a:lnTo>
                  <a:lnTo>
                    <a:pt x="693" y="58"/>
                  </a:lnTo>
                  <a:lnTo>
                    <a:pt x="706" y="67"/>
                  </a:lnTo>
                  <a:lnTo>
                    <a:pt x="718" y="76"/>
                  </a:lnTo>
                  <a:lnTo>
                    <a:pt x="731" y="85"/>
                  </a:lnTo>
                  <a:lnTo>
                    <a:pt x="742" y="95"/>
                  </a:lnTo>
                  <a:lnTo>
                    <a:pt x="753" y="106"/>
                  </a:lnTo>
                  <a:lnTo>
                    <a:pt x="763" y="118"/>
                  </a:lnTo>
                  <a:lnTo>
                    <a:pt x="773" y="129"/>
                  </a:lnTo>
                  <a:lnTo>
                    <a:pt x="781" y="140"/>
                  </a:lnTo>
                  <a:lnTo>
                    <a:pt x="789" y="152"/>
                  </a:lnTo>
                  <a:lnTo>
                    <a:pt x="796" y="166"/>
                  </a:lnTo>
                  <a:lnTo>
                    <a:pt x="802" y="178"/>
                  </a:lnTo>
                  <a:lnTo>
                    <a:pt x="807" y="191"/>
                  </a:lnTo>
                  <a:lnTo>
                    <a:pt x="813" y="205"/>
                  </a:lnTo>
                  <a:lnTo>
                    <a:pt x="817" y="219"/>
                  </a:lnTo>
                  <a:lnTo>
                    <a:pt x="821" y="233"/>
                  </a:lnTo>
                  <a:lnTo>
                    <a:pt x="823" y="248"/>
                  </a:lnTo>
                  <a:lnTo>
                    <a:pt x="825" y="262"/>
                  </a:lnTo>
                  <a:lnTo>
                    <a:pt x="826" y="276"/>
                  </a:lnTo>
                  <a:lnTo>
                    <a:pt x="827" y="291"/>
                  </a:lnTo>
                  <a:lnTo>
                    <a:pt x="827" y="291"/>
                  </a:lnTo>
                  <a:lnTo>
                    <a:pt x="826" y="306"/>
                  </a:lnTo>
                  <a:lnTo>
                    <a:pt x="825" y="319"/>
                  </a:lnTo>
                  <a:lnTo>
                    <a:pt x="824" y="332"/>
                  </a:lnTo>
                  <a:lnTo>
                    <a:pt x="822" y="346"/>
                  </a:lnTo>
                  <a:lnTo>
                    <a:pt x="819" y="359"/>
                  </a:lnTo>
                  <a:lnTo>
                    <a:pt x="815" y="372"/>
                  </a:lnTo>
                  <a:lnTo>
                    <a:pt x="810" y="385"/>
                  </a:lnTo>
                  <a:lnTo>
                    <a:pt x="805" y="397"/>
                  </a:lnTo>
                  <a:lnTo>
                    <a:pt x="800" y="409"/>
                  </a:lnTo>
                  <a:lnTo>
                    <a:pt x="794" y="421"/>
                  </a:lnTo>
                  <a:lnTo>
                    <a:pt x="788" y="433"/>
                  </a:lnTo>
                  <a:lnTo>
                    <a:pt x="781" y="444"/>
                  </a:lnTo>
                  <a:lnTo>
                    <a:pt x="773" y="454"/>
                  </a:lnTo>
                  <a:lnTo>
                    <a:pt x="764" y="465"/>
                  </a:lnTo>
                  <a:lnTo>
                    <a:pt x="755" y="475"/>
                  </a:lnTo>
                  <a:lnTo>
                    <a:pt x="746" y="485"/>
                  </a:lnTo>
                  <a:lnTo>
                    <a:pt x="736" y="494"/>
                  </a:lnTo>
                  <a:lnTo>
                    <a:pt x="726" y="503"/>
                  </a:lnTo>
                  <a:lnTo>
                    <a:pt x="714" y="511"/>
                  </a:lnTo>
                  <a:lnTo>
                    <a:pt x="702" y="519"/>
                  </a:lnTo>
                  <a:lnTo>
                    <a:pt x="690" y="528"/>
                  </a:lnTo>
                  <a:lnTo>
                    <a:pt x="677" y="535"/>
                  </a:lnTo>
                  <a:lnTo>
                    <a:pt x="663" y="542"/>
                  </a:lnTo>
                  <a:lnTo>
                    <a:pt x="650" y="548"/>
                  </a:lnTo>
                  <a:lnTo>
                    <a:pt x="635" y="554"/>
                  </a:lnTo>
                  <a:lnTo>
                    <a:pt x="620" y="559"/>
                  </a:lnTo>
                  <a:lnTo>
                    <a:pt x="605" y="564"/>
                  </a:lnTo>
                  <a:lnTo>
                    <a:pt x="589" y="569"/>
                  </a:lnTo>
                  <a:lnTo>
                    <a:pt x="572" y="573"/>
                  </a:lnTo>
                  <a:lnTo>
                    <a:pt x="555" y="576"/>
                  </a:lnTo>
                  <a:lnTo>
                    <a:pt x="537" y="579"/>
                  </a:lnTo>
                  <a:lnTo>
                    <a:pt x="519" y="581"/>
                  </a:lnTo>
                  <a:lnTo>
                    <a:pt x="689" y="779"/>
                  </a:lnTo>
                  <a:lnTo>
                    <a:pt x="689" y="779"/>
                  </a:lnTo>
                  <a:lnTo>
                    <a:pt x="707" y="802"/>
                  </a:lnTo>
                  <a:lnTo>
                    <a:pt x="728" y="823"/>
                  </a:lnTo>
                  <a:lnTo>
                    <a:pt x="747" y="844"/>
                  </a:lnTo>
                  <a:lnTo>
                    <a:pt x="767" y="863"/>
                  </a:lnTo>
                  <a:lnTo>
                    <a:pt x="787" y="881"/>
                  </a:lnTo>
                  <a:lnTo>
                    <a:pt x="807" y="899"/>
                  </a:lnTo>
                  <a:lnTo>
                    <a:pt x="828" y="915"/>
                  </a:lnTo>
                  <a:lnTo>
                    <a:pt x="848" y="929"/>
                  </a:lnTo>
                  <a:lnTo>
                    <a:pt x="869" y="944"/>
                  </a:lnTo>
                  <a:lnTo>
                    <a:pt x="889" y="956"/>
                  </a:lnTo>
                  <a:lnTo>
                    <a:pt x="910" y="966"/>
                  </a:lnTo>
                  <a:lnTo>
                    <a:pt x="930" y="977"/>
                  </a:lnTo>
                  <a:lnTo>
                    <a:pt x="950" y="985"/>
                  </a:lnTo>
                  <a:lnTo>
                    <a:pt x="970" y="991"/>
                  </a:lnTo>
                  <a:lnTo>
                    <a:pt x="989" y="996"/>
                  </a:lnTo>
                  <a:lnTo>
                    <a:pt x="1009" y="999"/>
                  </a:lnTo>
                  <a:lnTo>
                    <a:pt x="1009" y="1035"/>
                  </a:lnTo>
                  <a:lnTo>
                    <a:pt x="725" y="1035"/>
                  </a:lnTo>
                  <a:lnTo>
                    <a:pt x="383" y="581"/>
                  </a:lnTo>
                  <a:lnTo>
                    <a:pt x="302" y="581"/>
                  </a:lnTo>
                  <a:lnTo>
                    <a:pt x="302" y="797"/>
                  </a:lnTo>
                  <a:lnTo>
                    <a:pt x="302" y="797"/>
                  </a:lnTo>
                  <a:lnTo>
                    <a:pt x="302" y="827"/>
                  </a:lnTo>
                  <a:lnTo>
                    <a:pt x="303" y="855"/>
                  </a:lnTo>
                  <a:lnTo>
                    <a:pt x="304" y="879"/>
                  </a:lnTo>
                  <a:lnTo>
                    <a:pt x="307" y="901"/>
                  </a:lnTo>
                  <a:lnTo>
                    <a:pt x="312" y="920"/>
                  </a:lnTo>
                  <a:lnTo>
                    <a:pt x="316" y="937"/>
                  </a:lnTo>
                  <a:lnTo>
                    <a:pt x="323" y="951"/>
                  </a:lnTo>
                  <a:lnTo>
                    <a:pt x="326" y="957"/>
                  </a:lnTo>
                  <a:lnTo>
                    <a:pt x="330" y="962"/>
                  </a:lnTo>
                  <a:lnTo>
                    <a:pt x="335" y="967"/>
                  </a:lnTo>
                  <a:lnTo>
                    <a:pt x="340" y="972"/>
                  </a:lnTo>
                  <a:lnTo>
                    <a:pt x="345" y="977"/>
                  </a:lnTo>
                  <a:lnTo>
                    <a:pt x="351" y="981"/>
                  </a:lnTo>
                  <a:lnTo>
                    <a:pt x="365" y="987"/>
                  </a:lnTo>
                  <a:lnTo>
                    <a:pt x="380" y="991"/>
                  </a:lnTo>
                  <a:lnTo>
                    <a:pt x="397" y="995"/>
                  </a:lnTo>
                  <a:lnTo>
                    <a:pt x="418" y="997"/>
                  </a:lnTo>
                  <a:lnTo>
                    <a:pt x="440" y="998"/>
                  </a:lnTo>
                  <a:lnTo>
                    <a:pt x="466" y="999"/>
                  </a:lnTo>
                  <a:lnTo>
                    <a:pt x="466" y="1035"/>
                  </a:lnTo>
                  <a:lnTo>
                    <a:pt x="0" y="1035"/>
                  </a:lnTo>
                  <a:lnTo>
                    <a:pt x="0" y="999"/>
                  </a:lnTo>
                  <a:close/>
                  <a:moveTo>
                    <a:pt x="454" y="519"/>
                  </a:moveTo>
                  <a:lnTo>
                    <a:pt x="454" y="519"/>
                  </a:lnTo>
                  <a:lnTo>
                    <a:pt x="481" y="517"/>
                  </a:lnTo>
                  <a:lnTo>
                    <a:pt x="494" y="516"/>
                  </a:lnTo>
                  <a:lnTo>
                    <a:pt x="507" y="514"/>
                  </a:lnTo>
                  <a:lnTo>
                    <a:pt x="518" y="512"/>
                  </a:lnTo>
                  <a:lnTo>
                    <a:pt x="529" y="509"/>
                  </a:lnTo>
                  <a:lnTo>
                    <a:pt x="541" y="505"/>
                  </a:lnTo>
                  <a:lnTo>
                    <a:pt x="552" y="501"/>
                  </a:lnTo>
                  <a:lnTo>
                    <a:pt x="561" y="497"/>
                  </a:lnTo>
                  <a:lnTo>
                    <a:pt x="571" y="492"/>
                  </a:lnTo>
                  <a:lnTo>
                    <a:pt x="580" y="486"/>
                  </a:lnTo>
                  <a:lnTo>
                    <a:pt x="589" y="481"/>
                  </a:lnTo>
                  <a:lnTo>
                    <a:pt x="605" y="467"/>
                  </a:lnTo>
                  <a:lnTo>
                    <a:pt x="619" y="452"/>
                  </a:lnTo>
                  <a:lnTo>
                    <a:pt x="633" y="437"/>
                  </a:lnTo>
                  <a:lnTo>
                    <a:pt x="643" y="418"/>
                  </a:lnTo>
                  <a:lnTo>
                    <a:pt x="652" y="400"/>
                  </a:lnTo>
                  <a:lnTo>
                    <a:pt x="660" y="380"/>
                  </a:lnTo>
                  <a:lnTo>
                    <a:pt x="665" y="359"/>
                  </a:lnTo>
                  <a:lnTo>
                    <a:pt x="669" y="338"/>
                  </a:lnTo>
                  <a:lnTo>
                    <a:pt x="672" y="315"/>
                  </a:lnTo>
                  <a:lnTo>
                    <a:pt x="672" y="291"/>
                  </a:lnTo>
                  <a:lnTo>
                    <a:pt x="672" y="291"/>
                  </a:lnTo>
                  <a:lnTo>
                    <a:pt x="672" y="268"/>
                  </a:lnTo>
                  <a:lnTo>
                    <a:pt x="669" y="245"/>
                  </a:lnTo>
                  <a:lnTo>
                    <a:pt x="665" y="224"/>
                  </a:lnTo>
                  <a:lnTo>
                    <a:pt x="660" y="204"/>
                  </a:lnTo>
                  <a:lnTo>
                    <a:pt x="652" y="183"/>
                  </a:lnTo>
                  <a:lnTo>
                    <a:pt x="643" y="165"/>
                  </a:lnTo>
                  <a:lnTo>
                    <a:pt x="633" y="147"/>
                  </a:lnTo>
                  <a:lnTo>
                    <a:pt x="619" y="131"/>
                  </a:lnTo>
                  <a:lnTo>
                    <a:pt x="605" y="117"/>
                  </a:lnTo>
                  <a:lnTo>
                    <a:pt x="589" y="103"/>
                  </a:lnTo>
                  <a:lnTo>
                    <a:pt x="580" y="97"/>
                  </a:lnTo>
                  <a:lnTo>
                    <a:pt x="571" y="91"/>
                  </a:lnTo>
                  <a:lnTo>
                    <a:pt x="561" y="86"/>
                  </a:lnTo>
                  <a:lnTo>
                    <a:pt x="552" y="82"/>
                  </a:lnTo>
                  <a:lnTo>
                    <a:pt x="541" y="78"/>
                  </a:lnTo>
                  <a:lnTo>
                    <a:pt x="529" y="74"/>
                  </a:lnTo>
                  <a:lnTo>
                    <a:pt x="518" y="71"/>
                  </a:lnTo>
                  <a:lnTo>
                    <a:pt x="507" y="69"/>
                  </a:lnTo>
                  <a:lnTo>
                    <a:pt x="494" y="67"/>
                  </a:lnTo>
                  <a:lnTo>
                    <a:pt x="481" y="65"/>
                  </a:lnTo>
                  <a:lnTo>
                    <a:pt x="468" y="63"/>
                  </a:lnTo>
                  <a:lnTo>
                    <a:pt x="454" y="63"/>
                  </a:lnTo>
                  <a:lnTo>
                    <a:pt x="302" y="63"/>
                  </a:lnTo>
                  <a:lnTo>
                    <a:pt x="302" y="519"/>
                  </a:lnTo>
                  <a:lnTo>
                    <a:pt x="454" y="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7" name="Freeform 25"/>
            <p:cNvSpPr>
              <a:spLocks noEditPoints="1"/>
            </p:cNvSpPr>
            <p:nvPr userDrawn="1"/>
          </p:nvSpPr>
          <p:spPr bwMode="auto">
            <a:xfrm>
              <a:off x="2411413" y="1103313"/>
              <a:ext cx="157163" cy="192088"/>
            </a:xfrm>
            <a:custGeom>
              <a:avLst/>
              <a:gdLst>
                <a:gd name="T0" fmla="*/ 48 w 1195"/>
                <a:gd name="T1" fmla="*/ 1411 h 1449"/>
                <a:gd name="T2" fmla="*/ 115 w 1195"/>
                <a:gd name="T3" fmla="*/ 1397 h 1449"/>
                <a:gd name="T4" fmla="*/ 157 w 1195"/>
                <a:gd name="T5" fmla="*/ 1363 h 1449"/>
                <a:gd name="T6" fmla="*/ 188 w 1195"/>
                <a:gd name="T7" fmla="*/ 1304 h 1449"/>
                <a:gd name="T8" fmla="*/ 990 w 1195"/>
                <a:gd name="T9" fmla="*/ 1263 h 1449"/>
                <a:gd name="T10" fmla="*/ 1025 w 1195"/>
                <a:gd name="T11" fmla="*/ 1337 h 1449"/>
                <a:gd name="T12" fmla="*/ 1059 w 1195"/>
                <a:gd name="T13" fmla="*/ 1383 h 1449"/>
                <a:gd name="T14" fmla="*/ 1111 w 1195"/>
                <a:gd name="T15" fmla="*/ 1406 h 1449"/>
                <a:gd name="T16" fmla="*/ 1195 w 1195"/>
                <a:gd name="T17" fmla="*/ 1413 h 1449"/>
                <a:gd name="T18" fmla="*/ 718 w 1195"/>
                <a:gd name="T19" fmla="*/ 1413 h 1449"/>
                <a:gd name="T20" fmla="*/ 805 w 1195"/>
                <a:gd name="T21" fmla="*/ 1406 h 1449"/>
                <a:gd name="T22" fmla="*/ 854 w 1195"/>
                <a:gd name="T23" fmla="*/ 1382 h 1449"/>
                <a:gd name="T24" fmla="*/ 868 w 1195"/>
                <a:gd name="T25" fmla="*/ 1342 h 1449"/>
                <a:gd name="T26" fmla="*/ 852 w 1195"/>
                <a:gd name="T27" fmla="*/ 1281 h 1449"/>
                <a:gd name="T28" fmla="*/ 269 w 1195"/>
                <a:gd name="T29" fmla="*/ 1281 h 1449"/>
                <a:gd name="T30" fmla="*/ 253 w 1195"/>
                <a:gd name="T31" fmla="*/ 1341 h 1449"/>
                <a:gd name="T32" fmla="*/ 267 w 1195"/>
                <a:gd name="T33" fmla="*/ 1382 h 1449"/>
                <a:gd name="T34" fmla="*/ 316 w 1195"/>
                <a:gd name="T35" fmla="*/ 1405 h 1449"/>
                <a:gd name="T36" fmla="*/ 404 w 1195"/>
                <a:gd name="T37" fmla="*/ 1413 h 1449"/>
                <a:gd name="T38" fmla="*/ 740 w 1195"/>
                <a:gd name="T39" fmla="*/ 1027 h 1449"/>
                <a:gd name="T40" fmla="*/ 450 w 1195"/>
                <a:gd name="T41" fmla="*/ 141 h 1449"/>
                <a:gd name="T42" fmla="*/ 456 w 1195"/>
                <a:gd name="T43" fmla="*/ 99 h 1449"/>
                <a:gd name="T44" fmla="*/ 482 w 1195"/>
                <a:gd name="T45" fmla="*/ 51 h 1449"/>
                <a:gd name="T46" fmla="*/ 524 w 1195"/>
                <a:gd name="T47" fmla="*/ 17 h 1449"/>
                <a:gd name="T48" fmla="*/ 577 w 1195"/>
                <a:gd name="T49" fmla="*/ 1 h 1449"/>
                <a:gd name="T50" fmla="*/ 621 w 1195"/>
                <a:gd name="T51" fmla="*/ 3 h 1449"/>
                <a:gd name="T52" fmla="*/ 672 w 1195"/>
                <a:gd name="T53" fmla="*/ 25 h 1449"/>
                <a:gd name="T54" fmla="*/ 711 w 1195"/>
                <a:gd name="T55" fmla="*/ 62 h 1449"/>
                <a:gd name="T56" fmla="*/ 732 w 1195"/>
                <a:gd name="T57" fmla="*/ 112 h 1449"/>
                <a:gd name="T58" fmla="*/ 734 w 1195"/>
                <a:gd name="T59" fmla="*/ 156 h 1449"/>
                <a:gd name="T60" fmla="*/ 718 w 1195"/>
                <a:gd name="T61" fmla="*/ 210 h 1449"/>
                <a:gd name="T62" fmla="*/ 683 w 1195"/>
                <a:gd name="T63" fmla="*/ 252 h 1449"/>
                <a:gd name="T64" fmla="*/ 634 w 1195"/>
                <a:gd name="T65" fmla="*/ 278 h 1449"/>
                <a:gd name="T66" fmla="*/ 591 w 1195"/>
                <a:gd name="T67" fmla="*/ 284 h 1449"/>
                <a:gd name="T68" fmla="*/ 536 w 1195"/>
                <a:gd name="T69" fmla="*/ 273 h 1449"/>
                <a:gd name="T70" fmla="*/ 491 w 1195"/>
                <a:gd name="T71" fmla="*/ 242 h 1449"/>
                <a:gd name="T72" fmla="*/ 461 w 1195"/>
                <a:gd name="T73" fmla="*/ 197 h 1449"/>
                <a:gd name="T74" fmla="*/ 450 w 1195"/>
                <a:gd name="T75" fmla="*/ 141 h 1449"/>
                <a:gd name="T76" fmla="*/ 671 w 1195"/>
                <a:gd name="T77" fmla="*/ 133 h 1449"/>
                <a:gd name="T78" fmla="*/ 662 w 1195"/>
                <a:gd name="T79" fmla="*/ 104 h 1449"/>
                <a:gd name="T80" fmla="*/ 642 w 1195"/>
                <a:gd name="T81" fmla="*/ 82 h 1449"/>
                <a:gd name="T82" fmla="*/ 615 w 1195"/>
                <a:gd name="T83" fmla="*/ 67 h 1449"/>
                <a:gd name="T84" fmla="*/ 591 w 1195"/>
                <a:gd name="T85" fmla="*/ 63 h 1449"/>
                <a:gd name="T86" fmla="*/ 562 w 1195"/>
                <a:gd name="T87" fmla="*/ 70 h 1449"/>
                <a:gd name="T88" fmla="*/ 536 w 1195"/>
                <a:gd name="T89" fmla="*/ 86 h 1449"/>
                <a:gd name="T90" fmla="*/ 519 w 1195"/>
                <a:gd name="T91" fmla="*/ 111 h 1449"/>
                <a:gd name="T92" fmla="*/ 512 w 1195"/>
                <a:gd name="T93" fmla="*/ 141 h 1449"/>
                <a:gd name="T94" fmla="*/ 516 w 1195"/>
                <a:gd name="T95" fmla="*/ 165 h 1449"/>
                <a:gd name="T96" fmla="*/ 531 w 1195"/>
                <a:gd name="T97" fmla="*/ 191 h 1449"/>
                <a:gd name="T98" fmla="*/ 554 w 1195"/>
                <a:gd name="T99" fmla="*/ 211 h 1449"/>
                <a:gd name="T100" fmla="*/ 584 w 1195"/>
                <a:gd name="T101" fmla="*/ 220 h 1449"/>
                <a:gd name="T102" fmla="*/ 608 w 1195"/>
                <a:gd name="T103" fmla="*/ 219 h 1449"/>
                <a:gd name="T104" fmla="*/ 636 w 1195"/>
                <a:gd name="T105" fmla="*/ 207 h 1449"/>
                <a:gd name="T106" fmla="*/ 658 w 1195"/>
                <a:gd name="T107" fmla="*/ 185 h 1449"/>
                <a:gd name="T108" fmla="*/ 669 w 1195"/>
                <a:gd name="T109" fmla="*/ 157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95" h="1449">
                  <a:moveTo>
                    <a:pt x="0" y="1413"/>
                  </a:moveTo>
                  <a:lnTo>
                    <a:pt x="0" y="1413"/>
                  </a:lnTo>
                  <a:lnTo>
                    <a:pt x="26" y="1412"/>
                  </a:lnTo>
                  <a:lnTo>
                    <a:pt x="48" y="1411"/>
                  </a:lnTo>
                  <a:lnTo>
                    <a:pt x="69" y="1409"/>
                  </a:lnTo>
                  <a:lnTo>
                    <a:pt x="86" y="1406"/>
                  </a:lnTo>
                  <a:lnTo>
                    <a:pt x="101" y="1402"/>
                  </a:lnTo>
                  <a:lnTo>
                    <a:pt x="115" y="1397"/>
                  </a:lnTo>
                  <a:lnTo>
                    <a:pt x="127" y="1391"/>
                  </a:lnTo>
                  <a:lnTo>
                    <a:pt x="138" y="1383"/>
                  </a:lnTo>
                  <a:lnTo>
                    <a:pt x="147" y="1374"/>
                  </a:lnTo>
                  <a:lnTo>
                    <a:pt x="157" y="1363"/>
                  </a:lnTo>
                  <a:lnTo>
                    <a:pt x="165" y="1351"/>
                  </a:lnTo>
                  <a:lnTo>
                    <a:pt x="172" y="1337"/>
                  </a:lnTo>
                  <a:lnTo>
                    <a:pt x="180" y="1321"/>
                  </a:lnTo>
                  <a:lnTo>
                    <a:pt x="188" y="1304"/>
                  </a:lnTo>
                  <a:lnTo>
                    <a:pt x="207" y="1263"/>
                  </a:lnTo>
                  <a:lnTo>
                    <a:pt x="586" y="384"/>
                  </a:lnTo>
                  <a:lnTo>
                    <a:pt x="609" y="384"/>
                  </a:lnTo>
                  <a:lnTo>
                    <a:pt x="990" y="1263"/>
                  </a:lnTo>
                  <a:lnTo>
                    <a:pt x="990" y="1263"/>
                  </a:lnTo>
                  <a:lnTo>
                    <a:pt x="1008" y="1304"/>
                  </a:lnTo>
                  <a:lnTo>
                    <a:pt x="1017" y="1321"/>
                  </a:lnTo>
                  <a:lnTo>
                    <a:pt x="1025" y="1337"/>
                  </a:lnTo>
                  <a:lnTo>
                    <a:pt x="1033" y="1351"/>
                  </a:lnTo>
                  <a:lnTo>
                    <a:pt x="1041" y="1363"/>
                  </a:lnTo>
                  <a:lnTo>
                    <a:pt x="1049" y="1374"/>
                  </a:lnTo>
                  <a:lnTo>
                    <a:pt x="1059" y="1383"/>
                  </a:lnTo>
                  <a:lnTo>
                    <a:pt x="1070" y="1391"/>
                  </a:lnTo>
                  <a:lnTo>
                    <a:pt x="1082" y="1397"/>
                  </a:lnTo>
                  <a:lnTo>
                    <a:pt x="1095" y="1402"/>
                  </a:lnTo>
                  <a:lnTo>
                    <a:pt x="1111" y="1406"/>
                  </a:lnTo>
                  <a:lnTo>
                    <a:pt x="1128" y="1409"/>
                  </a:lnTo>
                  <a:lnTo>
                    <a:pt x="1147" y="1411"/>
                  </a:lnTo>
                  <a:lnTo>
                    <a:pt x="1170" y="1412"/>
                  </a:lnTo>
                  <a:lnTo>
                    <a:pt x="1195" y="1413"/>
                  </a:lnTo>
                  <a:lnTo>
                    <a:pt x="1195" y="1449"/>
                  </a:lnTo>
                  <a:lnTo>
                    <a:pt x="718" y="1449"/>
                  </a:lnTo>
                  <a:lnTo>
                    <a:pt x="718" y="1413"/>
                  </a:lnTo>
                  <a:lnTo>
                    <a:pt x="718" y="1413"/>
                  </a:lnTo>
                  <a:lnTo>
                    <a:pt x="744" y="1412"/>
                  </a:lnTo>
                  <a:lnTo>
                    <a:pt x="766" y="1411"/>
                  </a:lnTo>
                  <a:lnTo>
                    <a:pt x="786" y="1409"/>
                  </a:lnTo>
                  <a:lnTo>
                    <a:pt x="805" y="1406"/>
                  </a:lnTo>
                  <a:lnTo>
                    <a:pt x="820" y="1402"/>
                  </a:lnTo>
                  <a:lnTo>
                    <a:pt x="834" y="1397"/>
                  </a:lnTo>
                  <a:lnTo>
                    <a:pt x="845" y="1390"/>
                  </a:lnTo>
                  <a:lnTo>
                    <a:pt x="854" y="1382"/>
                  </a:lnTo>
                  <a:lnTo>
                    <a:pt x="861" y="1374"/>
                  </a:lnTo>
                  <a:lnTo>
                    <a:pt x="865" y="1365"/>
                  </a:lnTo>
                  <a:lnTo>
                    <a:pt x="868" y="1354"/>
                  </a:lnTo>
                  <a:lnTo>
                    <a:pt x="868" y="1342"/>
                  </a:lnTo>
                  <a:lnTo>
                    <a:pt x="867" y="1329"/>
                  </a:lnTo>
                  <a:lnTo>
                    <a:pt x="864" y="1315"/>
                  </a:lnTo>
                  <a:lnTo>
                    <a:pt x="859" y="1299"/>
                  </a:lnTo>
                  <a:lnTo>
                    <a:pt x="852" y="1281"/>
                  </a:lnTo>
                  <a:lnTo>
                    <a:pt x="769" y="1090"/>
                  </a:lnTo>
                  <a:lnTo>
                    <a:pt x="352" y="1090"/>
                  </a:lnTo>
                  <a:lnTo>
                    <a:pt x="269" y="1281"/>
                  </a:lnTo>
                  <a:lnTo>
                    <a:pt x="269" y="1281"/>
                  </a:lnTo>
                  <a:lnTo>
                    <a:pt x="262" y="1299"/>
                  </a:lnTo>
                  <a:lnTo>
                    <a:pt x="257" y="1314"/>
                  </a:lnTo>
                  <a:lnTo>
                    <a:pt x="254" y="1328"/>
                  </a:lnTo>
                  <a:lnTo>
                    <a:pt x="253" y="1341"/>
                  </a:lnTo>
                  <a:lnTo>
                    <a:pt x="253" y="1353"/>
                  </a:lnTo>
                  <a:lnTo>
                    <a:pt x="256" y="1364"/>
                  </a:lnTo>
                  <a:lnTo>
                    <a:pt x="260" y="1373"/>
                  </a:lnTo>
                  <a:lnTo>
                    <a:pt x="267" y="1382"/>
                  </a:lnTo>
                  <a:lnTo>
                    <a:pt x="276" y="1390"/>
                  </a:lnTo>
                  <a:lnTo>
                    <a:pt x="287" y="1396"/>
                  </a:lnTo>
                  <a:lnTo>
                    <a:pt x="301" y="1401"/>
                  </a:lnTo>
                  <a:lnTo>
                    <a:pt x="316" y="1405"/>
                  </a:lnTo>
                  <a:lnTo>
                    <a:pt x="335" y="1409"/>
                  </a:lnTo>
                  <a:lnTo>
                    <a:pt x="355" y="1411"/>
                  </a:lnTo>
                  <a:lnTo>
                    <a:pt x="378" y="1412"/>
                  </a:lnTo>
                  <a:lnTo>
                    <a:pt x="404" y="1413"/>
                  </a:lnTo>
                  <a:lnTo>
                    <a:pt x="404" y="1449"/>
                  </a:lnTo>
                  <a:lnTo>
                    <a:pt x="0" y="1449"/>
                  </a:lnTo>
                  <a:lnTo>
                    <a:pt x="0" y="1413"/>
                  </a:lnTo>
                  <a:close/>
                  <a:moveTo>
                    <a:pt x="740" y="1027"/>
                  </a:moveTo>
                  <a:lnTo>
                    <a:pt x="558" y="610"/>
                  </a:lnTo>
                  <a:lnTo>
                    <a:pt x="380" y="1027"/>
                  </a:lnTo>
                  <a:lnTo>
                    <a:pt x="740" y="1027"/>
                  </a:lnTo>
                  <a:close/>
                  <a:moveTo>
                    <a:pt x="450" y="141"/>
                  </a:moveTo>
                  <a:lnTo>
                    <a:pt x="450" y="141"/>
                  </a:lnTo>
                  <a:lnTo>
                    <a:pt x="451" y="127"/>
                  </a:lnTo>
                  <a:lnTo>
                    <a:pt x="453" y="112"/>
                  </a:lnTo>
                  <a:lnTo>
                    <a:pt x="456" y="99"/>
                  </a:lnTo>
                  <a:lnTo>
                    <a:pt x="461" y="87"/>
                  </a:lnTo>
                  <a:lnTo>
                    <a:pt x="467" y="74"/>
                  </a:lnTo>
                  <a:lnTo>
                    <a:pt x="474" y="62"/>
                  </a:lnTo>
                  <a:lnTo>
                    <a:pt x="482" y="51"/>
                  </a:lnTo>
                  <a:lnTo>
                    <a:pt x="491" y="42"/>
                  </a:lnTo>
                  <a:lnTo>
                    <a:pt x="501" y="33"/>
                  </a:lnTo>
                  <a:lnTo>
                    <a:pt x="512" y="25"/>
                  </a:lnTo>
                  <a:lnTo>
                    <a:pt x="524" y="17"/>
                  </a:lnTo>
                  <a:lnTo>
                    <a:pt x="536" y="11"/>
                  </a:lnTo>
                  <a:lnTo>
                    <a:pt x="549" y="6"/>
                  </a:lnTo>
                  <a:lnTo>
                    <a:pt x="563" y="3"/>
                  </a:lnTo>
                  <a:lnTo>
                    <a:pt x="577" y="1"/>
                  </a:lnTo>
                  <a:lnTo>
                    <a:pt x="591" y="0"/>
                  </a:lnTo>
                  <a:lnTo>
                    <a:pt x="591" y="0"/>
                  </a:lnTo>
                  <a:lnTo>
                    <a:pt x="607" y="1"/>
                  </a:lnTo>
                  <a:lnTo>
                    <a:pt x="621" y="3"/>
                  </a:lnTo>
                  <a:lnTo>
                    <a:pt x="634" y="6"/>
                  </a:lnTo>
                  <a:lnTo>
                    <a:pt x="647" y="11"/>
                  </a:lnTo>
                  <a:lnTo>
                    <a:pt x="660" y="17"/>
                  </a:lnTo>
                  <a:lnTo>
                    <a:pt x="672" y="25"/>
                  </a:lnTo>
                  <a:lnTo>
                    <a:pt x="683" y="33"/>
                  </a:lnTo>
                  <a:lnTo>
                    <a:pt x="693" y="42"/>
                  </a:lnTo>
                  <a:lnTo>
                    <a:pt x="703" y="51"/>
                  </a:lnTo>
                  <a:lnTo>
                    <a:pt x="711" y="62"/>
                  </a:lnTo>
                  <a:lnTo>
                    <a:pt x="718" y="74"/>
                  </a:lnTo>
                  <a:lnTo>
                    <a:pt x="724" y="87"/>
                  </a:lnTo>
                  <a:lnTo>
                    <a:pt x="728" y="99"/>
                  </a:lnTo>
                  <a:lnTo>
                    <a:pt x="732" y="112"/>
                  </a:lnTo>
                  <a:lnTo>
                    <a:pt x="734" y="127"/>
                  </a:lnTo>
                  <a:lnTo>
                    <a:pt x="735" y="141"/>
                  </a:lnTo>
                  <a:lnTo>
                    <a:pt x="735" y="141"/>
                  </a:lnTo>
                  <a:lnTo>
                    <a:pt x="734" y="156"/>
                  </a:lnTo>
                  <a:lnTo>
                    <a:pt x="732" y="170"/>
                  </a:lnTo>
                  <a:lnTo>
                    <a:pt x="728" y="184"/>
                  </a:lnTo>
                  <a:lnTo>
                    <a:pt x="724" y="197"/>
                  </a:lnTo>
                  <a:lnTo>
                    <a:pt x="718" y="210"/>
                  </a:lnTo>
                  <a:lnTo>
                    <a:pt x="711" y="222"/>
                  </a:lnTo>
                  <a:lnTo>
                    <a:pt x="703" y="232"/>
                  </a:lnTo>
                  <a:lnTo>
                    <a:pt x="693" y="242"/>
                  </a:lnTo>
                  <a:lnTo>
                    <a:pt x="683" y="252"/>
                  </a:lnTo>
                  <a:lnTo>
                    <a:pt x="672" y="260"/>
                  </a:lnTo>
                  <a:lnTo>
                    <a:pt x="660" y="267"/>
                  </a:lnTo>
                  <a:lnTo>
                    <a:pt x="647" y="273"/>
                  </a:lnTo>
                  <a:lnTo>
                    <a:pt x="634" y="278"/>
                  </a:lnTo>
                  <a:lnTo>
                    <a:pt x="621" y="281"/>
                  </a:lnTo>
                  <a:lnTo>
                    <a:pt x="607" y="284"/>
                  </a:lnTo>
                  <a:lnTo>
                    <a:pt x="591" y="284"/>
                  </a:lnTo>
                  <a:lnTo>
                    <a:pt x="591" y="284"/>
                  </a:lnTo>
                  <a:lnTo>
                    <a:pt x="577" y="284"/>
                  </a:lnTo>
                  <a:lnTo>
                    <a:pt x="563" y="281"/>
                  </a:lnTo>
                  <a:lnTo>
                    <a:pt x="549" y="278"/>
                  </a:lnTo>
                  <a:lnTo>
                    <a:pt x="536" y="273"/>
                  </a:lnTo>
                  <a:lnTo>
                    <a:pt x="524" y="267"/>
                  </a:lnTo>
                  <a:lnTo>
                    <a:pt x="512" y="260"/>
                  </a:lnTo>
                  <a:lnTo>
                    <a:pt x="501" y="252"/>
                  </a:lnTo>
                  <a:lnTo>
                    <a:pt x="491" y="242"/>
                  </a:lnTo>
                  <a:lnTo>
                    <a:pt x="482" y="232"/>
                  </a:lnTo>
                  <a:lnTo>
                    <a:pt x="474" y="222"/>
                  </a:lnTo>
                  <a:lnTo>
                    <a:pt x="467" y="210"/>
                  </a:lnTo>
                  <a:lnTo>
                    <a:pt x="461" y="197"/>
                  </a:lnTo>
                  <a:lnTo>
                    <a:pt x="456" y="184"/>
                  </a:lnTo>
                  <a:lnTo>
                    <a:pt x="453" y="170"/>
                  </a:lnTo>
                  <a:lnTo>
                    <a:pt x="451" y="156"/>
                  </a:lnTo>
                  <a:lnTo>
                    <a:pt x="450" y="141"/>
                  </a:lnTo>
                  <a:lnTo>
                    <a:pt x="450" y="141"/>
                  </a:lnTo>
                  <a:close/>
                  <a:moveTo>
                    <a:pt x="671" y="141"/>
                  </a:moveTo>
                  <a:lnTo>
                    <a:pt x="671" y="141"/>
                  </a:lnTo>
                  <a:lnTo>
                    <a:pt x="671" y="133"/>
                  </a:lnTo>
                  <a:lnTo>
                    <a:pt x="669" y="126"/>
                  </a:lnTo>
                  <a:lnTo>
                    <a:pt x="668" y="119"/>
                  </a:lnTo>
                  <a:lnTo>
                    <a:pt x="665" y="111"/>
                  </a:lnTo>
                  <a:lnTo>
                    <a:pt x="662" y="104"/>
                  </a:lnTo>
                  <a:lnTo>
                    <a:pt x="658" y="98"/>
                  </a:lnTo>
                  <a:lnTo>
                    <a:pt x="653" y="92"/>
                  </a:lnTo>
                  <a:lnTo>
                    <a:pt x="647" y="86"/>
                  </a:lnTo>
                  <a:lnTo>
                    <a:pt x="642" y="82"/>
                  </a:lnTo>
                  <a:lnTo>
                    <a:pt x="636" y="77"/>
                  </a:lnTo>
                  <a:lnTo>
                    <a:pt x="629" y="73"/>
                  </a:lnTo>
                  <a:lnTo>
                    <a:pt x="622" y="70"/>
                  </a:lnTo>
                  <a:lnTo>
                    <a:pt x="615" y="67"/>
                  </a:lnTo>
                  <a:lnTo>
                    <a:pt x="608" y="65"/>
                  </a:lnTo>
                  <a:lnTo>
                    <a:pt x="599" y="64"/>
                  </a:lnTo>
                  <a:lnTo>
                    <a:pt x="591" y="63"/>
                  </a:lnTo>
                  <a:lnTo>
                    <a:pt x="591" y="63"/>
                  </a:lnTo>
                  <a:lnTo>
                    <a:pt x="584" y="64"/>
                  </a:lnTo>
                  <a:lnTo>
                    <a:pt x="576" y="65"/>
                  </a:lnTo>
                  <a:lnTo>
                    <a:pt x="569" y="67"/>
                  </a:lnTo>
                  <a:lnTo>
                    <a:pt x="562" y="70"/>
                  </a:lnTo>
                  <a:lnTo>
                    <a:pt x="554" y="73"/>
                  </a:lnTo>
                  <a:lnTo>
                    <a:pt x="547" y="77"/>
                  </a:lnTo>
                  <a:lnTo>
                    <a:pt x="541" y="82"/>
                  </a:lnTo>
                  <a:lnTo>
                    <a:pt x="536" y="86"/>
                  </a:lnTo>
                  <a:lnTo>
                    <a:pt x="531" y="92"/>
                  </a:lnTo>
                  <a:lnTo>
                    <a:pt x="526" y="98"/>
                  </a:lnTo>
                  <a:lnTo>
                    <a:pt x="522" y="104"/>
                  </a:lnTo>
                  <a:lnTo>
                    <a:pt x="519" y="111"/>
                  </a:lnTo>
                  <a:lnTo>
                    <a:pt x="516" y="119"/>
                  </a:lnTo>
                  <a:lnTo>
                    <a:pt x="513" y="126"/>
                  </a:lnTo>
                  <a:lnTo>
                    <a:pt x="512" y="133"/>
                  </a:lnTo>
                  <a:lnTo>
                    <a:pt x="512" y="141"/>
                  </a:lnTo>
                  <a:lnTo>
                    <a:pt x="512" y="141"/>
                  </a:lnTo>
                  <a:lnTo>
                    <a:pt x="512" y="149"/>
                  </a:lnTo>
                  <a:lnTo>
                    <a:pt x="513" y="157"/>
                  </a:lnTo>
                  <a:lnTo>
                    <a:pt x="516" y="165"/>
                  </a:lnTo>
                  <a:lnTo>
                    <a:pt x="519" y="172"/>
                  </a:lnTo>
                  <a:lnTo>
                    <a:pt x="522" y="179"/>
                  </a:lnTo>
                  <a:lnTo>
                    <a:pt x="526" y="185"/>
                  </a:lnTo>
                  <a:lnTo>
                    <a:pt x="531" y="191"/>
                  </a:lnTo>
                  <a:lnTo>
                    <a:pt x="536" y="197"/>
                  </a:lnTo>
                  <a:lnTo>
                    <a:pt x="541" y="202"/>
                  </a:lnTo>
                  <a:lnTo>
                    <a:pt x="547" y="207"/>
                  </a:lnTo>
                  <a:lnTo>
                    <a:pt x="554" y="211"/>
                  </a:lnTo>
                  <a:lnTo>
                    <a:pt x="562" y="215"/>
                  </a:lnTo>
                  <a:lnTo>
                    <a:pt x="569" y="217"/>
                  </a:lnTo>
                  <a:lnTo>
                    <a:pt x="576" y="219"/>
                  </a:lnTo>
                  <a:lnTo>
                    <a:pt x="584" y="220"/>
                  </a:lnTo>
                  <a:lnTo>
                    <a:pt x="591" y="221"/>
                  </a:lnTo>
                  <a:lnTo>
                    <a:pt x="591" y="221"/>
                  </a:lnTo>
                  <a:lnTo>
                    <a:pt x="599" y="220"/>
                  </a:lnTo>
                  <a:lnTo>
                    <a:pt x="608" y="219"/>
                  </a:lnTo>
                  <a:lnTo>
                    <a:pt x="615" y="217"/>
                  </a:lnTo>
                  <a:lnTo>
                    <a:pt x="622" y="215"/>
                  </a:lnTo>
                  <a:lnTo>
                    <a:pt x="629" y="211"/>
                  </a:lnTo>
                  <a:lnTo>
                    <a:pt x="636" y="207"/>
                  </a:lnTo>
                  <a:lnTo>
                    <a:pt x="642" y="202"/>
                  </a:lnTo>
                  <a:lnTo>
                    <a:pt x="647" y="197"/>
                  </a:lnTo>
                  <a:lnTo>
                    <a:pt x="653" y="191"/>
                  </a:lnTo>
                  <a:lnTo>
                    <a:pt x="658" y="185"/>
                  </a:lnTo>
                  <a:lnTo>
                    <a:pt x="662" y="179"/>
                  </a:lnTo>
                  <a:lnTo>
                    <a:pt x="665" y="172"/>
                  </a:lnTo>
                  <a:lnTo>
                    <a:pt x="668" y="165"/>
                  </a:lnTo>
                  <a:lnTo>
                    <a:pt x="669" y="157"/>
                  </a:lnTo>
                  <a:lnTo>
                    <a:pt x="671" y="149"/>
                  </a:lnTo>
                  <a:lnTo>
                    <a:pt x="671" y="141"/>
                  </a:lnTo>
                  <a:lnTo>
                    <a:pt x="671"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8" name="Freeform 26"/>
            <p:cNvSpPr>
              <a:spLocks noEditPoints="1"/>
            </p:cNvSpPr>
            <p:nvPr userDrawn="1"/>
          </p:nvSpPr>
          <p:spPr bwMode="auto">
            <a:xfrm>
              <a:off x="2586038" y="1158876"/>
              <a:ext cx="138113" cy="136525"/>
            </a:xfrm>
            <a:custGeom>
              <a:avLst/>
              <a:gdLst>
                <a:gd name="T0" fmla="*/ 48 w 1043"/>
                <a:gd name="T1" fmla="*/ 997 h 1035"/>
                <a:gd name="T2" fmla="*/ 115 w 1043"/>
                <a:gd name="T3" fmla="*/ 981 h 1035"/>
                <a:gd name="T4" fmla="*/ 135 w 1043"/>
                <a:gd name="T5" fmla="*/ 962 h 1035"/>
                <a:gd name="T6" fmla="*/ 155 w 1043"/>
                <a:gd name="T7" fmla="*/ 920 h 1035"/>
                <a:gd name="T8" fmla="*/ 164 w 1043"/>
                <a:gd name="T9" fmla="*/ 827 h 1035"/>
                <a:gd name="T10" fmla="*/ 164 w 1043"/>
                <a:gd name="T11" fmla="*/ 206 h 1035"/>
                <a:gd name="T12" fmla="*/ 155 w 1043"/>
                <a:gd name="T13" fmla="*/ 114 h 1035"/>
                <a:gd name="T14" fmla="*/ 135 w 1043"/>
                <a:gd name="T15" fmla="*/ 72 h 1035"/>
                <a:gd name="T16" fmla="*/ 115 w 1043"/>
                <a:gd name="T17" fmla="*/ 54 h 1035"/>
                <a:gd name="T18" fmla="*/ 48 w 1043"/>
                <a:gd name="T19" fmla="*/ 38 h 1035"/>
                <a:gd name="T20" fmla="*/ 468 w 1043"/>
                <a:gd name="T21" fmla="*/ 0 h 1035"/>
                <a:gd name="T22" fmla="*/ 574 w 1043"/>
                <a:gd name="T23" fmla="*/ 6 h 1035"/>
                <a:gd name="T24" fmla="*/ 699 w 1043"/>
                <a:gd name="T25" fmla="*/ 32 h 1035"/>
                <a:gd name="T26" fmla="*/ 803 w 1043"/>
                <a:gd name="T27" fmla="*/ 75 h 1035"/>
                <a:gd name="T28" fmla="*/ 888 w 1043"/>
                <a:gd name="T29" fmla="*/ 135 h 1035"/>
                <a:gd name="T30" fmla="*/ 953 w 1043"/>
                <a:gd name="T31" fmla="*/ 209 h 1035"/>
                <a:gd name="T32" fmla="*/ 1001 w 1043"/>
                <a:gd name="T33" fmla="*/ 294 h 1035"/>
                <a:gd name="T34" fmla="*/ 1031 w 1043"/>
                <a:gd name="T35" fmla="*/ 389 h 1035"/>
                <a:gd name="T36" fmla="*/ 1043 w 1043"/>
                <a:gd name="T37" fmla="*/ 491 h 1035"/>
                <a:gd name="T38" fmla="*/ 1041 w 1043"/>
                <a:gd name="T39" fmla="*/ 570 h 1035"/>
                <a:gd name="T40" fmla="*/ 1025 w 1043"/>
                <a:gd name="T41" fmla="*/ 671 h 1035"/>
                <a:gd name="T42" fmla="*/ 991 w 1043"/>
                <a:gd name="T43" fmla="*/ 764 h 1035"/>
                <a:gd name="T44" fmla="*/ 939 w 1043"/>
                <a:gd name="T45" fmla="*/ 846 h 1035"/>
                <a:gd name="T46" fmla="*/ 868 w 1043"/>
                <a:gd name="T47" fmla="*/ 916 h 1035"/>
                <a:gd name="T48" fmla="*/ 779 w 1043"/>
                <a:gd name="T49" fmla="*/ 972 h 1035"/>
                <a:gd name="T50" fmla="*/ 670 w 1043"/>
                <a:gd name="T51" fmla="*/ 1011 h 1035"/>
                <a:gd name="T52" fmla="*/ 540 w 1043"/>
                <a:gd name="T53" fmla="*/ 1032 h 1035"/>
                <a:gd name="T54" fmla="*/ 0 w 1043"/>
                <a:gd name="T55" fmla="*/ 999 h 1035"/>
                <a:gd name="T56" fmla="*/ 529 w 1043"/>
                <a:gd name="T57" fmla="*/ 968 h 1035"/>
                <a:gd name="T58" fmla="*/ 631 w 1043"/>
                <a:gd name="T59" fmla="*/ 947 h 1035"/>
                <a:gd name="T60" fmla="*/ 713 w 1043"/>
                <a:gd name="T61" fmla="*/ 906 h 1035"/>
                <a:gd name="T62" fmla="*/ 775 w 1043"/>
                <a:gd name="T63" fmla="*/ 852 h 1035"/>
                <a:gd name="T64" fmla="*/ 820 w 1043"/>
                <a:gd name="T65" fmla="*/ 785 h 1035"/>
                <a:gd name="T66" fmla="*/ 851 w 1043"/>
                <a:gd name="T67" fmla="*/ 712 h 1035"/>
                <a:gd name="T68" fmla="*/ 869 w 1043"/>
                <a:gd name="T69" fmla="*/ 634 h 1035"/>
                <a:gd name="T70" fmla="*/ 878 w 1043"/>
                <a:gd name="T71" fmla="*/ 517 h 1035"/>
                <a:gd name="T72" fmla="*/ 865 w 1043"/>
                <a:gd name="T73" fmla="*/ 380 h 1035"/>
                <a:gd name="T74" fmla="*/ 845 w 1043"/>
                <a:gd name="T75" fmla="*/ 304 h 1035"/>
                <a:gd name="T76" fmla="*/ 810 w 1043"/>
                <a:gd name="T77" fmla="*/ 231 h 1035"/>
                <a:gd name="T78" fmla="*/ 761 w 1043"/>
                <a:gd name="T79" fmla="*/ 168 h 1035"/>
                <a:gd name="T80" fmla="*/ 695 w 1043"/>
                <a:gd name="T81" fmla="*/ 117 h 1035"/>
                <a:gd name="T82" fmla="*/ 608 w 1043"/>
                <a:gd name="T83" fmla="*/ 81 h 1035"/>
                <a:gd name="T84" fmla="*/ 500 w 1043"/>
                <a:gd name="T85" fmla="*/ 65 h 1035"/>
                <a:gd name="T86" fmla="*/ 302 w 1043"/>
                <a:gd name="T87" fmla="*/ 771 h 1035"/>
                <a:gd name="T88" fmla="*/ 307 w 1043"/>
                <a:gd name="T89" fmla="*/ 875 h 1035"/>
                <a:gd name="T90" fmla="*/ 324 w 1043"/>
                <a:gd name="T91" fmla="*/ 931 h 1035"/>
                <a:gd name="T92" fmla="*/ 344 w 1043"/>
                <a:gd name="T93" fmla="*/ 950 h 1035"/>
                <a:gd name="T94" fmla="*/ 395 w 1043"/>
                <a:gd name="T95" fmla="*/ 967 h 1035"/>
                <a:gd name="T96" fmla="*/ 469 w 1043"/>
                <a:gd name="T97" fmla="*/ 97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3" h="1035">
                  <a:moveTo>
                    <a:pt x="0" y="999"/>
                  </a:moveTo>
                  <a:lnTo>
                    <a:pt x="0" y="999"/>
                  </a:lnTo>
                  <a:lnTo>
                    <a:pt x="25" y="998"/>
                  </a:lnTo>
                  <a:lnTo>
                    <a:pt x="48" y="997"/>
                  </a:lnTo>
                  <a:lnTo>
                    <a:pt x="68" y="995"/>
                  </a:lnTo>
                  <a:lnTo>
                    <a:pt x="86" y="991"/>
                  </a:lnTo>
                  <a:lnTo>
                    <a:pt x="102" y="987"/>
                  </a:lnTo>
                  <a:lnTo>
                    <a:pt x="115" y="981"/>
                  </a:lnTo>
                  <a:lnTo>
                    <a:pt x="121" y="977"/>
                  </a:lnTo>
                  <a:lnTo>
                    <a:pt x="126" y="972"/>
                  </a:lnTo>
                  <a:lnTo>
                    <a:pt x="131" y="967"/>
                  </a:lnTo>
                  <a:lnTo>
                    <a:pt x="135" y="962"/>
                  </a:lnTo>
                  <a:lnTo>
                    <a:pt x="139" y="957"/>
                  </a:lnTo>
                  <a:lnTo>
                    <a:pt x="143" y="951"/>
                  </a:lnTo>
                  <a:lnTo>
                    <a:pt x="150" y="937"/>
                  </a:lnTo>
                  <a:lnTo>
                    <a:pt x="155" y="920"/>
                  </a:lnTo>
                  <a:lnTo>
                    <a:pt x="158" y="901"/>
                  </a:lnTo>
                  <a:lnTo>
                    <a:pt x="161" y="879"/>
                  </a:lnTo>
                  <a:lnTo>
                    <a:pt x="163" y="855"/>
                  </a:lnTo>
                  <a:lnTo>
                    <a:pt x="164" y="827"/>
                  </a:lnTo>
                  <a:lnTo>
                    <a:pt x="164" y="797"/>
                  </a:lnTo>
                  <a:lnTo>
                    <a:pt x="164" y="236"/>
                  </a:lnTo>
                  <a:lnTo>
                    <a:pt x="164" y="236"/>
                  </a:lnTo>
                  <a:lnTo>
                    <a:pt x="164" y="206"/>
                  </a:lnTo>
                  <a:lnTo>
                    <a:pt x="163" y="178"/>
                  </a:lnTo>
                  <a:lnTo>
                    <a:pt x="161" y="153"/>
                  </a:lnTo>
                  <a:lnTo>
                    <a:pt x="158" y="132"/>
                  </a:lnTo>
                  <a:lnTo>
                    <a:pt x="155" y="114"/>
                  </a:lnTo>
                  <a:lnTo>
                    <a:pt x="150" y="97"/>
                  </a:lnTo>
                  <a:lnTo>
                    <a:pt x="143" y="83"/>
                  </a:lnTo>
                  <a:lnTo>
                    <a:pt x="139" y="77"/>
                  </a:lnTo>
                  <a:lnTo>
                    <a:pt x="135" y="72"/>
                  </a:lnTo>
                  <a:lnTo>
                    <a:pt x="131" y="67"/>
                  </a:lnTo>
                  <a:lnTo>
                    <a:pt x="126" y="61"/>
                  </a:lnTo>
                  <a:lnTo>
                    <a:pt x="121" y="57"/>
                  </a:lnTo>
                  <a:lnTo>
                    <a:pt x="115" y="54"/>
                  </a:lnTo>
                  <a:lnTo>
                    <a:pt x="102" y="48"/>
                  </a:lnTo>
                  <a:lnTo>
                    <a:pt x="86" y="43"/>
                  </a:lnTo>
                  <a:lnTo>
                    <a:pt x="68" y="40"/>
                  </a:lnTo>
                  <a:lnTo>
                    <a:pt x="48" y="38"/>
                  </a:lnTo>
                  <a:lnTo>
                    <a:pt x="25" y="37"/>
                  </a:lnTo>
                  <a:lnTo>
                    <a:pt x="0" y="36"/>
                  </a:lnTo>
                  <a:lnTo>
                    <a:pt x="0" y="0"/>
                  </a:lnTo>
                  <a:lnTo>
                    <a:pt x="468" y="0"/>
                  </a:lnTo>
                  <a:lnTo>
                    <a:pt x="468" y="0"/>
                  </a:lnTo>
                  <a:lnTo>
                    <a:pt x="504" y="0"/>
                  </a:lnTo>
                  <a:lnTo>
                    <a:pt x="540" y="2"/>
                  </a:lnTo>
                  <a:lnTo>
                    <a:pt x="574" y="6"/>
                  </a:lnTo>
                  <a:lnTo>
                    <a:pt x="608" y="10"/>
                  </a:lnTo>
                  <a:lnTo>
                    <a:pt x="639" y="16"/>
                  </a:lnTo>
                  <a:lnTo>
                    <a:pt x="670" y="24"/>
                  </a:lnTo>
                  <a:lnTo>
                    <a:pt x="699" y="32"/>
                  </a:lnTo>
                  <a:lnTo>
                    <a:pt x="727" y="41"/>
                  </a:lnTo>
                  <a:lnTo>
                    <a:pt x="754" y="51"/>
                  </a:lnTo>
                  <a:lnTo>
                    <a:pt x="779" y="62"/>
                  </a:lnTo>
                  <a:lnTo>
                    <a:pt x="803" y="75"/>
                  </a:lnTo>
                  <a:lnTo>
                    <a:pt x="827" y="88"/>
                  </a:lnTo>
                  <a:lnTo>
                    <a:pt x="848" y="103"/>
                  </a:lnTo>
                  <a:lnTo>
                    <a:pt x="868" y="119"/>
                  </a:lnTo>
                  <a:lnTo>
                    <a:pt x="888" y="135"/>
                  </a:lnTo>
                  <a:lnTo>
                    <a:pt x="906" y="151"/>
                  </a:lnTo>
                  <a:lnTo>
                    <a:pt x="924" y="170"/>
                  </a:lnTo>
                  <a:lnTo>
                    <a:pt x="939" y="188"/>
                  </a:lnTo>
                  <a:lnTo>
                    <a:pt x="953" y="209"/>
                  </a:lnTo>
                  <a:lnTo>
                    <a:pt x="968" y="228"/>
                  </a:lnTo>
                  <a:lnTo>
                    <a:pt x="980" y="250"/>
                  </a:lnTo>
                  <a:lnTo>
                    <a:pt x="991" y="271"/>
                  </a:lnTo>
                  <a:lnTo>
                    <a:pt x="1001" y="294"/>
                  </a:lnTo>
                  <a:lnTo>
                    <a:pt x="1010" y="316"/>
                  </a:lnTo>
                  <a:lnTo>
                    <a:pt x="1018" y="340"/>
                  </a:lnTo>
                  <a:lnTo>
                    <a:pt x="1025" y="364"/>
                  </a:lnTo>
                  <a:lnTo>
                    <a:pt x="1031" y="389"/>
                  </a:lnTo>
                  <a:lnTo>
                    <a:pt x="1035" y="413"/>
                  </a:lnTo>
                  <a:lnTo>
                    <a:pt x="1039" y="439"/>
                  </a:lnTo>
                  <a:lnTo>
                    <a:pt x="1041" y="464"/>
                  </a:lnTo>
                  <a:lnTo>
                    <a:pt x="1043" y="491"/>
                  </a:lnTo>
                  <a:lnTo>
                    <a:pt x="1043" y="517"/>
                  </a:lnTo>
                  <a:lnTo>
                    <a:pt x="1043" y="517"/>
                  </a:lnTo>
                  <a:lnTo>
                    <a:pt x="1043" y="544"/>
                  </a:lnTo>
                  <a:lnTo>
                    <a:pt x="1041" y="570"/>
                  </a:lnTo>
                  <a:lnTo>
                    <a:pt x="1039" y="596"/>
                  </a:lnTo>
                  <a:lnTo>
                    <a:pt x="1035" y="622"/>
                  </a:lnTo>
                  <a:lnTo>
                    <a:pt x="1031" y="646"/>
                  </a:lnTo>
                  <a:lnTo>
                    <a:pt x="1025" y="671"/>
                  </a:lnTo>
                  <a:lnTo>
                    <a:pt x="1018" y="694"/>
                  </a:lnTo>
                  <a:lnTo>
                    <a:pt x="1010" y="718"/>
                  </a:lnTo>
                  <a:lnTo>
                    <a:pt x="1001" y="741"/>
                  </a:lnTo>
                  <a:lnTo>
                    <a:pt x="991" y="764"/>
                  </a:lnTo>
                  <a:lnTo>
                    <a:pt x="980" y="785"/>
                  </a:lnTo>
                  <a:lnTo>
                    <a:pt x="968" y="806"/>
                  </a:lnTo>
                  <a:lnTo>
                    <a:pt x="953" y="826"/>
                  </a:lnTo>
                  <a:lnTo>
                    <a:pt x="939" y="846"/>
                  </a:lnTo>
                  <a:lnTo>
                    <a:pt x="924" y="865"/>
                  </a:lnTo>
                  <a:lnTo>
                    <a:pt x="906" y="882"/>
                  </a:lnTo>
                  <a:lnTo>
                    <a:pt x="888" y="900"/>
                  </a:lnTo>
                  <a:lnTo>
                    <a:pt x="868" y="916"/>
                  </a:lnTo>
                  <a:lnTo>
                    <a:pt x="848" y="932"/>
                  </a:lnTo>
                  <a:lnTo>
                    <a:pt x="827" y="946"/>
                  </a:lnTo>
                  <a:lnTo>
                    <a:pt x="803" y="959"/>
                  </a:lnTo>
                  <a:lnTo>
                    <a:pt x="779" y="972"/>
                  </a:lnTo>
                  <a:lnTo>
                    <a:pt x="754" y="984"/>
                  </a:lnTo>
                  <a:lnTo>
                    <a:pt x="727" y="994"/>
                  </a:lnTo>
                  <a:lnTo>
                    <a:pt x="699" y="1003"/>
                  </a:lnTo>
                  <a:lnTo>
                    <a:pt x="670" y="1011"/>
                  </a:lnTo>
                  <a:lnTo>
                    <a:pt x="639" y="1018"/>
                  </a:lnTo>
                  <a:lnTo>
                    <a:pt x="608" y="1025"/>
                  </a:lnTo>
                  <a:lnTo>
                    <a:pt x="574" y="1029"/>
                  </a:lnTo>
                  <a:lnTo>
                    <a:pt x="540" y="1032"/>
                  </a:lnTo>
                  <a:lnTo>
                    <a:pt x="504" y="1034"/>
                  </a:lnTo>
                  <a:lnTo>
                    <a:pt x="468" y="1035"/>
                  </a:lnTo>
                  <a:lnTo>
                    <a:pt x="0" y="1035"/>
                  </a:lnTo>
                  <a:lnTo>
                    <a:pt x="0" y="999"/>
                  </a:lnTo>
                  <a:close/>
                  <a:moveTo>
                    <a:pt x="469" y="971"/>
                  </a:moveTo>
                  <a:lnTo>
                    <a:pt x="469" y="971"/>
                  </a:lnTo>
                  <a:lnTo>
                    <a:pt x="500" y="970"/>
                  </a:lnTo>
                  <a:lnTo>
                    <a:pt x="529" y="968"/>
                  </a:lnTo>
                  <a:lnTo>
                    <a:pt x="557" y="964"/>
                  </a:lnTo>
                  <a:lnTo>
                    <a:pt x="583" y="960"/>
                  </a:lnTo>
                  <a:lnTo>
                    <a:pt x="608" y="954"/>
                  </a:lnTo>
                  <a:lnTo>
                    <a:pt x="631" y="947"/>
                  </a:lnTo>
                  <a:lnTo>
                    <a:pt x="654" y="938"/>
                  </a:lnTo>
                  <a:lnTo>
                    <a:pt x="675" y="928"/>
                  </a:lnTo>
                  <a:lnTo>
                    <a:pt x="695" y="918"/>
                  </a:lnTo>
                  <a:lnTo>
                    <a:pt x="713" y="906"/>
                  </a:lnTo>
                  <a:lnTo>
                    <a:pt x="730" y="894"/>
                  </a:lnTo>
                  <a:lnTo>
                    <a:pt x="747" y="880"/>
                  </a:lnTo>
                  <a:lnTo>
                    <a:pt x="761" y="866"/>
                  </a:lnTo>
                  <a:lnTo>
                    <a:pt x="775" y="852"/>
                  </a:lnTo>
                  <a:lnTo>
                    <a:pt x="788" y="836"/>
                  </a:lnTo>
                  <a:lnTo>
                    <a:pt x="800" y="820"/>
                  </a:lnTo>
                  <a:lnTo>
                    <a:pt x="810" y="803"/>
                  </a:lnTo>
                  <a:lnTo>
                    <a:pt x="820" y="785"/>
                  </a:lnTo>
                  <a:lnTo>
                    <a:pt x="830" y="768"/>
                  </a:lnTo>
                  <a:lnTo>
                    <a:pt x="838" y="750"/>
                  </a:lnTo>
                  <a:lnTo>
                    <a:pt x="845" y="731"/>
                  </a:lnTo>
                  <a:lnTo>
                    <a:pt x="851" y="712"/>
                  </a:lnTo>
                  <a:lnTo>
                    <a:pt x="856" y="692"/>
                  </a:lnTo>
                  <a:lnTo>
                    <a:pt x="861" y="673"/>
                  </a:lnTo>
                  <a:lnTo>
                    <a:pt x="865" y="653"/>
                  </a:lnTo>
                  <a:lnTo>
                    <a:pt x="869" y="634"/>
                  </a:lnTo>
                  <a:lnTo>
                    <a:pt x="875" y="595"/>
                  </a:lnTo>
                  <a:lnTo>
                    <a:pt x="877" y="555"/>
                  </a:lnTo>
                  <a:lnTo>
                    <a:pt x="878" y="517"/>
                  </a:lnTo>
                  <a:lnTo>
                    <a:pt x="878" y="517"/>
                  </a:lnTo>
                  <a:lnTo>
                    <a:pt x="877" y="479"/>
                  </a:lnTo>
                  <a:lnTo>
                    <a:pt x="875" y="440"/>
                  </a:lnTo>
                  <a:lnTo>
                    <a:pt x="869" y="401"/>
                  </a:lnTo>
                  <a:lnTo>
                    <a:pt x="865" y="380"/>
                  </a:lnTo>
                  <a:lnTo>
                    <a:pt x="861" y="361"/>
                  </a:lnTo>
                  <a:lnTo>
                    <a:pt x="856" y="342"/>
                  </a:lnTo>
                  <a:lnTo>
                    <a:pt x="851" y="323"/>
                  </a:lnTo>
                  <a:lnTo>
                    <a:pt x="845" y="304"/>
                  </a:lnTo>
                  <a:lnTo>
                    <a:pt x="838" y="285"/>
                  </a:lnTo>
                  <a:lnTo>
                    <a:pt x="830" y="267"/>
                  </a:lnTo>
                  <a:lnTo>
                    <a:pt x="820" y="249"/>
                  </a:lnTo>
                  <a:lnTo>
                    <a:pt x="810" y="231"/>
                  </a:lnTo>
                  <a:lnTo>
                    <a:pt x="800" y="215"/>
                  </a:lnTo>
                  <a:lnTo>
                    <a:pt x="788" y="198"/>
                  </a:lnTo>
                  <a:lnTo>
                    <a:pt x="775" y="183"/>
                  </a:lnTo>
                  <a:lnTo>
                    <a:pt x="761" y="168"/>
                  </a:lnTo>
                  <a:lnTo>
                    <a:pt x="747" y="154"/>
                  </a:lnTo>
                  <a:lnTo>
                    <a:pt x="730" y="140"/>
                  </a:lnTo>
                  <a:lnTo>
                    <a:pt x="713" y="128"/>
                  </a:lnTo>
                  <a:lnTo>
                    <a:pt x="695" y="117"/>
                  </a:lnTo>
                  <a:lnTo>
                    <a:pt x="675" y="106"/>
                  </a:lnTo>
                  <a:lnTo>
                    <a:pt x="654" y="96"/>
                  </a:lnTo>
                  <a:lnTo>
                    <a:pt x="631" y="88"/>
                  </a:lnTo>
                  <a:lnTo>
                    <a:pt x="608" y="81"/>
                  </a:lnTo>
                  <a:lnTo>
                    <a:pt x="583" y="75"/>
                  </a:lnTo>
                  <a:lnTo>
                    <a:pt x="557" y="70"/>
                  </a:lnTo>
                  <a:lnTo>
                    <a:pt x="529" y="67"/>
                  </a:lnTo>
                  <a:lnTo>
                    <a:pt x="500" y="65"/>
                  </a:lnTo>
                  <a:lnTo>
                    <a:pt x="469" y="63"/>
                  </a:lnTo>
                  <a:lnTo>
                    <a:pt x="302" y="63"/>
                  </a:lnTo>
                  <a:lnTo>
                    <a:pt x="302" y="771"/>
                  </a:lnTo>
                  <a:lnTo>
                    <a:pt x="302" y="771"/>
                  </a:lnTo>
                  <a:lnTo>
                    <a:pt x="302" y="802"/>
                  </a:lnTo>
                  <a:lnTo>
                    <a:pt x="303" y="829"/>
                  </a:lnTo>
                  <a:lnTo>
                    <a:pt x="304" y="854"/>
                  </a:lnTo>
                  <a:lnTo>
                    <a:pt x="307" y="875"/>
                  </a:lnTo>
                  <a:lnTo>
                    <a:pt x="310" y="894"/>
                  </a:lnTo>
                  <a:lnTo>
                    <a:pt x="315" y="910"/>
                  </a:lnTo>
                  <a:lnTo>
                    <a:pt x="321" y="924"/>
                  </a:lnTo>
                  <a:lnTo>
                    <a:pt x="324" y="931"/>
                  </a:lnTo>
                  <a:lnTo>
                    <a:pt x="329" y="936"/>
                  </a:lnTo>
                  <a:lnTo>
                    <a:pt x="334" y="941"/>
                  </a:lnTo>
                  <a:lnTo>
                    <a:pt x="338" y="946"/>
                  </a:lnTo>
                  <a:lnTo>
                    <a:pt x="344" y="950"/>
                  </a:lnTo>
                  <a:lnTo>
                    <a:pt x="349" y="953"/>
                  </a:lnTo>
                  <a:lnTo>
                    <a:pt x="362" y="959"/>
                  </a:lnTo>
                  <a:lnTo>
                    <a:pt x="378" y="964"/>
                  </a:lnTo>
                  <a:lnTo>
                    <a:pt x="395" y="967"/>
                  </a:lnTo>
                  <a:lnTo>
                    <a:pt x="414" y="969"/>
                  </a:lnTo>
                  <a:lnTo>
                    <a:pt x="437" y="970"/>
                  </a:lnTo>
                  <a:lnTo>
                    <a:pt x="463" y="971"/>
                  </a:lnTo>
                  <a:lnTo>
                    <a:pt x="469" y="9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9" name="Freeform 27"/>
            <p:cNvSpPr>
              <a:spLocks/>
            </p:cNvSpPr>
            <p:nvPr userDrawn="1"/>
          </p:nvSpPr>
          <p:spPr bwMode="auto">
            <a:xfrm>
              <a:off x="2760663" y="1158876"/>
              <a:ext cx="112713" cy="136525"/>
            </a:xfrm>
            <a:custGeom>
              <a:avLst/>
              <a:gdLst>
                <a:gd name="T0" fmla="*/ 26 w 859"/>
                <a:gd name="T1" fmla="*/ 998 h 1035"/>
                <a:gd name="T2" fmla="*/ 86 w 859"/>
                <a:gd name="T3" fmla="*/ 991 h 1035"/>
                <a:gd name="T4" fmla="*/ 121 w 859"/>
                <a:gd name="T5" fmla="*/ 977 h 1035"/>
                <a:gd name="T6" fmla="*/ 135 w 859"/>
                <a:gd name="T7" fmla="*/ 962 h 1035"/>
                <a:gd name="T8" fmla="*/ 150 w 859"/>
                <a:gd name="T9" fmla="*/ 937 h 1035"/>
                <a:gd name="T10" fmla="*/ 161 w 859"/>
                <a:gd name="T11" fmla="*/ 879 h 1035"/>
                <a:gd name="T12" fmla="*/ 164 w 859"/>
                <a:gd name="T13" fmla="*/ 797 h 1035"/>
                <a:gd name="T14" fmla="*/ 164 w 859"/>
                <a:gd name="T15" fmla="*/ 206 h 1035"/>
                <a:gd name="T16" fmla="*/ 159 w 859"/>
                <a:gd name="T17" fmla="*/ 132 h 1035"/>
                <a:gd name="T18" fmla="*/ 143 w 859"/>
                <a:gd name="T19" fmla="*/ 83 h 1035"/>
                <a:gd name="T20" fmla="*/ 131 w 859"/>
                <a:gd name="T21" fmla="*/ 67 h 1035"/>
                <a:gd name="T22" fmla="*/ 115 w 859"/>
                <a:gd name="T23" fmla="*/ 54 h 1035"/>
                <a:gd name="T24" fmla="*/ 69 w 859"/>
                <a:gd name="T25" fmla="*/ 40 h 1035"/>
                <a:gd name="T26" fmla="*/ 0 w 859"/>
                <a:gd name="T27" fmla="*/ 36 h 1035"/>
                <a:gd name="T28" fmla="*/ 802 w 859"/>
                <a:gd name="T29" fmla="*/ 227 h 1035"/>
                <a:gd name="T30" fmla="*/ 757 w 859"/>
                <a:gd name="T31" fmla="*/ 193 h 1035"/>
                <a:gd name="T32" fmla="*/ 739 w 859"/>
                <a:gd name="T33" fmla="*/ 135 h 1035"/>
                <a:gd name="T34" fmla="*/ 717 w 859"/>
                <a:gd name="T35" fmla="*/ 103 h 1035"/>
                <a:gd name="T36" fmla="*/ 684 w 859"/>
                <a:gd name="T37" fmla="*/ 81 h 1035"/>
                <a:gd name="T38" fmla="*/ 632 w 859"/>
                <a:gd name="T39" fmla="*/ 68 h 1035"/>
                <a:gd name="T40" fmla="*/ 558 w 859"/>
                <a:gd name="T41" fmla="*/ 63 h 1035"/>
                <a:gd name="T42" fmla="*/ 388 w 859"/>
                <a:gd name="T43" fmla="*/ 455 h 1035"/>
                <a:gd name="T44" fmla="*/ 446 w 859"/>
                <a:gd name="T45" fmla="*/ 454 h 1035"/>
                <a:gd name="T46" fmla="*/ 512 w 859"/>
                <a:gd name="T47" fmla="*/ 446 h 1035"/>
                <a:gd name="T48" fmla="*/ 547 w 859"/>
                <a:gd name="T49" fmla="*/ 431 h 1035"/>
                <a:gd name="T50" fmla="*/ 563 w 859"/>
                <a:gd name="T51" fmla="*/ 417 h 1035"/>
                <a:gd name="T52" fmla="*/ 577 w 859"/>
                <a:gd name="T53" fmla="*/ 393 h 1035"/>
                <a:gd name="T54" fmla="*/ 587 w 859"/>
                <a:gd name="T55" fmla="*/ 339 h 1035"/>
                <a:gd name="T56" fmla="*/ 625 w 859"/>
                <a:gd name="T57" fmla="*/ 289 h 1035"/>
                <a:gd name="T58" fmla="*/ 588 w 859"/>
                <a:gd name="T59" fmla="*/ 685 h 1035"/>
                <a:gd name="T60" fmla="*/ 585 w 859"/>
                <a:gd name="T61" fmla="*/ 616 h 1035"/>
                <a:gd name="T62" fmla="*/ 571 w 859"/>
                <a:gd name="T63" fmla="*/ 569 h 1035"/>
                <a:gd name="T64" fmla="*/ 559 w 859"/>
                <a:gd name="T65" fmla="*/ 552 h 1035"/>
                <a:gd name="T66" fmla="*/ 541 w 859"/>
                <a:gd name="T67" fmla="*/ 540 h 1035"/>
                <a:gd name="T68" fmla="*/ 492 w 859"/>
                <a:gd name="T69" fmla="*/ 525 h 1035"/>
                <a:gd name="T70" fmla="*/ 419 w 859"/>
                <a:gd name="T71" fmla="*/ 519 h 1035"/>
                <a:gd name="T72" fmla="*/ 302 w 859"/>
                <a:gd name="T73" fmla="*/ 771 h 1035"/>
                <a:gd name="T74" fmla="*/ 303 w 859"/>
                <a:gd name="T75" fmla="*/ 829 h 1035"/>
                <a:gd name="T76" fmla="*/ 311 w 859"/>
                <a:gd name="T77" fmla="*/ 894 h 1035"/>
                <a:gd name="T78" fmla="*/ 326 w 859"/>
                <a:gd name="T79" fmla="*/ 931 h 1035"/>
                <a:gd name="T80" fmla="*/ 340 w 859"/>
                <a:gd name="T81" fmla="*/ 946 h 1035"/>
                <a:gd name="T82" fmla="*/ 364 w 859"/>
                <a:gd name="T83" fmla="*/ 959 h 1035"/>
                <a:gd name="T84" fmla="*/ 417 w 859"/>
                <a:gd name="T85" fmla="*/ 969 h 1035"/>
                <a:gd name="T86" fmla="*/ 614 w 859"/>
                <a:gd name="T87" fmla="*/ 971 h 1035"/>
                <a:gd name="T88" fmla="*/ 668 w 859"/>
                <a:gd name="T89" fmla="*/ 969 h 1035"/>
                <a:gd name="T90" fmla="*/ 726 w 859"/>
                <a:gd name="T91" fmla="*/ 959 h 1035"/>
                <a:gd name="T92" fmla="*/ 765 w 859"/>
                <a:gd name="T93" fmla="*/ 940 h 1035"/>
                <a:gd name="T94" fmla="*/ 790 w 859"/>
                <a:gd name="T95" fmla="*/ 911 h 1035"/>
                <a:gd name="T96" fmla="*/ 806 w 859"/>
                <a:gd name="T97" fmla="*/ 872 h 1035"/>
                <a:gd name="T98" fmla="*/ 859 w 859"/>
                <a:gd name="T99" fmla="*/ 806 h 1035"/>
                <a:gd name="T100" fmla="*/ 0 w 859"/>
                <a:gd name="T101" fmla="*/ 99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9" h="1035">
                  <a:moveTo>
                    <a:pt x="0" y="999"/>
                  </a:moveTo>
                  <a:lnTo>
                    <a:pt x="0" y="999"/>
                  </a:lnTo>
                  <a:lnTo>
                    <a:pt x="26" y="998"/>
                  </a:lnTo>
                  <a:lnTo>
                    <a:pt x="48" y="997"/>
                  </a:lnTo>
                  <a:lnTo>
                    <a:pt x="69" y="995"/>
                  </a:lnTo>
                  <a:lnTo>
                    <a:pt x="86" y="991"/>
                  </a:lnTo>
                  <a:lnTo>
                    <a:pt x="102" y="987"/>
                  </a:lnTo>
                  <a:lnTo>
                    <a:pt x="115" y="981"/>
                  </a:lnTo>
                  <a:lnTo>
                    <a:pt x="121" y="977"/>
                  </a:lnTo>
                  <a:lnTo>
                    <a:pt x="126" y="972"/>
                  </a:lnTo>
                  <a:lnTo>
                    <a:pt x="131" y="967"/>
                  </a:lnTo>
                  <a:lnTo>
                    <a:pt x="135" y="962"/>
                  </a:lnTo>
                  <a:lnTo>
                    <a:pt x="140" y="957"/>
                  </a:lnTo>
                  <a:lnTo>
                    <a:pt x="143" y="951"/>
                  </a:lnTo>
                  <a:lnTo>
                    <a:pt x="150" y="937"/>
                  </a:lnTo>
                  <a:lnTo>
                    <a:pt x="155" y="920"/>
                  </a:lnTo>
                  <a:lnTo>
                    <a:pt x="159" y="901"/>
                  </a:lnTo>
                  <a:lnTo>
                    <a:pt x="161" y="879"/>
                  </a:lnTo>
                  <a:lnTo>
                    <a:pt x="163" y="855"/>
                  </a:lnTo>
                  <a:lnTo>
                    <a:pt x="164" y="827"/>
                  </a:lnTo>
                  <a:lnTo>
                    <a:pt x="164" y="797"/>
                  </a:lnTo>
                  <a:lnTo>
                    <a:pt x="164" y="236"/>
                  </a:lnTo>
                  <a:lnTo>
                    <a:pt x="164" y="236"/>
                  </a:lnTo>
                  <a:lnTo>
                    <a:pt x="164" y="206"/>
                  </a:lnTo>
                  <a:lnTo>
                    <a:pt x="163" y="178"/>
                  </a:lnTo>
                  <a:lnTo>
                    <a:pt x="161" y="153"/>
                  </a:lnTo>
                  <a:lnTo>
                    <a:pt x="159" y="132"/>
                  </a:lnTo>
                  <a:lnTo>
                    <a:pt x="155" y="114"/>
                  </a:lnTo>
                  <a:lnTo>
                    <a:pt x="150" y="97"/>
                  </a:lnTo>
                  <a:lnTo>
                    <a:pt x="143" y="83"/>
                  </a:lnTo>
                  <a:lnTo>
                    <a:pt x="140" y="77"/>
                  </a:lnTo>
                  <a:lnTo>
                    <a:pt x="135" y="72"/>
                  </a:lnTo>
                  <a:lnTo>
                    <a:pt x="131" y="67"/>
                  </a:lnTo>
                  <a:lnTo>
                    <a:pt x="126" y="61"/>
                  </a:lnTo>
                  <a:lnTo>
                    <a:pt x="121" y="57"/>
                  </a:lnTo>
                  <a:lnTo>
                    <a:pt x="115" y="54"/>
                  </a:lnTo>
                  <a:lnTo>
                    <a:pt x="102" y="48"/>
                  </a:lnTo>
                  <a:lnTo>
                    <a:pt x="86" y="43"/>
                  </a:lnTo>
                  <a:lnTo>
                    <a:pt x="69" y="40"/>
                  </a:lnTo>
                  <a:lnTo>
                    <a:pt x="48" y="38"/>
                  </a:lnTo>
                  <a:lnTo>
                    <a:pt x="26" y="37"/>
                  </a:lnTo>
                  <a:lnTo>
                    <a:pt x="0" y="36"/>
                  </a:lnTo>
                  <a:lnTo>
                    <a:pt x="0" y="0"/>
                  </a:lnTo>
                  <a:lnTo>
                    <a:pt x="787" y="0"/>
                  </a:lnTo>
                  <a:lnTo>
                    <a:pt x="802" y="227"/>
                  </a:lnTo>
                  <a:lnTo>
                    <a:pt x="766" y="227"/>
                  </a:lnTo>
                  <a:lnTo>
                    <a:pt x="757" y="193"/>
                  </a:lnTo>
                  <a:lnTo>
                    <a:pt x="757" y="193"/>
                  </a:lnTo>
                  <a:lnTo>
                    <a:pt x="749" y="162"/>
                  </a:lnTo>
                  <a:lnTo>
                    <a:pt x="744" y="147"/>
                  </a:lnTo>
                  <a:lnTo>
                    <a:pt x="739" y="135"/>
                  </a:lnTo>
                  <a:lnTo>
                    <a:pt x="732" y="123"/>
                  </a:lnTo>
                  <a:lnTo>
                    <a:pt x="725" y="113"/>
                  </a:lnTo>
                  <a:lnTo>
                    <a:pt x="717" y="103"/>
                  </a:lnTo>
                  <a:lnTo>
                    <a:pt x="708" y="95"/>
                  </a:lnTo>
                  <a:lnTo>
                    <a:pt x="697" y="87"/>
                  </a:lnTo>
                  <a:lnTo>
                    <a:pt x="684" y="81"/>
                  </a:lnTo>
                  <a:lnTo>
                    <a:pt x="669" y="76"/>
                  </a:lnTo>
                  <a:lnTo>
                    <a:pt x="653" y="72"/>
                  </a:lnTo>
                  <a:lnTo>
                    <a:pt x="632" y="68"/>
                  </a:lnTo>
                  <a:lnTo>
                    <a:pt x="611" y="66"/>
                  </a:lnTo>
                  <a:lnTo>
                    <a:pt x="585" y="65"/>
                  </a:lnTo>
                  <a:lnTo>
                    <a:pt x="558" y="63"/>
                  </a:lnTo>
                  <a:lnTo>
                    <a:pt x="302" y="63"/>
                  </a:lnTo>
                  <a:lnTo>
                    <a:pt x="302" y="455"/>
                  </a:lnTo>
                  <a:lnTo>
                    <a:pt x="388" y="455"/>
                  </a:lnTo>
                  <a:lnTo>
                    <a:pt x="388" y="455"/>
                  </a:lnTo>
                  <a:lnTo>
                    <a:pt x="419" y="455"/>
                  </a:lnTo>
                  <a:lnTo>
                    <a:pt x="446" y="454"/>
                  </a:lnTo>
                  <a:lnTo>
                    <a:pt x="471" y="452"/>
                  </a:lnTo>
                  <a:lnTo>
                    <a:pt x="492" y="450"/>
                  </a:lnTo>
                  <a:lnTo>
                    <a:pt x="512" y="446"/>
                  </a:lnTo>
                  <a:lnTo>
                    <a:pt x="527" y="441"/>
                  </a:lnTo>
                  <a:lnTo>
                    <a:pt x="541" y="435"/>
                  </a:lnTo>
                  <a:lnTo>
                    <a:pt x="547" y="431"/>
                  </a:lnTo>
                  <a:lnTo>
                    <a:pt x="553" y="426"/>
                  </a:lnTo>
                  <a:lnTo>
                    <a:pt x="559" y="422"/>
                  </a:lnTo>
                  <a:lnTo>
                    <a:pt x="563" y="417"/>
                  </a:lnTo>
                  <a:lnTo>
                    <a:pt x="567" y="412"/>
                  </a:lnTo>
                  <a:lnTo>
                    <a:pt x="571" y="406"/>
                  </a:lnTo>
                  <a:lnTo>
                    <a:pt x="577" y="393"/>
                  </a:lnTo>
                  <a:lnTo>
                    <a:pt x="581" y="376"/>
                  </a:lnTo>
                  <a:lnTo>
                    <a:pt x="585" y="359"/>
                  </a:lnTo>
                  <a:lnTo>
                    <a:pt x="587" y="339"/>
                  </a:lnTo>
                  <a:lnTo>
                    <a:pt x="588" y="315"/>
                  </a:lnTo>
                  <a:lnTo>
                    <a:pt x="588" y="289"/>
                  </a:lnTo>
                  <a:lnTo>
                    <a:pt x="625" y="289"/>
                  </a:lnTo>
                  <a:lnTo>
                    <a:pt x="625" y="685"/>
                  </a:lnTo>
                  <a:lnTo>
                    <a:pt x="588" y="685"/>
                  </a:lnTo>
                  <a:lnTo>
                    <a:pt x="588" y="685"/>
                  </a:lnTo>
                  <a:lnTo>
                    <a:pt x="588" y="659"/>
                  </a:lnTo>
                  <a:lnTo>
                    <a:pt x="587" y="636"/>
                  </a:lnTo>
                  <a:lnTo>
                    <a:pt x="585" y="616"/>
                  </a:lnTo>
                  <a:lnTo>
                    <a:pt x="581" y="597"/>
                  </a:lnTo>
                  <a:lnTo>
                    <a:pt x="577" y="582"/>
                  </a:lnTo>
                  <a:lnTo>
                    <a:pt x="571" y="569"/>
                  </a:lnTo>
                  <a:lnTo>
                    <a:pt x="567" y="562"/>
                  </a:lnTo>
                  <a:lnTo>
                    <a:pt x="563" y="557"/>
                  </a:lnTo>
                  <a:lnTo>
                    <a:pt x="559" y="552"/>
                  </a:lnTo>
                  <a:lnTo>
                    <a:pt x="553" y="547"/>
                  </a:lnTo>
                  <a:lnTo>
                    <a:pt x="547" y="543"/>
                  </a:lnTo>
                  <a:lnTo>
                    <a:pt x="541" y="540"/>
                  </a:lnTo>
                  <a:lnTo>
                    <a:pt x="527" y="533"/>
                  </a:lnTo>
                  <a:lnTo>
                    <a:pt x="512" y="529"/>
                  </a:lnTo>
                  <a:lnTo>
                    <a:pt x="492" y="525"/>
                  </a:lnTo>
                  <a:lnTo>
                    <a:pt x="471" y="522"/>
                  </a:lnTo>
                  <a:lnTo>
                    <a:pt x="446" y="521"/>
                  </a:lnTo>
                  <a:lnTo>
                    <a:pt x="419" y="519"/>
                  </a:lnTo>
                  <a:lnTo>
                    <a:pt x="388" y="519"/>
                  </a:lnTo>
                  <a:lnTo>
                    <a:pt x="302" y="519"/>
                  </a:lnTo>
                  <a:lnTo>
                    <a:pt x="302" y="771"/>
                  </a:lnTo>
                  <a:lnTo>
                    <a:pt x="302" y="771"/>
                  </a:lnTo>
                  <a:lnTo>
                    <a:pt x="302" y="802"/>
                  </a:lnTo>
                  <a:lnTo>
                    <a:pt x="303" y="829"/>
                  </a:lnTo>
                  <a:lnTo>
                    <a:pt x="305" y="854"/>
                  </a:lnTo>
                  <a:lnTo>
                    <a:pt x="307" y="875"/>
                  </a:lnTo>
                  <a:lnTo>
                    <a:pt x="311" y="894"/>
                  </a:lnTo>
                  <a:lnTo>
                    <a:pt x="316" y="910"/>
                  </a:lnTo>
                  <a:lnTo>
                    <a:pt x="322" y="924"/>
                  </a:lnTo>
                  <a:lnTo>
                    <a:pt x="326" y="931"/>
                  </a:lnTo>
                  <a:lnTo>
                    <a:pt x="331" y="936"/>
                  </a:lnTo>
                  <a:lnTo>
                    <a:pt x="335" y="941"/>
                  </a:lnTo>
                  <a:lnTo>
                    <a:pt x="340" y="946"/>
                  </a:lnTo>
                  <a:lnTo>
                    <a:pt x="345" y="950"/>
                  </a:lnTo>
                  <a:lnTo>
                    <a:pt x="351" y="953"/>
                  </a:lnTo>
                  <a:lnTo>
                    <a:pt x="364" y="959"/>
                  </a:lnTo>
                  <a:lnTo>
                    <a:pt x="380" y="964"/>
                  </a:lnTo>
                  <a:lnTo>
                    <a:pt x="398" y="967"/>
                  </a:lnTo>
                  <a:lnTo>
                    <a:pt x="417" y="969"/>
                  </a:lnTo>
                  <a:lnTo>
                    <a:pt x="440" y="970"/>
                  </a:lnTo>
                  <a:lnTo>
                    <a:pt x="466" y="971"/>
                  </a:lnTo>
                  <a:lnTo>
                    <a:pt x="614" y="971"/>
                  </a:lnTo>
                  <a:lnTo>
                    <a:pt x="614" y="971"/>
                  </a:lnTo>
                  <a:lnTo>
                    <a:pt x="642" y="970"/>
                  </a:lnTo>
                  <a:lnTo>
                    <a:pt x="668" y="969"/>
                  </a:lnTo>
                  <a:lnTo>
                    <a:pt x="689" y="966"/>
                  </a:lnTo>
                  <a:lnTo>
                    <a:pt x="709" y="963"/>
                  </a:lnTo>
                  <a:lnTo>
                    <a:pt x="726" y="959"/>
                  </a:lnTo>
                  <a:lnTo>
                    <a:pt x="742" y="954"/>
                  </a:lnTo>
                  <a:lnTo>
                    <a:pt x="754" y="947"/>
                  </a:lnTo>
                  <a:lnTo>
                    <a:pt x="765" y="940"/>
                  </a:lnTo>
                  <a:lnTo>
                    <a:pt x="775" y="932"/>
                  </a:lnTo>
                  <a:lnTo>
                    <a:pt x="784" y="921"/>
                  </a:lnTo>
                  <a:lnTo>
                    <a:pt x="790" y="911"/>
                  </a:lnTo>
                  <a:lnTo>
                    <a:pt x="796" y="899"/>
                  </a:lnTo>
                  <a:lnTo>
                    <a:pt x="801" y="886"/>
                  </a:lnTo>
                  <a:lnTo>
                    <a:pt x="806" y="872"/>
                  </a:lnTo>
                  <a:lnTo>
                    <a:pt x="814" y="840"/>
                  </a:lnTo>
                  <a:lnTo>
                    <a:pt x="823" y="806"/>
                  </a:lnTo>
                  <a:lnTo>
                    <a:pt x="859" y="806"/>
                  </a:lnTo>
                  <a:lnTo>
                    <a:pt x="846" y="1035"/>
                  </a:lnTo>
                  <a:lnTo>
                    <a:pt x="0" y="1035"/>
                  </a:lnTo>
                  <a:lnTo>
                    <a:pt x="0"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0" name="Freeform 28"/>
            <p:cNvSpPr>
              <a:spLocks/>
            </p:cNvSpPr>
            <p:nvPr userDrawn="1"/>
          </p:nvSpPr>
          <p:spPr bwMode="auto">
            <a:xfrm>
              <a:off x="2903538" y="1158876"/>
              <a:ext cx="142875" cy="136525"/>
            </a:xfrm>
            <a:custGeom>
              <a:avLst/>
              <a:gdLst>
                <a:gd name="T0" fmla="*/ 304 w 1077"/>
                <a:gd name="T1" fmla="*/ 999 h 1035"/>
                <a:gd name="T2" fmla="*/ 352 w 1077"/>
                <a:gd name="T3" fmla="*/ 997 h 1035"/>
                <a:gd name="T4" fmla="*/ 391 w 1077"/>
                <a:gd name="T5" fmla="*/ 991 h 1035"/>
                <a:gd name="T6" fmla="*/ 419 w 1077"/>
                <a:gd name="T7" fmla="*/ 981 h 1035"/>
                <a:gd name="T8" fmla="*/ 431 w 1077"/>
                <a:gd name="T9" fmla="*/ 972 h 1035"/>
                <a:gd name="T10" fmla="*/ 441 w 1077"/>
                <a:gd name="T11" fmla="*/ 962 h 1035"/>
                <a:gd name="T12" fmla="*/ 449 w 1077"/>
                <a:gd name="T13" fmla="*/ 951 h 1035"/>
                <a:gd name="T14" fmla="*/ 460 w 1077"/>
                <a:gd name="T15" fmla="*/ 920 h 1035"/>
                <a:gd name="T16" fmla="*/ 466 w 1077"/>
                <a:gd name="T17" fmla="*/ 879 h 1035"/>
                <a:gd name="T18" fmla="*/ 469 w 1077"/>
                <a:gd name="T19" fmla="*/ 827 h 1035"/>
                <a:gd name="T20" fmla="*/ 469 w 1077"/>
                <a:gd name="T21" fmla="*/ 68 h 1035"/>
                <a:gd name="T22" fmla="*/ 246 w 1077"/>
                <a:gd name="T23" fmla="*/ 68 h 1035"/>
                <a:gd name="T24" fmla="*/ 192 w 1077"/>
                <a:gd name="T25" fmla="*/ 69 h 1035"/>
                <a:gd name="T26" fmla="*/ 150 w 1077"/>
                <a:gd name="T27" fmla="*/ 75 h 1035"/>
                <a:gd name="T28" fmla="*/ 119 w 1077"/>
                <a:gd name="T29" fmla="*/ 85 h 1035"/>
                <a:gd name="T30" fmla="*/ 95 w 1077"/>
                <a:gd name="T31" fmla="*/ 98 h 1035"/>
                <a:gd name="T32" fmla="*/ 78 w 1077"/>
                <a:gd name="T33" fmla="*/ 117 h 1035"/>
                <a:gd name="T34" fmla="*/ 65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3 w 1077"/>
                <a:gd name="T49" fmla="*/ 139 h 1035"/>
                <a:gd name="T50" fmla="*/ 1000 w 1077"/>
                <a:gd name="T51" fmla="*/ 117 h 1035"/>
                <a:gd name="T52" fmla="*/ 983 w 1077"/>
                <a:gd name="T53" fmla="*/ 98 h 1035"/>
                <a:gd name="T54" fmla="*/ 958 w 1077"/>
                <a:gd name="T55" fmla="*/ 85 h 1035"/>
                <a:gd name="T56" fmla="*/ 927 w 1077"/>
                <a:gd name="T57" fmla="*/ 75 h 1035"/>
                <a:gd name="T58" fmla="*/ 886 w 1077"/>
                <a:gd name="T59" fmla="*/ 69 h 1035"/>
                <a:gd name="T60" fmla="*/ 832 w 1077"/>
                <a:gd name="T61" fmla="*/ 68 h 1035"/>
                <a:gd name="T62" fmla="*/ 608 w 1077"/>
                <a:gd name="T63" fmla="*/ 797 h 1035"/>
                <a:gd name="T64" fmla="*/ 608 w 1077"/>
                <a:gd name="T65" fmla="*/ 827 h 1035"/>
                <a:gd name="T66" fmla="*/ 611 w 1077"/>
                <a:gd name="T67" fmla="*/ 879 h 1035"/>
                <a:gd name="T68" fmla="*/ 618 w 1077"/>
                <a:gd name="T69" fmla="*/ 920 h 1035"/>
                <a:gd name="T70" fmla="*/ 629 w 1077"/>
                <a:gd name="T71" fmla="*/ 951 h 1035"/>
                <a:gd name="T72" fmla="*/ 637 w 1077"/>
                <a:gd name="T73" fmla="*/ 962 h 1035"/>
                <a:gd name="T74" fmla="*/ 646 w 1077"/>
                <a:gd name="T75" fmla="*/ 972 h 1035"/>
                <a:gd name="T76" fmla="*/ 658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1" y="991"/>
                  </a:lnTo>
                  <a:lnTo>
                    <a:pt x="406" y="987"/>
                  </a:lnTo>
                  <a:lnTo>
                    <a:pt x="419" y="981"/>
                  </a:lnTo>
                  <a:lnTo>
                    <a:pt x="426" y="977"/>
                  </a:lnTo>
                  <a:lnTo>
                    <a:pt x="431" y="972"/>
                  </a:lnTo>
                  <a:lnTo>
                    <a:pt x="436" y="967"/>
                  </a:lnTo>
                  <a:lnTo>
                    <a:pt x="441" y="962"/>
                  </a:lnTo>
                  <a:lnTo>
                    <a:pt x="445" y="957"/>
                  </a:lnTo>
                  <a:lnTo>
                    <a:pt x="449" y="951"/>
                  </a:lnTo>
                  <a:lnTo>
                    <a:pt x="455" y="937"/>
                  </a:lnTo>
                  <a:lnTo>
                    <a:pt x="460" y="920"/>
                  </a:lnTo>
                  <a:lnTo>
                    <a:pt x="464" y="901"/>
                  </a:lnTo>
                  <a:lnTo>
                    <a:pt x="466" y="879"/>
                  </a:lnTo>
                  <a:lnTo>
                    <a:pt x="468" y="855"/>
                  </a:lnTo>
                  <a:lnTo>
                    <a:pt x="469" y="827"/>
                  </a:lnTo>
                  <a:lnTo>
                    <a:pt x="469" y="797"/>
                  </a:lnTo>
                  <a:lnTo>
                    <a:pt x="469" y="68"/>
                  </a:lnTo>
                  <a:lnTo>
                    <a:pt x="246" y="68"/>
                  </a:lnTo>
                  <a:lnTo>
                    <a:pt x="246" y="68"/>
                  </a:lnTo>
                  <a:lnTo>
                    <a:pt x="217" y="68"/>
                  </a:lnTo>
                  <a:lnTo>
                    <a:pt x="192" y="69"/>
                  </a:lnTo>
                  <a:lnTo>
                    <a:pt x="170" y="72"/>
                  </a:lnTo>
                  <a:lnTo>
                    <a:pt x="150" y="75"/>
                  </a:lnTo>
                  <a:lnTo>
                    <a:pt x="133" y="79"/>
                  </a:lnTo>
                  <a:lnTo>
                    <a:pt x="119" y="85"/>
                  </a:lnTo>
                  <a:lnTo>
                    <a:pt x="105" y="91"/>
                  </a:lnTo>
                  <a:lnTo>
                    <a:pt x="95" y="98"/>
                  </a:lnTo>
                  <a:lnTo>
                    <a:pt x="85" y="106"/>
                  </a:lnTo>
                  <a:lnTo>
                    <a:pt x="78" y="117"/>
                  </a:lnTo>
                  <a:lnTo>
                    <a:pt x="71" y="127"/>
                  </a:lnTo>
                  <a:lnTo>
                    <a:pt x="65" y="139"/>
                  </a:lnTo>
                  <a:lnTo>
                    <a:pt x="59" y="152"/>
                  </a:lnTo>
                  <a:lnTo>
                    <a:pt x="54" y="167"/>
                  </a:lnTo>
                  <a:lnTo>
                    <a:pt x="45" y="198"/>
                  </a:lnTo>
                  <a:lnTo>
                    <a:pt x="37" y="233"/>
                  </a:lnTo>
                  <a:lnTo>
                    <a:pt x="0" y="233"/>
                  </a:lnTo>
                  <a:lnTo>
                    <a:pt x="15" y="0"/>
                  </a:lnTo>
                  <a:lnTo>
                    <a:pt x="1062" y="0"/>
                  </a:lnTo>
                  <a:lnTo>
                    <a:pt x="1077" y="233"/>
                  </a:lnTo>
                  <a:lnTo>
                    <a:pt x="1041" y="233"/>
                  </a:lnTo>
                  <a:lnTo>
                    <a:pt x="1032" y="198"/>
                  </a:lnTo>
                  <a:lnTo>
                    <a:pt x="1032" y="198"/>
                  </a:lnTo>
                  <a:lnTo>
                    <a:pt x="1023" y="167"/>
                  </a:lnTo>
                  <a:lnTo>
                    <a:pt x="1019" y="152"/>
                  </a:lnTo>
                  <a:lnTo>
                    <a:pt x="1013" y="139"/>
                  </a:lnTo>
                  <a:lnTo>
                    <a:pt x="1007" y="127"/>
                  </a:lnTo>
                  <a:lnTo>
                    <a:pt x="1000" y="117"/>
                  </a:lnTo>
                  <a:lnTo>
                    <a:pt x="992" y="106"/>
                  </a:lnTo>
                  <a:lnTo>
                    <a:pt x="983" y="98"/>
                  </a:lnTo>
                  <a:lnTo>
                    <a:pt x="972" y="91"/>
                  </a:lnTo>
                  <a:lnTo>
                    <a:pt x="958" y="85"/>
                  </a:lnTo>
                  <a:lnTo>
                    <a:pt x="944" y="79"/>
                  </a:lnTo>
                  <a:lnTo>
                    <a:pt x="927" y="75"/>
                  </a:lnTo>
                  <a:lnTo>
                    <a:pt x="907" y="72"/>
                  </a:lnTo>
                  <a:lnTo>
                    <a:pt x="886" y="69"/>
                  </a:lnTo>
                  <a:lnTo>
                    <a:pt x="860" y="68"/>
                  </a:lnTo>
                  <a:lnTo>
                    <a:pt x="832" y="68"/>
                  </a:lnTo>
                  <a:lnTo>
                    <a:pt x="608" y="68"/>
                  </a:lnTo>
                  <a:lnTo>
                    <a:pt x="608" y="797"/>
                  </a:lnTo>
                  <a:lnTo>
                    <a:pt x="608" y="797"/>
                  </a:lnTo>
                  <a:lnTo>
                    <a:pt x="608" y="827"/>
                  </a:lnTo>
                  <a:lnTo>
                    <a:pt x="609" y="855"/>
                  </a:lnTo>
                  <a:lnTo>
                    <a:pt x="611" y="879"/>
                  </a:lnTo>
                  <a:lnTo>
                    <a:pt x="614" y="901"/>
                  </a:lnTo>
                  <a:lnTo>
                    <a:pt x="618" y="920"/>
                  </a:lnTo>
                  <a:lnTo>
                    <a:pt x="622" y="937"/>
                  </a:lnTo>
                  <a:lnTo>
                    <a:pt x="629" y="951"/>
                  </a:lnTo>
                  <a:lnTo>
                    <a:pt x="633" y="957"/>
                  </a:lnTo>
                  <a:lnTo>
                    <a:pt x="637" y="962"/>
                  </a:lnTo>
                  <a:lnTo>
                    <a:pt x="641" y="967"/>
                  </a:lnTo>
                  <a:lnTo>
                    <a:pt x="646" y="972"/>
                  </a:lnTo>
                  <a:lnTo>
                    <a:pt x="651" y="977"/>
                  </a:lnTo>
                  <a:lnTo>
                    <a:pt x="658" y="981"/>
                  </a:lnTo>
                  <a:lnTo>
                    <a:pt x="672" y="987"/>
                  </a:lnTo>
                  <a:lnTo>
                    <a:pt x="687"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1" name="Freeform 29"/>
            <p:cNvSpPr>
              <a:spLocks noEditPoints="1"/>
            </p:cNvSpPr>
            <p:nvPr userDrawn="1"/>
          </p:nvSpPr>
          <p:spPr bwMode="auto">
            <a:xfrm>
              <a:off x="703263" y="627063"/>
              <a:ext cx="657225" cy="898525"/>
            </a:xfrm>
            <a:custGeom>
              <a:avLst/>
              <a:gdLst>
                <a:gd name="T0" fmla="*/ 3944 w 4973"/>
                <a:gd name="T1" fmla="*/ 6352 h 6792"/>
                <a:gd name="T2" fmla="*/ 1694 w 4973"/>
                <a:gd name="T3" fmla="*/ 6143 h 6792"/>
                <a:gd name="T4" fmla="*/ 2984 w 4973"/>
                <a:gd name="T5" fmla="*/ 3784 h 6792"/>
                <a:gd name="T6" fmla="*/ 2316 w 4973"/>
                <a:gd name="T7" fmla="*/ 4454 h 6792"/>
                <a:gd name="T8" fmla="*/ 1155 w 4973"/>
                <a:gd name="T9" fmla="*/ 4705 h 6792"/>
                <a:gd name="T10" fmla="*/ 1077 w 4973"/>
                <a:gd name="T11" fmla="*/ 4988 h 6792"/>
                <a:gd name="T12" fmla="*/ 910 w 4973"/>
                <a:gd name="T13" fmla="*/ 5245 h 6792"/>
                <a:gd name="T14" fmla="*/ 961 w 4973"/>
                <a:gd name="T15" fmla="*/ 5618 h 6792"/>
                <a:gd name="T16" fmla="*/ 1600 w 4973"/>
                <a:gd name="T17" fmla="*/ 5369 h 6792"/>
                <a:gd name="T18" fmla="*/ 1886 w 4973"/>
                <a:gd name="T19" fmla="*/ 5421 h 6792"/>
                <a:gd name="T20" fmla="*/ 2617 w 4973"/>
                <a:gd name="T21" fmla="*/ 5123 h 6792"/>
                <a:gd name="T22" fmla="*/ 2857 w 4973"/>
                <a:gd name="T23" fmla="*/ 4678 h 6792"/>
                <a:gd name="T24" fmla="*/ 489 w 4973"/>
                <a:gd name="T25" fmla="*/ 5877 h 6792"/>
                <a:gd name="T26" fmla="*/ 1233 w 4973"/>
                <a:gd name="T27" fmla="*/ 6668 h 6792"/>
                <a:gd name="T28" fmla="*/ 1527 w 4973"/>
                <a:gd name="T29" fmla="*/ 5749 h 6792"/>
                <a:gd name="T30" fmla="*/ 927 w 4973"/>
                <a:gd name="T31" fmla="*/ 5758 h 6792"/>
                <a:gd name="T32" fmla="*/ 429 w 4973"/>
                <a:gd name="T33" fmla="*/ 621 h 6792"/>
                <a:gd name="T34" fmla="*/ 914 w 4973"/>
                <a:gd name="T35" fmla="*/ 547 h 6792"/>
                <a:gd name="T36" fmla="*/ 829 w 4973"/>
                <a:gd name="T37" fmla="*/ 957 h 6792"/>
                <a:gd name="T38" fmla="*/ 1232 w 4973"/>
                <a:gd name="T39" fmla="*/ 762 h 6792"/>
                <a:gd name="T40" fmla="*/ 780 w 4973"/>
                <a:gd name="T41" fmla="*/ 1976 h 6792"/>
                <a:gd name="T42" fmla="*/ 1297 w 4973"/>
                <a:gd name="T43" fmla="*/ 319 h 6792"/>
                <a:gd name="T44" fmla="*/ 1481 w 4973"/>
                <a:gd name="T45" fmla="*/ 731 h 6792"/>
                <a:gd name="T46" fmla="*/ 3458 w 4973"/>
                <a:gd name="T47" fmla="*/ 480 h 6792"/>
                <a:gd name="T48" fmla="*/ 3084 w 4973"/>
                <a:gd name="T49" fmla="*/ 643 h 6792"/>
                <a:gd name="T50" fmla="*/ 2947 w 4973"/>
                <a:gd name="T51" fmla="*/ 214 h 6792"/>
                <a:gd name="T52" fmla="*/ 2541 w 4973"/>
                <a:gd name="T53" fmla="*/ 417 h 6792"/>
                <a:gd name="T54" fmla="*/ 2413 w 4973"/>
                <a:gd name="T55" fmla="*/ 28 h 6792"/>
                <a:gd name="T56" fmla="*/ 3900 w 4973"/>
                <a:gd name="T57" fmla="*/ 1991 h 6792"/>
                <a:gd name="T58" fmla="*/ 4172 w 4973"/>
                <a:gd name="T59" fmla="*/ 1335 h 6792"/>
                <a:gd name="T60" fmla="*/ 3970 w 4973"/>
                <a:gd name="T61" fmla="*/ 3382 h 6792"/>
                <a:gd name="T62" fmla="*/ 4830 w 4973"/>
                <a:gd name="T63" fmla="*/ 2682 h 6792"/>
                <a:gd name="T64" fmla="*/ 4551 w 4973"/>
                <a:gd name="T65" fmla="*/ 1246 h 6792"/>
                <a:gd name="T66" fmla="*/ 3641 w 4973"/>
                <a:gd name="T67" fmla="*/ 1994 h 6792"/>
                <a:gd name="T68" fmla="*/ 3910 w 4973"/>
                <a:gd name="T69" fmla="*/ 2958 h 6792"/>
                <a:gd name="T70" fmla="*/ 4286 w 4973"/>
                <a:gd name="T71" fmla="*/ 2402 h 6792"/>
                <a:gd name="T72" fmla="*/ 3965 w 4973"/>
                <a:gd name="T73" fmla="*/ 3379 h 6792"/>
                <a:gd name="T74" fmla="*/ 3169 w 4973"/>
                <a:gd name="T75" fmla="*/ 2142 h 6792"/>
                <a:gd name="T76" fmla="*/ 3399 w 4973"/>
                <a:gd name="T77" fmla="*/ 1285 h 6792"/>
                <a:gd name="T78" fmla="*/ 2604 w 4973"/>
                <a:gd name="T79" fmla="*/ 769 h 6792"/>
                <a:gd name="T80" fmla="*/ 2052 w 4973"/>
                <a:gd name="T81" fmla="*/ 1359 h 6792"/>
                <a:gd name="T82" fmla="*/ 1664 w 4973"/>
                <a:gd name="T83" fmla="*/ 1597 h 6792"/>
                <a:gd name="T84" fmla="*/ 2105 w 4973"/>
                <a:gd name="T85" fmla="*/ 1550 h 6792"/>
                <a:gd name="T86" fmla="*/ 1945 w 4973"/>
                <a:gd name="T87" fmla="*/ 1849 h 6792"/>
                <a:gd name="T88" fmla="*/ 1151 w 4973"/>
                <a:gd name="T89" fmla="*/ 2851 h 6792"/>
                <a:gd name="T90" fmla="*/ 331 w 4973"/>
                <a:gd name="T91" fmla="*/ 2774 h 6792"/>
                <a:gd name="T92" fmla="*/ 150 w 4973"/>
                <a:gd name="T93" fmla="*/ 2974 h 6792"/>
                <a:gd name="T94" fmla="*/ 554 w 4973"/>
                <a:gd name="T95" fmla="*/ 3191 h 6792"/>
                <a:gd name="T96" fmla="*/ 489 w 4973"/>
                <a:gd name="T97" fmla="*/ 3468 h 6792"/>
                <a:gd name="T98" fmla="*/ 935 w 4973"/>
                <a:gd name="T99" fmla="*/ 3451 h 6792"/>
                <a:gd name="T100" fmla="*/ 1725 w 4973"/>
                <a:gd name="T101" fmla="*/ 2972 h 6792"/>
                <a:gd name="T102" fmla="*/ 3397 w 4973"/>
                <a:gd name="T103" fmla="*/ 3673 h 6792"/>
                <a:gd name="T104" fmla="*/ 3711 w 4973"/>
                <a:gd name="T105" fmla="*/ 4812 h 6792"/>
                <a:gd name="T106" fmla="*/ 4356 w 4973"/>
                <a:gd name="T107" fmla="*/ 5526 h 6792"/>
                <a:gd name="T108" fmla="*/ 3835 w 4973"/>
                <a:gd name="T109" fmla="*/ 5815 h 6792"/>
                <a:gd name="T110" fmla="*/ 3750 w 4973"/>
                <a:gd name="T111" fmla="*/ 6147 h 6792"/>
                <a:gd name="T112" fmla="*/ 4262 w 4973"/>
                <a:gd name="T113" fmla="*/ 6036 h 6792"/>
                <a:gd name="T114" fmla="*/ 4324 w 4973"/>
                <a:gd name="T115" fmla="*/ 6374 h 6792"/>
                <a:gd name="T116" fmla="*/ 4692 w 4973"/>
                <a:gd name="T117" fmla="*/ 6210 h 6792"/>
                <a:gd name="T118" fmla="*/ 4659 w 4973"/>
                <a:gd name="T119" fmla="*/ 5487 h 6792"/>
                <a:gd name="T120" fmla="*/ 4786 w 4973"/>
                <a:gd name="T121" fmla="*/ 4785 h 6792"/>
                <a:gd name="T122" fmla="*/ 4362 w 4973"/>
                <a:gd name="T123" fmla="*/ 4115 h 6792"/>
                <a:gd name="T124" fmla="*/ 4803 w 4973"/>
                <a:gd name="T125" fmla="*/ 3237 h 6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6792">
                  <a:moveTo>
                    <a:pt x="1358" y="6333"/>
                  </a:moveTo>
                  <a:lnTo>
                    <a:pt x="1358" y="6333"/>
                  </a:lnTo>
                  <a:lnTo>
                    <a:pt x="1445" y="6392"/>
                  </a:lnTo>
                  <a:lnTo>
                    <a:pt x="1485" y="6418"/>
                  </a:lnTo>
                  <a:lnTo>
                    <a:pt x="1524" y="6443"/>
                  </a:lnTo>
                  <a:lnTo>
                    <a:pt x="1561" y="6466"/>
                  </a:lnTo>
                  <a:lnTo>
                    <a:pt x="1599" y="6487"/>
                  </a:lnTo>
                  <a:lnTo>
                    <a:pt x="1638" y="6509"/>
                  </a:lnTo>
                  <a:lnTo>
                    <a:pt x="1677" y="6528"/>
                  </a:lnTo>
                  <a:lnTo>
                    <a:pt x="1677" y="6528"/>
                  </a:lnTo>
                  <a:lnTo>
                    <a:pt x="1730" y="6553"/>
                  </a:lnTo>
                  <a:lnTo>
                    <a:pt x="1788" y="6578"/>
                  </a:lnTo>
                  <a:lnTo>
                    <a:pt x="1853" y="6605"/>
                  </a:lnTo>
                  <a:lnTo>
                    <a:pt x="1923" y="6630"/>
                  </a:lnTo>
                  <a:lnTo>
                    <a:pt x="1961" y="6644"/>
                  </a:lnTo>
                  <a:lnTo>
                    <a:pt x="2000" y="6656"/>
                  </a:lnTo>
                  <a:lnTo>
                    <a:pt x="2040" y="6669"/>
                  </a:lnTo>
                  <a:lnTo>
                    <a:pt x="2082" y="6682"/>
                  </a:lnTo>
                  <a:lnTo>
                    <a:pt x="2125" y="6693"/>
                  </a:lnTo>
                  <a:lnTo>
                    <a:pt x="2169" y="6704"/>
                  </a:lnTo>
                  <a:lnTo>
                    <a:pt x="2215" y="6715"/>
                  </a:lnTo>
                  <a:lnTo>
                    <a:pt x="2261" y="6726"/>
                  </a:lnTo>
                  <a:lnTo>
                    <a:pt x="2310" y="6736"/>
                  </a:lnTo>
                  <a:lnTo>
                    <a:pt x="2359" y="6745"/>
                  </a:lnTo>
                  <a:lnTo>
                    <a:pt x="2410" y="6754"/>
                  </a:lnTo>
                  <a:lnTo>
                    <a:pt x="2462" y="6762"/>
                  </a:lnTo>
                  <a:lnTo>
                    <a:pt x="2515" y="6768"/>
                  </a:lnTo>
                  <a:lnTo>
                    <a:pt x="2570" y="6776"/>
                  </a:lnTo>
                  <a:lnTo>
                    <a:pt x="2625" y="6781"/>
                  </a:lnTo>
                  <a:lnTo>
                    <a:pt x="2682" y="6785"/>
                  </a:lnTo>
                  <a:lnTo>
                    <a:pt x="2740" y="6788"/>
                  </a:lnTo>
                  <a:lnTo>
                    <a:pt x="2800" y="6790"/>
                  </a:lnTo>
                  <a:lnTo>
                    <a:pt x="2860" y="6792"/>
                  </a:lnTo>
                  <a:lnTo>
                    <a:pt x="2921" y="6791"/>
                  </a:lnTo>
                  <a:lnTo>
                    <a:pt x="2984" y="6790"/>
                  </a:lnTo>
                  <a:lnTo>
                    <a:pt x="3047" y="6787"/>
                  </a:lnTo>
                  <a:lnTo>
                    <a:pt x="3112" y="6783"/>
                  </a:lnTo>
                  <a:lnTo>
                    <a:pt x="3177" y="6778"/>
                  </a:lnTo>
                  <a:lnTo>
                    <a:pt x="3177" y="6778"/>
                  </a:lnTo>
                  <a:lnTo>
                    <a:pt x="3239" y="6772"/>
                  </a:lnTo>
                  <a:lnTo>
                    <a:pt x="3299" y="6763"/>
                  </a:lnTo>
                  <a:lnTo>
                    <a:pt x="3357" y="6755"/>
                  </a:lnTo>
                  <a:lnTo>
                    <a:pt x="3412" y="6746"/>
                  </a:lnTo>
                  <a:lnTo>
                    <a:pt x="3466" y="6737"/>
                  </a:lnTo>
                  <a:lnTo>
                    <a:pt x="3517" y="6727"/>
                  </a:lnTo>
                  <a:lnTo>
                    <a:pt x="3567" y="6715"/>
                  </a:lnTo>
                  <a:lnTo>
                    <a:pt x="3615" y="6704"/>
                  </a:lnTo>
                  <a:lnTo>
                    <a:pt x="3660" y="6692"/>
                  </a:lnTo>
                  <a:lnTo>
                    <a:pt x="3704" y="6680"/>
                  </a:lnTo>
                  <a:lnTo>
                    <a:pt x="3745" y="6667"/>
                  </a:lnTo>
                  <a:lnTo>
                    <a:pt x="3784" y="6654"/>
                  </a:lnTo>
                  <a:lnTo>
                    <a:pt x="3822" y="6642"/>
                  </a:lnTo>
                  <a:lnTo>
                    <a:pt x="3858" y="6628"/>
                  </a:lnTo>
                  <a:lnTo>
                    <a:pt x="3891" y="6615"/>
                  </a:lnTo>
                  <a:lnTo>
                    <a:pt x="3922" y="6603"/>
                  </a:lnTo>
                  <a:lnTo>
                    <a:pt x="3980" y="6577"/>
                  </a:lnTo>
                  <a:lnTo>
                    <a:pt x="4030" y="6554"/>
                  </a:lnTo>
                  <a:lnTo>
                    <a:pt x="4071" y="6532"/>
                  </a:lnTo>
                  <a:lnTo>
                    <a:pt x="4105" y="6514"/>
                  </a:lnTo>
                  <a:lnTo>
                    <a:pt x="4131" y="6498"/>
                  </a:lnTo>
                  <a:lnTo>
                    <a:pt x="4150" y="6485"/>
                  </a:lnTo>
                  <a:lnTo>
                    <a:pt x="4165" y="6475"/>
                  </a:lnTo>
                  <a:lnTo>
                    <a:pt x="4165" y="6475"/>
                  </a:lnTo>
                  <a:lnTo>
                    <a:pt x="4144" y="6468"/>
                  </a:lnTo>
                  <a:lnTo>
                    <a:pt x="4124" y="6459"/>
                  </a:lnTo>
                  <a:lnTo>
                    <a:pt x="4103" y="6451"/>
                  </a:lnTo>
                  <a:lnTo>
                    <a:pt x="4084" y="6440"/>
                  </a:lnTo>
                  <a:lnTo>
                    <a:pt x="4064" y="6431"/>
                  </a:lnTo>
                  <a:lnTo>
                    <a:pt x="4046" y="6421"/>
                  </a:lnTo>
                  <a:lnTo>
                    <a:pt x="4009" y="6398"/>
                  </a:lnTo>
                  <a:lnTo>
                    <a:pt x="3976" y="6376"/>
                  </a:lnTo>
                  <a:lnTo>
                    <a:pt x="3944" y="6352"/>
                  </a:lnTo>
                  <a:lnTo>
                    <a:pt x="3914" y="6329"/>
                  </a:lnTo>
                  <a:lnTo>
                    <a:pt x="3887" y="6305"/>
                  </a:lnTo>
                  <a:lnTo>
                    <a:pt x="3887" y="6305"/>
                  </a:lnTo>
                  <a:lnTo>
                    <a:pt x="3882" y="6315"/>
                  </a:lnTo>
                  <a:lnTo>
                    <a:pt x="3879" y="6328"/>
                  </a:lnTo>
                  <a:lnTo>
                    <a:pt x="3876" y="6343"/>
                  </a:lnTo>
                  <a:lnTo>
                    <a:pt x="3873" y="6361"/>
                  </a:lnTo>
                  <a:lnTo>
                    <a:pt x="3873" y="6361"/>
                  </a:lnTo>
                  <a:lnTo>
                    <a:pt x="3865" y="6430"/>
                  </a:lnTo>
                  <a:lnTo>
                    <a:pt x="3861" y="6463"/>
                  </a:lnTo>
                  <a:lnTo>
                    <a:pt x="3861" y="6463"/>
                  </a:lnTo>
                  <a:lnTo>
                    <a:pt x="3857" y="6462"/>
                  </a:lnTo>
                  <a:lnTo>
                    <a:pt x="3847" y="6459"/>
                  </a:lnTo>
                  <a:lnTo>
                    <a:pt x="3828" y="6452"/>
                  </a:lnTo>
                  <a:lnTo>
                    <a:pt x="3801" y="6440"/>
                  </a:lnTo>
                  <a:lnTo>
                    <a:pt x="3801" y="6440"/>
                  </a:lnTo>
                  <a:lnTo>
                    <a:pt x="3791" y="6436"/>
                  </a:lnTo>
                  <a:lnTo>
                    <a:pt x="3781" y="6430"/>
                  </a:lnTo>
                  <a:lnTo>
                    <a:pt x="3771" y="6423"/>
                  </a:lnTo>
                  <a:lnTo>
                    <a:pt x="3761" y="6415"/>
                  </a:lnTo>
                  <a:lnTo>
                    <a:pt x="3750" y="6406"/>
                  </a:lnTo>
                  <a:lnTo>
                    <a:pt x="3739" y="6396"/>
                  </a:lnTo>
                  <a:lnTo>
                    <a:pt x="3729" y="6385"/>
                  </a:lnTo>
                  <a:lnTo>
                    <a:pt x="3719" y="6373"/>
                  </a:lnTo>
                  <a:lnTo>
                    <a:pt x="3709" y="6361"/>
                  </a:lnTo>
                  <a:lnTo>
                    <a:pt x="3700" y="6346"/>
                  </a:lnTo>
                  <a:lnTo>
                    <a:pt x="3692" y="6332"/>
                  </a:lnTo>
                  <a:lnTo>
                    <a:pt x="3684" y="6317"/>
                  </a:lnTo>
                  <a:lnTo>
                    <a:pt x="3678" y="6300"/>
                  </a:lnTo>
                  <a:lnTo>
                    <a:pt x="3674" y="6284"/>
                  </a:lnTo>
                  <a:lnTo>
                    <a:pt x="3670" y="6265"/>
                  </a:lnTo>
                  <a:lnTo>
                    <a:pt x="3668" y="6248"/>
                  </a:lnTo>
                  <a:lnTo>
                    <a:pt x="3668" y="6248"/>
                  </a:lnTo>
                  <a:lnTo>
                    <a:pt x="3667" y="6223"/>
                  </a:lnTo>
                  <a:lnTo>
                    <a:pt x="3667" y="6223"/>
                  </a:lnTo>
                  <a:lnTo>
                    <a:pt x="3610" y="6244"/>
                  </a:lnTo>
                  <a:lnTo>
                    <a:pt x="3544" y="6267"/>
                  </a:lnTo>
                  <a:lnTo>
                    <a:pt x="3507" y="6280"/>
                  </a:lnTo>
                  <a:lnTo>
                    <a:pt x="3468" y="6292"/>
                  </a:lnTo>
                  <a:lnTo>
                    <a:pt x="3427" y="6303"/>
                  </a:lnTo>
                  <a:lnTo>
                    <a:pt x="3386" y="6315"/>
                  </a:lnTo>
                  <a:lnTo>
                    <a:pt x="3342" y="6326"/>
                  </a:lnTo>
                  <a:lnTo>
                    <a:pt x="3296" y="6335"/>
                  </a:lnTo>
                  <a:lnTo>
                    <a:pt x="3250" y="6344"/>
                  </a:lnTo>
                  <a:lnTo>
                    <a:pt x="3201" y="6352"/>
                  </a:lnTo>
                  <a:lnTo>
                    <a:pt x="3153" y="6360"/>
                  </a:lnTo>
                  <a:lnTo>
                    <a:pt x="3104" y="6365"/>
                  </a:lnTo>
                  <a:lnTo>
                    <a:pt x="3055" y="6368"/>
                  </a:lnTo>
                  <a:lnTo>
                    <a:pt x="3005" y="6370"/>
                  </a:lnTo>
                  <a:lnTo>
                    <a:pt x="3005" y="6370"/>
                  </a:lnTo>
                  <a:lnTo>
                    <a:pt x="2916" y="6371"/>
                  </a:lnTo>
                  <a:lnTo>
                    <a:pt x="2828" y="6370"/>
                  </a:lnTo>
                  <a:lnTo>
                    <a:pt x="2740" y="6366"/>
                  </a:lnTo>
                  <a:lnTo>
                    <a:pt x="2651" y="6361"/>
                  </a:lnTo>
                  <a:lnTo>
                    <a:pt x="2563" y="6353"/>
                  </a:lnTo>
                  <a:lnTo>
                    <a:pt x="2476" y="6343"/>
                  </a:lnTo>
                  <a:lnTo>
                    <a:pt x="2388" y="6331"/>
                  </a:lnTo>
                  <a:lnTo>
                    <a:pt x="2301" y="6317"/>
                  </a:lnTo>
                  <a:lnTo>
                    <a:pt x="2257" y="6308"/>
                  </a:lnTo>
                  <a:lnTo>
                    <a:pt x="2213" y="6300"/>
                  </a:lnTo>
                  <a:lnTo>
                    <a:pt x="2170" y="6290"/>
                  </a:lnTo>
                  <a:lnTo>
                    <a:pt x="2126" y="6280"/>
                  </a:lnTo>
                  <a:lnTo>
                    <a:pt x="2083" y="6270"/>
                  </a:lnTo>
                  <a:lnTo>
                    <a:pt x="2039" y="6258"/>
                  </a:lnTo>
                  <a:lnTo>
                    <a:pt x="1996" y="6246"/>
                  </a:lnTo>
                  <a:lnTo>
                    <a:pt x="1952" y="6234"/>
                  </a:lnTo>
                  <a:lnTo>
                    <a:pt x="1909" y="6220"/>
                  </a:lnTo>
                  <a:lnTo>
                    <a:pt x="1866" y="6206"/>
                  </a:lnTo>
                  <a:lnTo>
                    <a:pt x="1823" y="6192"/>
                  </a:lnTo>
                  <a:lnTo>
                    <a:pt x="1780" y="6176"/>
                  </a:lnTo>
                  <a:lnTo>
                    <a:pt x="1737" y="6160"/>
                  </a:lnTo>
                  <a:lnTo>
                    <a:pt x="1694" y="6143"/>
                  </a:lnTo>
                  <a:lnTo>
                    <a:pt x="1652" y="6125"/>
                  </a:lnTo>
                  <a:lnTo>
                    <a:pt x="1609" y="6107"/>
                  </a:lnTo>
                  <a:lnTo>
                    <a:pt x="1609" y="6107"/>
                  </a:lnTo>
                  <a:lnTo>
                    <a:pt x="1523" y="6068"/>
                  </a:lnTo>
                  <a:lnTo>
                    <a:pt x="1480" y="6049"/>
                  </a:lnTo>
                  <a:lnTo>
                    <a:pt x="1480" y="6049"/>
                  </a:lnTo>
                  <a:lnTo>
                    <a:pt x="1479" y="6052"/>
                  </a:lnTo>
                  <a:lnTo>
                    <a:pt x="1477" y="6061"/>
                  </a:lnTo>
                  <a:lnTo>
                    <a:pt x="1477" y="6068"/>
                  </a:lnTo>
                  <a:lnTo>
                    <a:pt x="1477" y="6077"/>
                  </a:lnTo>
                  <a:lnTo>
                    <a:pt x="1477" y="6088"/>
                  </a:lnTo>
                  <a:lnTo>
                    <a:pt x="1479" y="6100"/>
                  </a:lnTo>
                  <a:lnTo>
                    <a:pt x="1483" y="6113"/>
                  </a:lnTo>
                  <a:lnTo>
                    <a:pt x="1487" y="6128"/>
                  </a:lnTo>
                  <a:lnTo>
                    <a:pt x="1494" y="6145"/>
                  </a:lnTo>
                  <a:lnTo>
                    <a:pt x="1503" y="6163"/>
                  </a:lnTo>
                  <a:lnTo>
                    <a:pt x="1514" y="6184"/>
                  </a:lnTo>
                  <a:lnTo>
                    <a:pt x="1529" y="6205"/>
                  </a:lnTo>
                  <a:lnTo>
                    <a:pt x="1545" y="6229"/>
                  </a:lnTo>
                  <a:lnTo>
                    <a:pt x="1565" y="6253"/>
                  </a:lnTo>
                  <a:lnTo>
                    <a:pt x="1565" y="6253"/>
                  </a:lnTo>
                  <a:lnTo>
                    <a:pt x="1547" y="6250"/>
                  </a:lnTo>
                  <a:lnTo>
                    <a:pt x="1528" y="6248"/>
                  </a:lnTo>
                  <a:lnTo>
                    <a:pt x="1509" y="6248"/>
                  </a:lnTo>
                  <a:lnTo>
                    <a:pt x="1490" y="6248"/>
                  </a:lnTo>
                  <a:lnTo>
                    <a:pt x="1472" y="6250"/>
                  </a:lnTo>
                  <a:lnTo>
                    <a:pt x="1456" y="6253"/>
                  </a:lnTo>
                  <a:lnTo>
                    <a:pt x="1441" y="6258"/>
                  </a:lnTo>
                  <a:lnTo>
                    <a:pt x="1427" y="6264"/>
                  </a:lnTo>
                  <a:lnTo>
                    <a:pt x="1427" y="6264"/>
                  </a:lnTo>
                  <a:lnTo>
                    <a:pt x="1413" y="6273"/>
                  </a:lnTo>
                  <a:lnTo>
                    <a:pt x="1400" y="6283"/>
                  </a:lnTo>
                  <a:lnTo>
                    <a:pt x="1390" y="6293"/>
                  </a:lnTo>
                  <a:lnTo>
                    <a:pt x="1379" y="6302"/>
                  </a:lnTo>
                  <a:lnTo>
                    <a:pt x="1371" y="6311"/>
                  </a:lnTo>
                  <a:lnTo>
                    <a:pt x="1365" y="6321"/>
                  </a:lnTo>
                  <a:lnTo>
                    <a:pt x="1358" y="6333"/>
                  </a:lnTo>
                  <a:close/>
                  <a:moveTo>
                    <a:pt x="3487" y="3933"/>
                  </a:moveTo>
                  <a:lnTo>
                    <a:pt x="3487" y="3933"/>
                  </a:lnTo>
                  <a:lnTo>
                    <a:pt x="3470" y="3920"/>
                  </a:lnTo>
                  <a:lnTo>
                    <a:pt x="3453" y="3908"/>
                  </a:lnTo>
                  <a:lnTo>
                    <a:pt x="3436" y="3895"/>
                  </a:lnTo>
                  <a:lnTo>
                    <a:pt x="3418" y="3884"/>
                  </a:lnTo>
                  <a:lnTo>
                    <a:pt x="3383" y="3865"/>
                  </a:lnTo>
                  <a:lnTo>
                    <a:pt x="3349" y="3846"/>
                  </a:lnTo>
                  <a:lnTo>
                    <a:pt x="3314" y="3829"/>
                  </a:lnTo>
                  <a:lnTo>
                    <a:pt x="3281" y="3814"/>
                  </a:lnTo>
                  <a:lnTo>
                    <a:pt x="3250" y="3799"/>
                  </a:lnTo>
                  <a:lnTo>
                    <a:pt x="3219" y="3784"/>
                  </a:lnTo>
                  <a:lnTo>
                    <a:pt x="3219" y="3784"/>
                  </a:lnTo>
                  <a:lnTo>
                    <a:pt x="3235" y="3774"/>
                  </a:lnTo>
                  <a:lnTo>
                    <a:pt x="3251" y="3763"/>
                  </a:lnTo>
                  <a:lnTo>
                    <a:pt x="3268" y="3749"/>
                  </a:lnTo>
                  <a:lnTo>
                    <a:pt x="3284" y="3735"/>
                  </a:lnTo>
                  <a:lnTo>
                    <a:pt x="3298" y="3722"/>
                  </a:lnTo>
                  <a:lnTo>
                    <a:pt x="3302" y="3716"/>
                  </a:lnTo>
                  <a:lnTo>
                    <a:pt x="3305" y="3711"/>
                  </a:lnTo>
                  <a:lnTo>
                    <a:pt x="3305" y="3707"/>
                  </a:lnTo>
                  <a:lnTo>
                    <a:pt x="3305" y="3705"/>
                  </a:lnTo>
                  <a:lnTo>
                    <a:pt x="3303" y="3704"/>
                  </a:lnTo>
                  <a:lnTo>
                    <a:pt x="3303" y="3704"/>
                  </a:lnTo>
                  <a:lnTo>
                    <a:pt x="3290" y="3697"/>
                  </a:lnTo>
                  <a:lnTo>
                    <a:pt x="3278" y="3691"/>
                  </a:lnTo>
                  <a:lnTo>
                    <a:pt x="3266" y="3687"/>
                  </a:lnTo>
                  <a:lnTo>
                    <a:pt x="3255" y="3685"/>
                  </a:lnTo>
                  <a:lnTo>
                    <a:pt x="3236" y="3682"/>
                  </a:lnTo>
                  <a:lnTo>
                    <a:pt x="3229" y="3681"/>
                  </a:lnTo>
                  <a:lnTo>
                    <a:pt x="3229" y="3681"/>
                  </a:lnTo>
                  <a:lnTo>
                    <a:pt x="3168" y="3705"/>
                  </a:lnTo>
                  <a:lnTo>
                    <a:pt x="3105" y="3731"/>
                  </a:lnTo>
                  <a:lnTo>
                    <a:pt x="3045" y="3757"/>
                  </a:lnTo>
                  <a:lnTo>
                    <a:pt x="2984" y="3784"/>
                  </a:lnTo>
                  <a:lnTo>
                    <a:pt x="2924" y="3813"/>
                  </a:lnTo>
                  <a:lnTo>
                    <a:pt x="2866" y="3841"/>
                  </a:lnTo>
                  <a:lnTo>
                    <a:pt x="2809" y="3870"/>
                  </a:lnTo>
                  <a:lnTo>
                    <a:pt x="2754" y="3900"/>
                  </a:lnTo>
                  <a:lnTo>
                    <a:pt x="2700" y="3928"/>
                  </a:lnTo>
                  <a:lnTo>
                    <a:pt x="2649" y="3957"/>
                  </a:lnTo>
                  <a:lnTo>
                    <a:pt x="2600" y="3984"/>
                  </a:lnTo>
                  <a:lnTo>
                    <a:pt x="2553" y="4012"/>
                  </a:lnTo>
                  <a:lnTo>
                    <a:pt x="2510" y="4039"/>
                  </a:lnTo>
                  <a:lnTo>
                    <a:pt x="2469" y="4064"/>
                  </a:lnTo>
                  <a:lnTo>
                    <a:pt x="2433" y="4088"/>
                  </a:lnTo>
                  <a:lnTo>
                    <a:pt x="2399" y="4110"/>
                  </a:lnTo>
                  <a:lnTo>
                    <a:pt x="2399" y="4110"/>
                  </a:lnTo>
                  <a:lnTo>
                    <a:pt x="2394" y="4113"/>
                  </a:lnTo>
                  <a:lnTo>
                    <a:pt x="2394" y="4113"/>
                  </a:lnTo>
                  <a:lnTo>
                    <a:pt x="2382" y="4120"/>
                  </a:lnTo>
                  <a:lnTo>
                    <a:pt x="2371" y="4127"/>
                  </a:lnTo>
                  <a:lnTo>
                    <a:pt x="2360" y="4132"/>
                  </a:lnTo>
                  <a:lnTo>
                    <a:pt x="2348" y="4136"/>
                  </a:lnTo>
                  <a:lnTo>
                    <a:pt x="2336" y="4139"/>
                  </a:lnTo>
                  <a:lnTo>
                    <a:pt x="2325" y="4142"/>
                  </a:lnTo>
                  <a:lnTo>
                    <a:pt x="2313" y="4143"/>
                  </a:lnTo>
                  <a:lnTo>
                    <a:pt x="2302" y="4144"/>
                  </a:lnTo>
                  <a:lnTo>
                    <a:pt x="2278" y="4145"/>
                  </a:lnTo>
                  <a:lnTo>
                    <a:pt x="2256" y="4143"/>
                  </a:lnTo>
                  <a:lnTo>
                    <a:pt x="2233" y="4140"/>
                  </a:lnTo>
                  <a:lnTo>
                    <a:pt x="2213" y="4135"/>
                  </a:lnTo>
                  <a:lnTo>
                    <a:pt x="2193" y="4130"/>
                  </a:lnTo>
                  <a:lnTo>
                    <a:pt x="2176" y="4123"/>
                  </a:lnTo>
                  <a:lnTo>
                    <a:pt x="2161" y="4117"/>
                  </a:lnTo>
                  <a:lnTo>
                    <a:pt x="2146" y="4111"/>
                  </a:lnTo>
                  <a:lnTo>
                    <a:pt x="2127" y="4101"/>
                  </a:lnTo>
                  <a:lnTo>
                    <a:pt x="2121" y="4097"/>
                  </a:lnTo>
                  <a:lnTo>
                    <a:pt x="2100" y="4225"/>
                  </a:lnTo>
                  <a:lnTo>
                    <a:pt x="2100" y="4225"/>
                  </a:lnTo>
                  <a:lnTo>
                    <a:pt x="2123" y="4238"/>
                  </a:lnTo>
                  <a:lnTo>
                    <a:pt x="2144" y="4249"/>
                  </a:lnTo>
                  <a:lnTo>
                    <a:pt x="2165" y="4258"/>
                  </a:lnTo>
                  <a:lnTo>
                    <a:pt x="2182" y="4267"/>
                  </a:lnTo>
                  <a:lnTo>
                    <a:pt x="2198" y="4273"/>
                  </a:lnTo>
                  <a:lnTo>
                    <a:pt x="2214" y="4277"/>
                  </a:lnTo>
                  <a:lnTo>
                    <a:pt x="2227" y="4281"/>
                  </a:lnTo>
                  <a:lnTo>
                    <a:pt x="2238" y="4283"/>
                  </a:lnTo>
                  <a:lnTo>
                    <a:pt x="2238" y="4283"/>
                  </a:lnTo>
                  <a:lnTo>
                    <a:pt x="2219" y="4287"/>
                  </a:lnTo>
                  <a:lnTo>
                    <a:pt x="2198" y="4292"/>
                  </a:lnTo>
                  <a:lnTo>
                    <a:pt x="2178" y="4298"/>
                  </a:lnTo>
                  <a:lnTo>
                    <a:pt x="2156" y="4306"/>
                  </a:lnTo>
                  <a:lnTo>
                    <a:pt x="2137" y="4315"/>
                  </a:lnTo>
                  <a:lnTo>
                    <a:pt x="2119" y="4326"/>
                  </a:lnTo>
                  <a:lnTo>
                    <a:pt x="2109" y="4331"/>
                  </a:lnTo>
                  <a:lnTo>
                    <a:pt x="2101" y="4337"/>
                  </a:lnTo>
                  <a:lnTo>
                    <a:pt x="2094" y="4344"/>
                  </a:lnTo>
                  <a:lnTo>
                    <a:pt x="2088" y="4351"/>
                  </a:lnTo>
                  <a:lnTo>
                    <a:pt x="2132" y="4469"/>
                  </a:lnTo>
                  <a:lnTo>
                    <a:pt x="2132" y="4469"/>
                  </a:lnTo>
                  <a:lnTo>
                    <a:pt x="2144" y="4460"/>
                  </a:lnTo>
                  <a:lnTo>
                    <a:pt x="2160" y="4451"/>
                  </a:lnTo>
                  <a:lnTo>
                    <a:pt x="2181" y="4439"/>
                  </a:lnTo>
                  <a:lnTo>
                    <a:pt x="2193" y="4434"/>
                  </a:lnTo>
                  <a:lnTo>
                    <a:pt x="2207" y="4429"/>
                  </a:lnTo>
                  <a:lnTo>
                    <a:pt x="2222" y="4424"/>
                  </a:lnTo>
                  <a:lnTo>
                    <a:pt x="2237" y="4419"/>
                  </a:lnTo>
                  <a:lnTo>
                    <a:pt x="2255" y="4415"/>
                  </a:lnTo>
                  <a:lnTo>
                    <a:pt x="2273" y="4412"/>
                  </a:lnTo>
                  <a:lnTo>
                    <a:pt x="2292" y="4410"/>
                  </a:lnTo>
                  <a:lnTo>
                    <a:pt x="2313" y="4409"/>
                  </a:lnTo>
                  <a:lnTo>
                    <a:pt x="2313" y="4409"/>
                  </a:lnTo>
                  <a:lnTo>
                    <a:pt x="2316" y="4425"/>
                  </a:lnTo>
                  <a:lnTo>
                    <a:pt x="2316" y="4425"/>
                  </a:lnTo>
                  <a:lnTo>
                    <a:pt x="2316" y="4439"/>
                  </a:lnTo>
                  <a:lnTo>
                    <a:pt x="2316" y="4454"/>
                  </a:lnTo>
                  <a:lnTo>
                    <a:pt x="2314" y="4468"/>
                  </a:lnTo>
                  <a:lnTo>
                    <a:pt x="2311" y="4483"/>
                  </a:lnTo>
                  <a:lnTo>
                    <a:pt x="2306" y="4499"/>
                  </a:lnTo>
                  <a:lnTo>
                    <a:pt x="2301" y="4514"/>
                  </a:lnTo>
                  <a:lnTo>
                    <a:pt x="2293" y="4529"/>
                  </a:lnTo>
                  <a:lnTo>
                    <a:pt x="2285" y="4545"/>
                  </a:lnTo>
                  <a:lnTo>
                    <a:pt x="2277" y="4561"/>
                  </a:lnTo>
                  <a:lnTo>
                    <a:pt x="2267" y="4576"/>
                  </a:lnTo>
                  <a:lnTo>
                    <a:pt x="2256" y="4593"/>
                  </a:lnTo>
                  <a:lnTo>
                    <a:pt x="2244" y="4608"/>
                  </a:lnTo>
                  <a:lnTo>
                    <a:pt x="2231" y="4624"/>
                  </a:lnTo>
                  <a:lnTo>
                    <a:pt x="2218" y="4640"/>
                  </a:lnTo>
                  <a:lnTo>
                    <a:pt x="2204" y="4655"/>
                  </a:lnTo>
                  <a:lnTo>
                    <a:pt x="2189" y="4670"/>
                  </a:lnTo>
                  <a:lnTo>
                    <a:pt x="2157" y="4701"/>
                  </a:lnTo>
                  <a:lnTo>
                    <a:pt x="2124" y="4730"/>
                  </a:lnTo>
                  <a:lnTo>
                    <a:pt x="2088" y="4757"/>
                  </a:lnTo>
                  <a:lnTo>
                    <a:pt x="2051" y="4783"/>
                  </a:lnTo>
                  <a:lnTo>
                    <a:pt x="2013" y="4807"/>
                  </a:lnTo>
                  <a:lnTo>
                    <a:pt x="1975" y="4829"/>
                  </a:lnTo>
                  <a:lnTo>
                    <a:pt x="1937" y="4848"/>
                  </a:lnTo>
                  <a:lnTo>
                    <a:pt x="1917" y="4858"/>
                  </a:lnTo>
                  <a:lnTo>
                    <a:pt x="1899" y="4866"/>
                  </a:lnTo>
                  <a:lnTo>
                    <a:pt x="1899" y="4866"/>
                  </a:lnTo>
                  <a:lnTo>
                    <a:pt x="1861" y="4880"/>
                  </a:lnTo>
                  <a:lnTo>
                    <a:pt x="1823" y="4892"/>
                  </a:lnTo>
                  <a:lnTo>
                    <a:pt x="1788" y="4904"/>
                  </a:lnTo>
                  <a:lnTo>
                    <a:pt x="1754" y="4913"/>
                  </a:lnTo>
                  <a:lnTo>
                    <a:pt x="1721" y="4921"/>
                  </a:lnTo>
                  <a:lnTo>
                    <a:pt x="1690" y="4927"/>
                  </a:lnTo>
                  <a:lnTo>
                    <a:pt x="1661" y="4931"/>
                  </a:lnTo>
                  <a:lnTo>
                    <a:pt x="1633" y="4935"/>
                  </a:lnTo>
                  <a:lnTo>
                    <a:pt x="1607" y="4937"/>
                  </a:lnTo>
                  <a:lnTo>
                    <a:pt x="1584" y="4938"/>
                  </a:lnTo>
                  <a:lnTo>
                    <a:pt x="1562" y="4938"/>
                  </a:lnTo>
                  <a:lnTo>
                    <a:pt x="1543" y="4937"/>
                  </a:lnTo>
                  <a:lnTo>
                    <a:pt x="1527" y="4935"/>
                  </a:lnTo>
                  <a:lnTo>
                    <a:pt x="1513" y="4932"/>
                  </a:lnTo>
                  <a:lnTo>
                    <a:pt x="1502" y="4928"/>
                  </a:lnTo>
                  <a:lnTo>
                    <a:pt x="1493" y="4924"/>
                  </a:lnTo>
                  <a:lnTo>
                    <a:pt x="1493" y="4924"/>
                  </a:lnTo>
                  <a:lnTo>
                    <a:pt x="1469" y="4908"/>
                  </a:lnTo>
                  <a:lnTo>
                    <a:pt x="1448" y="4890"/>
                  </a:lnTo>
                  <a:lnTo>
                    <a:pt x="1429" y="4872"/>
                  </a:lnTo>
                  <a:lnTo>
                    <a:pt x="1413" y="4853"/>
                  </a:lnTo>
                  <a:lnTo>
                    <a:pt x="1398" y="4836"/>
                  </a:lnTo>
                  <a:lnTo>
                    <a:pt x="1384" y="4818"/>
                  </a:lnTo>
                  <a:lnTo>
                    <a:pt x="1373" y="4800"/>
                  </a:lnTo>
                  <a:lnTo>
                    <a:pt x="1362" y="4783"/>
                  </a:lnTo>
                  <a:lnTo>
                    <a:pt x="1343" y="4752"/>
                  </a:lnTo>
                  <a:lnTo>
                    <a:pt x="1333" y="4738"/>
                  </a:lnTo>
                  <a:lnTo>
                    <a:pt x="1324" y="4726"/>
                  </a:lnTo>
                  <a:lnTo>
                    <a:pt x="1315" y="4714"/>
                  </a:lnTo>
                  <a:lnTo>
                    <a:pt x="1305" y="4706"/>
                  </a:lnTo>
                  <a:lnTo>
                    <a:pt x="1293" y="4699"/>
                  </a:lnTo>
                  <a:lnTo>
                    <a:pt x="1287" y="4696"/>
                  </a:lnTo>
                  <a:lnTo>
                    <a:pt x="1281" y="4694"/>
                  </a:lnTo>
                  <a:lnTo>
                    <a:pt x="1281" y="4694"/>
                  </a:lnTo>
                  <a:lnTo>
                    <a:pt x="1277" y="4694"/>
                  </a:lnTo>
                  <a:lnTo>
                    <a:pt x="1274" y="4694"/>
                  </a:lnTo>
                  <a:lnTo>
                    <a:pt x="1267" y="4696"/>
                  </a:lnTo>
                  <a:lnTo>
                    <a:pt x="1260" y="4699"/>
                  </a:lnTo>
                  <a:lnTo>
                    <a:pt x="1252" y="4703"/>
                  </a:lnTo>
                  <a:lnTo>
                    <a:pt x="1244" y="4707"/>
                  </a:lnTo>
                  <a:lnTo>
                    <a:pt x="1235" y="4710"/>
                  </a:lnTo>
                  <a:lnTo>
                    <a:pt x="1227" y="4712"/>
                  </a:lnTo>
                  <a:lnTo>
                    <a:pt x="1222" y="4712"/>
                  </a:lnTo>
                  <a:lnTo>
                    <a:pt x="1217" y="4712"/>
                  </a:lnTo>
                  <a:lnTo>
                    <a:pt x="1217" y="4712"/>
                  </a:lnTo>
                  <a:lnTo>
                    <a:pt x="1196" y="4709"/>
                  </a:lnTo>
                  <a:lnTo>
                    <a:pt x="1176" y="4706"/>
                  </a:lnTo>
                  <a:lnTo>
                    <a:pt x="1155" y="4705"/>
                  </a:lnTo>
                  <a:lnTo>
                    <a:pt x="1134" y="4704"/>
                  </a:lnTo>
                  <a:lnTo>
                    <a:pt x="1114" y="4704"/>
                  </a:lnTo>
                  <a:lnTo>
                    <a:pt x="1094" y="4706"/>
                  </a:lnTo>
                  <a:lnTo>
                    <a:pt x="1075" y="4708"/>
                  </a:lnTo>
                  <a:lnTo>
                    <a:pt x="1055" y="4712"/>
                  </a:lnTo>
                  <a:lnTo>
                    <a:pt x="1037" y="4716"/>
                  </a:lnTo>
                  <a:lnTo>
                    <a:pt x="1020" y="4724"/>
                  </a:lnTo>
                  <a:lnTo>
                    <a:pt x="1004" y="4731"/>
                  </a:lnTo>
                  <a:lnTo>
                    <a:pt x="990" y="4740"/>
                  </a:lnTo>
                  <a:lnTo>
                    <a:pt x="976" y="4751"/>
                  </a:lnTo>
                  <a:lnTo>
                    <a:pt x="970" y="4757"/>
                  </a:lnTo>
                  <a:lnTo>
                    <a:pt x="964" y="4763"/>
                  </a:lnTo>
                  <a:lnTo>
                    <a:pt x="959" y="4771"/>
                  </a:lnTo>
                  <a:lnTo>
                    <a:pt x="955" y="4779"/>
                  </a:lnTo>
                  <a:lnTo>
                    <a:pt x="951" y="4786"/>
                  </a:lnTo>
                  <a:lnTo>
                    <a:pt x="947" y="4795"/>
                  </a:lnTo>
                  <a:lnTo>
                    <a:pt x="947" y="4795"/>
                  </a:lnTo>
                  <a:lnTo>
                    <a:pt x="985" y="4793"/>
                  </a:lnTo>
                  <a:lnTo>
                    <a:pt x="1020" y="4792"/>
                  </a:lnTo>
                  <a:lnTo>
                    <a:pt x="1040" y="4792"/>
                  </a:lnTo>
                  <a:lnTo>
                    <a:pt x="1059" y="4793"/>
                  </a:lnTo>
                  <a:lnTo>
                    <a:pt x="1077" y="4794"/>
                  </a:lnTo>
                  <a:lnTo>
                    <a:pt x="1092" y="4797"/>
                  </a:lnTo>
                  <a:lnTo>
                    <a:pt x="1105" y="4800"/>
                  </a:lnTo>
                  <a:lnTo>
                    <a:pt x="1110" y="4802"/>
                  </a:lnTo>
                  <a:lnTo>
                    <a:pt x="1115" y="4804"/>
                  </a:lnTo>
                  <a:lnTo>
                    <a:pt x="1117" y="4807"/>
                  </a:lnTo>
                  <a:lnTo>
                    <a:pt x="1119" y="4811"/>
                  </a:lnTo>
                  <a:lnTo>
                    <a:pt x="1119" y="4814"/>
                  </a:lnTo>
                  <a:lnTo>
                    <a:pt x="1117" y="4818"/>
                  </a:lnTo>
                  <a:lnTo>
                    <a:pt x="1114" y="4822"/>
                  </a:lnTo>
                  <a:lnTo>
                    <a:pt x="1109" y="4827"/>
                  </a:lnTo>
                  <a:lnTo>
                    <a:pt x="1102" y="4832"/>
                  </a:lnTo>
                  <a:lnTo>
                    <a:pt x="1094" y="4837"/>
                  </a:lnTo>
                  <a:lnTo>
                    <a:pt x="1094" y="4837"/>
                  </a:lnTo>
                  <a:lnTo>
                    <a:pt x="1085" y="4843"/>
                  </a:lnTo>
                  <a:lnTo>
                    <a:pt x="1079" y="4849"/>
                  </a:lnTo>
                  <a:lnTo>
                    <a:pt x="1074" y="4856"/>
                  </a:lnTo>
                  <a:lnTo>
                    <a:pt x="1072" y="4863"/>
                  </a:lnTo>
                  <a:lnTo>
                    <a:pt x="1071" y="4870"/>
                  </a:lnTo>
                  <a:lnTo>
                    <a:pt x="1072" y="4876"/>
                  </a:lnTo>
                  <a:lnTo>
                    <a:pt x="1074" y="4883"/>
                  </a:lnTo>
                  <a:lnTo>
                    <a:pt x="1077" y="4890"/>
                  </a:lnTo>
                  <a:lnTo>
                    <a:pt x="1082" y="4898"/>
                  </a:lnTo>
                  <a:lnTo>
                    <a:pt x="1088" y="4906"/>
                  </a:lnTo>
                  <a:lnTo>
                    <a:pt x="1096" y="4913"/>
                  </a:lnTo>
                  <a:lnTo>
                    <a:pt x="1104" y="4920"/>
                  </a:lnTo>
                  <a:lnTo>
                    <a:pt x="1124" y="4935"/>
                  </a:lnTo>
                  <a:lnTo>
                    <a:pt x="1146" y="4951"/>
                  </a:lnTo>
                  <a:lnTo>
                    <a:pt x="1170" y="4966"/>
                  </a:lnTo>
                  <a:lnTo>
                    <a:pt x="1195" y="4980"/>
                  </a:lnTo>
                  <a:lnTo>
                    <a:pt x="1247" y="5008"/>
                  </a:lnTo>
                  <a:lnTo>
                    <a:pt x="1293" y="5031"/>
                  </a:lnTo>
                  <a:lnTo>
                    <a:pt x="1313" y="5042"/>
                  </a:lnTo>
                  <a:lnTo>
                    <a:pt x="1329" y="5051"/>
                  </a:lnTo>
                  <a:lnTo>
                    <a:pt x="1329" y="5051"/>
                  </a:lnTo>
                  <a:lnTo>
                    <a:pt x="1336" y="5056"/>
                  </a:lnTo>
                  <a:lnTo>
                    <a:pt x="1339" y="5060"/>
                  </a:lnTo>
                  <a:lnTo>
                    <a:pt x="1341" y="5063"/>
                  </a:lnTo>
                  <a:lnTo>
                    <a:pt x="1339" y="5066"/>
                  </a:lnTo>
                  <a:lnTo>
                    <a:pt x="1336" y="5068"/>
                  </a:lnTo>
                  <a:lnTo>
                    <a:pt x="1332" y="5070"/>
                  </a:lnTo>
                  <a:lnTo>
                    <a:pt x="1326" y="5071"/>
                  </a:lnTo>
                  <a:lnTo>
                    <a:pt x="1326" y="5071"/>
                  </a:lnTo>
                  <a:lnTo>
                    <a:pt x="1316" y="5071"/>
                  </a:lnTo>
                  <a:lnTo>
                    <a:pt x="1304" y="5069"/>
                  </a:lnTo>
                  <a:lnTo>
                    <a:pt x="1289" y="5066"/>
                  </a:lnTo>
                  <a:lnTo>
                    <a:pt x="1273" y="5061"/>
                  </a:lnTo>
                  <a:lnTo>
                    <a:pt x="1237" y="5050"/>
                  </a:lnTo>
                  <a:lnTo>
                    <a:pt x="1197" y="5035"/>
                  </a:lnTo>
                  <a:lnTo>
                    <a:pt x="1115" y="5004"/>
                  </a:lnTo>
                  <a:lnTo>
                    <a:pt x="1077" y="4988"/>
                  </a:lnTo>
                  <a:lnTo>
                    <a:pt x="1042" y="4977"/>
                  </a:lnTo>
                  <a:lnTo>
                    <a:pt x="1042" y="4977"/>
                  </a:lnTo>
                  <a:lnTo>
                    <a:pt x="1031" y="4974"/>
                  </a:lnTo>
                  <a:lnTo>
                    <a:pt x="1020" y="4972"/>
                  </a:lnTo>
                  <a:lnTo>
                    <a:pt x="1011" y="4972"/>
                  </a:lnTo>
                  <a:lnTo>
                    <a:pt x="1003" y="4973"/>
                  </a:lnTo>
                  <a:lnTo>
                    <a:pt x="996" y="4975"/>
                  </a:lnTo>
                  <a:lnTo>
                    <a:pt x="990" y="4978"/>
                  </a:lnTo>
                  <a:lnTo>
                    <a:pt x="985" y="4981"/>
                  </a:lnTo>
                  <a:lnTo>
                    <a:pt x="981" y="4984"/>
                  </a:lnTo>
                  <a:lnTo>
                    <a:pt x="972" y="4993"/>
                  </a:lnTo>
                  <a:lnTo>
                    <a:pt x="966" y="5000"/>
                  </a:lnTo>
                  <a:lnTo>
                    <a:pt x="962" y="5005"/>
                  </a:lnTo>
                  <a:lnTo>
                    <a:pt x="959" y="5006"/>
                  </a:lnTo>
                  <a:lnTo>
                    <a:pt x="957" y="5007"/>
                  </a:lnTo>
                  <a:lnTo>
                    <a:pt x="957" y="5007"/>
                  </a:lnTo>
                  <a:lnTo>
                    <a:pt x="948" y="5006"/>
                  </a:lnTo>
                  <a:lnTo>
                    <a:pt x="938" y="5005"/>
                  </a:lnTo>
                  <a:lnTo>
                    <a:pt x="926" y="5006"/>
                  </a:lnTo>
                  <a:lnTo>
                    <a:pt x="916" y="5006"/>
                  </a:lnTo>
                  <a:lnTo>
                    <a:pt x="894" y="5010"/>
                  </a:lnTo>
                  <a:lnTo>
                    <a:pt x="871" y="5016"/>
                  </a:lnTo>
                  <a:lnTo>
                    <a:pt x="849" y="5024"/>
                  </a:lnTo>
                  <a:lnTo>
                    <a:pt x="826" y="5034"/>
                  </a:lnTo>
                  <a:lnTo>
                    <a:pt x="805" y="5048"/>
                  </a:lnTo>
                  <a:lnTo>
                    <a:pt x="794" y="5055"/>
                  </a:lnTo>
                  <a:lnTo>
                    <a:pt x="785" y="5062"/>
                  </a:lnTo>
                  <a:lnTo>
                    <a:pt x="776" y="5070"/>
                  </a:lnTo>
                  <a:lnTo>
                    <a:pt x="768" y="5078"/>
                  </a:lnTo>
                  <a:lnTo>
                    <a:pt x="760" y="5088"/>
                  </a:lnTo>
                  <a:lnTo>
                    <a:pt x="753" y="5097"/>
                  </a:lnTo>
                  <a:lnTo>
                    <a:pt x="746" y="5107"/>
                  </a:lnTo>
                  <a:lnTo>
                    <a:pt x="740" y="5116"/>
                  </a:lnTo>
                  <a:lnTo>
                    <a:pt x="736" y="5127"/>
                  </a:lnTo>
                  <a:lnTo>
                    <a:pt x="732" y="5139"/>
                  </a:lnTo>
                  <a:lnTo>
                    <a:pt x="730" y="5150"/>
                  </a:lnTo>
                  <a:lnTo>
                    <a:pt x="728" y="5161"/>
                  </a:lnTo>
                  <a:lnTo>
                    <a:pt x="728" y="5173"/>
                  </a:lnTo>
                  <a:lnTo>
                    <a:pt x="728" y="5186"/>
                  </a:lnTo>
                  <a:lnTo>
                    <a:pt x="731" y="5199"/>
                  </a:lnTo>
                  <a:lnTo>
                    <a:pt x="734" y="5211"/>
                  </a:lnTo>
                  <a:lnTo>
                    <a:pt x="739" y="5225"/>
                  </a:lnTo>
                  <a:lnTo>
                    <a:pt x="745" y="5239"/>
                  </a:lnTo>
                  <a:lnTo>
                    <a:pt x="745" y="5239"/>
                  </a:lnTo>
                  <a:lnTo>
                    <a:pt x="748" y="5234"/>
                  </a:lnTo>
                  <a:lnTo>
                    <a:pt x="758" y="5221"/>
                  </a:lnTo>
                  <a:lnTo>
                    <a:pt x="773" y="5202"/>
                  </a:lnTo>
                  <a:lnTo>
                    <a:pt x="781" y="5192"/>
                  </a:lnTo>
                  <a:lnTo>
                    <a:pt x="791" y="5182"/>
                  </a:lnTo>
                  <a:lnTo>
                    <a:pt x="803" y="5171"/>
                  </a:lnTo>
                  <a:lnTo>
                    <a:pt x="814" y="5162"/>
                  </a:lnTo>
                  <a:lnTo>
                    <a:pt x="826" y="5154"/>
                  </a:lnTo>
                  <a:lnTo>
                    <a:pt x="839" y="5147"/>
                  </a:lnTo>
                  <a:lnTo>
                    <a:pt x="853" y="5142"/>
                  </a:lnTo>
                  <a:lnTo>
                    <a:pt x="859" y="5140"/>
                  </a:lnTo>
                  <a:lnTo>
                    <a:pt x="866" y="5139"/>
                  </a:lnTo>
                  <a:lnTo>
                    <a:pt x="873" y="5139"/>
                  </a:lnTo>
                  <a:lnTo>
                    <a:pt x="879" y="5139"/>
                  </a:lnTo>
                  <a:lnTo>
                    <a:pt x="887" y="5140"/>
                  </a:lnTo>
                  <a:lnTo>
                    <a:pt x="894" y="5142"/>
                  </a:lnTo>
                  <a:lnTo>
                    <a:pt x="894" y="5142"/>
                  </a:lnTo>
                  <a:lnTo>
                    <a:pt x="899" y="5144"/>
                  </a:lnTo>
                  <a:lnTo>
                    <a:pt x="902" y="5148"/>
                  </a:lnTo>
                  <a:lnTo>
                    <a:pt x="903" y="5154"/>
                  </a:lnTo>
                  <a:lnTo>
                    <a:pt x="904" y="5160"/>
                  </a:lnTo>
                  <a:lnTo>
                    <a:pt x="904" y="5177"/>
                  </a:lnTo>
                  <a:lnTo>
                    <a:pt x="902" y="5195"/>
                  </a:lnTo>
                  <a:lnTo>
                    <a:pt x="902" y="5205"/>
                  </a:lnTo>
                  <a:lnTo>
                    <a:pt x="902" y="5215"/>
                  </a:lnTo>
                  <a:lnTo>
                    <a:pt x="904" y="5226"/>
                  </a:lnTo>
                  <a:lnTo>
                    <a:pt x="906" y="5235"/>
                  </a:lnTo>
                  <a:lnTo>
                    <a:pt x="910" y="5245"/>
                  </a:lnTo>
                  <a:lnTo>
                    <a:pt x="915" y="5254"/>
                  </a:lnTo>
                  <a:lnTo>
                    <a:pt x="923" y="5262"/>
                  </a:lnTo>
                  <a:lnTo>
                    <a:pt x="933" y="5270"/>
                  </a:lnTo>
                  <a:lnTo>
                    <a:pt x="933" y="5270"/>
                  </a:lnTo>
                  <a:lnTo>
                    <a:pt x="941" y="5274"/>
                  </a:lnTo>
                  <a:lnTo>
                    <a:pt x="949" y="5277"/>
                  </a:lnTo>
                  <a:lnTo>
                    <a:pt x="959" y="5280"/>
                  </a:lnTo>
                  <a:lnTo>
                    <a:pt x="970" y="5281"/>
                  </a:lnTo>
                  <a:lnTo>
                    <a:pt x="982" y="5283"/>
                  </a:lnTo>
                  <a:lnTo>
                    <a:pt x="995" y="5283"/>
                  </a:lnTo>
                  <a:lnTo>
                    <a:pt x="1021" y="5283"/>
                  </a:lnTo>
                  <a:lnTo>
                    <a:pt x="1051" y="5281"/>
                  </a:lnTo>
                  <a:lnTo>
                    <a:pt x="1082" y="5278"/>
                  </a:lnTo>
                  <a:lnTo>
                    <a:pt x="1146" y="5270"/>
                  </a:lnTo>
                  <a:lnTo>
                    <a:pt x="1209" y="5261"/>
                  </a:lnTo>
                  <a:lnTo>
                    <a:pt x="1238" y="5257"/>
                  </a:lnTo>
                  <a:lnTo>
                    <a:pt x="1266" y="5255"/>
                  </a:lnTo>
                  <a:lnTo>
                    <a:pt x="1290" y="5254"/>
                  </a:lnTo>
                  <a:lnTo>
                    <a:pt x="1311" y="5255"/>
                  </a:lnTo>
                  <a:lnTo>
                    <a:pt x="1320" y="5256"/>
                  </a:lnTo>
                  <a:lnTo>
                    <a:pt x="1328" y="5258"/>
                  </a:lnTo>
                  <a:lnTo>
                    <a:pt x="1335" y="5261"/>
                  </a:lnTo>
                  <a:lnTo>
                    <a:pt x="1341" y="5266"/>
                  </a:lnTo>
                  <a:lnTo>
                    <a:pt x="1341" y="5266"/>
                  </a:lnTo>
                  <a:lnTo>
                    <a:pt x="1344" y="5269"/>
                  </a:lnTo>
                  <a:lnTo>
                    <a:pt x="1345" y="5272"/>
                  </a:lnTo>
                  <a:lnTo>
                    <a:pt x="1344" y="5274"/>
                  </a:lnTo>
                  <a:lnTo>
                    <a:pt x="1339" y="5277"/>
                  </a:lnTo>
                  <a:lnTo>
                    <a:pt x="1335" y="5279"/>
                  </a:lnTo>
                  <a:lnTo>
                    <a:pt x="1328" y="5282"/>
                  </a:lnTo>
                  <a:lnTo>
                    <a:pt x="1311" y="5286"/>
                  </a:lnTo>
                  <a:lnTo>
                    <a:pt x="1288" y="5290"/>
                  </a:lnTo>
                  <a:lnTo>
                    <a:pt x="1263" y="5293"/>
                  </a:lnTo>
                  <a:lnTo>
                    <a:pt x="1202" y="5301"/>
                  </a:lnTo>
                  <a:lnTo>
                    <a:pt x="1171" y="5305"/>
                  </a:lnTo>
                  <a:lnTo>
                    <a:pt x="1140" y="5310"/>
                  </a:lnTo>
                  <a:lnTo>
                    <a:pt x="1110" y="5317"/>
                  </a:lnTo>
                  <a:lnTo>
                    <a:pt x="1084" y="5323"/>
                  </a:lnTo>
                  <a:lnTo>
                    <a:pt x="1072" y="5327"/>
                  </a:lnTo>
                  <a:lnTo>
                    <a:pt x="1060" y="5331"/>
                  </a:lnTo>
                  <a:lnTo>
                    <a:pt x="1050" y="5335"/>
                  </a:lnTo>
                  <a:lnTo>
                    <a:pt x="1042" y="5340"/>
                  </a:lnTo>
                  <a:lnTo>
                    <a:pt x="1035" y="5345"/>
                  </a:lnTo>
                  <a:lnTo>
                    <a:pt x="1030" y="5350"/>
                  </a:lnTo>
                  <a:lnTo>
                    <a:pt x="1026" y="5357"/>
                  </a:lnTo>
                  <a:lnTo>
                    <a:pt x="1024" y="5363"/>
                  </a:lnTo>
                  <a:lnTo>
                    <a:pt x="1024" y="5363"/>
                  </a:lnTo>
                  <a:lnTo>
                    <a:pt x="1023" y="5368"/>
                  </a:lnTo>
                  <a:lnTo>
                    <a:pt x="1023" y="5377"/>
                  </a:lnTo>
                  <a:lnTo>
                    <a:pt x="1024" y="5388"/>
                  </a:lnTo>
                  <a:lnTo>
                    <a:pt x="1026" y="5394"/>
                  </a:lnTo>
                  <a:lnTo>
                    <a:pt x="1028" y="5399"/>
                  </a:lnTo>
                  <a:lnTo>
                    <a:pt x="1028" y="5399"/>
                  </a:lnTo>
                  <a:lnTo>
                    <a:pt x="1029" y="5406"/>
                  </a:lnTo>
                  <a:lnTo>
                    <a:pt x="1029" y="5412"/>
                  </a:lnTo>
                  <a:lnTo>
                    <a:pt x="1026" y="5418"/>
                  </a:lnTo>
                  <a:lnTo>
                    <a:pt x="1021" y="5424"/>
                  </a:lnTo>
                  <a:lnTo>
                    <a:pt x="1011" y="5438"/>
                  </a:lnTo>
                  <a:lnTo>
                    <a:pt x="997" y="5456"/>
                  </a:lnTo>
                  <a:lnTo>
                    <a:pt x="989" y="5466"/>
                  </a:lnTo>
                  <a:lnTo>
                    <a:pt x="982" y="5476"/>
                  </a:lnTo>
                  <a:lnTo>
                    <a:pt x="974" y="5488"/>
                  </a:lnTo>
                  <a:lnTo>
                    <a:pt x="968" y="5501"/>
                  </a:lnTo>
                  <a:lnTo>
                    <a:pt x="962" y="5515"/>
                  </a:lnTo>
                  <a:lnTo>
                    <a:pt x="958" y="5530"/>
                  </a:lnTo>
                  <a:lnTo>
                    <a:pt x="954" y="5547"/>
                  </a:lnTo>
                  <a:lnTo>
                    <a:pt x="953" y="5565"/>
                  </a:lnTo>
                  <a:lnTo>
                    <a:pt x="953" y="5565"/>
                  </a:lnTo>
                  <a:lnTo>
                    <a:pt x="953" y="5574"/>
                  </a:lnTo>
                  <a:lnTo>
                    <a:pt x="953" y="5583"/>
                  </a:lnTo>
                  <a:lnTo>
                    <a:pt x="956" y="5601"/>
                  </a:lnTo>
                  <a:lnTo>
                    <a:pt x="961" y="5618"/>
                  </a:lnTo>
                  <a:lnTo>
                    <a:pt x="967" y="5634"/>
                  </a:lnTo>
                  <a:lnTo>
                    <a:pt x="975" y="5649"/>
                  </a:lnTo>
                  <a:lnTo>
                    <a:pt x="985" y="5663"/>
                  </a:lnTo>
                  <a:lnTo>
                    <a:pt x="995" y="5676"/>
                  </a:lnTo>
                  <a:lnTo>
                    <a:pt x="1005" y="5688"/>
                  </a:lnTo>
                  <a:lnTo>
                    <a:pt x="1015" y="5698"/>
                  </a:lnTo>
                  <a:lnTo>
                    <a:pt x="1026" y="5707"/>
                  </a:lnTo>
                  <a:lnTo>
                    <a:pt x="1043" y="5723"/>
                  </a:lnTo>
                  <a:lnTo>
                    <a:pt x="1055" y="5731"/>
                  </a:lnTo>
                  <a:lnTo>
                    <a:pt x="1060" y="5735"/>
                  </a:lnTo>
                  <a:lnTo>
                    <a:pt x="1060" y="5735"/>
                  </a:lnTo>
                  <a:lnTo>
                    <a:pt x="1062" y="5731"/>
                  </a:lnTo>
                  <a:lnTo>
                    <a:pt x="1063" y="5726"/>
                  </a:lnTo>
                  <a:lnTo>
                    <a:pt x="1063" y="5717"/>
                  </a:lnTo>
                  <a:lnTo>
                    <a:pt x="1062" y="5708"/>
                  </a:lnTo>
                  <a:lnTo>
                    <a:pt x="1059" y="5687"/>
                  </a:lnTo>
                  <a:lnTo>
                    <a:pt x="1056" y="5661"/>
                  </a:lnTo>
                  <a:lnTo>
                    <a:pt x="1055" y="5649"/>
                  </a:lnTo>
                  <a:lnTo>
                    <a:pt x="1054" y="5636"/>
                  </a:lnTo>
                  <a:lnTo>
                    <a:pt x="1054" y="5624"/>
                  </a:lnTo>
                  <a:lnTo>
                    <a:pt x="1056" y="5613"/>
                  </a:lnTo>
                  <a:lnTo>
                    <a:pt x="1058" y="5603"/>
                  </a:lnTo>
                  <a:lnTo>
                    <a:pt x="1062" y="5594"/>
                  </a:lnTo>
                  <a:lnTo>
                    <a:pt x="1065" y="5591"/>
                  </a:lnTo>
                  <a:lnTo>
                    <a:pt x="1069" y="5587"/>
                  </a:lnTo>
                  <a:lnTo>
                    <a:pt x="1072" y="5585"/>
                  </a:lnTo>
                  <a:lnTo>
                    <a:pt x="1076" y="5582"/>
                  </a:lnTo>
                  <a:lnTo>
                    <a:pt x="1076" y="5582"/>
                  </a:lnTo>
                  <a:lnTo>
                    <a:pt x="1081" y="5581"/>
                  </a:lnTo>
                  <a:lnTo>
                    <a:pt x="1085" y="5581"/>
                  </a:lnTo>
                  <a:lnTo>
                    <a:pt x="1090" y="5582"/>
                  </a:lnTo>
                  <a:lnTo>
                    <a:pt x="1094" y="5586"/>
                  </a:lnTo>
                  <a:lnTo>
                    <a:pt x="1103" y="5593"/>
                  </a:lnTo>
                  <a:lnTo>
                    <a:pt x="1114" y="5602"/>
                  </a:lnTo>
                  <a:lnTo>
                    <a:pt x="1125" y="5613"/>
                  </a:lnTo>
                  <a:lnTo>
                    <a:pt x="1138" y="5622"/>
                  </a:lnTo>
                  <a:lnTo>
                    <a:pt x="1145" y="5627"/>
                  </a:lnTo>
                  <a:lnTo>
                    <a:pt x="1152" y="5631"/>
                  </a:lnTo>
                  <a:lnTo>
                    <a:pt x="1162" y="5634"/>
                  </a:lnTo>
                  <a:lnTo>
                    <a:pt x="1170" y="5636"/>
                  </a:lnTo>
                  <a:lnTo>
                    <a:pt x="1170" y="5636"/>
                  </a:lnTo>
                  <a:lnTo>
                    <a:pt x="1179" y="5636"/>
                  </a:lnTo>
                  <a:lnTo>
                    <a:pt x="1188" y="5636"/>
                  </a:lnTo>
                  <a:lnTo>
                    <a:pt x="1196" y="5635"/>
                  </a:lnTo>
                  <a:lnTo>
                    <a:pt x="1206" y="5633"/>
                  </a:lnTo>
                  <a:lnTo>
                    <a:pt x="1214" y="5629"/>
                  </a:lnTo>
                  <a:lnTo>
                    <a:pt x="1222" y="5625"/>
                  </a:lnTo>
                  <a:lnTo>
                    <a:pt x="1229" y="5621"/>
                  </a:lnTo>
                  <a:lnTo>
                    <a:pt x="1237" y="5616"/>
                  </a:lnTo>
                  <a:lnTo>
                    <a:pt x="1253" y="5604"/>
                  </a:lnTo>
                  <a:lnTo>
                    <a:pt x="1267" y="5590"/>
                  </a:lnTo>
                  <a:lnTo>
                    <a:pt x="1282" y="5573"/>
                  </a:lnTo>
                  <a:lnTo>
                    <a:pt x="1299" y="5556"/>
                  </a:lnTo>
                  <a:lnTo>
                    <a:pt x="1332" y="5517"/>
                  </a:lnTo>
                  <a:lnTo>
                    <a:pt x="1352" y="5498"/>
                  </a:lnTo>
                  <a:lnTo>
                    <a:pt x="1372" y="5478"/>
                  </a:lnTo>
                  <a:lnTo>
                    <a:pt x="1395" y="5458"/>
                  </a:lnTo>
                  <a:lnTo>
                    <a:pt x="1419" y="5439"/>
                  </a:lnTo>
                  <a:lnTo>
                    <a:pt x="1433" y="5430"/>
                  </a:lnTo>
                  <a:lnTo>
                    <a:pt x="1446" y="5422"/>
                  </a:lnTo>
                  <a:lnTo>
                    <a:pt x="1460" y="5414"/>
                  </a:lnTo>
                  <a:lnTo>
                    <a:pt x="1475" y="5406"/>
                  </a:lnTo>
                  <a:lnTo>
                    <a:pt x="1475" y="5406"/>
                  </a:lnTo>
                  <a:lnTo>
                    <a:pt x="1515" y="5387"/>
                  </a:lnTo>
                  <a:lnTo>
                    <a:pt x="1547" y="5375"/>
                  </a:lnTo>
                  <a:lnTo>
                    <a:pt x="1559" y="5370"/>
                  </a:lnTo>
                  <a:lnTo>
                    <a:pt x="1571" y="5367"/>
                  </a:lnTo>
                  <a:lnTo>
                    <a:pt x="1580" y="5366"/>
                  </a:lnTo>
                  <a:lnTo>
                    <a:pt x="1587" y="5365"/>
                  </a:lnTo>
                  <a:lnTo>
                    <a:pt x="1593" y="5365"/>
                  </a:lnTo>
                  <a:lnTo>
                    <a:pt x="1597" y="5367"/>
                  </a:lnTo>
                  <a:lnTo>
                    <a:pt x="1600" y="5369"/>
                  </a:lnTo>
                  <a:lnTo>
                    <a:pt x="1602" y="5372"/>
                  </a:lnTo>
                  <a:lnTo>
                    <a:pt x="1604" y="5375"/>
                  </a:lnTo>
                  <a:lnTo>
                    <a:pt x="1604" y="5379"/>
                  </a:lnTo>
                  <a:lnTo>
                    <a:pt x="1603" y="5389"/>
                  </a:lnTo>
                  <a:lnTo>
                    <a:pt x="1600" y="5401"/>
                  </a:lnTo>
                  <a:lnTo>
                    <a:pt x="1596" y="5415"/>
                  </a:lnTo>
                  <a:lnTo>
                    <a:pt x="1593" y="5428"/>
                  </a:lnTo>
                  <a:lnTo>
                    <a:pt x="1591" y="5440"/>
                  </a:lnTo>
                  <a:lnTo>
                    <a:pt x="1591" y="5446"/>
                  </a:lnTo>
                  <a:lnTo>
                    <a:pt x="1591" y="5453"/>
                  </a:lnTo>
                  <a:lnTo>
                    <a:pt x="1593" y="5458"/>
                  </a:lnTo>
                  <a:lnTo>
                    <a:pt x="1595" y="5463"/>
                  </a:lnTo>
                  <a:lnTo>
                    <a:pt x="1598" y="5467"/>
                  </a:lnTo>
                  <a:lnTo>
                    <a:pt x="1603" y="5471"/>
                  </a:lnTo>
                  <a:lnTo>
                    <a:pt x="1609" y="5474"/>
                  </a:lnTo>
                  <a:lnTo>
                    <a:pt x="1617" y="5476"/>
                  </a:lnTo>
                  <a:lnTo>
                    <a:pt x="1617" y="5476"/>
                  </a:lnTo>
                  <a:lnTo>
                    <a:pt x="1629" y="5480"/>
                  </a:lnTo>
                  <a:lnTo>
                    <a:pt x="1640" y="5483"/>
                  </a:lnTo>
                  <a:lnTo>
                    <a:pt x="1649" y="5488"/>
                  </a:lnTo>
                  <a:lnTo>
                    <a:pt x="1656" y="5492"/>
                  </a:lnTo>
                  <a:lnTo>
                    <a:pt x="1663" y="5498"/>
                  </a:lnTo>
                  <a:lnTo>
                    <a:pt x="1668" y="5503"/>
                  </a:lnTo>
                  <a:lnTo>
                    <a:pt x="1671" y="5509"/>
                  </a:lnTo>
                  <a:lnTo>
                    <a:pt x="1673" y="5515"/>
                  </a:lnTo>
                  <a:lnTo>
                    <a:pt x="1675" y="5521"/>
                  </a:lnTo>
                  <a:lnTo>
                    <a:pt x="1675" y="5527"/>
                  </a:lnTo>
                  <a:lnTo>
                    <a:pt x="1674" y="5534"/>
                  </a:lnTo>
                  <a:lnTo>
                    <a:pt x="1673" y="5541"/>
                  </a:lnTo>
                  <a:lnTo>
                    <a:pt x="1671" y="5548"/>
                  </a:lnTo>
                  <a:lnTo>
                    <a:pt x="1668" y="5555"/>
                  </a:lnTo>
                  <a:lnTo>
                    <a:pt x="1660" y="5568"/>
                  </a:lnTo>
                  <a:lnTo>
                    <a:pt x="1650" y="5581"/>
                  </a:lnTo>
                  <a:lnTo>
                    <a:pt x="1640" y="5594"/>
                  </a:lnTo>
                  <a:lnTo>
                    <a:pt x="1630" y="5605"/>
                  </a:lnTo>
                  <a:lnTo>
                    <a:pt x="1620" y="5615"/>
                  </a:lnTo>
                  <a:lnTo>
                    <a:pt x="1603" y="5629"/>
                  </a:lnTo>
                  <a:lnTo>
                    <a:pt x="1597" y="5636"/>
                  </a:lnTo>
                  <a:lnTo>
                    <a:pt x="1597" y="5636"/>
                  </a:lnTo>
                  <a:lnTo>
                    <a:pt x="1605" y="5640"/>
                  </a:lnTo>
                  <a:lnTo>
                    <a:pt x="1616" y="5642"/>
                  </a:lnTo>
                  <a:lnTo>
                    <a:pt x="1627" y="5643"/>
                  </a:lnTo>
                  <a:lnTo>
                    <a:pt x="1640" y="5642"/>
                  </a:lnTo>
                  <a:lnTo>
                    <a:pt x="1654" y="5639"/>
                  </a:lnTo>
                  <a:lnTo>
                    <a:pt x="1669" y="5635"/>
                  </a:lnTo>
                  <a:lnTo>
                    <a:pt x="1685" y="5628"/>
                  </a:lnTo>
                  <a:lnTo>
                    <a:pt x="1700" y="5620"/>
                  </a:lnTo>
                  <a:lnTo>
                    <a:pt x="1717" y="5611"/>
                  </a:lnTo>
                  <a:lnTo>
                    <a:pt x="1732" y="5600"/>
                  </a:lnTo>
                  <a:lnTo>
                    <a:pt x="1747" y="5587"/>
                  </a:lnTo>
                  <a:lnTo>
                    <a:pt x="1763" y="5572"/>
                  </a:lnTo>
                  <a:lnTo>
                    <a:pt x="1776" y="5555"/>
                  </a:lnTo>
                  <a:lnTo>
                    <a:pt x="1789" y="5536"/>
                  </a:lnTo>
                  <a:lnTo>
                    <a:pt x="1801" y="5516"/>
                  </a:lnTo>
                  <a:lnTo>
                    <a:pt x="1811" y="5495"/>
                  </a:lnTo>
                  <a:lnTo>
                    <a:pt x="1811" y="5495"/>
                  </a:lnTo>
                  <a:lnTo>
                    <a:pt x="1814" y="5486"/>
                  </a:lnTo>
                  <a:lnTo>
                    <a:pt x="1817" y="5480"/>
                  </a:lnTo>
                  <a:lnTo>
                    <a:pt x="1820" y="5475"/>
                  </a:lnTo>
                  <a:lnTo>
                    <a:pt x="1824" y="5471"/>
                  </a:lnTo>
                  <a:lnTo>
                    <a:pt x="1828" y="5468"/>
                  </a:lnTo>
                  <a:lnTo>
                    <a:pt x="1831" y="5465"/>
                  </a:lnTo>
                  <a:lnTo>
                    <a:pt x="1839" y="5462"/>
                  </a:lnTo>
                  <a:lnTo>
                    <a:pt x="1848" y="5459"/>
                  </a:lnTo>
                  <a:lnTo>
                    <a:pt x="1857" y="5455"/>
                  </a:lnTo>
                  <a:lnTo>
                    <a:pt x="1866" y="5449"/>
                  </a:lnTo>
                  <a:lnTo>
                    <a:pt x="1871" y="5444"/>
                  </a:lnTo>
                  <a:lnTo>
                    <a:pt x="1876" y="5439"/>
                  </a:lnTo>
                  <a:lnTo>
                    <a:pt x="1876" y="5439"/>
                  </a:lnTo>
                  <a:lnTo>
                    <a:pt x="1879" y="5433"/>
                  </a:lnTo>
                  <a:lnTo>
                    <a:pt x="1882" y="5427"/>
                  </a:lnTo>
                  <a:lnTo>
                    <a:pt x="1886" y="5421"/>
                  </a:lnTo>
                  <a:lnTo>
                    <a:pt x="1887" y="5415"/>
                  </a:lnTo>
                  <a:lnTo>
                    <a:pt x="1888" y="5400"/>
                  </a:lnTo>
                  <a:lnTo>
                    <a:pt x="1888" y="5386"/>
                  </a:lnTo>
                  <a:lnTo>
                    <a:pt x="1888" y="5371"/>
                  </a:lnTo>
                  <a:lnTo>
                    <a:pt x="1888" y="5357"/>
                  </a:lnTo>
                  <a:lnTo>
                    <a:pt x="1890" y="5342"/>
                  </a:lnTo>
                  <a:lnTo>
                    <a:pt x="1892" y="5336"/>
                  </a:lnTo>
                  <a:lnTo>
                    <a:pt x="1894" y="5330"/>
                  </a:lnTo>
                  <a:lnTo>
                    <a:pt x="1894" y="5330"/>
                  </a:lnTo>
                  <a:lnTo>
                    <a:pt x="1898" y="5324"/>
                  </a:lnTo>
                  <a:lnTo>
                    <a:pt x="1902" y="5319"/>
                  </a:lnTo>
                  <a:lnTo>
                    <a:pt x="1906" y="5314"/>
                  </a:lnTo>
                  <a:lnTo>
                    <a:pt x="1911" y="5309"/>
                  </a:lnTo>
                  <a:lnTo>
                    <a:pt x="1923" y="5301"/>
                  </a:lnTo>
                  <a:lnTo>
                    <a:pt x="1937" y="5295"/>
                  </a:lnTo>
                  <a:lnTo>
                    <a:pt x="1951" y="5290"/>
                  </a:lnTo>
                  <a:lnTo>
                    <a:pt x="1965" y="5286"/>
                  </a:lnTo>
                  <a:lnTo>
                    <a:pt x="1996" y="5278"/>
                  </a:lnTo>
                  <a:lnTo>
                    <a:pt x="2026" y="5272"/>
                  </a:lnTo>
                  <a:lnTo>
                    <a:pt x="2038" y="5268"/>
                  </a:lnTo>
                  <a:lnTo>
                    <a:pt x="2049" y="5262"/>
                  </a:lnTo>
                  <a:lnTo>
                    <a:pt x="2057" y="5256"/>
                  </a:lnTo>
                  <a:lnTo>
                    <a:pt x="2061" y="5253"/>
                  </a:lnTo>
                  <a:lnTo>
                    <a:pt x="2063" y="5249"/>
                  </a:lnTo>
                  <a:lnTo>
                    <a:pt x="2066" y="5245"/>
                  </a:lnTo>
                  <a:lnTo>
                    <a:pt x="2068" y="5240"/>
                  </a:lnTo>
                  <a:lnTo>
                    <a:pt x="2068" y="5235"/>
                  </a:lnTo>
                  <a:lnTo>
                    <a:pt x="2068" y="5230"/>
                  </a:lnTo>
                  <a:lnTo>
                    <a:pt x="2068" y="5230"/>
                  </a:lnTo>
                  <a:lnTo>
                    <a:pt x="2066" y="5215"/>
                  </a:lnTo>
                  <a:lnTo>
                    <a:pt x="2066" y="5202"/>
                  </a:lnTo>
                  <a:lnTo>
                    <a:pt x="2069" y="5190"/>
                  </a:lnTo>
                  <a:lnTo>
                    <a:pt x="2073" y="5180"/>
                  </a:lnTo>
                  <a:lnTo>
                    <a:pt x="2078" y="5169"/>
                  </a:lnTo>
                  <a:lnTo>
                    <a:pt x="2083" y="5161"/>
                  </a:lnTo>
                  <a:lnTo>
                    <a:pt x="2090" y="5153"/>
                  </a:lnTo>
                  <a:lnTo>
                    <a:pt x="2098" y="5146"/>
                  </a:lnTo>
                  <a:lnTo>
                    <a:pt x="2106" y="5140"/>
                  </a:lnTo>
                  <a:lnTo>
                    <a:pt x="2116" y="5134"/>
                  </a:lnTo>
                  <a:lnTo>
                    <a:pt x="2134" y="5124"/>
                  </a:lnTo>
                  <a:lnTo>
                    <a:pt x="2152" y="5116"/>
                  </a:lnTo>
                  <a:lnTo>
                    <a:pt x="2169" y="5109"/>
                  </a:lnTo>
                  <a:lnTo>
                    <a:pt x="2169" y="5109"/>
                  </a:lnTo>
                  <a:lnTo>
                    <a:pt x="2171" y="5109"/>
                  </a:lnTo>
                  <a:lnTo>
                    <a:pt x="2172" y="5110"/>
                  </a:lnTo>
                  <a:lnTo>
                    <a:pt x="2175" y="5112"/>
                  </a:lnTo>
                  <a:lnTo>
                    <a:pt x="2177" y="5117"/>
                  </a:lnTo>
                  <a:lnTo>
                    <a:pt x="2181" y="5124"/>
                  </a:lnTo>
                  <a:lnTo>
                    <a:pt x="2189" y="5143"/>
                  </a:lnTo>
                  <a:lnTo>
                    <a:pt x="2195" y="5154"/>
                  </a:lnTo>
                  <a:lnTo>
                    <a:pt x="2202" y="5166"/>
                  </a:lnTo>
                  <a:lnTo>
                    <a:pt x="2212" y="5179"/>
                  </a:lnTo>
                  <a:lnTo>
                    <a:pt x="2222" y="5192"/>
                  </a:lnTo>
                  <a:lnTo>
                    <a:pt x="2234" y="5206"/>
                  </a:lnTo>
                  <a:lnTo>
                    <a:pt x="2250" y="5220"/>
                  </a:lnTo>
                  <a:lnTo>
                    <a:pt x="2267" y="5233"/>
                  </a:lnTo>
                  <a:lnTo>
                    <a:pt x="2287" y="5245"/>
                  </a:lnTo>
                  <a:lnTo>
                    <a:pt x="2311" y="5257"/>
                  </a:lnTo>
                  <a:lnTo>
                    <a:pt x="2337" y="5268"/>
                  </a:lnTo>
                  <a:lnTo>
                    <a:pt x="2337" y="5268"/>
                  </a:lnTo>
                  <a:lnTo>
                    <a:pt x="2412" y="5237"/>
                  </a:lnTo>
                  <a:lnTo>
                    <a:pt x="2458" y="5215"/>
                  </a:lnTo>
                  <a:lnTo>
                    <a:pt x="2485" y="5202"/>
                  </a:lnTo>
                  <a:lnTo>
                    <a:pt x="2514" y="5187"/>
                  </a:lnTo>
                  <a:lnTo>
                    <a:pt x="2514" y="5187"/>
                  </a:lnTo>
                  <a:lnTo>
                    <a:pt x="2546" y="5170"/>
                  </a:lnTo>
                  <a:lnTo>
                    <a:pt x="2576" y="5153"/>
                  </a:lnTo>
                  <a:lnTo>
                    <a:pt x="2588" y="5145"/>
                  </a:lnTo>
                  <a:lnTo>
                    <a:pt x="2599" y="5138"/>
                  </a:lnTo>
                  <a:lnTo>
                    <a:pt x="2609" y="5130"/>
                  </a:lnTo>
                  <a:lnTo>
                    <a:pt x="2617" y="5123"/>
                  </a:lnTo>
                  <a:lnTo>
                    <a:pt x="2617" y="5123"/>
                  </a:lnTo>
                  <a:lnTo>
                    <a:pt x="2616" y="5121"/>
                  </a:lnTo>
                  <a:lnTo>
                    <a:pt x="2615" y="5119"/>
                  </a:lnTo>
                  <a:lnTo>
                    <a:pt x="2607" y="5112"/>
                  </a:lnTo>
                  <a:lnTo>
                    <a:pt x="2596" y="5101"/>
                  </a:lnTo>
                  <a:lnTo>
                    <a:pt x="2583" y="5087"/>
                  </a:lnTo>
                  <a:lnTo>
                    <a:pt x="2568" y="5069"/>
                  </a:lnTo>
                  <a:lnTo>
                    <a:pt x="2553" y="5050"/>
                  </a:lnTo>
                  <a:lnTo>
                    <a:pt x="2546" y="5039"/>
                  </a:lnTo>
                  <a:lnTo>
                    <a:pt x="2540" y="5026"/>
                  </a:lnTo>
                  <a:lnTo>
                    <a:pt x="2535" y="5015"/>
                  </a:lnTo>
                  <a:lnTo>
                    <a:pt x="2530" y="5002"/>
                  </a:lnTo>
                  <a:lnTo>
                    <a:pt x="2530" y="5002"/>
                  </a:lnTo>
                  <a:lnTo>
                    <a:pt x="2527" y="4989"/>
                  </a:lnTo>
                  <a:lnTo>
                    <a:pt x="2524" y="4978"/>
                  </a:lnTo>
                  <a:lnTo>
                    <a:pt x="2522" y="4969"/>
                  </a:lnTo>
                  <a:lnTo>
                    <a:pt x="2522" y="4960"/>
                  </a:lnTo>
                  <a:lnTo>
                    <a:pt x="2522" y="4953"/>
                  </a:lnTo>
                  <a:lnTo>
                    <a:pt x="2522" y="4948"/>
                  </a:lnTo>
                  <a:lnTo>
                    <a:pt x="2523" y="4944"/>
                  </a:lnTo>
                  <a:lnTo>
                    <a:pt x="2524" y="4942"/>
                  </a:lnTo>
                  <a:lnTo>
                    <a:pt x="2524" y="4942"/>
                  </a:lnTo>
                  <a:lnTo>
                    <a:pt x="2537" y="4959"/>
                  </a:lnTo>
                  <a:lnTo>
                    <a:pt x="2552" y="4976"/>
                  </a:lnTo>
                  <a:lnTo>
                    <a:pt x="2573" y="4997"/>
                  </a:lnTo>
                  <a:lnTo>
                    <a:pt x="2585" y="5008"/>
                  </a:lnTo>
                  <a:lnTo>
                    <a:pt x="2597" y="5019"/>
                  </a:lnTo>
                  <a:lnTo>
                    <a:pt x="2611" y="5030"/>
                  </a:lnTo>
                  <a:lnTo>
                    <a:pt x="2627" y="5042"/>
                  </a:lnTo>
                  <a:lnTo>
                    <a:pt x="2643" y="5053"/>
                  </a:lnTo>
                  <a:lnTo>
                    <a:pt x="2660" y="5062"/>
                  </a:lnTo>
                  <a:lnTo>
                    <a:pt x="2677" y="5071"/>
                  </a:lnTo>
                  <a:lnTo>
                    <a:pt x="2695" y="5079"/>
                  </a:lnTo>
                  <a:lnTo>
                    <a:pt x="2695" y="5079"/>
                  </a:lnTo>
                  <a:lnTo>
                    <a:pt x="2749" y="5051"/>
                  </a:lnTo>
                  <a:lnTo>
                    <a:pt x="2803" y="5021"/>
                  </a:lnTo>
                  <a:lnTo>
                    <a:pt x="2857" y="4988"/>
                  </a:lnTo>
                  <a:lnTo>
                    <a:pt x="2911" y="4954"/>
                  </a:lnTo>
                  <a:lnTo>
                    <a:pt x="2911" y="4954"/>
                  </a:lnTo>
                  <a:lnTo>
                    <a:pt x="2946" y="4930"/>
                  </a:lnTo>
                  <a:lnTo>
                    <a:pt x="2946" y="4930"/>
                  </a:lnTo>
                  <a:lnTo>
                    <a:pt x="2947" y="4929"/>
                  </a:lnTo>
                  <a:lnTo>
                    <a:pt x="2947" y="4929"/>
                  </a:lnTo>
                  <a:lnTo>
                    <a:pt x="2948" y="4927"/>
                  </a:lnTo>
                  <a:lnTo>
                    <a:pt x="2947" y="4925"/>
                  </a:lnTo>
                  <a:lnTo>
                    <a:pt x="2943" y="4918"/>
                  </a:lnTo>
                  <a:lnTo>
                    <a:pt x="2935" y="4909"/>
                  </a:lnTo>
                  <a:lnTo>
                    <a:pt x="2924" y="4898"/>
                  </a:lnTo>
                  <a:lnTo>
                    <a:pt x="2899" y="4874"/>
                  </a:lnTo>
                  <a:lnTo>
                    <a:pt x="2870" y="4845"/>
                  </a:lnTo>
                  <a:lnTo>
                    <a:pt x="2857" y="4831"/>
                  </a:lnTo>
                  <a:lnTo>
                    <a:pt x="2846" y="4817"/>
                  </a:lnTo>
                  <a:lnTo>
                    <a:pt x="2836" y="4802"/>
                  </a:lnTo>
                  <a:lnTo>
                    <a:pt x="2832" y="4795"/>
                  </a:lnTo>
                  <a:lnTo>
                    <a:pt x="2829" y="4789"/>
                  </a:lnTo>
                  <a:lnTo>
                    <a:pt x="2828" y="4782"/>
                  </a:lnTo>
                  <a:lnTo>
                    <a:pt x="2827" y="4776"/>
                  </a:lnTo>
                  <a:lnTo>
                    <a:pt x="2827" y="4770"/>
                  </a:lnTo>
                  <a:lnTo>
                    <a:pt x="2828" y="4765"/>
                  </a:lnTo>
                  <a:lnTo>
                    <a:pt x="2830" y="4759"/>
                  </a:lnTo>
                  <a:lnTo>
                    <a:pt x="2834" y="4754"/>
                  </a:lnTo>
                  <a:lnTo>
                    <a:pt x="2840" y="4750"/>
                  </a:lnTo>
                  <a:lnTo>
                    <a:pt x="2847" y="4746"/>
                  </a:lnTo>
                  <a:lnTo>
                    <a:pt x="2847" y="4746"/>
                  </a:lnTo>
                  <a:lnTo>
                    <a:pt x="2853" y="4742"/>
                  </a:lnTo>
                  <a:lnTo>
                    <a:pt x="2858" y="4737"/>
                  </a:lnTo>
                  <a:lnTo>
                    <a:pt x="2861" y="4732"/>
                  </a:lnTo>
                  <a:lnTo>
                    <a:pt x="2863" y="4726"/>
                  </a:lnTo>
                  <a:lnTo>
                    <a:pt x="2864" y="4720"/>
                  </a:lnTo>
                  <a:lnTo>
                    <a:pt x="2864" y="4711"/>
                  </a:lnTo>
                  <a:lnTo>
                    <a:pt x="2864" y="4704"/>
                  </a:lnTo>
                  <a:lnTo>
                    <a:pt x="2862" y="4695"/>
                  </a:lnTo>
                  <a:lnTo>
                    <a:pt x="2857" y="4678"/>
                  </a:lnTo>
                  <a:lnTo>
                    <a:pt x="2849" y="4658"/>
                  </a:lnTo>
                  <a:lnTo>
                    <a:pt x="2830" y="4616"/>
                  </a:lnTo>
                  <a:lnTo>
                    <a:pt x="2821" y="4595"/>
                  </a:lnTo>
                  <a:lnTo>
                    <a:pt x="2813" y="4574"/>
                  </a:lnTo>
                  <a:lnTo>
                    <a:pt x="2806" y="4554"/>
                  </a:lnTo>
                  <a:lnTo>
                    <a:pt x="2804" y="4544"/>
                  </a:lnTo>
                  <a:lnTo>
                    <a:pt x="2802" y="4534"/>
                  </a:lnTo>
                  <a:lnTo>
                    <a:pt x="2802" y="4525"/>
                  </a:lnTo>
                  <a:lnTo>
                    <a:pt x="2802" y="4517"/>
                  </a:lnTo>
                  <a:lnTo>
                    <a:pt x="2803" y="4509"/>
                  </a:lnTo>
                  <a:lnTo>
                    <a:pt x="2805" y="4502"/>
                  </a:lnTo>
                  <a:lnTo>
                    <a:pt x="2808" y="4495"/>
                  </a:lnTo>
                  <a:lnTo>
                    <a:pt x="2813" y="4488"/>
                  </a:lnTo>
                  <a:lnTo>
                    <a:pt x="2819" y="4482"/>
                  </a:lnTo>
                  <a:lnTo>
                    <a:pt x="2827" y="4478"/>
                  </a:lnTo>
                  <a:lnTo>
                    <a:pt x="2827" y="4478"/>
                  </a:lnTo>
                  <a:lnTo>
                    <a:pt x="2928" y="4425"/>
                  </a:lnTo>
                  <a:lnTo>
                    <a:pt x="3034" y="4374"/>
                  </a:lnTo>
                  <a:lnTo>
                    <a:pt x="3138" y="4323"/>
                  </a:lnTo>
                  <a:lnTo>
                    <a:pt x="3241" y="4273"/>
                  </a:lnTo>
                  <a:lnTo>
                    <a:pt x="3433" y="4182"/>
                  </a:lnTo>
                  <a:lnTo>
                    <a:pt x="3516" y="4142"/>
                  </a:lnTo>
                  <a:lnTo>
                    <a:pt x="3591" y="4105"/>
                  </a:lnTo>
                  <a:lnTo>
                    <a:pt x="3591" y="4105"/>
                  </a:lnTo>
                  <a:lnTo>
                    <a:pt x="3587" y="4089"/>
                  </a:lnTo>
                  <a:lnTo>
                    <a:pt x="3581" y="4070"/>
                  </a:lnTo>
                  <a:lnTo>
                    <a:pt x="3571" y="4047"/>
                  </a:lnTo>
                  <a:lnTo>
                    <a:pt x="3564" y="4035"/>
                  </a:lnTo>
                  <a:lnTo>
                    <a:pt x="3557" y="4020"/>
                  </a:lnTo>
                  <a:lnTo>
                    <a:pt x="3549" y="4006"/>
                  </a:lnTo>
                  <a:lnTo>
                    <a:pt x="3540" y="3992"/>
                  </a:lnTo>
                  <a:lnTo>
                    <a:pt x="3529" y="3977"/>
                  </a:lnTo>
                  <a:lnTo>
                    <a:pt x="3516" y="3962"/>
                  </a:lnTo>
                  <a:lnTo>
                    <a:pt x="3502" y="3948"/>
                  </a:lnTo>
                  <a:lnTo>
                    <a:pt x="3487" y="3933"/>
                  </a:lnTo>
                  <a:close/>
                  <a:moveTo>
                    <a:pt x="322" y="5867"/>
                  </a:moveTo>
                  <a:lnTo>
                    <a:pt x="322" y="5867"/>
                  </a:lnTo>
                  <a:lnTo>
                    <a:pt x="321" y="5881"/>
                  </a:lnTo>
                  <a:lnTo>
                    <a:pt x="321" y="5892"/>
                  </a:lnTo>
                  <a:lnTo>
                    <a:pt x="323" y="5908"/>
                  </a:lnTo>
                  <a:lnTo>
                    <a:pt x="326" y="5923"/>
                  </a:lnTo>
                  <a:lnTo>
                    <a:pt x="329" y="5931"/>
                  </a:lnTo>
                  <a:lnTo>
                    <a:pt x="332" y="5939"/>
                  </a:lnTo>
                  <a:lnTo>
                    <a:pt x="337" y="5947"/>
                  </a:lnTo>
                  <a:lnTo>
                    <a:pt x="343" y="5956"/>
                  </a:lnTo>
                  <a:lnTo>
                    <a:pt x="349" y="5964"/>
                  </a:lnTo>
                  <a:lnTo>
                    <a:pt x="357" y="5971"/>
                  </a:lnTo>
                  <a:lnTo>
                    <a:pt x="357" y="5971"/>
                  </a:lnTo>
                  <a:lnTo>
                    <a:pt x="369" y="5980"/>
                  </a:lnTo>
                  <a:lnTo>
                    <a:pt x="382" y="5988"/>
                  </a:lnTo>
                  <a:lnTo>
                    <a:pt x="397" y="5995"/>
                  </a:lnTo>
                  <a:lnTo>
                    <a:pt x="412" y="6000"/>
                  </a:lnTo>
                  <a:lnTo>
                    <a:pt x="426" y="6002"/>
                  </a:lnTo>
                  <a:lnTo>
                    <a:pt x="434" y="6002"/>
                  </a:lnTo>
                  <a:lnTo>
                    <a:pt x="441" y="6001"/>
                  </a:lnTo>
                  <a:lnTo>
                    <a:pt x="447" y="6000"/>
                  </a:lnTo>
                  <a:lnTo>
                    <a:pt x="453" y="5998"/>
                  </a:lnTo>
                  <a:lnTo>
                    <a:pt x="458" y="5995"/>
                  </a:lnTo>
                  <a:lnTo>
                    <a:pt x="463" y="5991"/>
                  </a:lnTo>
                  <a:lnTo>
                    <a:pt x="463" y="5991"/>
                  </a:lnTo>
                  <a:lnTo>
                    <a:pt x="468" y="5986"/>
                  </a:lnTo>
                  <a:lnTo>
                    <a:pt x="473" y="5979"/>
                  </a:lnTo>
                  <a:lnTo>
                    <a:pt x="476" y="5973"/>
                  </a:lnTo>
                  <a:lnTo>
                    <a:pt x="479" y="5966"/>
                  </a:lnTo>
                  <a:lnTo>
                    <a:pt x="481" y="5958"/>
                  </a:lnTo>
                  <a:lnTo>
                    <a:pt x="482" y="5950"/>
                  </a:lnTo>
                  <a:lnTo>
                    <a:pt x="483" y="5933"/>
                  </a:lnTo>
                  <a:lnTo>
                    <a:pt x="483" y="5917"/>
                  </a:lnTo>
                  <a:lnTo>
                    <a:pt x="484" y="5900"/>
                  </a:lnTo>
                  <a:lnTo>
                    <a:pt x="485" y="5892"/>
                  </a:lnTo>
                  <a:lnTo>
                    <a:pt x="487" y="5884"/>
                  </a:lnTo>
                  <a:lnTo>
                    <a:pt x="489" y="5877"/>
                  </a:lnTo>
                  <a:lnTo>
                    <a:pt x="493" y="5869"/>
                  </a:lnTo>
                  <a:lnTo>
                    <a:pt x="493" y="5869"/>
                  </a:lnTo>
                  <a:lnTo>
                    <a:pt x="495" y="5866"/>
                  </a:lnTo>
                  <a:lnTo>
                    <a:pt x="499" y="5863"/>
                  </a:lnTo>
                  <a:lnTo>
                    <a:pt x="508" y="5857"/>
                  </a:lnTo>
                  <a:lnTo>
                    <a:pt x="516" y="5854"/>
                  </a:lnTo>
                  <a:lnTo>
                    <a:pt x="519" y="5853"/>
                  </a:lnTo>
                  <a:lnTo>
                    <a:pt x="519" y="5853"/>
                  </a:lnTo>
                  <a:lnTo>
                    <a:pt x="526" y="5851"/>
                  </a:lnTo>
                  <a:lnTo>
                    <a:pt x="532" y="5848"/>
                  </a:lnTo>
                  <a:lnTo>
                    <a:pt x="538" y="5845"/>
                  </a:lnTo>
                  <a:lnTo>
                    <a:pt x="544" y="5840"/>
                  </a:lnTo>
                  <a:lnTo>
                    <a:pt x="544" y="5840"/>
                  </a:lnTo>
                  <a:lnTo>
                    <a:pt x="585" y="5859"/>
                  </a:lnTo>
                  <a:lnTo>
                    <a:pt x="626" y="5877"/>
                  </a:lnTo>
                  <a:lnTo>
                    <a:pt x="668" y="5896"/>
                  </a:lnTo>
                  <a:lnTo>
                    <a:pt x="709" y="5917"/>
                  </a:lnTo>
                  <a:lnTo>
                    <a:pt x="748" y="5938"/>
                  </a:lnTo>
                  <a:lnTo>
                    <a:pt x="789" y="5961"/>
                  </a:lnTo>
                  <a:lnTo>
                    <a:pt x="830" y="5983"/>
                  </a:lnTo>
                  <a:lnTo>
                    <a:pt x="870" y="6007"/>
                  </a:lnTo>
                  <a:lnTo>
                    <a:pt x="910" y="6031"/>
                  </a:lnTo>
                  <a:lnTo>
                    <a:pt x="949" y="6056"/>
                  </a:lnTo>
                  <a:lnTo>
                    <a:pt x="1027" y="6106"/>
                  </a:lnTo>
                  <a:lnTo>
                    <a:pt x="1103" y="6158"/>
                  </a:lnTo>
                  <a:lnTo>
                    <a:pt x="1178" y="6211"/>
                  </a:lnTo>
                  <a:lnTo>
                    <a:pt x="1178" y="6211"/>
                  </a:lnTo>
                  <a:lnTo>
                    <a:pt x="1197" y="6225"/>
                  </a:lnTo>
                  <a:lnTo>
                    <a:pt x="1215" y="6236"/>
                  </a:lnTo>
                  <a:lnTo>
                    <a:pt x="1215" y="6236"/>
                  </a:lnTo>
                  <a:lnTo>
                    <a:pt x="1208" y="6258"/>
                  </a:lnTo>
                  <a:lnTo>
                    <a:pt x="1199" y="6281"/>
                  </a:lnTo>
                  <a:lnTo>
                    <a:pt x="1189" y="6305"/>
                  </a:lnTo>
                  <a:lnTo>
                    <a:pt x="1177" y="6331"/>
                  </a:lnTo>
                  <a:lnTo>
                    <a:pt x="1177" y="6331"/>
                  </a:lnTo>
                  <a:lnTo>
                    <a:pt x="1137" y="6407"/>
                  </a:lnTo>
                  <a:lnTo>
                    <a:pt x="1118" y="6443"/>
                  </a:lnTo>
                  <a:lnTo>
                    <a:pt x="1100" y="6479"/>
                  </a:lnTo>
                  <a:lnTo>
                    <a:pt x="1093" y="6497"/>
                  </a:lnTo>
                  <a:lnTo>
                    <a:pt x="1087" y="6514"/>
                  </a:lnTo>
                  <a:lnTo>
                    <a:pt x="1081" y="6530"/>
                  </a:lnTo>
                  <a:lnTo>
                    <a:pt x="1077" y="6547"/>
                  </a:lnTo>
                  <a:lnTo>
                    <a:pt x="1074" y="6562"/>
                  </a:lnTo>
                  <a:lnTo>
                    <a:pt x="1072" y="6576"/>
                  </a:lnTo>
                  <a:lnTo>
                    <a:pt x="1072" y="6591"/>
                  </a:lnTo>
                  <a:lnTo>
                    <a:pt x="1073" y="6603"/>
                  </a:lnTo>
                  <a:lnTo>
                    <a:pt x="1073" y="6603"/>
                  </a:lnTo>
                  <a:lnTo>
                    <a:pt x="1075" y="6612"/>
                  </a:lnTo>
                  <a:lnTo>
                    <a:pt x="1077" y="6621"/>
                  </a:lnTo>
                  <a:lnTo>
                    <a:pt x="1080" y="6629"/>
                  </a:lnTo>
                  <a:lnTo>
                    <a:pt x="1083" y="6638"/>
                  </a:lnTo>
                  <a:lnTo>
                    <a:pt x="1087" y="6645"/>
                  </a:lnTo>
                  <a:lnTo>
                    <a:pt x="1092" y="6652"/>
                  </a:lnTo>
                  <a:lnTo>
                    <a:pt x="1097" y="6658"/>
                  </a:lnTo>
                  <a:lnTo>
                    <a:pt x="1102" y="6664"/>
                  </a:lnTo>
                  <a:lnTo>
                    <a:pt x="1108" y="6669"/>
                  </a:lnTo>
                  <a:lnTo>
                    <a:pt x="1115" y="6674"/>
                  </a:lnTo>
                  <a:lnTo>
                    <a:pt x="1122" y="6679"/>
                  </a:lnTo>
                  <a:lnTo>
                    <a:pt x="1129" y="6682"/>
                  </a:lnTo>
                  <a:lnTo>
                    <a:pt x="1137" y="6685"/>
                  </a:lnTo>
                  <a:lnTo>
                    <a:pt x="1145" y="6687"/>
                  </a:lnTo>
                  <a:lnTo>
                    <a:pt x="1154" y="6689"/>
                  </a:lnTo>
                  <a:lnTo>
                    <a:pt x="1163" y="6690"/>
                  </a:lnTo>
                  <a:lnTo>
                    <a:pt x="1163" y="6690"/>
                  </a:lnTo>
                  <a:lnTo>
                    <a:pt x="1173" y="6690"/>
                  </a:lnTo>
                  <a:lnTo>
                    <a:pt x="1183" y="6689"/>
                  </a:lnTo>
                  <a:lnTo>
                    <a:pt x="1192" y="6687"/>
                  </a:lnTo>
                  <a:lnTo>
                    <a:pt x="1201" y="6685"/>
                  </a:lnTo>
                  <a:lnTo>
                    <a:pt x="1210" y="6682"/>
                  </a:lnTo>
                  <a:lnTo>
                    <a:pt x="1218" y="6677"/>
                  </a:lnTo>
                  <a:lnTo>
                    <a:pt x="1226" y="6673"/>
                  </a:lnTo>
                  <a:lnTo>
                    <a:pt x="1233" y="6668"/>
                  </a:lnTo>
                  <a:lnTo>
                    <a:pt x="1240" y="6662"/>
                  </a:lnTo>
                  <a:lnTo>
                    <a:pt x="1246" y="6657"/>
                  </a:lnTo>
                  <a:lnTo>
                    <a:pt x="1252" y="6651"/>
                  </a:lnTo>
                  <a:lnTo>
                    <a:pt x="1257" y="6644"/>
                  </a:lnTo>
                  <a:lnTo>
                    <a:pt x="1261" y="6637"/>
                  </a:lnTo>
                  <a:lnTo>
                    <a:pt x="1265" y="6629"/>
                  </a:lnTo>
                  <a:lnTo>
                    <a:pt x="1268" y="6622"/>
                  </a:lnTo>
                  <a:lnTo>
                    <a:pt x="1270" y="6614"/>
                  </a:lnTo>
                  <a:lnTo>
                    <a:pt x="1270" y="6614"/>
                  </a:lnTo>
                  <a:lnTo>
                    <a:pt x="1272" y="6598"/>
                  </a:lnTo>
                  <a:lnTo>
                    <a:pt x="1273" y="6582"/>
                  </a:lnTo>
                  <a:lnTo>
                    <a:pt x="1271" y="6570"/>
                  </a:lnTo>
                  <a:lnTo>
                    <a:pt x="1268" y="6558"/>
                  </a:lnTo>
                  <a:lnTo>
                    <a:pt x="1263" y="6549"/>
                  </a:lnTo>
                  <a:lnTo>
                    <a:pt x="1258" y="6539"/>
                  </a:lnTo>
                  <a:lnTo>
                    <a:pt x="1251" y="6532"/>
                  </a:lnTo>
                  <a:lnTo>
                    <a:pt x="1243" y="6527"/>
                  </a:lnTo>
                  <a:lnTo>
                    <a:pt x="1236" y="6522"/>
                  </a:lnTo>
                  <a:lnTo>
                    <a:pt x="1229" y="6518"/>
                  </a:lnTo>
                  <a:lnTo>
                    <a:pt x="1215" y="6513"/>
                  </a:lnTo>
                  <a:lnTo>
                    <a:pt x="1206" y="6511"/>
                  </a:lnTo>
                  <a:lnTo>
                    <a:pt x="1201" y="6511"/>
                  </a:lnTo>
                  <a:lnTo>
                    <a:pt x="1201" y="6511"/>
                  </a:lnTo>
                  <a:lnTo>
                    <a:pt x="1217" y="6466"/>
                  </a:lnTo>
                  <a:lnTo>
                    <a:pt x="1229" y="6430"/>
                  </a:lnTo>
                  <a:lnTo>
                    <a:pt x="1240" y="6401"/>
                  </a:lnTo>
                  <a:lnTo>
                    <a:pt x="1240" y="6401"/>
                  </a:lnTo>
                  <a:lnTo>
                    <a:pt x="1248" y="6381"/>
                  </a:lnTo>
                  <a:lnTo>
                    <a:pt x="1258" y="6363"/>
                  </a:lnTo>
                  <a:lnTo>
                    <a:pt x="1266" y="6345"/>
                  </a:lnTo>
                  <a:lnTo>
                    <a:pt x="1275" y="6329"/>
                  </a:lnTo>
                  <a:lnTo>
                    <a:pt x="1283" y="6314"/>
                  </a:lnTo>
                  <a:lnTo>
                    <a:pt x="1292" y="6299"/>
                  </a:lnTo>
                  <a:lnTo>
                    <a:pt x="1310" y="6275"/>
                  </a:lnTo>
                  <a:lnTo>
                    <a:pt x="1327" y="6254"/>
                  </a:lnTo>
                  <a:lnTo>
                    <a:pt x="1345" y="6237"/>
                  </a:lnTo>
                  <a:lnTo>
                    <a:pt x="1361" y="6224"/>
                  </a:lnTo>
                  <a:lnTo>
                    <a:pt x="1376" y="6212"/>
                  </a:lnTo>
                  <a:lnTo>
                    <a:pt x="1391" y="6205"/>
                  </a:lnTo>
                  <a:lnTo>
                    <a:pt x="1404" y="6199"/>
                  </a:lnTo>
                  <a:lnTo>
                    <a:pt x="1416" y="6195"/>
                  </a:lnTo>
                  <a:lnTo>
                    <a:pt x="1426" y="6193"/>
                  </a:lnTo>
                  <a:lnTo>
                    <a:pt x="1435" y="6192"/>
                  </a:lnTo>
                  <a:lnTo>
                    <a:pt x="1441" y="6192"/>
                  </a:lnTo>
                  <a:lnTo>
                    <a:pt x="1446" y="6192"/>
                  </a:lnTo>
                  <a:lnTo>
                    <a:pt x="1446" y="6192"/>
                  </a:lnTo>
                  <a:lnTo>
                    <a:pt x="1442" y="6188"/>
                  </a:lnTo>
                  <a:lnTo>
                    <a:pt x="1437" y="6183"/>
                  </a:lnTo>
                  <a:lnTo>
                    <a:pt x="1432" y="6175"/>
                  </a:lnTo>
                  <a:lnTo>
                    <a:pt x="1425" y="6166"/>
                  </a:lnTo>
                  <a:lnTo>
                    <a:pt x="1420" y="6155"/>
                  </a:lnTo>
                  <a:lnTo>
                    <a:pt x="1414" y="6142"/>
                  </a:lnTo>
                  <a:lnTo>
                    <a:pt x="1409" y="6125"/>
                  </a:lnTo>
                  <a:lnTo>
                    <a:pt x="1406" y="6108"/>
                  </a:lnTo>
                  <a:lnTo>
                    <a:pt x="1404" y="6088"/>
                  </a:lnTo>
                  <a:lnTo>
                    <a:pt x="1404" y="6065"/>
                  </a:lnTo>
                  <a:lnTo>
                    <a:pt x="1405" y="6053"/>
                  </a:lnTo>
                  <a:lnTo>
                    <a:pt x="1407" y="6041"/>
                  </a:lnTo>
                  <a:lnTo>
                    <a:pt x="1409" y="6027"/>
                  </a:lnTo>
                  <a:lnTo>
                    <a:pt x="1413" y="6013"/>
                  </a:lnTo>
                  <a:lnTo>
                    <a:pt x="1417" y="5999"/>
                  </a:lnTo>
                  <a:lnTo>
                    <a:pt x="1422" y="5983"/>
                  </a:lnTo>
                  <a:lnTo>
                    <a:pt x="1428" y="5968"/>
                  </a:lnTo>
                  <a:lnTo>
                    <a:pt x="1436" y="5952"/>
                  </a:lnTo>
                  <a:lnTo>
                    <a:pt x="1444" y="5934"/>
                  </a:lnTo>
                  <a:lnTo>
                    <a:pt x="1453" y="5917"/>
                  </a:lnTo>
                  <a:lnTo>
                    <a:pt x="1453" y="5917"/>
                  </a:lnTo>
                  <a:lnTo>
                    <a:pt x="1473" y="5880"/>
                  </a:lnTo>
                  <a:lnTo>
                    <a:pt x="1490" y="5844"/>
                  </a:lnTo>
                  <a:lnTo>
                    <a:pt x="1505" y="5811"/>
                  </a:lnTo>
                  <a:lnTo>
                    <a:pt x="1516" y="5780"/>
                  </a:lnTo>
                  <a:lnTo>
                    <a:pt x="1527" y="5749"/>
                  </a:lnTo>
                  <a:lnTo>
                    <a:pt x="1535" y="5719"/>
                  </a:lnTo>
                  <a:lnTo>
                    <a:pt x="1541" y="5691"/>
                  </a:lnTo>
                  <a:lnTo>
                    <a:pt x="1546" y="5663"/>
                  </a:lnTo>
                  <a:lnTo>
                    <a:pt x="1546" y="5663"/>
                  </a:lnTo>
                  <a:lnTo>
                    <a:pt x="1547" y="5654"/>
                  </a:lnTo>
                  <a:lnTo>
                    <a:pt x="1546" y="5645"/>
                  </a:lnTo>
                  <a:lnTo>
                    <a:pt x="1545" y="5636"/>
                  </a:lnTo>
                  <a:lnTo>
                    <a:pt x="1542" y="5626"/>
                  </a:lnTo>
                  <a:lnTo>
                    <a:pt x="1538" y="5617"/>
                  </a:lnTo>
                  <a:lnTo>
                    <a:pt x="1534" y="5609"/>
                  </a:lnTo>
                  <a:lnTo>
                    <a:pt x="1529" y="5600"/>
                  </a:lnTo>
                  <a:lnTo>
                    <a:pt x="1523" y="5592"/>
                  </a:lnTo>
                  <a:lnTo>
                    <a:pt x="1515" y="5585"/>
                  </a:lnTo>
                  <a:lnTo>
                    <a:pt x="1508" y="5577"/>
                  </a:lnTo>
                  <a:lnTo>
                    <a:pt x="1500" y="5571"/>
                  </a:lnTo>
                  <a:lnTo>
                    <a:pt x="1492" y="5566"/>
                  </a:lnTo>
                  <a:lnTo>
                    <a:pt x="1484" y="5561"/>
                  </a:lnTo>
                  <a:lnTo>
                    <a:pt x="1474" y="5558"/>
                  </a:lnTo>
                  <a:lnTo>
                    <a:pt x="1465" y="5556"/>
                  </a:lnTo>
                  <a:lnTo>
                    <a:pt x="1455" y="5554"/>
                  </a:lnTo>
                  <a:lnTo>
                    <a:pt x="1455" y="5554"/>
                  </a:lnTo>
                  <a:lnTo>
                    <a:pt x="1445" y="5554"/>
                  </a:lnTo>
                  <a:lnTo>
                    <a:pt x="1436" y="5555"/>
                  </a:lnTo>
                  <a:lnTo>
                    <a:pt x="1425" y="5557"/>
                  </a:lnTo>
                  <a:lnTo>
                    <a:pt x="1416" y="5560"/>
                  </a:lnTo>
                  <a:lnTo>
                    <a:pt x="1407" y="5564"/>
                  </a:lnTo>
                  <a:lnTo>
                    <a:pt x="1399" y="5568"/>
                  </a:lnTo>
                  <a:lnTo>
                    <a:pt x="1391" y="5574"/>
                  </a:lnTo>
                  <a:lnTo>
                    <a:pt x="1382" y="5579"/>
                  </a:lnTo>
                  <a:lnTo>
                    <a:pt x="1375" y="5587"/>
                  </a:lnTo>
                  <a:lnTo>
                    <a:pt x="1369" y="5593"/>
                  </a:lnTo>
                  <a:lnTo>
                    <a:pt x="1363" y="5600"/>
                  </a:lnTo>
                  <a:lnTo>
                    <a:pt x="1358" y="5608"/>
                  </a:lnTo>
                  <a:lnTo>
                    <a:pt x="1354" y="5616"/>
                  </a:lnTo>
                  <a:lnTo>
                    <a:pt x="1350" y="5624"/>
                  </a:lnTo>
                  <a:lnTo>
                    <a:pt x="1348" y="5633"/>
                  </a:lnTo>
                  <a:lnTo>
                    <a:pt x="1347" y="5641"/>
                  </a:lnTo>
                  <a:lnTo>
                    <a:pt x="1347" y="5641"/>
                  </a:lnTo>
                  <a:lnTo>
                    <a:pt x="1346" y="5661"/>
                  </a:lnTo>
                  <a:lnTo>
                    <a:pt x="1347" y="5680"/>
                  </a:lnTo>
                  <a:lnTo>
                    <a:pt x="1351" y="5695"/>
                  </a:lnTo>
                  <a:lnTo>
                    <a:pt x="1356" y="5707"/>
                  </a:lnTo>
                  <a:lnTo>
                    <a:pt x="1362" y="5717"/>
                  </a:lnTo>
                  <a:lnTo>
                    <a:pt x="1369" y="5727"/>
                  </a:lnTo>
                  <a:lnTo>
                    <a:pt x="1377" y="5734"/>
                  </a:lnTo>
                  <a:lnTo>
                    <a:pt x="1386" y="5739"/>
                  </a:lnTo>
                  <a:lnTo>
                    <a:pt x="1394" y="5743"/>
                  </a:lnTo>
                  <a:lnTo>
                    <a:pt x="1402" y="5747"/>
                  </a:lnTo>
                  <a:lnTo>
                    <a:pt x="1416" y="5752"/>
                  </a:lnTo>
                  <a:lnTo>
                    <a:pt x="1422" y="5754"/>
                  </a:lnTo>
                  <a:lnTo>
                    <a:pt x="1425" y="5756"/>
                  </a:lnTo>
                  <a:lnTo>
                    <a:pt x="1428" y="5759"/>
                  </a:lnTo>
                  <a:lnTo>
                    <a:pt x="1428" y="5762"/>
                  </a:lnTo>
                  <a:lnTo>
                    <a:pt x="1428" y="5762"/>
                  </a:lnTo>
                  <a:lnTo>
                    <a:pt x="1417" y="5798"/>
                  </a:lnTo>
                  <a:lnTo>
                    <a:pt x="1405" y="5831"/>
                  </a:lnTo>
                  <a:lnTo>
                    <a:pt x="1392" y="5861"/>
                  </a:lnTo>
                  <a:lnTo>
                    <a:pt x="1378" y="5887"/>
                  </a:lnTo>
                  <a:lnTo>
                    <a:pt x="1365" y="5912"/>
                  </a:lnTo>
                  <a:lnTo>
                    <a:pt x="1352" y="5933"/>
                  </a:lnTo>
                  <a:lnTo>
                    <a:pt x="1337" y="5953"/>
                  </a:lnTo>
                  <a:lnTo>
                    <a:pt x="1323" y="5969"/>
                  </a:lnTo>
                  <a:lnTo>
                    <a:pt x="1323" y="5969"/>
                  </a:lnTo>
                  <a:lnTo>
                    <a:pt x="1296" y="5953"/>
                  </a:lnTo>
                  <a:lnTo>
                    <a:pt x="1263" y="5933"/>
                  </a:lnTo>
                  <a:lnTo>
                    <a:pt x="1263" y="5933"/>
                  </a:lnTo>
                  <a:lnTo>
                    <a:pt x="1186" y="5891"/>
                  </a:lnTo>
                  <a:lnTo>
                    <a:pt x="1111" y="5850"/>
                  </a:lnTo>
                  <a:lnTo>
                    <a:pt x="1038" y="5811"/>
                  </a:lnTo>
                  <a:lnTo>
                    <a:pt x="1001" y="5793"/>
                  </a:lnTo>
                  <a:lnTo>
                    <a:pt x="964" y="5776"/>
                  </a:lnTo>
                  <a:lnTo>
                    <a:pt x="927" y="5758"/>
                  </a:lnTo>
                  <a:lnTo>
                    <a:pt x="889" y="5743"/>
                  </a:lnTo>
                  <a:lnTo>
                    <a:pt x="850" y="5727"/>
                  </a:lnTo>
                  <a:lnTo>
                    <a:pt x="810" y="5712"/>
                  </a:lnTo>
                  <a:lnTo>
                    <a:pt x="769" y="5698"/>
                  </a:lnTo>
                  <a:lnTo>
                    <a:pt x="727" y="5686"/>
                  </a:lnTo>
                  <a:lnTo>
                    <a:pt x="683" y="5673"/>
                  </a:lnTo>
                  <a:lnTo>
                    <a:pt x="638" y="5662"/>
                  </a:lnTo>
                  <a:lnTo>
                    <a:pt x="638" y="5662"/>
                  </a:lnTo>
                  <a:lnTo>
                    <a:pt x="655" y="5629"/>
                  </a:lnTo>
                  <a:lnTo>
                    <a:pt x="655" y="5629"/>
                  </a:lnTo>
                  <a:lnTo>
                    <a:pt x="681" y="5585"/>
                  </a:lnTo>
                  <a:lnTo>
                    <a:pt x="699" y="5553"/>
                  </a:lnTo>
                  <a:lnTo>
                    <a:pt x="706" y="5542"/>
                  </a:lnTo>
                  <a:lnTo>
                    <a:pt x="710" y="5532"/>
                  </a:lnTo>
                  <a:lnTo>
                    <a:pt x="712" y="5526"/>
                  </a:lnTo>
                  <a:lnTo>
                    <a:pt x="711" y="5524"/>
                  </a:lnTo>
                  <a:lnTo>
                    <a:pt x="710" y="5522"/>
                  </a:lnTo>
                  <a:lnTo>
                    <a:pt x="710" y="5522"/>
                  </a:lnTo>
                  <a:lnTo>
                    <a:pt x="709" y="5522"/>
                  </a:lnTo>
                  <a:lnTo>
                    <a:pt x="708" y="5522"/>
                  </a:lnTo>
                  <a:lnTo>
                    <a:pt x="702" y="5523"/>
                  </a:lnTo>
                  <a:lnTo>
                    <a:pt x="688" y="5532"/>
                  </a:lnTo>
                  <a:lnTo>
                    <a:pt x="664" y="5548"/>
                  </a:lnTo>
                  <a:lnTo>
                    <a:pt x="647" y="5557"/>
                  </a:lnTo>
                  <a:lnTo>
                    <a:pt x="628" y="5568"/>
                  </a:lnTo>
                  <a:lnTo>
                    <a:pt x="628" y="5568"/>
                  </a:lnTo>
                  <a:lnTo>
                    <a:pt x="606" y="5579"/>
                  </a:lnTo>
                  <a:lnTo>
                    <a:pt x="588" y="5589"/>
                  </a:lnTo>
                  <a:lnTo>
                    <a:pt x="573" y="5595"/>
                  </a:lnTo>
                  <a:lnTo>
                    <a:pt x="558" y="5600"/>
                  </a:lnTo>
                  <a:lnTo>
                    <a:pt x="545" y="5604"/>
                  </a:lnTo>
                  <a:lnTo>
                    <a:pt x="532" y="5607"/>
                  </a:lnTo>
                  <a:lnTo>
                    <a:pt x="504" y="5611"/>
                  </a:lnTo>
                  <a:lnTo>
                    <a:pt x="504" y="5611"/>
                  </a:lnTo>
                  <a:lnTo>
                    <a:pt x="495" y="5611"/>
                  </a:lnTo>
                  <a:lnTo>
                    <a:pt x="486" y="5610"/>
                  </a:lnTo>
                  <a:lnTo>
                    <a:pt x="468" y="5607"/>
                  </a:lnTo>
                  <a:lnTo>
                    <a:pt x="453" y="5603"/>
                  </a:lnTo>
                  <a:lnTo>
                    <a:pt x="446" y="5603"/>
                  </a:lnTo>
                  <a:lnTo>
                    <a:pt x="441" y="5604"/>
                  </a:lnTo>
                  <a:lnTo>
                    <a:pt x="441" y="5604"/>
                  </a:lnTo>
                  <a:lnTo>
                    <a:pt x="435" y="5607"/>
                  </a:lnTo>
                  <a:lnTo>
                    <a:pt x="428" y="5613"/>
                  </a:lnTo>
                  <a:lnTo>
                    <a:pt x="423" y="5620"/>
                  </a:lnTo>
                  <a:lnTo>
                    <a:pt x="418" y="5629"/>
                  </a:lnTo>
                  <a:lnTo>
                    <a:pt x="413" y="5642"/>
                  </a:lnTo>
                  <a:lnTo>
                    <a:pt x="408" y="5656"/>
                  </a:lnTo>
                  <a:lnTo>
                    <a:pt x="395" y="5693"/>
                  </a:lnTo>
                  <a:lnTo>
                    <a:pt x="395" y="5693"/>
                  </a:lnTo>
                  <a:lnTo>
                    <a:pt x="370" y="5764"/>
                  </a:lnTo>
                  <a:lnTo>
                    <a:pt x="363" y="5783"/>
                  </a:lnTo>
                  <a:lnTo>
                    <a:pt x="363" y="5783"/>
                  </a:lnTo>
                  <a:lnTo>
                    <a:pt x="355" y="5801"/>
                  </a:lnTo>
                  <a:lnTo>
                    <a:pt x="348" y="5815"/>
                  </a:lnTo>
                  <a:lnTo>
                    <a:pt x="335" y="5834"/>
                  </a:lnTo>
                  <a:lnTo>
                    <a:pt x="331" y="5842"/>
                  </a:lnTo>
                  <a:lnTo>
                    <a:pt x="327" y="5849"/>
                  </a:lnTo>
                  <a:lnTo>
                    <a:pt x="324" y="5857"/>
                  </a:lnTo>
                  <a:lnTo>
                    <a:pt x="322" y="5867"/>
                  </a:lnTo>
                  <a:close/>
                  <a:moveTo>
                    <a:pt x="390" y="969"/>
                  </a:moveTo>
                  <a:lnTo>
                    <a:pt x="390" y="969"/>
                  </a:lnTo>
                  <a:lnTo>
                    <a:pt x="419" y="968"/>
                  </a:lnTo>
                  <a:lnTo>
                    <a:pt x="451" y="965"/>
                  </a:lnTo>
                  <a:lnTo>
                    <a:pt x="483" y="962"/>
                  </a:lnTo>
                  <a:lnTo>
                    <a:pt x="513" y="958"/>
                  </a:lnTo>
                  <a:lnTo>
                    <a:pt x="563" y="952"/>
                  </a:lnTo>
                  <a:lnTo>
                    <a:pt x="583" y="948"/>
                  </a:lnTo>
                  <a:lnTo>
                    <a:pt x="580" y="644"/>
                  </a:lnTo>
                  <a:lnTo>
                    <a:pt x="580" y="644"/>
                  </a:lnTo>
                  <a:lnTo>
                    <a:pt x="531" y="637"/>
                  </a:lnTo>
                  <a:lnTo>
                    <a:pt x="429" y="621"/>
                  </a:lnTo>
                  <a:lnTo>
                    <a:pt x="429" y="621"/>
                  </a:lnTo>
                  <a:lnTo>
                    <a:pt x="416" y="620"/>
                  </a:lnTo>
                  <a:lnTo>
                    <a:pt x="404" y="619"/>
                  </a:lnTo>
                  <a:lnTo>
                    <a:pt x="392" y="619"/>
                  </a:lnTo>
                  <a:lnTo>
                    <a:pt x="381" y="620"/>
                  </a:lnTo>
                  <a:lnTo>
                    <a:pt x="371" y="622"/>
                  </a:lnTo>
                  <a:lnTo>
                    <a:pt x="362" y="625"/>
                  </a:lnTo>
                  <a:lnTo>
                    <a:pt x="353" y="628"/>
                  </a:lnTo>
                  <a:lnTo>
                    <a:pt x="346" y="632"/>
                  </a:lnTo>
                  <a:lnTo>
                    <a:pt x="338" y="636"/>
                  </a:lnTo>
                  <a:lnTo>
                    <a:pt x="331" y="641"/>
                  </a:lnTo>
                  <a:lnTo>
                    <a:pt x="325" y="646"/>
                  </a:lnTo>
                  <a:lnTo>
                    <a:pt x="320" y="651"/>
                  </a:lnTo>
                  <a:lnTo>
                    <a:pt x="311" y="664"/>
                  </a:lnTo>
                  <a:lnTo>
                    <a:pt x="304" y="676"/>
                  </a:lnTo>
                  <a:lnTo>
                    <a:pt x="298" y="689"/>
                  </a:lnTo>
                  <a:lnTo>
                    <a:pt x="293" y="702"/>
                  </a:lnTo>
                  <a:lnTo>
                    <a:pt x="290" y="715"/>
                  </a:lnTo>
                  <a:lnTo>
                    <a:pt x="288" y="725"/>
                  </a:lnTo>
                  <a:lnTo>
                    <a:pt x="287" y="742"/>
                  </a:lnTo>
                  <a:lnTo>
                    <a:pt x="287" y="748"/>
                  </a:lnTo>
                  <a:lnTo>
                    <a:pt x="291" y="832"/>
                  </a:lnTo>
                  <a:lnTo>
                    <a:pt x="291" y="832"/>
                  </a:lnTo>
                  <a:lnTo>
                    <a:pt x="291" y="838"/>
                  </a:lnTo>
                  <a:lnTo>
                    <a:pt x="293" y="854"/>
                  </a:lnTo>
                  <a:lnTo>
                    <a:pt x="298" y="875"/>
                  </a:lnTo>
                  <a:lnTo>
                    <a:pt x="302" y="887"/>
                  </a:lnTo>
                  <a:lnTo>
                    <a:pt x="306" y="901"/>
                  </a:lnTo>
                  <a:lnTo>
                    <a:pt x="311" y="913"/>
                  </a:lnTo>
                  <a:lnTo>
                    <a:pt x="318" y="925"/>
                  </a:lnTo>
                  <a:lnTo>
                    <a:pt x="326" y="938"/>
                  </a:lnTo>
                  <a:lnTo>
                    <a:pt x="335" y="948"/>
                  </a:lnTo>
                  <a:lnTo>
                    <a:pt x="340" y="952"/>
                  </a:lnTo>
                  <a:lnTo>
                    <a:pt x="347" y="956"/>
                  </a:lnTo>
                  <a:lnTo>
                    <a:pt x="353" y="960"/>
                  </a:lnTo>
                  <a:lnTo>
                    <a:pt x="359" y="963"/>
                  </a:lnTo>
                  <a:lnTo>
                    <a:pt x="366" y="965"/>
                  </a:lnTo>
                  <a:lnTo>
                    <a:pt x="373" y="967"/>
                  </a:lnTo>
                  <a:lnTo>
                    <a:pt x="381" y="968"/>
                  </a:lnTo>
                  <a:lnTo>
                    <a:pt x="390" y="969"/>
                  </a:lnTo>
                  <a:close/>
                  <a:moveTo>
                    <a:pt x="1101" y="856"/>
                  </a:moveTo>
                  <a:lnTo>
                    <a:pt x="1101" y="856"/>
                  </a:lnTo>
                  <a:lnTo>
                    <a:pt x="1103" y="835"/>
                  </a:lnTo>
                  <a:lnTo>
                    <a:pt x="1103" y="813"/>
                  </a:lnTo>
                  <a:lnTo>
                    <a:pt x="1103" y="770"/>
                  </a:lnTo>
                  <a:lnTo>
                    <a:pt x="1103" y="770"/>
                  </a:lnTo>
                  <a:lnTo>
                    <a:pt x="1102" y="609"/>
                  </a:lnTo>
                  <a:lnTo>
                    <a:pt x="1102" y="609"/>
                  </a:lnTo>
                  <a:lnTo>
                    <a:pt x="1102" y="599"/>
                  </a:lnTo>
                  <a:lnTo>
                    <a:pt x="1101" y="589"/>
                  </a:lnTo>
                  <a:lnTo>
                    <a:pt x="1100" y="578"/>
                  </a:lnTo>
                  <a:lnTo>
                    <a:pt x="1097" y="565"/>
                  </a:lnTo>
                  <a:lnTo>
                    <a:pt x="1094" y="555"/>
                  </a:lnTo>
                  <a:lnTo>
                    <a:pt x="1092" y="551"/>
                  </a:lnTo>
                  <a:lnTo>
                    <a:pt x="1089" y="548"/>
                  </a:lnTo>
                  <a:lnTo>
                    <a:pt x="1086" y="546"/>
                  </a:lnTo>
                  <a:lnTo>
                    <a:pt x="1082" y="545"/>
                  </a:lnTo>
                  <a:lnTo>
                    <a:pt x="1082" y="545"/>
                  </a:lnTo>
                  <a:lnTo>
                    <a:pt x="1049" y="545"/>
                  </a:lnTo>
                  <a:lnTo>
                    <a:pt x="1031" y="546"/>
                  </a:lnTo>
                  <a:lnTo>
                    <a:pt x="1020" y="547"/>
                  </a:lnTo>
                  <a:lnTo>
                    <a:pt x="1020" y="547"/>
                  </a:lnTo>
                  <a:lnTo>
                    <a:pt x="1017" y="552"/>
                  </a:lnTo>
                  <a:lnTo>
                    <a:pt x="1015" y="559"/>
                  </a:lnTo>
                  <a:lnTo>
                    <a:pt x="1009" y="578"/>
                  </a:lnTo>
                  <a:lnTo>
                    <a:pt x="1003" y="597"/>
                  </a:lnTo>
                  <a:lnTo>
                    <a:pt x="1000" y="604"/>
                  </a:lnTo>
                  <a:lnTo>
                    <a:pt x="998" y="609"/>
                  </a:lnTo>
                  <a:lnTo>
                    <a:pt x="978" y="547"/>
                  </a:lnTo>
                  <a:lnTo>
                    <a:pt x="978" y="547"/>
                  </a:lnTo>
                  <a:lnTo>
                    <a:pt x="962" y="546"/>
                  </a:lnTo>
                  <a:lnTo>
                    <a:pt x="939" y="546"/>
                  </a:lnTo>
                  <a:lnTo>
                    <a:pt x="914" y="547"/>
                  </a:lnTo>
                  <a:lnTo>
                    <a:pt x="900" y="549"/>
                  </a:lnTo>
                  <a:lnTo>
                    <a:pt x="900" y="549"/>
                  </a:lnTo>
                  <a:lnTo>
                    <a:pt x="895" y="561"/>
                  </a:lnTo>
                  <a:lnTo>
                    <a:pt x="889" y="579"/>
                  </a:lnTo>
                  <a:lnTo>
                    <a:pt x="882" y="597"/>
                  </a:lnTo>
                  <a:lnTo>
                    <a:pt x="877" y="609"/>
                  </a:lnTo>
                  <a:lnTo>
                    <a:pt x="858" y="550"/>
                  </a:lnTo>
                  <a:lnTo>
                    <a:pt x="858" y="550"/>
                  </a:lnTo>
                  <a:lnTo>
                    <a:pt x="845" y="549"/>
                  </a:lnTo>
                  <a:lnTo>
                    <a:pt x="821" y="549"/>
                  </a:lnTo>
                  <a:lnTo>
                    <a:pt x="797" y="550"/>
                  </a:lnTo>
                  <a:lnTo>
                    <a:pt x="788" y="551"/>
                  </a:lnTo>
                  <a:lnTo>
                    <a:pt x="784" y="551"/>
                  </a:lnTo>
                  <a:lnTo>
                    <a:pt x="784" y="551"/>
                  </a:lnTo>
                  <a:lnTo>
                    <a:pt x="780" y="556"/>
                  </a:lnTo>
                  <a:lnTo>
                    <a:pt x="777" y="563"/>
                  </a:lnTo>
                  <a:lnTo>
                    <a:pt x="770" y="581"/>
                  </a:lnTo>
                  <a:lnTo>
                    <a:pt x="763" y="598"/>
                  </a:lnTo>
                  <a:lnTo>
                    <a:pt x="758" y="609"/>
                  </a:lnTo>
                  <a:lnTo>
                    <a:pt x="739" y="551"/>
                  </a:lnTo>
                  <a:lnTo>
                    <a:pt x="739" y="551"/>
                  </a:lnTo>
                  <a:lnTo>
                    <a:pt x="722" y="551"/>
                  </a:lnTo>
                  <a:lnTo>
                    <a:pt x="691" y="551"/>
                  </a:lnTo>
                  <a:lnTo>
                    <a:pt x="691" y="551"/>
                  </a:lnTo>
                  <a:lnTo>
                    <a:pt x="686" y="552"/>
                  </a:lnTo>
                  <a:lnTo>
                    <a:pt x="682" y="553"/>
                  </a:lnTo>
                  <a:lnTo>
                    <a:pt x="678" y="555"/>
                  </a:lnTo>
                  <a:lnTo>
                    <a:pt x="674" y="557"/>
                  </a:lnTo>
                  <a:lnTo>
                    <a:pt x="668" y="564"/>
                  </a:lnTo>
                  <a:lnTo>
                    <a:pt x="663" y="573"/>
                  </a:lnTo>
                  <a:lnTo>
                    <a:pt x="658" y="581"/>
                  </a:lnTo>
                  <a:lnTo>
                    <a:pt x="655" y="591"/>
                  </a:lnTo>
                  <a:lnTo>
                    <a:pt x="654" y="600"/>
                  </a:lnTo>
                  <a:lnTo>
                    <a:pt x="653" y="608"/>
                  </a:lnTo>
                  <a:lnTo>
                    <a:pt x="653" y="608"/>
                  </a:lnTo>
                  <a:lnTo>
                    <a:pt x="654" y="686"/>
                  </a:lnTo>
                  <a:lnTo>
                    <a:pt x="655" y="765"/>
                  </a:lnTo>
                  <a:lnTo>
                    <a:pt x="655" y="765"/>
                  </a:lnTo>
                  <a:lnTo>
                    <a:pt x="658" y="869"/>
                  </a:lnTo>
                  <a:lnTo>
                    <a:pt x="661" y="947"/>
                  </a:lnTo>
                  <a:lnTo>
                    <a:pt x="661" y="947"/>
                  </a:lnTo>
                  <a:lnTo>
                    <a:pt x="680" y="946"/>
                  </a:lnTo>
                  <a:lnTo>
                    <a:pt x="690" y="944"/>
                  </a:lnTo>
                  <a:lnTo>
                    <a:pt x="698" y="943"/>
                  </a:lnTo>
                  <a:lnTo>
                    <a:pt x="707" y="941"/>
                  </a:lnTo>
                  <a:lnTo>
                    <a:pt x="715" y="938"/>
                  </a:lnTo>
                  <a:lnTo>
                    <a:pt x="721" y="933"/>
                  </a:lnTo>
                  <a:lnTo>
                    <a:pt x="727" y="929"/>
                  </a:lnTo>
                  <a:lnTo>
                    <a:pt x="727" y="929"/>
                  </a:lnTo>
                  <a:lnTo>
                    <a:pt x="732" y="924"/>
                  </a:lnTo>
                  <a:lnTo>
                    <a:pt x="736" y="919"/>
                  </a:lnTo>
                  <a:lnTo>
                    <a:pt x="743" y="908"/>
                  </a:lnTo>
                  <a:lnTo>
                    <a:pt x="748" y="897"/>
                  </a:lnTo>
                  <a:lnTo>
                    <a:pt x="753" y="886"/>
                  </a:lnTo>
                  <a:lnTo>
                    <a:pt x="756" y="876"/>
                  </a:lnTo>
                  <a:lnTo>
                    <a:pt x="757" y="869"/>
                  </a:lnTo>
                  <a:lnTo>
                    <a:pt x="758" y="862"/>
                  </a:lnTo>
                  <a:lnTo>
                    <a:pt x="758" y="862"/>
                  </a:lnTo>
                  <a:lnTo>
                    <a:pt x="758" y="882"/>
                  </a:lnTo>
                  <a:lnTo>
                    <a:pt x="758" y="912"/>
                  </a:lnTo>
                  <a:lnTo>
                    <a:pt x="759" y="942"/>
                  </a:lnTo>
                  <a:lnTo>
                    <a:pt x="761" y="965"/>
                  </a:lnTo>
                  <a:lnTo>
                    <a:pt x="761" y="965"/>
                  </a:lnTo>
                  <a:lnTo>
                    <a:pt x="761" y="966"/>
                  </a:lnTo>
                  <a:lnTo>
                    <a:pt x="763" y="967"/>
                  </a:lnTo>
                  <a:lnTo>
                    <a:pt x="769" y="969"/>
                  </a:lnTo>
                  <a:lnTo>
                    <a:pt x="778" y="970"/>
                  </a:lnTo>
                  <a:lnTo>
                    <a:pt x="789" y="970"/>
                  </a:lnTo>
                  <a:lnTo>
                    <a:pt x="803" y="968"/>
                  </a:lnTo>
                  <a:lnTo>
                    <a:pt x="816" y="963"/>
                  </a:lnTo>
                  <a:lnTo>
                    <a:pt x="822" y="960"/>
                  </a:lnTo>
                  <a:lnTo>
                    <a:pt x="829" y="957"/>
                  </a:lnTo>
                  <a:lnTo>
                    <a:pt x="835" y="952"/>
                  </a:lnTo>
                  <a:lnTo>
                    <a:pt x="842" y="947"/>
                  </a:lnTo>
                  <a:lnTo>
                    <a:pt x="842" y="947"/>
                  </a:lnTo>
                  <a:lnTo>
                    <a:pt x="850" y="937"/>
                  </a:lnTo>
                  <a:lnTo>
                    <a:pt x="857" y="925"/>
                  </a:lnTo>
                  <a:lnTo>
                    <a:pt x="862" y="913"/>
                  </a:lnTo>
                  <a:lnTo>
                    <a:pt x="866" y="901"/>
                  </a:lnTo>
                  <a:lnTo>
                    <a:pt x="873" y="878"/>
                  </a:lnTo>
                  <a:lnTo>
                    <a:pt x="877" y="862"/>
                  </a:lnTo>
                  <a:lnTo>
                    <a:pt x="877" y="862"/>
                  </a:lnTo>
                  <a:lnTo>
                    <a:pt x="877" y="893"/>
                  </a:lnTo>
                  <a:lnTo>
                    <a:pt x="878" y="926"/>
                  </a:lnTo>
                  <a:lnTo>
                    <a:pt x="880" y="953"/>
                  </a:lnTo>
                  <a:lnTo>
                    <a:pt x="881" y="962"/>
                  </a:lnTo>
                  <a:lnTo>
                    <a:pt x="882" y="964"/>
                  </a:lnTo>
                  <a:lnTo>
                    <a:pt x="883" y="965"/>
                  </a:lnTo>
                  <a:lnTo>
                    <a:pt x="883" y="965"/>
                  </a:lnTo>
                  <a:lnTo>
                    <a:pt x="890" y="966"/>
                  </a:lnTo>
                  <a:lnTo>
                    <a:pt x="898" y="966"/>
                  </a:lnTo>
                  <a:lnTo>
                    <a:pt x="908" y="965"/>
                  </a:lnTo>
                  <a:lnTo>
                    <a:pt x="919" y="963"/>
                  </a:lnTo>
                  <a:lnTo>
                    <a:pt x="930" y="960"/>
                  </a:lnTo>
                  <a:lnTo>
                    <a:pt x="942" y="956"/>
                  </a:lnTo>
                  <a:lnTo>
                    <a:pt x="953" y="950"/>
                  </a:lnTo>
                  <a:lnTo>
                    <a:pt x="958" y="946"/>
                  </a:lnTo>
                  <a:lnTo>
                    <a:pt x="962" y="942"/>
                  </a:lnTo>
                  <a:lnTo>
                    <a:pt x="962" y="942"/>
                  </a:lnTo>
                  <a:lnTo>
                    <a:pt x="970" y="932"/>
                  </a:lnTo>
                  <a:lnTo>
                    <a:pt x="978" y="922"/>
                  </a:lnTo>
                  <a:lnTo>
                    <a:pt x="984" y="912"/>
                  </a:lnTo>
                  <a:lnTo>
                    <a:pt x="989" y="901"/>
                  </a:lnTo>
                  <a:lnTo>
                    <a:pt x="992" y="890"/>
                  </a:lnTo>
                  <a:lnTo>
                    <a:pt x="995" y="879"/>
                  </a:lnTo>
                  <a:lnTo>
                    <a:pt x="998" y="862"/>
                  </a:lnTo>
                  <a:lnTo>
                    <a:pt x="998" y="862"/>
                  </a:lnTo>
                  <a:lnTo>
                    <a:pt x="998" y="891"/>
                  </a:lnTo>
                  <a:lnTo>
                    <a:pt x="999" y="915"/>
                  </a:lnTo>
                  <a:lnTo>
                    <a:pt x="1001" y="936"/>
                  </a:lnTo>
                  <a:lnTo>
                    <a:pt x="1001" y="936"/>
                  </a:lnTo>
                  <a:lnTo>
                    <a:pt x="1015" y="935"/>
                  </a:lnTo>
                  <a:lnTo>
                    <a:pt x="1024" y="933"/>
                  </a:lnTo>
                  <a:lnTo>
                    <a:pt x="1032" y="931"/>
                  </a:lnTo>
                  <a:lnTo>
                    <a:pt x="1032" y="931"/>
                  </a:lnTo>
                  <a:lnTo>
                    <a:pt x="1046" y="925"/>
                  </a:lnTo>
                  <a:lnTo>
                    <a:pt x="1057" y="920"/>
                  </a:lnTo>
                  <a:lnTo>
                    <a:pt x="1068" y="913"/>
                  </a:lnTo>
                  <a:lnTo>
                    <a:pt x="1068" y="913"/>
                  </a:lnTo>
                  <a:lnTo>
                    <a:pt x="1078" y="905"/>
                  </a:lnTo>
                  <a:lnTo>
                    <a:pt x="1083" y="900"/>
                  </a:lnTo>
                  <a:lnTo>
                    <a:pt x="1088" y="894"/>
                  </a:lnTo>
                  <a:lnTo>
                    <a:pt x="1092" y="887"/>
                  </a:lnTo>
                  <a:lnTo>
                    <a:pt x="1096" y="878"/>
                  </a:lnTo>
                  <a:lnTo>
                    <a:pt x="1099" y="868"/>
                  </a:lnTo>
                  <a:lnTo>
                    <a:pt x="1101" y="856"/>
                  </a:lnTo>
                  <a:close/>
                  <a:moveTo>
                    <a:pt x="1266" y="1010"/>
                  </a:moveTo>
                  <a:lnTo>
                    <a:pt x="1266" y="916"/>
                  </a:lnTo>
                  <a:lnTo>
                    <a:pt x="1266" y="916"/>
                  </a:lnTo>
                  <a:lnTo>
                    <a:pt x="1261" y="910"/>
                  </a:lnTo>
                  <a:lnTo>
                    <a:pt x="1255" y="902"/>
                  </a:lnTo>
                  <a:lnTo>
                    <a:pt x="1247" y="891"/>
                  </a:lnTo>
                  <a:lnTo>
                    <a:pt x="1240" y="875"/>
                  </a:lnTo>
                  <a:lnTo>
                    <a:pt x="1237" y="866"/>
                  </a:lnTo>
                  <a:lnTo>
                    <a:pt x="1234" y="856"/>
                  </a:lnTo>
                  <a:lnTo>
                    <a:pt x="1232" y="845"/>
                  </a:lnTo>
                  <a:lnTo>
                    <a:pt x="1229" y="831"/>
                  </a:lnTo>
                  <a:lnTo>
                    <a:pt x="1228" y="818"/>
                  </a:lnTo>
                  <a:lnTo>
                    <a:pt x="1227" y="803"/>
                  </a:lnTo>
                  <a:lnTo>
                    <a:pt x="1227" y="803"/>
                  </a:lnTo>
                  <a:lnTo>
                    <a:pt x="1227" y="792"/>
                  </a:lnTo>
                  <a:lnTo>
                    <a:pt x="1228" y="782"/>
                  </a:lnTo>
                  <a:lnTo>
                    <a:pt x="1229" y="772"/>
                  </a:lnTo>
                  <a:lnTo>
                    <a:pt x="1232" y="762"/>
                  </a:lnTo>
                  <a:lnTo>
                    <a:pt x="1238" y="743"/>
                  </a:lnTo>
                  <a:lnTo>
                    <a:pt x="1244" y="727"/>
                  </a:lnTo>
                  <a:lnTo>
                    <a:pt x="1252" y="714"/>
                  </a:lnTo>
                  <a:lnTo>
                    <a:pt x="1258" y="702"/>
                  </a:lnTo>
                  <a:lnTo>
                    <a:pt x="1264" y="693"/>
                  </a:lnTo>
                  <a:lnTo>
                    <a:pt x="1263" y="603"/>
                  </a:lnTo>
                  <a:lnTo>
                    <a:pt x="1263" y="603"/>
                  </a:lnTo>
                  <a:lnTo>
                    <a:pt x="1254" y="596"/>
                  </a:lnTo>
                  <a:lnTo>
                    <a:pt x="1230" y="581"/>
                  </a:lnTo>
                  <a:lnTo>
                    <a:pt x="1216" y="573"/>
                  </a:lnTo>
                  <a:lnTo>
                    <a:pt x="1201" y="565"/>
                  </a:lnTo>
                  <a:lnTo>
                    <a:pt x="1194" y="562"/>
                  </a:lnTo>
                  <a:lnTo>
                    <a:pt x="1188" y="561"/>
                  </a:lnTo>
                  <a:lnTo>
                    <a:pt x="1182" y="560"/>
                  </a:lnTo>
                  <a:lnTo>
                    <a:pt x="1176" y="560"/>
                  </a:lnTo>
                  <a:lnTo>
                    <a:pt x="1177" y="887"/>
                  </a:lnTo>
                  <a:lnTo>
                    <a:pt x="1177" y="887"/>
                  </a:lnTo>
                  <a:lnTo>
                    <a:pt x="1177" y="899"/>
                  </a:lnTo>
                  <a:lnTo>
                    <a:pt x="1174" y="909"/>
                  </a:lnTo>
                  <a:lnTo>
                    <a:pt x="1170" y="920"/>
                  </a:lnTo>
                  <a:lnTo>
                    <a:pt x="1164" y="930"/>
                  </a:lnTo>
                  <a:lnTo>
                    <a:pt x="1156" y="942"/>
                  </a:lnTo>
                  <a:lnTo>
                    <a:pt x="1148" y="952"/>
                  </a:lnTo>
                  <a:lnTo>
                    <a:pt x="1138" y="962"/>
                  </a:lnTo>
                  <a:lnTo>
                    <a:pt x="1128" y="971"/>
                  </a:lnTo>
                  <a:lnTo>
                    <a:pt x="1117" y="981"/>
                  </a:lnTo>
                  <a:lnTo>
                    <a:pt x="1104" y="989"/>
                  </a:lnTo>
                  <a:lnTo>
                    <a:pt x="1092" y="997"/>
                  </a:lnTo>
                  <a:lnTo>
                    <a:pt x="1079" y="1003"/>
                  </a:lnTo>
                  <a:lnTo>
                    <a:pt x="1065" y="1009"/>
                  </a:lnTo>
                  <a:lnTo>
                    <a:pt x="1052" y="1014"/>
                  </a:lnTo>
                  <a:lnTo>
                    <a:pt x="1039" y="1018"/>
                  </a:lnTo>
                  <a:lnTo>
                    <a:pt x="1026" y="1021"/>
                  </a:lnTo>
                  <a:lnTo>
                    <a:pt x="1026" y="1021"/>
                  </a:lnTo>
                  <a:lnTo>
                    <a:pt x="996" y="1027"/>
                  </a:lnTo>
                  <a:lnTo>
                    <a:pt x="967" y="1031"/>
                  </a:lnTo>
                  <a:lnTo>
                    <a:pt x="939" y="1034"/>
                  </a:lnTo>
                  <a:lnTo>
                    <a:pt x="911" y="1037"/>
                  </a:lnTo>
                  <a:lnTo>
                    <a:pt x="858" y="1040"/>
                  </a:lnTo>
                  <a:lnTo>
                    <a:pt x="810" y="1042"/>
                  </a:lnTo>
                  <a:lnTo>
                    <a:pt x="770" y="1042"/>
                  </a:lnTo>
                  <a:lnTo>
                    <a:pt x="739" y="1042"/>
                  </a:lnTo>
                  <a:lnTo>
                    <a:pt x="712" y="1041"/>
                  </a:lnTo>
                  <a:lnTo>
                    <a:pt x="712" y="1041"/>
                  </a:lnTo>
                  <a:lnTo>
                    <a:pt x="713" y="1048"/>
                  </a:lnTo>
                  <a:lnTo>
                    <a:pt x="716" y="1068"/>
                  </a:lnTo>
                  <a:lnTo>
                    <a:pt x="722" y="1095"/>
                  </a:lnTo>
                  <a:lnTo>
                    <a:pt x="725" y="1110"/>
                  </a:lnTo>
                  <a:lnTo>
                    <a:pt x="730" y="1126"/>
                  </a:lnTo>
                  <a:lnTo>
                    <a:pt x="730" y="1126"/>
                  </a:lnTo>
                  <a:lnTo>
                    <a:pt x="735" y="1136"/>
                  </a:lnTo>
                  <a:lnTo>
                    <a:pt x="741" y="1146"/>
                  </a:lnTo>
                  <a:lnTo>
                    <a:pt x="748" y="1155"/>
                  </a:lnTo>
                  <a:lnTo>
                    <a:pt x="756" y="1164"/>
                  </a:lnTo>
                  <a:lnTo>
                    <a:pt x="769" y="1176"/>
                  </a:lnTo>
                  <a:lnTo>
                    <a:pt x="774" y="1180"/>
                  </a:lnTo>
                  <a:lnTo>
                    <a:pt x="1163" y="1180"/>
                  </a:lnTo>
                  <a:lnTo>
                    <a:pt x="1266" y="1010"/>
                  </a:lnTo>
                  <a:close/>
                  <a:moveTo>
                    <a:pt x="773" y="1398"/>
                  </a:moveTo>
                  <a:lnTo>
                    <a:pt x="1164" y="1398"/>
                  </a:lnTo>
                  <a:lnTo>
                    <a:pt x="1164" y="1398"/>
                  </a:lnTo>
                  <a:lnTo>
                    <a:pt x="1175" y="1365"/>
                  </a:lnTo>
                  <a:lnTo>
                    <a:pt x="1183" y="1339"/>
                  </a:lnTo>
                  <a:lnTo>
                    <a:pt x="1186" y="1328"/>
                  </a:lnTo>
                  <a:lnTo>
                    <a:pt x="1188" y="1319"/>
                  </a:lnTo>
                  <a:lnTo>
                    <a:pt x="1170" y="1256"/>
                  </a:lnTo>
                  <a:lnTo>
                    <a:pt x="775" y="1256"/>
                  </a:lnTo>
                  <a:lnTo>
                    <a:pt x="753" y="1321"/>
                  </a:lnTo>
                  <a:lnTo>
                    <a:pt x="773" y="1398"/>
                  </a:lnTo>
                  <a:close/>
                  <a:moveTo>
                    <a:pt x="1164" y="1471"/>
                  </a:moveTo>
                  <a:lnTo>
                    <a:pt x="782" y="1471"/>
                  </a:lnTo>
                  <a:lnTo>
                    <a:pt x="780" y="1976"/>
                  </a:lnTo>
                  <a:lnTo>
                    <a:pt x="1111" y="1985"/>
                  </a:lnTo>
                  <a:lnTo>
                    <a:pt x="1216" y="1902"/>
                  </a:lnTo>
                  <a:lnTo>
                    <a:pt x="1164" y="1471"/>
                  </a:lnTo>
                  <a:close/>
                  <a:moveTo>
                    <a:pt x="1343" y="2103"/>
                  </a:moveTo>
                  <a:lnTo>
                    <a:pt x="1343" y="2103"/>
                  </a:lnTo>
                  <a:lnTo>
                    <a:pt x="1309" y="2079"/>
                  </a:lnTo>
                  <a:lnTo>
                    <a:pt x="1284" y="2061"/>
                  </a:lnTo>
                  <a:lnTo>
                    <a:pt x="1276" y="2054"/>
                  </a:lnTo>
                  <a:lnTo>
                    <a:pt x="1271" y="2049"/>
                  </a:lnTo>
                  <a:lnTo>
                    <a:pt x="1271" y="2049"/>
                  </a:lnTo>
                  <a:lnTo>
                    <a:pt x="1269" y="2043"/>
                  </a:lnTo>
                  <a:lnTo>
                    <a:pt x="1267" y="2033"/>
                  </a:lnTo>
                  <a:lnTo>
                    <a:pt x="1263" y="2004"/>
                  </a:lnTo>
                  <a:lnTo>
                    <a:pt x="1260" y="1964"/>
                  </a:lnTo>
                  <a:lnTo>
                    <a:pt x="1138" y="2062"/>
                  </a:lnTo>
                  <a:lnTo>
                    <a:pt x="765" y="2061"/>
                  </a:lnTo>
                  <a:lnTo>
                    <a:pt x="765" y="2061"/>
                  </a:lnTo>
                  <a:lnTo>
                    <a:pt x="765" y="2062"/>
                  </a:lnTo>
                  <a:lnTo>
                    <a:pt x="764" y="2064"/>
                  </a:lnTo>
                  <a:lnTo>
                    <a:pt x="762" y="2072"/>
                  </a:lnTo>
                  <a:lnTo>
                    <a:pt x="760" y="2103"/>
                  </a:lnTo>
                  <a:lnTo>
                    <a:pt x="759" y="2147"/>
                  </a:lnTo>
                  <a:lnTo>
                    <a:pt x="758" y="2197"/>
                  </a:lnTo>
                  <a:lnTo>
                    <a:pt x="757" y="2291"/>
                  </a:lnTo>
                  <a:lnTo>
                    <a:pt x="757" y="2333"/>
                  </a:lnTo>
                  <a:lnTo>
                    <a:pt x="757" y="2333"/>
                  </a:lnTo>
                  <a:lnTo>
                    <a:pt x="786" y="2359"/>
                  </a:lnTo>
                  <a:lnTo>
                    <a:pt x="852" y="2412"/>
                  </a:lnTo>
                  <a:lnTo>
                    <a:pt x="888" y="2441"/>
                  </a:lnTo>
                  <a:lnTo>
                    <a:pt x="919" y="2465"/>
                  </a:lnTo>
                  <a:lnTo>
                    <a:pt x="943" y="2481"/>
                  </a:lnTo>
                  <a:lnTo>
                    <a:pt x="950" y="2486"/>
                  </a:lnTo>
                  <a:lnTo>
                    <a:pt x="952" y="2487"/>
                  </a:lnTo>
                  <a:lnTo>
                    <a:pt x="954" y="2487"/>
                  </a:lnTo>
                  <a:lnTo>
                    <a:pt x="1205" y="2170"/>
                  </a:lnTo>
                  <a:lnTo>
                    <a:pt x="1343" y="2103"/>
                  </a:lnTo>
                  <a:close/>
                  <a:moveTo>
                    <a:pt x="1259" y="2225"/>
                  </a:moveTo>
                  <a:lnTo>
                    <a:pt x="1033" y="2515"/>
                  </a:lnTo>
                  <a:lnTo>
                    <a:pt x="1402" y="2669"/>
                  </a:lnTo>
                  <a:lnTo>
                    <a:pt x="1402" y="2669"/>
                  </a:lnTo>
                  <a:lnTo>
                    <a:pt x="1442" y="2647"/>
                  </a:lnTo>
                  <a:lnTo>
                    <a:pt x="1485" y="2624"/>
                  </a:lnTo>
                  <a:lnTo>
                    <a:pt x="1528" y="2599"/>
                  </a:lnTo>
                  <a:lnTo>
                    <a:pt x="1571" y="2573"/>
                  </a:lnTo>
                  <a:lnTo>
                    <a:pt x="1656" y="2521"/>
                  </a:lnTo>
                  <a:lnTo>
                    <a:pt x="1736" y="2471"/>
                  </a:lnTo>
                  <a:lnTo>
                    <a:pt x="1806" y="2426"/>
                  </a:lnTo>
                  <a:lnTo>
                    <a:pt x="1862" y="2389"/>
                  </a:lnTo>
                  <a:lnTo>
                    <a:pt x="1912" y="2356"/>
                  </a:lnTo>
                  <a:lnTo>
                    <a:pt x="1392" y="2160"/>
                  </a:lnTo>
                  <a:lnTo>
                    <a:pt x="1259" y="2225"/>
                  </a:lnTo>
                  <a:close/>
                  <a:moveTo>
                    <a:pt x="1462" y="703"/>
                  </a:moveTo>
                  <a:lnTo>
                    <a:pt x="1462" y="703"/>
                  </a:lnTo>
                  <a:lnTo>
                    <a:pt x="1461" y="553"/>
                  </a:lnTo>
                  <a:lnTo>
                    <a:pt x="1461" y="448"/>
                  </a:lnTo>
                  <a:lnTo>
                    <a:pt x="1462" y="411"/>
                  </a:lnTo>
                  <a:lnTo>
                    <a:pt x="1463" y="399"/>
                  </a:lnTo>
                  <a:lnTo>
                    <a:pt x="1464" y="394"/>
                  </a:lnTo>
                  <a:lnTo>
                    <a:pt x="1464" y="394"/>
                  </a:lnTo>
                  <a:lnTo>
                    <a:pt x="1469" y="386"/>
                  </a:lnTo>
                  <a:lnTo>
                    <a:pt x="1474" y="379"/>
                  </a:lnTo>
                  <a:lnTo>
                    <a:pt x="1480" y="368"/>
                  </a:lnTo>
                  <a:lnTo>
                    <a:pt x="1480" y="368"/>
                  </a:lnTo>
                  <a:lnTo>
                    <a:pt x="1483" y="360"/>
                  </a:lnTo>
                  <a:lnTo>
                    <a:pt x="1484" y="351"/>
                  </a:lnTo>
                  <a:lnTo>
                    <a:pt x="1484" y="343"/>
                  </a:lnTo>
                  <a:lnTo>
                    <a:pt x="1483" y="333"/>
                  </a:lnTo>
                  <a:lnTo>
                    <a:pt x="1481" y="320"/>
                  </a:lnTo>
                  <a:lnTo>
                    <a:pt x="1480" y="315"/>
                  </a:lnTo>
                  <a:lnTo>
                    <a:pt x="1298" y="315"/>
                  </a:lnTo>
                  <a:lnTo>
                    <a:pt x="1298" y="315"/>
                  </a:lnTo>
                  <a:lnTo>
                    <a:pt x="1297" y="319"/>
                  </a:lnTo>
                  <a:lnTo>
                    <a:pt x="1296" y="323"/>
                  </a:lnTo>
                  <a:lnTo>
                    <a:pt x="1296" y="335"/>
                  </a:lnTo>
                  <a:lnTo>
                    <a:pt x="1297" y="348"/>
                  </a:lnTo>
                  <a:lnTo>
                    <a:pt x="1299" y="358"/>
                  </a:lnTo>
                  <a:lnTo>
                    <a:pt x="1299" y="358"/>
                  </a:lnTo>
                  <a:lnTo>
                    <a:pt x="1303" y="369"/>
                  </a:lnTo>
                  <a:lnTo>
                    <a:pt x="1309" y="380"/>
                  </a:lnTo>
                  <a:lnTo>
                    <a:pt x="1316" y="391"/>
                  </a:lnTo>
                  <a:lnTo>
                    <a:pt x="1320" y="395"/>
                  </a:lnTo>
                  <a:lnTo>
                    <a:pt x="1325" y="398"/>
                  </a:lnTo>
                  <a:lnTo>
                    <a:pt x="1325" y="703"/>
                  </a:lnTo>
                  <a:lnTo>
                    <a:pt x="1325" y="703"/>
                  </a:lnTo>
                  <a:lnTo>
                    <a:pt x="1321" y="710"/>
                  </a:lnTo>
                  <a:lnTo>
                    <a:pt x="1316" y="717"/>
                  </a:lnTo>
                  <a:lnTo>
                    <a:pt x="1311" y="727"/>
                  </a:lnTo>
                  <a:lnTo>
                    <a:pt x="1306" y="741"/>
                  </a:lnTo>
                  <a:lnTo>
                    <a:pt x="1301" y="758"/>
                  </a:lnTo>
                  <a:lnTo>
                    <a:pt x="1296" y="778"/>
                  </a:lnTo>
                  <a:lnTo>
                    <a:pt x="1292" y="802"/>
                  </a:lnTo>
                  <a:lnTo>
                    <a:pt x="1292" y="802"/>
                  </a:lnTo>
                  <a:lnTo>
                    <a:pt x="1292" y="813"/>
                  </a:lnTo>
                  <a:lnTo>
                    <a:pt x="1292" y="823"/>
                  </a:lnTo>
                  <a:lnTo>
                    <a:pt x="1293" y="833"/>
                  </a:lnTo>
                  <a:lnTo>
                    <a:pt x="1296" y="844"/>
                  </a:lnTo>
                  <a:lnTo>
                    <a:pt x="1302" y="861"/>
                  </a:lnTo>
                  <a:lnTo>
                    <a:pt x="1308" y="877"/>
                  </a:lnTo>
                  <a:lnTo>
                    <a:pt x="1315" y="891"/>
                  </a:lnTo>
                  <a:lnTo>
                    <a:pt x="1321" y="900"/>
                  </a:lnTo>
                  <a:lnTo>
                    <a:pt x="1327" y="909"/>
                  </a:lnTo>
                  <a:lnTo>
                    <a:pt x="1323" y="1165"/>
                  </a:lnTo>
                  <a:lnTo>
                    <a:pt x="1323" y="1165"/>
                  </a:lnTo>
                  <a:lnTo>
                    <a:pt x="1321" y="1167"/>
                  </a:lnTo>
                  <a:lnTo>
                    <a:pt x="1315" y="1174"/>
                  </a:lnTo>
                  <a:lnTo>
                    <a:pt x="1312" y="1179"/>
                  </a:lnTo>
                  <a:lnTo>
                    <a:pt x="1310" y="1186"/>
                  </a:lnTo>
                  <a:lnTo>
                    <a:pt x="1307" y="1194"/>
                  </a:lnTo>
                  <a:lnTo>
                    <a:pt x="1306" y="1203"/>
                  </a:lnTo>
                  <a:lnTo>
                    <a:pt x="1306" y="1203"/>
                  </a:lnTo>
                  <a:lnTo>
                    <a:pt x="1306" y="1213"/>
                  </a:lnTo>
                  <a:lnTo>
                    <a:pt x="1306" y="1221"/>
                  </a:lnTo>
                  <a:lnTo>
                    <a:pt x="1307" y="1234"/>
                  </a:lnTo>
                  <a:lnTo>
                    <a:pt x="1309" y="1241"/>
                  </a:lnTo>
                  <a:lnTo>
                    <a:pt x="1310" y="1243"/>
                  </a:lnTo>
                  <a:lnTo>
                    <a:pt x="1480" y="1243"/>
                  </a:lnTo>
                  <a:lnTo>
                    <a:pt x="1480" y="1243"/>
                  </a:lnTo>
                  <a:lnTo>
                    <a:pt x="1482" y="1235"/>
                  </a:lnTo>
                  <a:lnTo>
                    <a:pt x="1483" y="1221"/>
                  </a:lnTo>
                  <a:lnTo>
                    <a:pt x="1482" y="1204"/>
                  </a:lnTo>
                  <a:lnTo>
                    <a:pt x="1482" y="1196"/>
                  </a:lnTo>
                  <a:lnTo>
                    <a:pt x="1480" y="1188"/>
                  </a:lnTo>
                  <a:lnTo>
                    <a:pt x="1480" y="1188"/>
                  </a:lnTo>
                  <a:lnTo>
                    <a:pt x="1477" y="1179"/>
                  </a:lnTo>
                  <a:lnTo>
                    <a:pt x="1471" y="1172"/>
                  </a:lnTo>
                  <a:lnTo>
                    <a:pt x="1466" y="1166"/>
                  </a:lnTo>
                  <a:lnTo>
                    <a:pt x="1461" y="1161"/>
                  </a:lnTo>
                  <a:lnTo>
                    <a:pt x="1460" y="909"/>
                  </a:lnTo>
                  <a:lnTo>
                    <a:pt x="1460" y="909"/>
                  </a:lnTo>
                  <a:lnTo>
                    <a:pt x="1473" y="888"/>
                  </a:lnTo>
                  <a:lnTo>
                    <a:pt x="1482" y="876"/>
                  </a:lnTo>
                  <a:lnTo>
                    <a:pt x="1488" y="865"/>
                  </a:lnTo>
                  <a:lnTo>
                    <a:pt x="1494" y="852"/>
                  </a:lnTo>
                  <a:lnTo>
                    <a:pt x="1499" y="837"/>
                  </a:lnTo>
                  <a:lnTo>
                    <a:pt x="1502" y="822"/>
                  </a:lnTo>
                  <a:lnTo>
                    <a:pt x="1503" y="814"/>
                  </a:lnTo>
                  <a:lnTo>
                    <a:pt x="1503" y="806"/>
                  </a:lnTo>
                  <a:lnTo>
                    <a:pt x="1503" y="806"/>
                  </a:lnTo>
                  <a:lnTo>
                    <a:pt x="1503" y="797"/>
                  </a:lnTo>
                  <a:lnTo>
                    <a:pt x="1502" y="788"/>
                  </a:lnTo>
                  <a:lnTo>
                    <a:pt x="1498" y="773"/>
                  </a:lnTo>
                  <a:lnTo>
                    <a:pt x="1493" y="758"/>
                  </a:lnTo>
                  <a:lnTo>
                    <a:pt x="1487" y="743"/>
                  </a:lnTo>
                  <a:lnTo>
                    <a:pt x="1481" y="731"/>
                  </a:lnTo>
                  <a:lnTo>
                    <a:pt x="1473" y="720"/>
                  </a:lnTo>
                  <a:lnTo>
                    <a:pt x="1462" y="703"/>
                  </a:lnTo>
                  <a:close/>
                  <a:moveTo>
                    <a:pt x="1843" y="953"/>
                  </a:moveTo>
                  <a:lnTo>
                    <a:pt x="2130" y="663"/>
                  </a:lnTo>
                  <a:lnTo>
                    <a:pt x="2130" y="663"/>
                  </a:lnTo>
                  <a:lnTo>
                    <a:pt x="1946" y="660"/>
                  </a:lnTo>
                  <a:lnTo>
                    <a:pt x="1837" y="659"/>
                  </a:lnTo>
                  <a:lnTo>
                    <a:pt x="1715" y="658"/>
                  </a:lnTo>
                  <a:lnTo>
                    <a:pt x="1715" y="658"/>
                  </a:lnTo>
                  <a:lnTo>
                    <a:pt x="1708" y="657"/>
                  </a:lnTo>
                  <a:lnTo>
                    <a:pt x="1698" y="655"/>
                  </a:lnTo>
                  <a:lnTo>
                    <a:pt x="1687" y="651"/>
                  </a:lnTo>
                  <a:lnTo>
                    <a:pt x="1676" y="646"/>
                  </a:lnTo>
                  <a:lnTo>
                    <a:pt x="1650" y="634"/>
                  </a:lnTo>
                  <a:lnTo>
                    <a:pt x="1623" y="620"/>
                  </a:lnTo>
                  <a:lnTo>
                    <a:pt x="1597" y="606"/>
                  </a:lnTo>
                  <a:lnTo>
                    <a:pt x="1576" y="596"/>
                  </a:lnTo>
                  <a:lnTo>
                    <a:pt x="1566" y="592"/>
                  </a:lnTo>
                  <a:lnTo>
                    <a:pt x="1558" y="591"/>
                  </a:lnTo>
                  <a:lnTo>
                    <a:pt x="1553" y="590"/>
                  </a:lnTo>
                  <a:lnTo>
                    <a:pt x="1551" y="591"/>
                  </a:lnTo>
                  <a:lnTo>
                    <a:pt x="1550" y="592"/>
                  </a:lnTo>
                  <a:lnTo>
                    <a:pt x="1550" y="592"/>
                  </a:lnTo>
                  <a:lnTo>
                    <a:pt x="1535" y="628"/>
                  </a:lnTo>
                  <a:lnTo>
                    <a:pt x="1514" y="681"/>
                  </a:lnTo>
                  <a:lnTo>
                    <a:pt x="1514" y="681"/>
                  </a:lnTo>
                  <a:lnTo>
                    <a:pt x="1523" y="691"/>
                  </a:lnTo>
                  <a:lnTo>
                    <a:pt x="1532" y="703"/>
                  </a:lnTo>
                  <a:lnTo>
                    <a:pt x="1542" y="719"/>
                  </a:lnTo>
                  <a:lnTo>
                    <a:pt x="1551" y="737"/>
                  </a:lnTo>
                  <a:lnTo>
                    <a:pt x="1556" y="747"/>
                  </a:lnTo>
                  <a:lnTo>
                    <a:pt x="1560" y="759"/>
                  </a:lnTo>
                  <a:lnTo>
                    <a:pt x="1563" y="770"/>
                  </a:lnTo>
                  <a:lnTo>
                    <a:pt x="1565" y="781"/>
                  </a:lnTo>
                  <a:lnTo>
                    <a:pt x="1568" y="793"/>
                  </a:lnTo>
                  <a:lnTo>
                    <a:pt x="1568" y="806"/>
                  </a:lnTo>
                  <a:lnTo>
                    <a:pt x="1568" y="806"/>
                  </a:lnTo>
                  <a:lnTo>
                    <a:pt x="1566" y="825"/>
                  </a:lnTo>
                  <a:lnTo>
                    <a:pt x="1564" y="838"/>
                  </a:lnTo>
                  <a:lnTo>
                    <a:pt x="1561" y="855"/>
                  </a:lnTo>
                  <a:lnTo>
                    <a:pt x="1558" y="864"/>
                  </a:lnTo>
                  <a:lnTo>
                    <a:pt x="1555" y="873"/>
                  </a:lnTo>
                  <a:lnTo>
                    <a:pt x="1551" y="883"/>
                  </a:lnTo>
                  <a:lnTo>
                    <a:pt x="1545" y="894"/>
                  </a:lnTo>
                  <a:lnTo>
                    <a:pt x="1539" y="903"/>
                  </a:lnTo>
                  <a:lnTo>
                    <a:pt x="1532" y="914"/>
                  </a:lnTo>
                  <a:lnTo>
                    <a:pt x="1524" y="924"/>
                  </a:lnTo>
                  <a:lnTo>
                    <a:pt x="1513" y="935"/>
                  </a:lnTo>
                  <a:lnTo>
                    <a:pt x="1513" y="935"/>
                  </a:lnTo>
                  <a:lnTo>
                    <a:pt x="1536" y="981"/>
                  </a:lnTo>
                  <a:lnTo>
                    <a:pt x="1553" y="1013"/>
                  </a:lnTo>
                  <a:lnTo>
                    <a:pt x="1560" y="1025"/>
                  </a:lnTo>
                  <a:lnTo>
                    <a:pt x="1565" y="1032"/>
                  </a:lnTo>
                  <a:lnTo>
                    <a:pt x="1565" y="1032"/>
                  </a:lnTo>
                  <a:lnTo>
                    <a:pt x="1580" y="1023"/>
                  </a:lnTo>
                  <a:lnTo>
                    <a:pt x="1597" y="1013"/>
                  </a:lnTo>
                  <a:lnTo>
                    <a:pt x="1618" y="1002"/>
                  </a:lnTo>
                  <a:lnTo>
                    <a:pt x="1642" y="990"/>
                  </a:lnTo>
                  <a:lnTo>
                    <a:pt x="1669" y="978"/>
                  </a:lnTo>
                  <a:lnTo>
                    <a:pt x="1696" y="968"/>
                  </a:lnTo>
                  <a:lnTo>
                    <a:pt x="1711" y="964"/>
                  </a:lnTo>
                  <a:lnTo>
                    <a:pt x="1724" y="961"/>
                  </a:lnTo>
                  <a:lnTo>
                    <a:pt x="1724" y="961"/>
                  </a:lnTo>
                  <a:lnTo>
                    <a:pt x="1737" y="959"/>
                  </a:lnTo>
                  <a:lnTo>
                    <a:pt x="1761" y="957"/>
                  </a:lnTo>
                  <a:lnTo>
                    <a:pt x="1843" y="953"/>
                  </a:lnTo>
                  <a:close/>
                  <a:moveTo>
                    <a:pt x="3120" y="962"/>
                  </a:moveTo>
                  <a:lnTo>
                    <a:pt x="3486" y="484"/>
                  </a:lnTo>
                  <a:lnTo>
                    <a:pt x="3486" y="484"/>
                  </a:lnTo>
                  <a:lnTo>
                    <a:pt x="3479" y="482"/>
                  </a:lnTo>
                  <a:lnTo>
                    <a:pt x="3469" y="481"/>
                  </a:lnTo>
                  <a:lnTo>
                    <a:pt x="3458" y="480"/>
                  </a:lnTo>
                  <a:lnTo>
                    <a:pt x="3445" y="480"/>
                  </a:lnTo>
                  <a:lnTo>
                    <a:pt x="3428" y="483"/>
                  </a:lnTo>
                  <a:lnTo>
                    <a:pt x="3420" y="485"/>
                  </a:lnTo>
                  <a:lnTo>
                    <a:pt x="3412" y="488"/>
                  </a:lnTo>
                  <a:lnTo>
                    <a:pt x="3403" y="492"/>
                  </a:lnTo>
                  <a:lnTo>
                    <a:pt x="3394" y="496"/>
                  </a:lnTo>
                  <a:lnTo>
                    <a:pt x="3394" y="496"/>
                  </a:lnTo>
                  <a:lnTo>
                    <a:pt x="3385" y="502"/>
                  </a:lnTo>
                  <a:lnTo>
                    <a:pt x="3376" y="508"/>
                  </a:lnTo>
                  <a:lnTo>
                    <a:pt x="3369" y="515"/>
                  </a:lnTo>
                  <a:lnTo>
                    <a:pt x="3363" y="523"/>
                  </a:lnTo>
                  <a:lnTo>
                    <a:pt x="3358" y="532"/>
                  </a:lnTo>
                  <a:lnTo>
                    <a:pt x="3353" y="540"/>
                  </a:lnTo>
                  <a:lnTo>
                    <a:pt x="3349" y="548"/>
                  </a:lnTo>
                  <a:lnTo>
                    <a:pt x="3346" y="557"/>
                  </a:lnTo>
                  <a:lnTo>
                    <a:pt x="3341" y="574"/>
                  </a:lnTo>
                  <a:lnTo>
                    <a:pt x="3337" y="589"/>
                  </a:lnTo>
                  <a:lnTo>
                    <a:pt x="3336" y="600"/>
                  </a:lnTo>
                  <a:lnTo>
                    <a:pt x="3337" y="605"/>
                  </a:lnTo>
                  <a:lnTo>
                    <a:pt x="3338" y="608"/>
                  </a:lnTo>
                  <a:lnTo>
                    <a:pt x="3338" y="608"/>
                  </a:lnTo>
                  <a:lnTo>
                    <a:pt x="3334" y="599"/>
                  </a:lnTo>
                  <a:lnTo>
                    <a:pt x="3330" y="592"/>
                  </a:lnTo>
                  <a:lnTo>
                    <a:pt x="3325" y="585"/>
                  </a:lnTo>
                  <a:lnTo>
                    <a:pt x="3320" y="579"/>
                  </a:lnTo>
                  <a:lnTo>
                    <a:pt x="3315" y="574"/>
                  </a:lnTo>
                  <a:lnTo>
                    <a:pt x="3310" y="568"/>
                  </a:lnTo>
                  <a:lnTo>
                    <a:pt x="3304" y="564"/>
                  </a:lnTo>
                  <a:lnTo>
                    <a:pt x="3299" y="561"/>
                  </a:lnTo>
                  <a:lnTo>
                    <a:pt x="3286" y="556"/>
                  </a:lnTo>
                  <a:lnTo>
                    <a:pt x="3273" y="554"/>
                  </a:lnTo>
                  <a:lnTo>
                    <a:pt x="3261" y="553"/>
                  </a:lnTo>
                  <a:lnTo>
                    <a:pt x="3249" y="554"/>
                  </a:lnTo>
                  <a:lnTo>
                    <a:pt x="3236" y="556"/>
                  </a:lnTo>
                  <a:lnTo>
                    <a:pt x="3225" y="558"/>
                  </a:lnTo>
                  <a:lnTo>
                    <a:pt x="3214" y="562"/>
                  </a:lnTo>
                  <a:lnTo>
                    <a:pt x="3206" y="565"/>
                  </a:lnTo>
                  <a:lnTo>
                    <a:pt x="3192" y="572"/>
                  </a:lnTo>
                  <a:lnTo>
                    <a:pt x="3187" y="574"/>
                  </a:lnTo>
                  <a:lnTo>
                    <a:pt x="3187" y="574"/>
                  </a:lnTo>
                  <a:lnTo>
                    <a:pt x="3199" y="594"/>
                  </a:lnTo>
                  <a:lnTo>
                    <a:pt x="3209" y="613"/>
                  </a:lnTo>
                  <a:lnTo>
                    <a:pt x="3215" y="632"/>
                  </a:lnTo>
                  <a:lnTo>
                    <a:pt x="3219" y="647"/>
                  </a:lnTo>
                  <a:lnTo>
                    <a:pt x="3220" y="663"/>
                  </a:lnTo>
                  <a:lnTo>
                    <a:pt x="3220" y="675"/>
                  </a:lnTo>
                  <a:lnTo>
                    <a:pt x="3218" y="687"/>
                  </a:lnTo>
                  <a:lnTo>
                    <a:pt x="3214" y="696"/>
                  </a:lnTo>
                  <a:lnTo>
                    <a:pt x="3209" y="705"/>
                  </a:lnTo>
                  <a:lnTo>
                    <a:pt x="3203" y="712"/>
                  </a:lnTo>
                  <a:lnTo>
                    <a:pt x="3194" y="718"/>
                  </a:lnTo>
                  <a:lnTo>
                    <a:pt x="3186" y="722"/>
                  </a:lnTo>
                  <a:lnTo>
                    <a:pt x="3178" y="724"/>
                  </a:lnTo>
                  <a:lnTo>
                    <a:pt x="3169" y="725"/>
                  </a:lnTo>
                  <a:lnTo>
                    <a:pt x="3160" y="725"/>
                  </a:lnTo>
                  <a:lnTo>
                    <a:pt x="3150" y="724"/>
                  </a:lnTo>
                  <a:lnTo>
                    <a:pt x="3150" y="724"/>
                  </a:lnTo>
                  <a:lnTo>
                    <a:pt x="3138" y="720"/>
                  </a:lnTo>
                  <a:lnTo>
                    <a:pt x="3129" y="715"/>
                  </a:lnTo>
                  <a:lnTo>
                    <a:pt x="3121" y="709"/>
                  </a:lnTo>
                  <a:lnTo>
                    <a:pt x="3114" y="702"/>
                  </a:lnTo>
                  <a:lnTo>
                    <a:pt x="3108" y="695"/>
                  </a:lnTo>
                  <a:lnTo>
                    <a:pt x="3104" y="688"/>
                  </a:lnTo>
                  <a:lnTo>
                    <a:pt x="3100" y="680"/>
                  </a:lnTo>
                  <a:lnTo>
                    <a:pt x="3098" y="673"/>
                  </a:lnTo>
                  <a:lnTo>
                    <a:pt x="3095" y="658"/>
                  </a:lnTo>
                  <a:lnTo>
                    <a:pt x="3095" y="646"/>
                  </a:lnTo>
                  <a:lnTo>
                    <a:pt x="3095" y="638"/>
                  </a:lnTo>
                  <a:lnTo>
                    <a:pt x="3095" y="635"/>
                  </a:lnTo>
                  <a:lnTo>
                    <a:pt x="3095" y="635"/>
                  </a:lnTo>
                  <a:lnTo>
                    <a:pt x="3092" y="637"/>
                  </a:lnTo>
                  <a:lnTo>
                    <a:pt x="3084" y="643"/>
                  </a:lnTo>
                  <a:lnTo>
                    <a:pt x="3072" y="650"/>
                  </a:lnTo>
                  <a:lnTo>
                    <a:pt x="3064" y="653"/>
                  </a:lnTo>
                  <a:lnTo>
                    <a:pt x="3056" y="656"/>
                  </a:lnTo>
                  <a:lnTo>
                    <a:pt x="3047" y="658"/>
                  </a:lnTo>
                  <a:lnTo>
                    <a:pt x="3038" y="659"/>
                  </a:lnTo>
                  <a:lnTo>
                    <a:pt x="3028" y="659"/>
                  </a:lnTo>
                  <a:lnTo>
                    <a:pt x="3018" y="658"/>
                  </a:lnTo>
                  <a:lnTo>
                    <a:pt x="3008" y="655"/>
                  </a:lnTo>
                  <a:lnTo>
                    <a:pt x="2999" y="650"/>
                  </a:lnTo>
                  <a:lnTo>
                    <a:pt x="2989" y="643"/>
                  </a:lnTo>
                  <a:lnTo>
                    <a:pt x="2980" y="634"/>
                  </a:lnTo>
                  <a:lnTo>
                    <a:pt x="2980" y="634"/>
                  </a:lnTo>
                  <a:lnTo>
                    <a:pt x="2973" y="625"/>
                  </a:lnTo>
                  <a:lnTo>
                    <a:pt x="2969" y="616"/>
                  </a:lnTo>
                  <a:lnTo>
                    <a:pt x="2967" y="607"/>
                  </a:lnTo>
                  <a:lnTo>
                    <a:pt x="2968" y="598"/>
                  </a:lnTo>
                  <a:lnTo>
                    <a:pt x="2969" y="589"/>
                  </a:lnTo>
                  <a:lnTo>
                    <a:pt x="2973" y="581"/>
                  </a:lnTo>
                  <a:lnTo>
                    <a:pt x="2980" y="572"/>
                  </a:lnTo>
                  <a:lnTo>
                    <a:pt x="2987" y="564"/>
                  </a:lnTo>
                  <a:lnTo>
                    <a:pt x="2996" y="557"/>
                  </a:lnTo>
                  <a:lnTo>
                    <a:pt x="3006" y="550"/>
                  </a:lnTo>
                  <a:lnTo>
                    <a:pt x="3019" y="544"/>
                  </a:lnTo>
                  <a:lnTo>
                    <a:pt x="3033" y="540"/>
                  </a:lnTo>
                  <a:lnTo>
                    <a:pt x="3048" y="536"/>
                  </a:lnTo>
                  <a:lnTo>
                    <a:pt x="3065" y="533"/>
                  </a:lnTo>
                  <a:lnTo>
                    <a:pt x="3083" y="532"/>
                  </a:lnTo>
                  <a:lnTo>
                    <a:pt x="3102" y="531"/>
                  </a:lnTo>
                  <a:lnTo>
                    <a:pt x="3102" y="531"/>
                  </a:lnTo>
                  <a:lnTo>
                    <a:pt x="3103" y="520"/>
                  </a:lnTo>
                  <a:lnTo>
                    <a:pt x="3102" y="509"/>
                  </a:lnTo>
                  <a:lnTo>
                    <a:pt x="3099" y="494"/>
                  </a:lnTo>
                  <a:lnTo>
                    <a:pt x="3096" y="486"/>
                  </a:lnTo>
                  <a:lnTo>
                    <a:pt x="3093" y="477"/>
                  </a:lnTo>
                  <a:lnTo>
                    <a:pt x="3089" y="469"/>
                  </a:lnTo>
                  <a:lnTo>
                    <a:pt x="3084" y="460"/>
                  </a:lnTo>
                  <a:lnTo>
                    <a:pt x="3078" y="451"/>
                  </a:lnTo>
                  <a:lnTo>
                    <a:pt x="3071" y="443"/>
                  </a:lnTo>
                  <a:lnTo>
                    <a:pt x="3061" y="435"/>
                  </a:lnTo>
                  <a:lnTo>
                    <a:pt x="3051" y="426"/>
                  </a:lnTo>
                  <a:lnTo>
                    <a:pt x="3051" y="426"/>
                  </a:lnTo>
                  <a:lnTo>
                    <a:pt x="3043" y="421"/>
                  </a:lnTo>
                  <a:lnTo>
                    <a:pt x="3034" y="417"/>
                  </a:lnTo>
                  <a:lnTo>
                    <a:pt x="3024" y="415"/>
                  </a:lnTo>
                  <a:lnTo>
                    <a:pt x="3014" y="413"/>
                  </a:lnTo>
                  <a:lnTo>
                    <a:pt x="3004" y="412"/>
                  </a:lnTo>
                  <a:lnTo>
                    <a:pt x="2995" y="412"/>
                  </a:lnTo>
                  <a:lnTo>
                    <a:pt x="2977" y="414"/>
                  </a:lnTo>
                  <a:lnTo>
                    <a:pt x="2960" y="418"/>
                  </a:lnTo>
                  <a:lnTo>
                    <a:pt x="2947" y="421"/>
                  </a:lnTo>
                  <a:lnTo>
                    <a:pt x="2936" y="425"/>
                  </a:lnTo>
                  <a:lnTo>
                    <a:pt x="2936" y="425"/>
                  </a:lnTo>
                  <a:lnTo>
                    <a:pt x="2943" y="421"/>
                  </a:lnTo>
                  <a:lnTo>
                    <a:pt x="2951" y="415"/>
                  </a:lnTo>
                  <a:lnTo>
                    <a:pt x="2960" y="408"/>
                  </a:lnTo>
                  <a:lnTo>
                    <a:pt x="2970" y="397"/>
                  </a:lnTo>
                  <a:lnTo>
                    <a:pt x="2980" y="384"/>
                  </a:lnTo>
                  <a:lnTo>
                    <a:pt x="2984" y="376"/>
                  </a:lnTo>
                  <a:lnTo>
                    <a:pt x="2988" y="369"/>
                  </a:lnTo>
                  <a:lnTo>
                    <a:pt x="2991" y="360"/>
                  </a:lnTo>
                  <a:lnTo>
                    <a:pt x="2993" y="351"/>
                  </a:lnTo>
                  <a:lnTo>
                    <a:pt x="2993" y="351"/>
                  </a:lnTo>
                  <a:lnTo>
                    <a:pt x="2995" y="336"/>
                  </a:lnTo>
                  <a:lnTo>
                    <a:pt x="2994" y="320"/>
                  </a:lnTo>
                  <a:lnTo>
                    <a:pt x="2992" y="303"/>
                  </a:lnTo>
                  <a:lnTo>
                    <a:pt x="2988" y="285"/>
                  </a:lnTo>
                  <a:lnTo>
                    <a:pt x="2981" y="267"/>
                  </a:lnTo>
                  <a:lnTo>
                    <a:pt x="2972" y="249"/>
                  </a:lnTo>
                  <a:lnTo>
                    <a:pt x="2961" y="232"/>
                  </a:lnTo>
                  <a:lnTo>
                    <a:pt x="2955" y="223"/>
                  </a:lnTo>
                  <a:lnTo>
                    <a:pt x="2948" y="216"/>
                  </a:lnTo>
                  <a:lnTo>
                    <a:pt x="2947" y="214"/>
                  </a:lnTo>
                  <a:lnTo>
                    <a:pt x="2944" y="214"/>
                  </a:lnTo>
                  <a:lnTo>
                    <a:pt x="2944" y="214"/>
                  </a:lnTo>
                  <a:lnTo>
                    <a:pt x="2934" y="214"/>
                  </a:lnTo>
                  <a:lnTo>
                    <a:pt x="2923" y="215"/>
                  </a:lnTo>
                  <a:lnTo>
                    <a:pt x="2903" y="219"/>
                  </a:lnTo>
                  <a:lnTo>
                    <a:pt x="2885" y="224"/>
                  </a:lnTo>
                  <a:lnTo>
                    <a:pt x="2866" y="232"/>
                  </a:lnTo>
                  <a:lnTo>
                    <a:pt x="2851" y="240"/>
                  </a:lnTo>
                  <a:lnTo>
                    <a:pt x="2836" y="250"/>
                  </a:lnTo>
                  <a:lnTo>
                    <a:pt x="2824" y="261"/>
                  </a:lnTo>
                  <a:lnTo>
                    <a:pt x="2814" y="272"/>
                  </a:lnTo>
                  <a:lnTo>
                    <a:pt x="2814" y="272"/>
                  </a:lnTo>
                  <a:lnTo>
                    <a:pt x="2809" y="280"/>
                  </a:lnTo>
                  <a:lnTo>
                    <a:pt x="2805" y="288"/>
                  </a:lnTo>
                  <a:lnTo>
                    <a:pt x="2802" y="297"/>
                  </a:lnTo>
                  <a:lnTo>
                    <a:pt x="2799" y="305"/>
                  </a:lnTo>
                  <a:lnTo>
                    <a:pt x="2796" y="320"/>
                  </a:lnTo>
                  <a:lnTo>
                    <a:pt x="2795" y="334"/>
                  </a:lnTo>
                  <a:lnTo>
                    <a:pt x="2795" y="347"/>
                  </a:lnTo>
                  <a:lnTo>
                    <a:pt x="2796" y="357"/>
                  </a:lnTo>
                  <a:lnTo>
                    <a:pt x="2798" y="365"/>
                  </a:lnTo>
                  <a:lnTo>
                    <a:pt x="2798" y="365"/>
                  </a:lnTo>
                  <a:lnTo>
                    <a:pt x="2792" y="354"/>
                  </a:lnTo>
                  <a:lnTo>
                    <a:pt x="2787" y="341"/>
                  </a:lnTo>
                  <a:lnTo>
                    <a:pt x="2778" y="327"/>
                  </a:lnTo>
                  <a:lnTo>
                    <a:pt x="2767" y="313"/>
                  </a:lnTo>
                  <a:lnTo>
                    <a:pt x="2761" y="306"/>
                  </a:lnTo>
                  <a:lnTo>
                    <a:pt x="2754" y="299"/>
                  </a:lnTo>
                  <a:lnTo>
                    <a:pt x="2746" y="292"/>
                  </a:lnTo>
                  <a:lnTo>
                    <a:pt x="2737" y="287"/>
                  </a:lnTo>
                  <a:lnTo>
                    <a:pt x="2729" y="283"/>
                  </a:lnTo>
                  <a:lnTo>
                    <a:pt x="2719" y="281"/>
                  </a:lnTo>
                  <a:lnTo>
                    <a:pt x="2719" y="281"/>
                  </a:lnTo>
                  <a:lnTo>
                    <a:pt x="2707" y="278"/>
                  </a:lnTo>
                  <a:lnTo>
                    <a:pt x="2694" y="278"/>
                  </a:lnTo>
                  <a:lnTo>
                    <a:pt x="2683" y="278"/>
                  </a:lnTo>
                  <a:lnTo>
                    <a:pt x="2672" y="279"/>
                  </a:lnTo>
                  <a:lnTo>
                    <a:pt x="2663" y="281"/>
                  </a:lnTo>
                  <a:lnTo>
                    <a:pt x="2653" y="284"/>
                  </a:lnTo>
                  <a:lnTo>
                    <a:pt x="2644" y="287"/>
                  </a:lnTo>
                  <a:lnTo>
                    <a:pt x="2637" y="291"/>
                  </a:lnTo>
                  <a:lnTo>
                    <a:pt x="2624" y="300"/>
                  </a:lnTo>
                  <a:lnTo>
                    <a:pt x="2615" y="307"/>
                  </a:lnTo>
                  <a:lnTo>
                    <a:pt x="2607" y="314"/>
                  </a:lnTo>
                  <a:lnTo>
                    <a:pt x="2607" y="314"/>
                  </a:lnTo>
                  <a:lnTo>
                    <a:pt x="2621" y="328"/>
                  </a:lnTo>
                  <a:lnTo>
                    <a:pt x="2632" y="343"/>
                  </a:lnTo>
                  <a:lnTo>
                    <a:pt x="2641" y="357"/>
                  </a:lnTo>
                  <a:lnTo>
                    <a:pt x="2648" y="371"/>
                  </a:lnTo>
                  <a:lnTo>
                    <a:pt x="2654" y="384"/>
                  </a:lnTo>
                  <a:lnTo>
                    <a:pt x="2659" y="398"/>
                  </a:lnTo>
                  <a:lnTo>
                    <a:pt x="2661" y="410"/>
                  </a:lnTo>
                  <a:lnTo>
                    <a:pt x="2662" y="421"/>
                  </a:lnTo>
                  <a:lnTo>
                    <a:pt x="2661" y="432"/>
                  </a:lnTo>
                  <a:lnTo>
                    <a:pt x="2659" y="442"/>
                  </a:lnTo>
                  <a:lnTo>
                    <a:pt x="2654" y="451"/>
                  </a:lnTo>
                  <a:lnTo>
                    <a:pt x="2649" y="458"/>
                  </a:lnTo>
                  <a:lnTo>
                    <a:pt x="2642" y="464"/>
                  </a:lnTo>
                  <a:lnTo>
                    <a:pt x="2635" y="469"/>
                  </a:lnTo>
                  <a:lnTo>
                    <a:pt x="2626" y="472"/>
                  </a:lnTo>
                  <a:lnTo>
                    <a:pt x="2616" y="473"/>
                  </a:lnTo>
                  <a:lnTo>
                    <a:pt x="2616" y="473"/>
                  </a:lnTo>
                  <a:lnTo>
                    <a:pt x="2601" y="473"/>
                  </a:lnTo>
                  <a:lnTo>
                    <a:pt x="2590" y="471"/>
                  </a:lnTo>
                  <a:lnTo>
                    <a:pt x="2580" y="467"/>
                  </a:lnTo>
                  <a:lnTo>
                    <a:pt x="2571" y="462"/>
                  </a:lnTo>
                  <a:lnTo>
                    <a:pt x="2562" y="456"/>
                  </a:lnTo>
                  <a:lnTo>
                    <a:pt x="2556" y="449"/>
                  </a:lnTo>
                  <a:lnTo>
                    <a:pt x="2551" y="441"/>
                  </a:lnTo>
                  <a:lnTo>
                    <a:pt x="2547" y="432"/>
                  </a:lnTo>
                  <a:lnTo>
                    <a:pt x="2543" y="424"/>
                  </a:lnTo>
                  <a:lnTo>
                    <a:pt x="2541" y="417"/>
                  </a:lnTo>
                  <a:lnTo>
                    <a:pt x="2538" y="403"/>
                  </a:lnTo>
                  <a:lnTo>
                    <a:pt x="2536" y="393"/>
                  </a:lnTo>
                  <a:lnTo>
                    <a:pt x="2536" y="390"/>
                  </a:lnTo>
                  <a:lnTo>
                    <a:pt x="2536" y="390"/>
                  </a:lnTo>
                  <a:lnTo>
                    <a:pt x="2534" y="392"/>
                  </a:lnTo>
                  <a:lnTo>
                    <a:pt x="2528" y="398"/>
                  </a:lnTo>
                  <a:lnTo>
                    <a:pt x="2518" y="405"/>
                  </a:lnTo>
                  <a:lnTo>
                    <a:pt x="2506" y="413"/>
                  </a:lnTo>
                  <a:lnTo>
                    <a:pt x="2499" y="416"/>
                  </a:lnTo>
                  <a:lnTo>
                    <a:pt x="2491" y="419"/>
                  </a:lnTo>
                  <a:lnTo>
                    <a:pt x="2483" y="420"/>
                  </a:lnTo>
                  <a:lnTo>
                    <a:pt x="2473" y="421"/>
                  </a:lnTo>
                  <a:lnTo>
                    <a:pt x="2464" y="421"/>
                  </a:lnTo>
                  <a:lnTo>
                    <a:pt x="2454" y="419"/>
                  </a:lnTo>
                  <a:lnTo>
                    <a:pt x="2444" y="415"/>
                  </a:lnTo>
                  <a:lnTo>
                    <a:pt x="2434" y="409"/>
                  </a:lnTo>
                  <a:lnTo>
                    <a:pt x="2434" y="409"/>
                  </a:lnTo>
                  <a:lnTo>
                    <a:pt x="2426" y="404"/>
                  </a:lnTo>
                  <a:lnTo>
                    <a:pt x="2419" y="397"/>
                  </a:lnTo>
                  <a:lnTo>
                    <a:pt x="2414" y="390"/>
                  </a:lnTo>
                  <a:lnTo>
                    <a:pt x="2410" y="381"/>
                  </a:lnTo>
                  <a:lnTo>
                    <a:pt x="2408" y="372"/>
                  </a:lnTo>
                  <a:lnTo>
                    <a:pt x="2407" y="363"/>
                  </a:lnTo>
                  <a:lnTo>
                    <a:pt x="2407" y="354"/>
                  </a:lnTo>
                  <a:lnTo>
                    <a:pt x="2410" y="345"/>
                  </a:lnTo>
                  <a:lnTo>
                    <a:pt x="2415" y="334"/>
                  </a:lnTo>
                  <a:lnTo>
                    <a:pt x="2421" y="325"/>
                  </a:lnTo>
                  <a:lnTo>
                    <a:pt x="2432" y="316"/>
                  </a:lnTo>
                  <a:lnTo>
                    <a:pt x="2443" y="308"/>
                  </a:lnTo>
                  <a:lnTo>
                    <a:pt x="2457" y="300"/>
                  </a:lnTo>
                  <a:lnTo>
                    <a:pt x="2474" y="292"/>
                  </a:lnTo>
                  <a:lnTo>
                    <a:pt x="2495" y="286"/>
                  </a:lnTo>
                  <a:lnTo>
                    <a:pt x="2518" y="280"/>
                  </a:lnTo>
                  <a:lnTo>
                    <a:pt x="2518" y="280"/>
                  </a:lnTo>
                  <a:lnTo>
                    <a:pt x="2517" y="275"/>
                  </a:lnTo>
                  <a:lnTo>
                    <a:pt x="2512" y="262"/>
                  </a:lnTo>
                  <a:lnTo>
                    <a:pt x="2509" y="253"/>
                  </a:lnTo>
                  <a:lnTo>
                    <a:pt x="2504" y="242"/>
                  </a:lnTo>
                  <a:lnTo>
                    <a:pt x="2499" y="232"/>
                  </a:lnTo>
                  <a:lnTo>
                    <a:pt x="2492" y="222"/>
                  </a:lnTo>
                  <a:lnTo>
                    <a:pt x="2484" y="213"/>
                  </a:lnTo>
                  <a:lnTo>
                    <a:pt x="2474" y="203"/>
                  </a:lnTo>
                  <a:lnTo>
                    <a:pt x="2464" y="196"/>
                  </a:lnTo>
                  <a:lnTo>
                    <a:pt x="2452" y="190"/>
                  </a:lnTo>
                  <a:lnTo>
                    <a:pt x="2446" y="188"/>
                  </a:lnTo>
                  <a:lnTo>
                    <a:pt x="2440" y="187"/>
                  </a:lnTo>
                  <a:lnTo>
                    <a:pt x="2433" y="186"/>
                  </a:lnTo>
                  <a:lnTo>
                    <a:pt x="2424" y="185"/>
                  </a:lnTo>
                  <a:lnTo>
                    <a:pt x="2417" y="186"/>
                  </a:lnTo>
                  <a:lnTo>
                    <a:pt x="2408" y="187"/>
                  </a:lnTo>
                  <a:lnTo>
                    <a:pt x="2400" y="190"/>
                  </a:lnTo>
                  <a:lnTo>
                    <a:pt x="2391" y="193"/>
                  </a:lnTo>
                  <a:lnTo>
                    <a:pt x="2391" y="193"/>
                  </a:lnTo>
                  <a:lnTo>
                    <a:pt x="2394" y="191"/>
                  </a:lnTo>
                  <a:lnTo>
                    <a:pt x="2398" y="188"/>
                  </a:lnTo>
                  <a:lnTo>
                    <a:pt x="2406" y="180"/>
                  </a:lnTo>
                  <a:lnTo>
                    <a:pt x="2415" y="168"/>
                  </a:lnTo>
                  <a:lnTo>
                    <a:pt x="2423" y="153"/>
                  </a:lnTo>
                  <a:lnTo>
                    <a:pt x="2427" y="144"/>
                  </a:lnTo>
                  <a:lnTo>
                    <a:pt x="2432" y="136"/>
                  </a:lnTo>
                  <a:lnTo>
                    <a:pt x="2435" y="127"/>
                  </a:lnTo>
                  <a:lnTo>
                    <a:pt x="2437" y="117"/>
                  </a:lnTo>
                  <a:lnTo>
                    <a:pt x="2438" y="106"/>
                  </a:lnTo>
                  <a:lnTo>
                    <a:pt x="2439" y="97"/>
                  </a:lnTo>
                  <a:lnTo>
                    <a:pt x="2438" y="86"/>
                  </a:lnTo>
                  <a:lnTo>
                    <a:pt x="2436" y="76"/>
                  </a:lnTo>
                  <a:lnTo>
                    <a:pt x="2436" y="76"/>
                  </a:lnTo>
                  <a:lnTo>
                    <a:pt x="2434" y="66"/>
                  </a:lnTo>
                  <a:lnTo>
                    <a:pt x="2429" y="57"/>
                  </a:lnTo>
                  <a:lnTo>
                    <a:pt x="2426" y="49"/>
                  </a:lnTo>
                  <a:lnTo>
                    <a:pt x="2422" y="41"/>
                  </a:lnTo>
                  <a:lnTo>
                    <a:pt x="2413" y="28"/>
                  </a:lnTo>
                  <a:lnTo>
                    <a:pt x="2404" y="17"/>
                  </a:lnTo>
                  <a:lnTo>
                    <a:pt x="2396" y="9"/>
                  </a:lnTo>
                  <a:lnTo>
                    <a:pt x="2389" y="4"/>
                  </a:lnTo>
                  <a:lnTo>
                    <a:pt x="2382" y="0"/>
                  </a:lnTo>
                  <a:lnTo>
                    <a:pt x="2279" y="593"/>
                  </a:lnTo>
                  <a:lnTo>
                    <a:pt x="2548" y="712"/>
                  </a:lnTo>
                  <a:lnTo>
                    <a:pt x="2548" y="712"/>
                  </a:lnTo>
                  <a:lnTo>
                    <a:pt x="2572" y="693"/>
                  </a:lnTo>
                  <a:lnTo>
                    <a:pt x="2594" y="677"/>
                  </a:lnTo>
                  <a:lnTo>
                    <a:pt x="2615" y="665"/>
                  </a:lnTo>
                  <a:lnTo>
                    <a:pt x="2633" y="656"/>
                  </a:lnTo>
                  <a:lnTo>
                    <a:pt x="2633" y="656"/>
                  </a:lnTo>
                  <a:lnTo>
                    <a:pt x="2646" y="650"/>
                  </a:lnTo>
                  <a:lnTo>
                    <a:pt x="2661" y="646"/>
                  </a:lnTo>
                  <a:lnTo>
                    <a:pt x="2675" y="642"/>
                  </a:lnTo>
                  <a:lnTo>
                    <a:pt x="2688" y="639"/>
                  </a:lnTo>
                  <a:lnTo>
                    <a:pt x="2702" y="637"/>
                  </a:lnTo>
                  <a:lnTo>
                    <a:pt x="2716" y="636"/>
                  </a:lnTo>
                  <a:lnTo>
                    <a:pt x="2729" y="635"/>
                  </a:lnTo>
                  <a:lnTo>
                    <a:pt x="2743" y="635"/>
                  </a:lnTo>
                  <a:lnTo>
                    <a:pt x="2757" y="636"/>
                  </a:lnTo>
                  <a:lnTo>
                    <a:pt x="2770" y="638"/>
                  </a:lnTo>
                  <a:lnTo>
                    <a:pt x="2783" y="640"/>
                  </a:lnTo>
                  <a:lnTo>
                    <a:pt x="2796" y="643"/>
                  </a:lnTo>
                  <a:lnTo>
                    <a:pt x="2821" y="650"/>
                  </a:lnTo>
                  <a:lnTo>
                    <a:pt x="2845" y="658"/>
                  </a:lnTo>
                  <a:lnTo>
                    <a:pt x="2845" y="658"/>
                  </a:lnTo>
                  <a:lnTo>
                    <a:pt x="2861" y="667"/>
                  </a:lnTo>
                  <a:lnTo>
                    <a:pt x="2875" y="675"/>
                  </a:lnTo>
                  <a:lnTo>
                    <a:pt x="2889" y="683"/>
                  </a:lnTo>
                  <a:lnTo>
                    <a:pt x="2900" y="691"/>
                  </a:lnTo>
                  <a:lnTo>
                    <a:pt x="2910" y="699"/>
                  </a:lnTo>
                  <a:lnTo>
                    <a:pt x="2918" y="709"/>
                  </a:lnTo>
                  <a:lnTo>
                    <a:pt x="2925" y="717"/>
                  </a:lnTo>
                  <a:lnTo>
                    <a:pt x="2932" y="726"/>
                  </a:lnTo>
                  <a:lnTo>
                    <a:pt x="2937" y="735"/>
                  </a:lnTo>
                  <a:lnTo>
                    <a:pt x="2941" y="743"/>
                  </a:lnTo>
                  <a:lnTo>
                    <a:pt x="2944" y="753"/>
                  </a:lnTo>
                  <a:lnTo>
                    <a:pt x="2947" y="761"/>
                  </a:lnTo>
                  <a:lnTo>
                    <a:pt x="2950" y="778"/>
                  </a:lnTo>
                  <a:lnTo>
                    <a:pt x="2952" y="793"/>
                  </a:lnTo>
                  <a:lnTo>
                    <a:pt x="2952" y="793"/>
                  </a:lnTo>
                  <a:lnTo>
                    <a:pt x="2951" y="804"/>
                  </a:lnTo>
                  <a:lnTo>
                    <a:pt x="2949" y="815"/>
                  </a:lnTo>
                  <a:lnTo>
                    <a:pt x="2946" y="827"/>
                  </a:lnTo>
                  <a:lnTo>
                    <a:pt x="2942" y="839"/>
                  </a:lnTo>
                  <a:lnTo>
                    <a:pt x="2933" y="863"/>
                  </a:lnTo>
                  <a:lnTo>
                    <a:pt x="2925" y="877"/>
                  </a:lnTo>
                  <a:lnTo>
                    <a:pt x="3120" y="962"/>
                  </a:lnTo>
                  <a:close/>
                  <a:moveTo>
                    <a:pt x="4480" y="887"/>
                  </a:moveTo>
                  <a:lnTo>
                    <a:pt x="4715" y="773"/>
                  </a:lnTo>
                  <a:lnTo>
                    <a:pt x="4477" y="674"/>
                  </a:lnTo>
                  <a:lnTo>
                    <a:pt x="4477" y="674"/>
                  </a:lnTo>
                  <a:lnTo>
                    <a:pt x="4404" y="675"/>
                  </a:lnTo>
                  <a:lnTo>
                    <a:pt x="4312" y="676"/>
                  </a:lnTo>
                  <a:lnTo>
                    <a:pt x="4201" y="675"/>
                  </a:lnTo>
                  <a:lnTo>
                    <a:pt x="4076" y="673"/>
                  </a:lnTo>
                  <a:lnTo>
                    <a:pt x="3783" y="667"/>
                  </a:lnTo>
                  <a:lnTo>
                    <a:pt x="3449" y="660"/>
                  </a:lnTo>
                  <a:lnTo>
                    <a:pt x="3252" y="916"/>
                  </a:lnTo>
                  <a:lnTo>
                    <a:pt x="3252" y="916"/>
                  </a:lnTo>
                  <a:lnTo>
                    <a:pt x="3986" y="900"/>
                  </a:lnTo>
                  <a:lnTo>
                    <a:pt x="4276" y="894"/>
                  </a:lnTo>
                  <a:lnTo>
                    <a:pt x="4480" y="887"/>
                  </a:lnTo>
                  <a:close/>
                  <a:moveTo>
                    <a:pt x="4171" y="2139"/>
                  </a:moveTo>
                  <a:lnTo>
                    <a:pt x="4171" y="2139"/>
                  </a:lnTo>
                  <a:lnTo>
                    <a:pt x="4105" y="2106"/>
                  </a:lnTo>
                  <a:lnTo>
                    <a:pt x="4042" y="2073"/>
                  </a:lnTo>
                  <a:lnTo>
                    <a:pt x="3983" y="2042"/>
                  </a:lnTo>
                  <a:lnTo>
                    <a:pt x="3954" y="2025"/>
                  </a:lnTo>
                  <a:lnTo>
                    <a:pt x="3926" y="2008"/>
                  </a:lnTo>
                  <a:lnTo>
                    <a:pt x="3900" y="1991"/>
                  </a:lnTo>
                  <a:lnTo>
                    <a:pt x="3875" y="1973"/>
                  </a:lnTo>
                  <a:lnTo>
                    <a:pt x="3852" y="1954"/>
                  </a:lnTo>
                  <a:lnTo>
                    <a:pt x="3829" y="1934"/>
                  </a:lnTo>
                  <a:lnTo>
                    <a:pt x="3809" y="1914"/>
                  </a:lnTo>
                  <a:lnTo>
                    <a:pt x="3789" y="1893"/>
                  </a:lnTo>
                  <a:lnTo>
                    <a:pt x="3772" y="1869"/>
                  </a:lnTo>
                  <a:lnTo>
                    <a:pt x="3756" y="1845"/>
                  </a:lnTo>
                  <a:lnTo>
                    <a:pt x="3756" y="1845"/>
                  </a:lnTo>
                  <a:lnTo>
                    <a:pt x="3750" y="1832"/>
                  </a:lnTo>
                  <a:lnTo>
                    <a:pt x="3743" y="1819"/>
                  </a:lnTo>
                  <a:lnTo>
                    <a:pt x="3738" y="1805"/>
                  </a:lnTo>
                  <a:lnTo>
                    <a:pt x="3733" y="1790"/>
                  </a:lnTo>
                  <a:lnTo>
                    <a:pt x="3729" y="1775"/>
                  </a:lnTo>
                  <a:lnTo>
                    <a:pt x="3726" y="1760"/>
                  </a:lnTo>
                  <a:lnTo>
                    <a:pt x="3723" y="1743"/>
                  </a:lnTo>
                  <a:lnTo>
                    <a:pt x="3721" y="1727"/>
                  </a:lnTo>
                  <a:lnTo>
                    <a:pt x="3720" y="1711"/>
                  </a:lnTo>
                  <a:lnTo>
                    <a:pt x="3719" y="1693"/>
                  </a:lnTo>
                  <a:lnTo>
                    <a:pt x="3719" y="1677"/>
                  </a:lnTo>
                  <a:lnTo>
                    <a:pt x="3720" y="1659"/>
                  </a:lnTo>
                  <a:lnTo>
                    <a:pt x="3721" y="1641"/>
                  </a:lnTo>
                  <a:lnTo>
                    <a:pt x="3724" y="1624"/>
                  </a:lnTo>
                  <a:lnTo>
                    <a:pt x="3726" y="1606"/>
                  </a:lnTo>
                  <a:lnTo>
                    <a:pt x="3730" y="1589"/>
                  </a:lnTo>
                  <a:lnTo>
                    <a:pt x="3734" y="1571"/>
                  </a:lnTo>
                  <a:lnTo>
                    <a:pt x="3740" y="1554"/>
                  </a:lnTo>
                  <a:lnTo>
                    <a:pt x="3745" y="1537"/>
                  </a:lnTo>
                  <a:lnTo>
                    <a:pt x="3753" y="1519"/>
                  </a:lnTo>
                  <a:lnTo>
                    <a:pt x="3761" y="1503"/>
                  </a:lnTo>
                  <a:lnTo>
                    <a:pt x="3769" y="1487"/>
                  </a:lnTo>
                  <a:lnTo>
                    <a:pt x="3778" y="1470"/>
                  </a:lnTo>
                  <a:lnTo>
                    <a:pt x="3788" y="1454"/>
                  </a:lnTo>
                  <a:lnTo>
                    <a:pt x="3800" y="1439"/>
                  </a:lnTo>
                  <a:lnTo>
                    <a:pt x="3812" y="1424"/>
                  </a:lnTo>
                  <a:lnTo>
                    <a:pt x="3824" y="1410"/>
                  </a:lnTo>
                  <a:lnTo>
                    <a:pt x="3839" y="1396"/>
                  </a:lnTo>
                  <a:lnTo>
                    <a:pt x="3853" y="1382"/>
                  </a:lnTo>
                  <a:lnTo>
                    <a:pt x="3868" y="1370"/>
                  </a:lnTo>
                  <a:lnTo>
                    <a:pt x="3885" y="1358"/>
                  </a:lnTo>
                  <a:lnTo>
                    <a:pt x="3902" y="1347"/>
                  </a:lnTo>
                  <a:lnTo>
                    <a:pt x="3902" y="1347"/>
                  </a:lnTo>
                  <a:lnTo>
                    <a:pt x="3910" y="1355"/>
                  </a:lnTo>
                  <a:lnTo>
                    <a:pt x="3917" y="1363"/>
                  </a:lnTo>
                  <a:lnTo>
                    <a:pt x="3922" y="1370"/>
                  </a:lnTo>
                  <a:lnTo>
                    <a:pt x="3927" y="1378"/>
                  </a:lnTo>
                  <a:lnTo>
                    <a:pt x="3936" y="1394"/>
                  </a:lnTo>
                  <a:lnTo>
                    <a:pt x="3941" y="1408"/>
                  </a:lnTo>
                  <a:lnTo>
                    <a:pt x="3944" y="1420"/>
                  </a:lnTo>
                  <a:lnTo>
                    <a:pt x="3946" y="1429"/>
                  </a:lnTo>
                  <a:lnTo>
                    <a:pt x="3946" y="1438"/>
                  </a:lnTo>
                  <a:lnTo>
                    <a:pt x="3946" y="1438"/>
                  </a:lnTo>
                  <a:lnTo>
                    <a:pt x="3966" y="1438"/>
                  </a:lnTo>
                  <a:lnTo>
                    <a:pt x="3991" y="1438"/>
                  </a:lnTo>
                  <a:lnTo>
                    <a:pt x="4044" y="1434"/>
                  </a:lnTo>
                  <a:lnTo>
                    <a:pt x="4098" y="1432"/>
                  </a:lnTo>
                  <a:lnTo>
                    <a:pt x="4123" y="1431"/>
                  </a:lnTo>
                  <a:lnTo>
                    <a:pt x="4143" y="1431"/>
                  </a:lnTo>
                  <a:lnTo>
                    <a:pt x="4143" y="1431"/>
                  </a:lnTo>
                  <a:lnTo>
                    <a:pt x="4144" y="1417"/>
                  </a:lnTo>
                  <a:lnTo>
                    <a:pt x="4144" y="1400"/>
                  </a:lnTo>
                  <a:lnTo>
                    <a:pt x="4143" y="1382"/>
                  </a:lnTo>
                  <a:lnTo>
                    <a:pt x="4141" y="1364"/>
                  </a:lnTo>
                  <a:lnTo>
                    <a:pt x="4138" y="1344"/>
                  </a:lnTo>
                  <a:lnTo>
                    <a:pt x="4133" y="1325"/>
                  </a:lnTo>
                  <a:lnTo>
                    <a:pt x="4126" y="1307"/>
                  </a:lnTo>
                  <a:lnTo>
                    <a:pt x="4121" y="1297"/>
                  </a:lnTo>
                  <a:lnTo>
                    <a:pt x="4116" y="1288"/>
                  </a:lnTo>
                  <a:lnTo>
                    <a:pt x="4116" y="1288"/>
                  </a:lnTo>
                  <a:lnTo>
                    <a:pt x="4134" y="1302"/>
                  </a:lnTo>
                  <a:lnTo>
                    <a:pt x="4150" y="1315"/>
                  </a:lnTo>
                  <a:lnTo>
                    <a:pt x="4165" y="1328"/>
                  </a:lnTo>
                  <a:lnTo>
                    <a:pt x="4172" y="1335"/>
                  </a:lnTo>
                  <a:lnTo>
                    <a:pt x="4178" y="1343"/>
                  </a:lnTo>
                  <a:lnTo>
                    <a:pt x="4184" y="1352"/>
                  </a:lnTo>
                  <a:lnTo>
                    <a:pt x="4189" y="1361"/>
                  </a:lnTo>
                  <a:lnTo>
                    <a:pt x="4194" y="1370"/>
                  </a:lnTo>
                  <a:lnTo>
                    <a:pt x="4198" y="1380"/>
                  </a:lnTo>
                  <a:lnTo>
                    <a:pt x="4203" y="1392"/>
                  </a:lnTo>
                  <a:lnTo>
                    <a:pt x="4206" y="1404"/>
                  </a:lnTo>
                  <a:lnTo>
                    <a:pt x="4209" y="1417"/>
                  </a:lnTo>
                  <a:lnTo>
                    <a:pt x="4212" y="1431"/>
                  </a:lnTo>
                  <a:lnTo>
                    <a:pt x="4212" y="1431"/>
                  </a:lnTo>
                  <a:lnTo>
                    <a:pt x="4390" y="1438"/>
                  </a:lnTo>
                  <a:lnTo>
                    <a:pt x="4390" y="1438"/>
                  </a:lnTo>
                  <a:lnTo>
                    <a:pt x="4390" y="1421"/>
                  </a:lnTo>
                  <a:lnTo>
                    <a:pt x="4389" y="1406"/>
                  </a:lnTo>
                  <a:lnTo>
                    <a:pt x="4386" y="1391"/>
                  </a:lnTo>
                  <a:lnTo>
                    <a:pt x="4381" y="1376"/>
                  </a:lnTo>
                  <a:lnTo>
                    <a:pt x="4376" y="1363"/>
                  </a:lnTo>
                  <a:lnTo>
                    <a:pt x="4370" y="1350"/>
                  </a:lnTo>
                  <a:lnTo>
                    <a:pt x="4362" y="1338"/>
                  </a:lnTo>
                  <a:lnTo>
                    <a:pt x="4353" y="1326"/>
                  </a:lnTo>
                  <a:lnTo>
                    <a:pt x="4353" y="1326"/>
                  </a:lnTo>
                  <a:lnTo>
                    <a:pt x="4370" y="1334"/>
                  </a:lnTo>
                  <a:lnTo>
                    <a:pt x="4388" y="1342"/>
                  </a:lnTo>
                  <a:lnTo>
                    <a:pt x="4403" y="1352"/>
                  </a:lnTo>
                  <a:lnTo>
                    <a:pt x="4418" y="1361"/>
                  </a:lnTo>
                  <a:lnTo>
                    <a:pt x="4433" y="1371"/>
                  </a:lnTo>
                  <a:lnTo>
                    <a:pt x="4447" y="1381"/>
                  </a:lnTo>
                  <a:lnTo>
                    <a:pt x="4459" y="1392"/>
                  </a:lnTo>
                  <a:lnTo>
                    <a:pt x="4471" y="1403"/>
                  </a:lnTo>
                  <a:lnTo>
                    <a:pt x="4483" y="1414"/>
                  </a:lnTo>
                  <a:lnTo>
                    <a:pt x="4494" y="1426"/>
                  </a:lnTo>
                  <a:lnTo>
                    <a:pt x="4504" y="1439"/>
                  </a:lnTo>
                  <a:lnTo>
                    <a:pt x="4513" y="1451"/>
                  </a:lnTo>
                  <a:lnTo>
                    <a:pt x="4522" y="1463"/>
                  </a:lnTo>
                  <a:lnTo>
                    <a:pt x="4530" y="1475"/>
                  </a:lnTo>
                  <a:lnTo>
                    <a:pt x="4544" y="1501"/>
                  </a:lnTo>
                  <a:lnTo>
                    <a:pt x="4556" y="1526"/>
                  </a:lnTo>
                  <a:lnTo>
                    <a:pt x="4567" y="1551"/>
                  </a:lnTo>
                  <a:lnTo>
                    <a:pt x="4574" y="1577"/>
                  </a:lnTo>
                  <a:lnTo>
                    <a:pt x="4580" y="1600"/>
                  </a:lnTo>
                  <a:lnTo>
                    <a:pt x="4584" y="1624"/>
                  </a:lnTo>
                  <a:lnTo>
                    <a:pt x="4587" y="1646"/>
                  </a:lnTo>
                  <a:lnTo>
                    <a:pt x="4588" y="1667"/>
                  </a:lnTo>
                  <a:lnTo>
                    <a:pt x="4588" y="1685"/>
                  </a:lnTo>
                  <a:lnTo>
                    <a:pt x="4588" y="1685"/>
                  </a:lnTo>
                  <a:lnTo>
                    <a:pt x="4588" y="1711"/>
                  </a:lnTo>
                  <a:lnTo>
                    <a:pt x="4587" y="1737"/>
                  </a:lnTo>
                  <a:lnTo>
                    <a:pt x="4583" y="1762"/>
                  </a:lnTo>
                  <a:lnTo>
                    <a:pt x="4578" y="1787"/>
                  </a:lnTo>
                  <a:lnTo>
                    <a:pt x="4571" y="1811"/>
                  </a:lnTo>
                  <a:lnTo>
                    <a:pt x="4562" y="1834"/>
                  </a:lnTo>
                  <a:lnTo>
                    <a:pt x="4553" y="1857"/>
                  </a:lnTo>
                  <a:lnTo>
                    <a:pt x="4542" y="1878"/>
                  </a:lnTo>
                  <a:lnTo>
                    <a:pt x="4530" y="1900"/>
                  </a:lnTo>
                  <a:lnTo>
                    <a:pt x="4515" y="1919"/>
                  </a:lnTo>
                  <a:lnTo>
                    <a:pt x="4501" y="1939"/>
                  </a:lnTo>
                  <a:lnTo>
                    <a:pt x="4485" y="1956"/>
                  </a:lnTo>
                  <a:lnTo>
                    <a:pt x="4468" y="1972"/>
                  </a:lnTo>
                  <a:lnTo>
                    <a:pt x="4450" y="1988"/>
                  </a:lnTo>
                  <a:lnTo>
                    <a:pt x="4432" y="2002"/>
                  </a:lnTo>
                  <a:lnTo>
                    <a:pt x="4412" y="2015"/>
                  </a:lnTo>
                  <a:lnTo>
                    <a:pt x="4412" y="2015"/>
                  </a:lnTo>
                  <a:lnTo>
                    <a:pt x="4377" y="2036"/>
                  </a:lnTo>
                  <a:lnTo>
                    <a:pt x="4345" y="2054"/>
                  </a:lnTo>
                  <a:lnTo>
                    <a:pt x="4313" y="2071"/>
                  </a:lnTo>
                  <a:lnTo>
                    <a:pt x="4282" y="2087"/>
                  </a:lnTo>
                  <a:lnTo>
                    <a:pt x="4225" y="2114"/>
                  </a:lnTo>
                  <a:lnTo>
                    <a:pt x="4171" y="2139"/>
                  </a:lnTo>
                  <a:close/>
                  <a:moveTo>
                    <a:pt x="3989" y="3389"/>
                  </a:moveTo>
                  <a:lnTo>
                    <a:pt x="3989" y="3389"/>
                  </a:lnTo>
                  <a:lnTo>
                    <a:pt x="3970" y="3382"/>
                  </a:lnTo>
                  <a:lnTo>
                    <a:pt x="3970" y="3382"/>
                  </a:lnTo>
                  <a:lnTo>
                    <a:pt x="3967" y="3380"/>
                  </a:lnTo>
                  <a:lnTo>
                    <a:pt x="3967" y="3380"/>
                  </a:lnTo>
                  <a:lnTo>
                    <a:pt x="3989" y="3389"/>
                  </a:lnTo>
                  <a:close/>
                  <a:moveTo>
                    <a:pt x="2262" y="1056"/>
                  </a:moveTo>
                  <a:lnTo>
                    <a:pt x="2262" y="1056"/>
                  </a:lnTo>
                  <a:lnTo>
                    <a:pt x="2262" y="1057"/>
                  </a:lnTo>
                  <a:lnTo>
                    <a:pt x="2261" y="1059"/>
                  </a:lnTo>
                  <a:lnTo>
                    <a:pt x="2257" y="1061"/>
                  </a:lnTo>
                  <a:lnTo>
                    <a:pt x="2251" y="1064"/>
                  </a:lnTo>
                  <a:lnTo>
                    <a:pt x="2241" y="1066"/>
                  </a:lnTo>
                  <a:lnTo>
                    <a:pt x="2219" y="1072"/>
                  </a:lnTo>
                  <a:lnTo>
                    <a:pt x="2191" y="1077"/>
                  </a:lnTo>
                  <a:lnTo>
                    <a:pt x="2164" y="1081"/>
                  </a:lnTo>
                  <a:lnTo>
                    <a:pt x="2138" y="1083"/>
                  </a:lnTo>
                  <a:lnTo>
                    <a:pt x="2120" y="1083"/>
                  </a:lnTo>
                  <a:lnTo>
                    <a:pt x="2113" y="1082"/>
                  </a:lnTo>
                  <a:lnTo>
                    <a:pt x="2109" y="1081"/>
                  </a:lnTo>
                  <a:lnTo>
                    <a:pt x="2109" y="1081"/>
                  </a:lnTo>
                  <a:lnTo>
                    <a:pt x="2106" y="1079"/>
                  </a:lnTo>
                  <a:lnTo>
                    <a:pt x="2104" y="1075"/>
                  </a:lnTo>
                  <a:lnTo>
                    <a:pt x="2101" y="1064"/>
                  </a:lnTo>
                  <a:lnTo>
                    <a:pt x="2098" y="1052"/>
                  </a:lnTo>
                  <a:lnTo>
                    <a:pt x="2096" y="1038"/>
                  </a:lnTo>
                  <a:lnTo>
                    <a:pt x="2096" y="1023"/>
                  </a:lnTo>
                  <a:lnTo>
                    <a:pt x="2096" y="1010"/>
                  </a:lnTo>
                  <a:lnTo>
                    <a:pt x="2097" y="1000"/>
                  </a:lnTo>
                  <a:lnTo>
                    <a:pt x="2098" y="995"/>
                  </a:lnTo>
                  <a:lnTo>
                    <a:pt x="2100" y="992"/>
                  </a:lnTo>
                  <a:lnTo>
                    <a:pt x="2100" y="992"/>
                  </a:lnTo>
                  <a:lnTo>
                    <a:pt x="2101" y="991"/>
                  </a:lnTo>
                  <a:lnTo>
                    <a:pt x="2103" y="989"/>
                  </a:lnTo>
                  <a:lnTo>
                    <a:pt x="2109" y="988"/>
                  </a:lnTo>
                  <a:lnTo>
                    <a:pt x="2118" y="987"/>
                  </a:lnTo>
                  <a:lnTo>
                    <a:pt x="2128" y="987"/>
                  </a:lnTo>
                  <a:lnTo>
                    <a:pt x="2139" y="988"/>
                  </a:lnTo>
                  <a:lnTo>
                    <a:pt x="2151" y="990"/>
                  </a:lnTo>
                  <a:lnTo>
                    <a:pt x="2165" y="993"/>
                  </a:lnTo>
                  <a:lnTo>
                    <a:pt x="2179" y="997"/>
                  </a:lnTo>
                  <a:lnTo>
                    <a:pt x="2192" y="1002"/>
                  </a:lnTo>
                  <a:lnTo>
                    <a:pt x="2206" y="1007"/>
                  </a:lnTo>
                  <a:lnTo>
                    <a:pt x="2219" y="1014"/>
                  </a:lnTo>
                  <a:lnTo>
                    <a:pt x="2231" y="1021"/>
                  </a:lnTo>
                  <a:lnTo>
                    <a:pt x="2241" y="1029"/>
                  </a:lnTo>
                  <a:lnTo>
                    <a:pt x="2251" y="1038"/>
                  </a:lnTo>
                  <a:lnTo>
                    <a:pt x="2258" y="1047"/>
                  </a:lnTo>
                  <a:lnTo>
                    <a:pt x="2260" y="1051"/>
                  </a:lnTo>
                  <a:lnTo>
                    <a:pt x="2262" y="1056"/>
                  </a:lnTo>
                  <a:close/>
                  <a:moveTo>
                    <a:pt x="4842" y="2915"/>
                  </a:moveTo>
                  <a:lnTo>
                    <a:pt x="4842" y="2915"/>
                  </a:lnTo>
                  <a:lnTo>
                    <a:pt x="4862" y="2919"/>
                  </a:lnTo>
                  <a:lnTo>
                    <a:pt x="4881" y="2921"/>
                  </a:lnTo>
                  <a:lnTo>
                    <a:pt x="4900" y="2922"/>
                  </a:lnTo>
                  <a:lnTo>
                    <a:pt x="4916" y="2921"/>
                  </a:lnTo>
                  <a:lnTo>
                    <a:pt x="4932" y="2919"/>
                  </a:lnTo>
                  <a:lnTo>
                    <a:pt x="4946" y="2916"/>
                  </a:lnTo>
                  <a:lnTo>
                    <a:pt x="4958" y="2911"/>
                  </a:lnTo>
                  <a:lnTo>
                    <a:pt x="4969" y="2905"/>
                  </a:lnTo>
                  <a:lnTo>
                    <a:pt x="4969" y="2905"/>
                  </a:lnTo>
                  <a:lnTo>
                    <a:pt x="4967" y="2879"/>
                  </a:lnTo>
                  <a:lnTo>
                    <a:pt x="4960" y="2819"/>
                  </a:lnTo>
                  <a:lnTo>
                    <a:pt x="4951" y="2746"/>
                  </a:lnTo>
                  <a:lnTo>
                    <a:pt x="4946" y="2714"/>
                  </a:lnTo>
                  <a:lnTo>
                    <a:pt x="4940" y="2686"/>
                  </a:lnTo>
                  <a:lnTo>
                    <a:pt x="4940" y="2686"/>
                  </a:lnTo>
                  <a:lnTo>
                    <a:pt x="4922" y="2689"/>
                  </a:lnTo>
                  <a:lnTo>
                    <a:pt x="4902" y="2692"/>
                  </a:lnTo>
                  <a:lnTo>
                    <a:pt x="4891" y="2692"/>
                  </a:lnTo>
                  <a:lnTo>
                    <a:pt x="4879" y="2692"/>
                  </a:lnTo>
                  <a:lnTo>
                    <a:pt x="4867" y="2691"/>
                  </a:lnTo>
                  <a:lnTo>
                    <a:pt x="4855" y="2689"/>
                  </a:lnTo>
                  <a:lnTo>
                    <a:pt x="4843" y="2686"/>
                  </a:lnTo>
                  <a:lnTo>
                    <a:pt x="4830" y="2682"/>
                  </a:lnTo>
                  <a:lnTo>
                    <a:pt x="4818" y="2677"/>
                  </a:lnTo>
                  <a:lnTo>
                    <a:pt x="4806" y="2670"/>
                  </a:lnTo>
                  <a:lnTo>
                    <a:pt x="4794" y="2660"/>
                  </a:lnTo>
                  <a:lnTo>
                    <a:pt x="4782" y="2650"/>
                  </a:lnTo>
                  <a:lnTo>
                    <a:pt x="4771" y="2638"/>
                  </a:lnTo>
                  <a:lnTo>
                    <a:pt x="4761" y="2624"/>
                  </a:lnTo>
                  <a:lnTo>
                    <a:pt x="4761" y="2624"/>
                  </a:lnTo>
                  <a:lnTo>
                    <a:pt x="4743" y="2595"/>
                  </a:lnTo>
                  <a:lnTo>
                    <a:pt x="4724" y="2567"/>
                  </a:lnTo>
                  <a:lnTo>
                    <a:pt x="4724" y="2567"/>
                  </a:lnTo>
                  <a:lnTo>
                    <a:pt x="4703" y="2539"/>
                  </a:lnTo>
                  <a:lnTo>
                    <a:pt x="4680" y="2511"/>
                  </a:lnTo>
                  <a:lnTo>
                    <a:pt x="4658" y="2485"/>
                  </a:lnTo>
                  <a:lnTo>
                    <a:pt x="4634" y="2459"/>
                  </a:lnTo>
                  <a:lnTo>
                    <a:pt x="4611" y="2435"/>
                  </a:lnTo>
                  <a:lnTo>
                    <a:pt x="4586" y="2412"/>
                  </a:lnTo>
                  <a:lnTo>
                    <a:pt x="4562" y="2389"/>
                  </a:lnTo>
                  <a:lnTo>
                    <a:pt x="4538" y="2369"/>
                  </a:lnTo>
                  <a:lnTo>
                    <a:pt x="4513" y="2349"/>
                  </a:lnTo>
                  <a:lnTo>
                    <a:pt x="4489" y="2329"/>
                  </a:lnTo>
                  <a:lnTo>
                    <a:pt x="4463" y="2311"/>
                  </a:lnTo>
                  <a:lnTo>
                    <a:pt x="4439" y="2292"/>
                  </a:lnTo>
                  <a:lnTo>
                    <a:pt x="4413" y="2276"/>
                  </a:lnTo>
                  <a:lnTo>
                    <a:pt x="4389" y="2260"/>
                  </a:lnTo>
                  <a:lnTo>
                    <a:pt x="4337" y="2228"/>
                  </a:lnTo>
                  <a:lnTo>
                    <a:pt x="4337" y="2228"/>
                  </a:lnTo>
                  <a:lnTo>
                    <a:pt x="4381" y="2205"/>
                  </a:lnTo>
                  <a:lnTo>
                    <a:pt x="4422" y="2183"/>
                  </a:lnTo>
                  <a:lnTo>
                    <a:pt x="4459" y="2160"/>
                  </a:lnTo>
                  <a:lnTo>
                    <a:pt x="4492" y="2139"/>
                  </a:lnTo>
                  <a:lnTo>
                    <a:pt x="4523" y="2117"/>
                  </a:lnTo>
                  <a:lnTo>
                    <a:pt x="4549" y="2096"/>
                  </a:lnTo>
                  <a:lnTo>
                    <a:pt x="4574" y="2076"/>
                  </a:lnTo>
                  <a:lnTo>
                    <a:pt x="4595" y="2055"/>
                  </a:lnTo>
                  <a:lnTo>
                    <a:pt x="4615" y="2036"/>
                  </a:lnTo>
                  <a:lnTo>
                    <a:pt x="4632" y="2017"/>
                  </a:lnTo>
                  <a:lnTo>
                    <a:pt x="4647" y="1999"/>
                  </a:lnTo>
                  <a:lnTo>
                    <a:pt x="4661" y="1981"/>
                  </a:lnTo>
                  <a:lnTo>
                    <a:pt x="4673" y="1965"/>
                  </a:lnTo>
                  <a:lnTo>
                    <a:pt x="4683" y="1950"/>
                  </a:lnTo>
                  <a:lnTo>
                    <a:pt x="4700" y="1922"/>
                  </a:lnTo>
                  <a:lnTo>
                    <a:pt x="4700" y="1922"/>
                  </a:lnTo>
                  <a:lnTo>
                    <a:pt x="4708" y="1910"/>
                  </a:lnTo>
                  <a:lnTo>
                    <a:pt x="4714" y="1896"/>
                  </a:lnTo>
                  <a:lnTo>
                    <a:pt x="4721" y="1880"/>
                  </a:lnTo>
                  <a:lnTo>
                    <a:pt x="4727" y="1864"/>
                  </a:lnTo>
                  <a:lnTo>
                    <a:pt x="4733" y="1845"/>
                  </a:lnTo>
                  <a:lnTo>
                    <a:pt x="4739" y="1826"/>
                  </a:lnTo>
                  <a:lnTo>
                    <a:pt x="4743" y="1806"/>
                  </a:lnTo>
                  <a:lnTo>
                    <a:pt x="4749" y="1785"/>
                  </a:lnTo>
                  <a:lnTo>
                    <a:pt x="4753" y="1763"/>
                  </a:lnTo>
                  <a:lnTo>
                    <a:pt x="4756" y="1740"/>
                  </a:lnTo>
                  <a:lnTo>
                    <a:pt x="4758" y="1716"/>
                  </a:lnTo>
                  <a:lnTo>
                    <a:pt x="4759" y="1692"/>
                  </a:lnTo>
                  <a:lnTo>
                    <a:pt x="4760" y="1667"/>
                  </a:lnTo>
                  <a:lnTo>
                    <a:pt x="4759" y="1642"/>
                  </a:lnTo>
                  <a:lnTo>
                    <a:pt x="4758" y="1616"/>
                  </a:lnTo>
                  <a:lnTo>
                    <a:pt x="4755" y="1590"/>
                  </a:lnTo>
                  <a:lnTo>
                    <a:pt x="4751" y="1564"/>
                  </a:lnTo>
                  <a:lnTo>
                    <a:pt x="4745" y="1538"/>
                  </a:lnTo>
                  <a:lnTo>
                    <a:pt x="4738" y="1511"/>
                  </a:lnTo>
                  <a:lnTo>
                    <a:pt x="4730" y="1486"/>
                  </a:lnTo>
                  <a:lnTo>
                    <a:pt x="4720" y="1459"/>
                  </a:lnTo>
                  <a:lnTo>
                    <a:pt x="4709" y="1433"/>
                  </a:lnTo>
                  <a:lnTo>
                    <a:pt x="4695" y="1408"/>
                  </a:lnTo>
                  <a:lnTo>
                    <a:pt x="4681" y="1383"/>
                  </a:lnTo>
                  <a:lnTo>
                    <a:pt x="4665" y="1359"/>
                  </a:lnTo>
                  <a:lnTo>
                    <a:pt x="4646" y="1334"/>
                  </a:lnTo>
                  <a:lnTo>
                    <a:pt x="4625" y="1311"/>
                  </a:lnTo>
                  <a:lnTo>
                    <a:pt x="4602" y="1288"/>
                  </a:lnTo>
                  <a:lnTo>
                    <a:pt x="4578" y="1267"/>
                  </a:lnTo>
                  <a:lnTo>
                    <a:pt x="4551" y="1246"/>
                  </a:lnTo>
                  <a:lnTo>
                    <a:pt x="4522" y="1227"/>
                  </a:lnTo>
                  <a:lnTo>
                    <a:pt x="4490" y="1207"/>
                  </a:lnTo>
                  <a:lnTo>
                    <a:pt x="4490" y="1207"/>
                  </a:lnTo>
                  <a:lnTo>
                    <a:pt x="4466" y="1195"/>
                  </a:lnTo>
                  <a:lnTo>
                    <a:pt x="4443" y="1184"/>
                  </a:lnTo>
                  <a:lnTo>
                    <a:pt x="4419" y="1174"/>
                  </a:lnTo>
                  <a:lnTo>
                    <a:pt x="4396" y="1165"/>
                  </a:lnTo>
                  <a:lnTo>
                    <a:pt x="4372" y="1156"/>
                  </a:lnTo>
                  <a:lnTo>
                    <a:pt x="4348" y="1149"/>
                  </a:lnTo>
                  <a:lnTo>
                    <a:pt x="4325" y="1143"/>
                  </a:lnTo>
                  <a:lnTo>
                    <a:pt x="4302" y="1138"/>
                  </a:lnTo>
                  <a:lnTo>
                    <a:pt x="4278" y="1133"/>
                  </a:lnTo>
                  <a:lnTo>
                    <a:pt x="4256" y="1130"/>
                  </a:lnTo>
                  <a:lnTo>
                    <a:pt x="4233" y="1127"/>
                  </a:lnTo>
                  <a:lnTo>
                    <a:pt x="4211" y="1125"/>
                  </a:lnTo>
                  <a:lnTo>
                    <a:pt x="4188" y="1123"/>
                  </a:lnTo>
                  <a:lnTo>
                    <a:pt x="4167" y="1123"/>
                  </a:lnTo>
                  <a:lnTo>
                    <a:pt x="4145" y="1123"/>
                  </a:lnTo>
                  <a:lnTo>
                    <a:pt x="4124" y="1123"/>
                  </a:lnTo>
                  <a:lnTo>
                    <a:pt x="4083" y="1126"/>
                  </a:lnTo>
                  <a:lnTo>
                    <a:pt x="4044" y="1130"/>
                  </a:lnTo>
                  <a:lnTo>
                    <a:pt x="4007" y="1136"/>
                  </a:lnTo>
                  <a:lnTo>
                    <a:pt x="3973" y="1144"/>
                  </a:lnTo>
                  <a:lnTo>
                    <a:pt x="3941" y="1152"/>
                  </a:lnTo>
                  <a:lnTo>
                    <a:pt x="3912" y="1161"/>
                  </a:lnTo>
                  <a:lnTo>
                    <a:pt x="3887" y="1172"/>
                  </a:lnTo>
                  <a:lnTo>
                    <a:pt x="3864" y="1181"/>
                  </a:lnTo>
                  <a:lnTo>
                    <a:pt x="3864" y="1181"/>
                  </a:lnTo>
                  <a:lnTo>
                    <a:pt x="3844" y="1191"/>
                  </a:lnTo>
                  <a:lnTo>
                    <a:pt x="3824" y="1201"/>
                  </a:lnTo>
                  <a:lnTo>
                    <a:pt x="3806" y="1213"/>
                  </a:lnTo>
                  <a:lnTo>
                    <a:pt x="3787" y="1224"/>
                  </a:lnTo>
                  <a:lnTo>
                    <a:pt x="3769" y="1237"/>
                  </a:lnTo>
                  <a:lnTo>
                    <a:pt x="3752" y="1249"/>
                  </a:lnTo>
                  <a:lnTo>
                    <a:pt x="3735" y="1264"/>
                  </a:lnTo>
                  <a:lnTo>
                    <a:pt x="3719" y="1278"/>
                  </a:lnTo>
                  <a:lnTo>
                    <a:pt x="3703" y="1293"/>
                  </a:lnTo>
                  <a:lnTo>
                    <a:pt x="3687" y="1309"/>
                  </a:lnTo>
                  <a:lnTo>
                    <a:pt x="3673" y="1325"/>
                  </a:lnTo>
                  <a:lnTo>
                    <a:pt x="3659" y="1341"/>
                  </a:lnTo>
                  <a:lnTo>
                    <a:pt x="3645" y="1359"/>
                  </a:lnTo>
                  <a:lnTo>
                    <a:pt x="3633" y="1377"/>
                  </a:lnTo>
                  <a:lnTo>
                    <a:pt x="3621" y="1396"/>
                  </a:lnTo>
                  <a:lnTo>
                    <a:pt x="3609" y="1415"/>
                  </a:lnTo>
                  <a:lnTo>
                    <a:pt x="3599" y="1434"/>
                  </a:lnTo>
                  <a:lnTo>
                    <a:pt x="3589" y="1455"/>
                  </a:lnTo>
                  <a:lnTo>
                    <a:pt x="3581" y="1475"/>
                  </a:lnTo>
                  <a:lnTo>
                    <a:pt x="3573" y="1497"/>
                  </a:lnTo>
                  <a:lnTo>
                    <a:pt x="3565" y="1518"/>
                  </a:lnTo>
                  <a:lnTo>
                    <a:pt x="3559" y="1541"/>
                  </a:lnTo>
                  <a:lnTo>
                    <a:pt x="3554" y="1563"/>
                  </a:lnTo>
                  <a:lnTo>
                    <a:pt x="3550" y="1586"/>
                  </a:lnTo>
                  <a:lnTo>
                    <a:pt x="3547" y="1609"/>
                  </a:lnTo>
                  <a:lnTo>
                    <a:pt x="3545" y="1634"/>
                  </a:lnTo>
                  <a:lnTo>
                    <a:pt x="3544" y="1658"/>
                  </a:lnTo>
                  <a:lnTo>
                    <a:pt x="3543" y="1683"/>
                  </a:lnTo>
                  <a:lnTo>
                    <a:pt x="3544" y="1708"/>
                  </a:lnTo>
                  <a:lnTo>
                    <a:pt x="3546" y="1734"/>
                  </a:lnTo>
                  <a:lnTo>
                    <a:pt x="3550" y="1760"/>
                  </a:lnTo>
                  <a:lnTo>
                    <a:pt x="3554" y="1786"/>
                  </a:lnTo>
                  <a:lnTo>
                    <a:pt x="3554" y="1786"/>
                  </a:lnTo>
                  <a:lnTo>
                    <a:pt x="3559" y="1810"/>
                  </a:lnTo>
                  <a:lnTo>
                    <a:pt x="3564" y="1831"/>
                  </a:lnTo>
                  <a:lnTo>
                    <a:pt x="3571" y="1853"/>
                  </a:lnTo>
                  <a:lnTo>
                    <a:pt x="3577" y="1873"/>
                  </a:lnTo>
                  <a:lnTo>
                    <a:pt x="3585" y="1893"/>
                  </a:lnTo>
                  <a:lnTo>
                    <a:pt x="3592" y="1911"/>
                  </a:lnTo>
                  <a:lnTo>
                    <a:pt x="3601" y="1929"/>
                  </a:lnTo>
                  <a:lnTo>
                    <a:pt x="3610" y="1947"/>
                  </a:lnTo>
                  <a:lnTo>
                    <a:pt x="3620" y="1963"/>
                  </a:lnTo>
                  <a:lnTo>
                    <a:pt x="3631" y="1978"/>
                  </a:lnTo>
                  <a:lnTo>
                    <a:pt x="3641" y="1994"/>
                  </a:lnTo>
                  <a:lnTo>
                    <a:pt x="3652" y="2009"/>
                  </a:lnTo>
                  <a:lnTo>
                    <a:pt x="3665" y="2023"/>
                  </a:lnTo>
                  <a:lnTo>
                    <a:pt x="3677" y="2037"/>
                  </a:lnTo>
                  <a:lnTo>
                    <a:pt x="3690" y="2050"/>
                  </a:lnTo>
                  <a:lnTo>
                    <a:pt x="3704" y="2062"/>
                  </a:lnTo>
                  <a:lnTo>
                    <a:pt x="3732" y="2087"/>
                  </a:lnTo>
                  <a:lnTo>
                    <a:pt x="3763" y="2109"/>
                  </a:lnTo>
                  <a:lnTo>
                    <a:pt x="3795" y="2131"/>
                  </a:lnTo>
                  <a:lnTo>
                    <a:pt x="3828" y="2151"/>
                  </a:lnTo>
                  <a:lnTo>
                    <a:pt x="3863" y="2172"/>
                  </a:lnTo>
                  <a:lnTo>
                    <a:pt x="3899" y="2191"/>
                  </a:lnTo>
                  <a:lnTo>
                    <a:pt x="3976" y="2229"/>
                  </a:lnTo>
                  <a:lnTo>
                    <a:pt x="3976" y="2229"/>
                  </a:lnTo>
                  <a:lnTo>
                    <a:pt x="3945" y="2246"/>
                  </a:lnTo>
                  <a:lnTo>
                    <a:pt x="3916" y="2263"/>
                  </a:lnTo>
                  <a:lnTo>
                    <a:pt x="3890" y="2280"/>
                  </a:lnTo>
                  <a:lnTo>
                    <a:pt x="3864" y="2298"/>
                  </a:lnTo>
                  <a:lnTo>
                    <a:pt x="3840" y="2318"/>
                  </a:lnTo>
                  <a:lnTo>
                    <a:pt x="3817" y="2337"/>
                  </a:lnTo>
                  <a:lnTo>
                    <a:pt x="3797" y="2358"/>
                  </a:lnTo>
                  <a:lnTo>
                    <a:pt x="3778" y="2379"/>
                  </a:lnTo>
                  <a:lnTo>
                    <a:pt x="3761" y="2403"/>
                  </a:lnTo>
                  <a:lnTo>
                    <a:pt x="3754" y="2415"/>
                  </a:lnTo>
                  <a:lnTo>
                    <a:pt x="3746" y="2427"/>
                  </a:lnTo>
                  <a:lnTo>
                    <a:pt x="3739" y="2440"/>
                  </a:lnTo>
                  <a:lnTo>
                    <a:pt x="3733" y="2453"/>
                  </a:lnTo>
                  <a:lnTo>
                    <a:pt x="3728" y="2466"/>
                  </a:lnTo>
                  <a:lnTo>
                    <a:pt x="3723" y="2480"/>
                  </a:lnTo>
                  <a:lnTo>
                    <a:pt x="3718" y="2495"/>
                  </a:lnTo>
                  <a:lnTo>
                    <a:pt x="3714" y="2510"/>
                  </a:lnTo>
                  <a:lnTo>
                    <a:pt x="3711" y="2525"/>
                  </a:lnTo>
                  <a:lnTo>
                    <a:pt x="3708" y="2541"/>
                  </a:lnTo>
                  <a:lnTo>
                    <a:pt x="3706" y="2557"/>
                  </a:lnTo>
                  <a:lnTo>
                    <a:pt x="3705" y="2574"/>
                  </a:lnTo>
                  <a:lnTo>
                    <a:pt x="3704" y="2592"/>
                  </a:lnTo>
                  <a:lnTo>
                    <a:pt x="3703" y="2609"/>
                  </a:lnTo>
                  <a:lnTo>
                    <a:pt x="3703" y="2609"/>
                  </a:lnTo>
                  <a:lnTo>
                    <a:pt x="3704" y="2632"/>
                  </a:lnTo>
                  <a:lnTo>
                    <a:pt x="3707" y="2655"/>
                  </a:lnTo>
                  <a:lnTo>
                    <a:pt x="3711" y="2678"/>
                  </a:lnTo>
                  <a:lnTo>
                    <a:pt x="3716" y="2701"/>
                  </a:lnTo>
                  <a:lnTo>
                    <a:pt x="3729" y="2749"/>
                  </a:lnTo>
                  <a:lnTo>
                    <a:pt x="3736" y="2775"/>
                  </a:lnTo>
                  <a:lnTo>
                    <a:pt x="3742" y="2801"/>
                  </a:lnTo>
                  <a:lnTo>
                    <a:pt x="3749" y="2830"/>
                  </a:lnTo>
                  <a:lnTo>
                    <a:pt x="3753" y="2859"/>
                  </a:lnTo>
                  <a:lnTo>
                    <a:pt x="3757" y="2889"/>
                  </a:lnTo>
                  <a:lnTo>
                    <a:pt x="3758" y="2922"/>
                  </a:lnTo>
                  <a:lnTo>
                    <a:pt x="3758" y="2957"/>
                  </a:lnTo>
                  <a:lnTo>
                    <a:pt x="3757" y="2975"/>
                  </a:lnTo>
                  <a:lnTo>
                    <a:pt x="3755" y="2994"/>
                  </a:lnTo>
                  <a:lnTo>
                    <a:pt x="3753" y="3012"/>
                  </a:lnTo>
                  <a:lnTo>
                    <a:pt x="3750" y="3033"/>
                  </a:lnTo>
                  <a:lnTo>
                    <a:pt x="3745" y="3053"/>
                  </a:lnTo>
                  <a:lnTo>
                    <a:pt x="3741" y="3073"/>
                  </a:lnTo>
                  <a:lnTo>
                    <a:pt x="3741" y="3073"/>
                  </a:lnTo>
                  <a:lnTo>
                    <a:pt x="3741" y="3075"/>
                  </a:lnTo>
                  <a:lnTo>
                    <a:pt x="3741" y="3076"/>
                  </a:lnTo>
                  <a:lnTo>
                    <a:pt x="3743" y="3076"/>
                  </a:lnTo>
                  <a:lnTo>
                    <a:pt x="3745" y="3078"/>
                  </a:lnTo>
                  <a:lnTo>
                    <a:pt x="3753" y="3075"/>
                  </a:lnTo>
                  <a:lnTo>
                    <a:pt x="3762" y="3073"/>
                  </a:lnTo>
                  <a:lnTo>
                    <a:pt x="3785" y="3063"/>
                  </a:lnTo>
                  <a:lnTo>
                    <a:pt x="3814" y="3051"/>
                  </a:lnTo>
                  <a:lnTo>
                    <a:pt x="3842" y="3036"/>
                  </a:lnTo>
                  <a:lnTo>
                    <a:pt x="3867" y="3022"/>
                  </a:lnTo>
                  <a:lnTo>
                    <a:pt x="3886" y="3011"/>
                  </a:lnTo>
                  <a:lnTo>
                    <a:pt x="3891" y="3007"/>
                  </a:lnTo>
                  <a:lnTo>
                    <a:pt x="3894" y="3005"/>
                  </a:lnTo>
                  <a:lnTo>
                    <a:pt x="3894" y="3005"/>
                  </a:lnTo>
                  <a:lnTo>
                    <a:pt x="3903" y="2981"/>
                  </a:lnTo>
                  <a:lnTo>
                    <a:pt x="3910" y="2958"/>
                  </a:lnTo>
                  <a:lnTo>
                    <a:pt x="3916" y="2934"/>
                  </a:lnTo>
                  <a:lnTo>
                    <a:pt x="3921" y="2910"/>
                  </a:lnTo>
                  <a:lnTo>
                    <a:pt x="3925" y="2886"/>
                  </a:lnTo>
                  <a:lnTo>
                    <a:pt x="3928" y="2863"/>
                  </a:lnTo>
                  <a:lnTo>
                    <a:pt x="3930" y="2840"/>
                  </a:lnTo>
                  <a:lnTo>
                    <a:pt x="3932" y="2818"/>
                  </a:lnTo>
                  <a:lnTo>
                    <a:pt x="3932" y="2779"/>
                  </a:lnTo>
                  <a:lnTo>
                    <a:pt x="3931" y="2748"/>
                  </a:lnTo>
                  <a:lnTo>
                    <a:pt x="3928" y="2721"/>
                  </a:lnTo>
                  <a:lnTo>
                    <a:pt x="3928" y="2721"/>
                  </a:lnTo>
                  <a:lnTo>
                    <a:pt x="3939" y="2730"/>
                  </a:lnTo>
                  <a:lnTo>
                    <a:pt x="3947" y="2741"/>
                  </a:lnTo>
                  <a:lnTo>
                    <a:pt x="3954" y="2753"/>
                  </a:lnTo>
                  <a:lnTo>
                    <a:pt x="3960" y="2767"/>
                  </a:lnTo>
                  <a:lnTo>
                    <a:pt x="3964" y="2782"/>
                  </a:lnTo>
                  <a:lnTo>
                    <a:pt x="3968" y="2797"/>
                  </a:lnTo>
                  <a:lnTo>
                    <a:pt x="3971" y="2814"/>
                  </a:lnTo>
                  <a:lnTo>
                    <a:pt x="3973" y="2830"/>
                  </a:lnTo>
                  <a:lnTo>
                    <a:pt x="3975" y="2847"/>
                  </a:lnTo>
                  <a:lnTo>
                    <a:pt x="3976" y="2865"/>
                  </a:lnTo>
                  <a:lnTo>
                    <a:pt x="3976" y="2881"/>
                  </a:lnTo>
                  <a:lnTo>
                    <a:pt x="3975" y="2899"/>
                  </a:lnTo>
                  <a:lnTo>
                    <a:pt x="3971" y="2930"/>
                  </a:lnTo>
                  <a:lnTo>
                    <a:pt x="3965" y="2959"/>
                  </a:lnTo>
                  <a:lnTo>
                    <a:pt x="3965" y="2959"/>
                  </a:lnTo>
                  <a:lnTo>
                    <a:pt x="3982" y="2950"/>
                  </a:lnTo>
                  <a:lnTo>
                    <a:pt x="3998" y="2938"/>
                  </a:lnTo>
                  <a:lnTo>
                    <a:pt x="4016" y="2925"/>
                  </a:lnTo>
                  <a:lnTo>
                    <a:pt x="4036" y="2911"/>
                  </a:lnTo>
                  <a:lnTo>
                    <a:pt x="4053" y="2896"/>
                  </a:lnTo>
                  <a:lnTo>
                    <a:pt x="4061" y="2888"/>
                  </a:lnTo>
                  <a:lnTo>
                    <a:pt x="4068" y="2881"/>
                  </a:lnTo>
                  <a:lnTo>
                    <a:pt x="4072" y="2874"/>
                  </a:lnTo>
                  <a:lnTo>
                    <a:pt x="4075" y="2868"/>
                  </a:lnTo>
                  <a:lnTo>
                    <a:pt x="4075" y="2868"/>
                  </a:lnTo>
                  <a:lnTo>
                    <a:pt x="4083" y="2838"/>
                  </a:lnTo>
                  <a:lnTo>
                    <a:pt x="4090" y="2810"/>
                  </a:lnTo>
                  <a:lnTo>
                    <a:pt x="4094" y="2783"/>
                  </a:lnTo>
                  <a:lnTo>
                    <a:pt x="4096" y="2757"/>
                  </a:lnTo>
                  <a:lnTo>
                    <a:pt x="4096" y="2733"/>
                  </a:lnTo>
                  <a:lnTo>
                    <a:pt x="4095" y="2709"/>
                  </a:lnTo>
                  <a:lnTo>
                    <a:pt x="4093" y="2687"/>
                  </a:lnTo>
                  <a:lnTo>
                    <a:pt x="4090" y="2665"/>
                  </a:lnTo>
                  <a:lnTo>
                    <a:pt x="4085" y="2645"/>
                  </a:lnTo>
                  <a:lnTo>
                    <a:pt x="4080" y="2626"/>
                  </a:lnTo>
                  <a:lnTo>
                    <a:pt x="4075" y="2607"/>
                  </a:lnTo>
                  <a:lnTo>
                    <a:pt x="4069" y="2590"/>
                  </a:lnTo>
                  <a:lnTo>
                    <a:pt x="4055" y="2556"/>
                  </a:lnTo>
                  <a:lnTo>
                    <a:pt x="4043" y="2524"/>
                  </a:lnTo>
                  <a:lnTo>
                    <a:pt x="4043" y="2524"/>
                  </a:lnTo>
                  <a:lnTo>
                    <a:pt x="4038" y="2509"/>
                  </a:lnTo>
                  <a:lnTo>
                    <a:pt x="4035" y="2494"/>
                  </a:lnTo>
                  <a:lnTo>
                    <a:pt x="4034" y="2479"/>
                  </a:lnTo>
                  <a:lnTo>
                    <a:pt x="4035" y="2464"/>
                  </a:lnTo>
                  <a:lnTo>
                    <a:pt x="4037" y="2450"/>
                  </a:lnTo>
                  <a:lnTo>
                    <a:pt x="4041" y="2435"/>
                  </a:lnTo>
                  <a:lnTo>
                    <a:pt x="4046" y="2421"/>
                  </a:lnTo>
                  <a:lnTo>
                    <a:pt x="4053" y="2408"/>
                  </a:lnTo>
                  <a:lnTo>
                    <a:pt x="4061" y="2395"/>
                  </a:lnTo>
                  <a:lnTo>
                    <a:pt x="4071" y="2381"/>
                  </a:lnTo>
                  <a:lnTo>
                    <a:pt x="4081" y="2369"/>
                  </a:lnTo>
                  <a:lnTo>
                    <a:pt x="4092" y="2358"/>
                  </a:lnTo>
                  <a:lnTo>
                    <a:pt x="4103" y="2346"/>
                  </a:lnTo>
                  <a:lnTo>
                    <a:pt x="4117" y="2335"/>
                  </a:lnTo>
                  <a:lnTo>
                    <a:pt x="4130" y="2326"/>
                  </a:lnTo>
                  <a:lnTo>
                    <a:pt x="4145" y="2317"/>
                  </a:lnTo>
                  <a:lnTo>
                    <a:pt x="4145" y="2317"/>
                  </a:lnTo>
                  <a:lnTo>
                    <a:pt x="4180" y="2336"/>
                  </a:lnTo>
                  <a:lnTo>
                    <a:pt x="4215" y="2357"/>
                  </a:lnTo>
                  <a:lnTo>
                    <a:pt x="4251" y="2378"/>
                  </a:lnTo>
                  <a:lnTo>
                    <a:pt x="4286" y="2402"/>
                  </a:lnTo>
                  <a:lnTo>
                    <a:pt x="4286" y="2402"/>
                  </a:lnTo>
                  <a:lnTo>
                    <a:pt x="4307" y="2416"/>
                  </a:lnTo>
                  <a:lnTo>
                    <a:pt x="4341" y="2441"/>
                  </a:lnTo>
                  <a:lnTo>
                    <a:pt x="4361" y="2456"/>
                  </a:lnTo>
                  <a:lnTo>
                    <a:pt x="4382" y="2474"/>
                  </a:lnTo>
                  <a:lnTo>
                    <a:pt x="4405" y="2494"/>
                  </a:lnTo>
                  <a:lnTo>
                    <a:pt x="4430" y="2515"/>
                  </a:lnTo>
                  <a:lnTo>
                    <a:pt x="4453" y="2539"/>
                  </a:lnTo>
                  <a:lnTo>
                    <a:pt x="4478" y="2563"/>
                  </a:lnTo>
                  <a:lnTo>
                    <a:pt x="4501" y="2590"/>
                  </a:lnTo>
                  <a:lnTo>
                    <a:pt x="4524" y="2618"/>
                  </a:lnTo>
                  <a:lnTo>
                    <a:pt x="4545" y="2647"/>
                  </a:lnTo>
                  <a:lnTo>
                    <a:pt x="4564" y="2678"/>
                  </a:lnTo>
                  <a:lnTo>
                    <a:pt x="4574" y="2693"/>
                  </a:lnTo>
                  <a:lnTo>
                    <a:pt x="4582" y="2709"/>
                  </a:lnTo>
                  <a:lnTo>
                    <a:pt x="4590" y="2726"/>
                  </a:lnTo>
                  <a:lnTo>
                    <a:pt x="4596" y="2742"/>
                  </a:lnTo>
                  <a:lnTo>
                    <a:pt x="4596" y="2742"/>
                  </a:lnTo>
                  <a:lnTo>
                    <a:pt x="4606" y="2768"/>
                  </a:lnTo>
                  <a:lnTo>
                    <a:pt x="4616" y="2792"/>
                  </a:lnTo>
                  <a:lnTo>
                    <a:pt x="4624" y="2817"/>
                  </a:lnTo>
                  <a:lnTo>
                    <a:pt x="4630" y="2840"/>
                  </a:lnTo>
                  <a:lnTo>
                    <a:pt x="4636" y="2864"/>
                  </a:lnTo>
                  <a:lnTo>
                    <a:pt x="4641" y="2886"/>
                  </a:lnTo>
                  <a:lnTo>
                    <a:pt x="4645" y="2908"/>
                  </a:lnTo>
                  <a:lnTo>
                    <a:pt x="4649" y="2928"/>
                  </a:lnTo>
                  <a:lnTo>
                    <a:pt x="4651" y="2949"/>
                  </a:lnTo>
                  <a:lnTo>
                    <a:pt x="4653" y="2968"/>
                  </a:lnTo>
                  <a:lnTo>
                    <a:pt x="4654" y="2987"/>
                  </a:lnTo>
                  <a:lnTo>
                    <a:pt x="4655" y="3005"/>
                  </a:lnTo>
                  <a:lnTo>
                    <a:pt x="4654" y="3039"/>
                  </a:lnTo>
                  <a:lnTo>
                    <a:pt x="4652" y="3070"/>
                  </a:lnTo>
                  <a:lnTo>
                    <a:pt x="4648" y="3099"/>
                  </a:lnTo>
                  <a:lnTo>
                    <a:pt x="4642" y="3126"/>
                  </a:lnTo>
                  <a:lnTo>
                    <a:pt x="4635" y="3149"/>
                  </a:lnTo>
                  <a:lnTo>
                    <a:pt x="4628" y="3171"/>
                  </a:lnTo>
                  <a:lnTo>
                    <a:pt x="4620" y="3189"/>
                  </a:lnTo>
                  <a:lnTo>
                    <a:pt x="4612" y="3206"/>
                  </a:lnTo>
                  <a:lnTo>
                    <a:pt x="4603" y="3221"/>
                  </a:lnTo>
                  <a:lnTo>
                    <a:pt x="4596" y="3232"/>
                  </a:lnTo>
                  <a:lnTo>
                    <a:pt x="4596" y="3232"/>
                  </a:lnTo>
                  <a:lnTo>
                    <a:pt x="4582" y="3252"/>
                  </a:lnTo>
                  <a:lnTo>
                    <a:pt x="4568" y="3273"/>
                  </a:lnTo>
                  <a:lnTo>
                    <a:pt x="4553" y="3291"/>
                  </a:lnTo>
                  <a:lnTo>
                    <a:pt x="4538" y="3310"/>
                  </a:lnTo>
                  <a:lnTo>
                    <a:pt x="4522" y="3327"/>
                  </a:lnTo>
                  <a:lnTo>
                    <a:pt x="4505" y="3343"/>
                  </a:lnTo>
                  <a:lnTo>
                    <a:pt x="4487" y="3359"/>
                  </a:lnTo>
                  <a:lnTo>
                    <a:pt x="4469" y="3373"/>
                  </a:lnTo>
                  <a:lnTo>
                    <a:pt x="4450" y="3386"/>
                  </a:lnTo>
                  <a:lnTo>
                    <a:pt x="4430" y="3398"/>
                  </a:lnTo>
                  <a:lnTo>
                    <a:pt x="4409" y="3409"/>
                  </a:lnTo>
                  <a:lnTo>
                    <a:pt x="4388" y="3418"/>
                  </a:lnTo>
                  <a:lnTo>
                    <a:pt x="4364" y="3426"/>
                  </a:lnTo>
                  <a:lnTo>
                    <a:pt x="4341" y="3433"/>
                  </a:lnTo>
                  <a:lnTo>
                    <a:pt x="4316" y="3438"/>
                  </a:lnTo>
                  <a:lnTo>
                    <a:pt x="4290" y="3441"/>
                  </a:lnTo>
                  <a:lnTo>
                    <a:pt x="4290" y="3441"/>
                  </a:lnTo>
                  <a:lnTo>
                    <a:pt x="4283" y="3440"/>
                  </a:lnTo>
                  <a:lnTo>
                    <a:pt x="4275" y="3440"/>
                  </a:lnTo>
                  <a:lnTo>
                    <a:pt x="4275" y="3440"/>
                  </a:lnTo>
                  <a:lnTo>
                    <a:pt x="4242" y="3441"/>
                  </a:lnTo>
                  <a:lnTo>
                    <a:pt x="4213" y="3441"/>
                  </a:lnTo>
                  <a:lnTo>
                    <a:pt x="4185" y="3440"/>
                  </a:lnTo>
                  <a:lnTo>
                    <a:pt x="4159" y="3437"/>
                  </a:lnTo>
                  <a:lnTo>
                    <a:pt x="4159" y="3437"/>
                  </a:lnTo>
                  <a:lnTo>
                    <a:pt x="4131" y="3432"/>
                  </a:lnTo>
                  <a:lnTo>
                    <a:pt x="4103" y="3427"/>
                  </a:lnTo>
                  <a:lnTo>
                    <a:pt x="4077" y="3420"/>
                  </a:lnTo>
                  <a:lnTo>
                    <a:pt x="4052" y="3413"/>
                  </a:lnTo>
                  <a:lnTo>
                    <a:pt x="4052" y="3413"/>
                  </a:lnTo>
                  <a:lnTo>
                    <a:pt x="4009" y="3398"/>
                  </a:lnTo>
                  <a:lnTo>
                    <a:pt x="3965" y="3379"/>
                  </a:lnTo>
                  <a:lnTo>
                    <a:pt x="3965" y="3379"/>
                  </a:lnTo>
                  <a:lnTo>
                    <a:pt x="3925" y="3359"/>
                  </a:lnTo>
                  <a:lnTo>
                    <a:pt x="3874" y="3331"/>
                  </a:lnTo>
                  <a:lnTo>
                    <a:pt x="3846" y="3314"/>
                  </a:lnTo>
                  <a:lnTo>
                    <a:pt x="3815" y="3294"/>
                  </a:lnTo>
                  <a:lnTo>
                    <a:pt x="3782" y="3274"/>
                  </a:lnTo>
                  <a:lnTo>
                    <a:pt x="3748" y="3250"/>
                  </a:lnTo>
                  <a:lnTo>
                    <a:pt x="3712" y="3226"/>
                  </a:lnTo>
                  <a:lnTo>
                    <a:pt x="3676" y="3198"/>
                  </a:lnTo>
                  <a:lnTo>
                    <a:pt x="3638" y="3170"/>
                  </a:lnTo>
                  <a:lnTo>
                    <a:pt x="3601" y="3139"/>
                  </a:lnTo>
                  <a:lnTo>
                    <a:pt x="3563" y="3106"/>
                  </a:lnTo>
                  <a:lnTo>
                    <a:pt x="3526" y="3071"/>
                  </a:lnTo>
                  <a:lnTo>
                    <a:pt x="3488" y="3035"/>
                  </a:lnTo>
                  <a:lnTo>
                    <a:pt x="3451" y="2997"/>
                  </a:lnTo>
                  <a:lnTo>
                    <a:pt x="3451" y="2997"/>
                  </a:lnTo>
                  <a:lnTo>
                    <a:pt x="3394" y="2933"/>
                  </a:lnTo>
                  <a:lnTo>
                    <a:pt x="3342" y="2874"/>
                  </a:lnTo>
                  <a:lnTo>
                    <a:pt x="3295" y="2819"/>
                  </a:lnTo>
                  <a:lnTo>
                    <a:pt x="3253" y="2769"/>
                  </a:lnTo>
                  <a:lnTo>
                    <a:pt x="3215" y="2722"/>
                  </a:lnTo>
                  <a:lnTo>
                    <a:pt x="3180" y="2679"/>
                  </a:lnTo>
                  <a:lnTo>
                    <a:pt x="3120" y="2602"/>
                  </a:lnTo>
                  <a:lnTo>
                    <a:pt x="3120" y="2602"/>
                  </a:lnTo>
                  <a:lnTo>
                    <a:pt x="3138" y="2609"/>
                  </a:lnTo>
                  <a:lnTo>
                    <a:pt x="3156" y="2615"/>
                  </a:lnTo>
                  <a:lnTo>
                    <a:pt x="3175" y="2620"/>
                  </a:lnTo>
                  <a:lnTo>
                    <a:pt x="3193" y="2625"/>
                  </a:lnTo>
                  <a:lnTo>
                    <a:pt x="3211" y="2628"/>
                  </a:lnTo>
                  <a:lnTo>
                    <a:pt x="3229" y="2630"/>
                  </a:lnTo>
                  <a:lnTo>
                    <a:pt x="3262" y="2633"/>
                  </a:lnTo>
                  <a:lnTo>
                    <a:pt x="3289" y="2633"/>
                  </a:lnTo>
                  <a:lnTo>
                    <a:pt x="3312" y="2632"/>
                  </a:lnTo>
                  <a:lnTo>
                    <a:pt x="3332" y="2630"/>
                  </a:lnTo>
                  <a:lnTo>
                    <a:pt x="3332" y="2630"/>
                  </a:lnTo>
                  <a:lnTo>
                    <a:pt x="3336" y="2580"/>
                  </a:lnTo>
                  <a:lnTo>
                    <a:pt x="3338" y="2535"/>
                  </a:lnTo>
                  <a:lnTo>
                    <a:pt x="3340" y="2495"/>
                  </a:lnTo>
                  <a:lnTo>
                    <a:pt x="3346" y="2360"/>
                  </a:lnTo>
                  <a:lnTo>
                    <a:pt x="3346" y="2360"/>
                  </a:lnTo>
                  <a:lnTo>
                    <a:pt x="3349" y="2323"/>
                  </a:lnTo>
                  <a:lnTo>
                    <a:pt x="3351" y="2288"/>
                  </a:lnTo>
                  <a:lnTo>
                    <a:pt x="3352" y="2251"/>
                  </a:lnTo>
                  <a:lnTo>
                    <a:pt x="3352" y="2251"/>
                  </a:lnTo>
                  <a:lnTo>
                    <a:pt x="3340" y="2250"/>
                  </a:lnTo>
                  <a:lnTo>
                    <a:pt x="3307" y="2246"/>
                  </a:lnTo>
                  <a:lnTo>
                    <a:pt x="3285" y="2243"/>
                  </a:lnTo>
                  <a:lnTo>
                    <a:pt x="3260" y="2238"/>
                  </a:lnTo>
                  <a:lnTo>
                    <a:pt x="3233" y="2233"/>
                  </a:lnTo>
                  <a:lnTo>
                    <a:pt x="3206" y="2226"/>
                  </a:lnTo>
                  <a:lnTo>
                    <a:pt x="3176" y="2217"/>
                  </a:lnTo>
                  <a:lnTo>
                    <a:pt x="3147" y="2206"/>
                  </a:lnTo>
                  <a:lnTo>
                    <a:pt x="3120" y="2194"/>
                  </a:lnTo>
                  <a:lnTo>
                    <a:pt x="3106" y="2188"/>
                  </a:lnTo>
                  <a:lnTo>
                    <a:pt x="3093" y="2181"/>
                  </a:lnTo>
                  <a:lnTo>
                    <a:pt x="3081" y="2173"/>
                  </a:lnTo>
                  <a:lnTo>
                    <a:pt x="3070" y="2164"/>
                  </a:lnTo>
                  <a:lnTo>
                    <a:pt x="3058" y="2155"/>
                  </a:lnTo>
                  <a:lnTo>
                    <a:pt x="3049" y="2146"/>
                  </a:lnTo>
                  <a:lnTo>
                    <a:pt x="3040" y="2136"/>
                  </a:lnTo>
                  <a:lnTo>
                    <a:pt x="3032" y="2125"/>
                  </a:lnTo>
                  <a:lnTo>
                    <a:pt x="3025" y="2113"/>
                  </a:lnTo>
                  <a:lnTo>
                    <a:pt x="3019" y="2101"/>
                  </a:lnTo>
                  <a:lnTo>
                    <a:pt x="3019" y="2101"/>
                  </a:lnTo>
                  <a:lnTo>
                    <a:pt x="3030" y="2107"/>
                  </a:lnTo>
                  <a:lnTo>
                    <a:pt x="3042" y="2112"/>
                  </a:lnTo>
                  <a:lnTo>
                    <a:pt x="3059" y="2119"/>
                  </a:lnTo>
                  <a:lnTo>
                    <a:pt x="3081" y="2127"/>
                  </a:lnTo>
                  <a:lnTo>
                    <a:pt x="3106" y="2134"/>
                  </a:lnTo>
                  <a:lnTo>
                    <a:pt x="3136" y="2139"/>
                  </a:lnTo>
                  <a:lnTo>
                    <a:pt x="3152" y="2141"/>
                  </a:lnTo>
                  <a:lnTo>
                    <a:pt x="3169" y="2142"/>
                  </a:lnTo>
                  <a:lnTo>
                    <a:pt x="3169" y="2142"/>
                  </a:lnTo>
                  <a:lnTo>
                    <a:pt x="3201" y="2143"/>
                  </a:lnTo>
                  <a:lnTo>
                    <a:pt x="3234" y="2143"/>
                  </a:lnTo>
                  <a:lnTo>
                    <a:pt x="3266" y="2141"/>
                  </a:lnTo>
                  <a:lnTo>
                    <a:pt x="3295" y="2139"/>
                  </a:lnTo>
                  <a:lnTo>
                    <a:pt x="3340" y="2133"/>
                  </a:lnTo>
                  <a:lnTo>
                    <a:pt x="3357" y="2131"/>
                  </a:lnTo>
                  <a:lnTo>
                    <a:pt x="3357" y="2131"/>
                  </a:lnTo>
                  <a:lnTo>
                    <a:pt x="3359" y="2125"/>
                  </a:lnTo>
                  <a:lnTo>
                    <a:pt x="3361" y="2113"/>
                  </a:lnTo>
                  <a:lnTo>
                    <a:pt x="3364" y="2083"/>
                  </a:lnTo>
                  <a:lnTo>
                    <a:pt x="3367" y="2043"/>
                  </a:lnTo>
                  <a:lnTo>
                    <a:pt x="3369" y="1999"/>
                  </a:lnTo>
                  <a:lnTo>
                    <a:pt x="3373" y="1919"/>
                  </a:lnTo>
                  <a:lnTo>
                    <a:pt x="3375" y="1884"/>
                  </a:lnTo>
                  <a:lnTo>
                    <a:pt x="3375" y="1884"/>
                  </a:lnTo>
                  <a:lnTo>
                    <a:pt x="3376" y="1856"/>
                  </a:lnTo>
                  <a:lnTo>
                    <a:pt x="3377" y="1816"/>
                  </a:lnTo>
                  <a:lnTo>
                    <a:pt x="3377" y="1767"/>
                  </a:lnTo>
                  <a:lnTo>
                    <a:pt x="3377" y="1767"/>
                  </a:lnTo>
                  <a:lnTo>
                    <a:pt x="3369" y="1769"/>
                  </a:lnTo>
                  <a:lnTo>
                    <a:pt x="3359" y="1770"/>
                  </a:lnTo>
                  <a:lnTo>
                    <a:pt x="3338" y="1772"/>
                  </a:lnTo>
                  <a:lnTo>
                    <a:pt x="3315" y="1771"/>
                  </a:lnTo>
                  <a:lnTo>
                    <a:pt x="3290" y="1769"/>
                  </a:lnTo>
                  <a:lnTo>
                    <a:pt x="3264" y="1766"/>
                  </a:lnTo>
                  <a:lnTo>
                    <a:pt x="3236" y="1762"/>
                  </a:lnTo>
                  <a:lnTo>
                    <a:pt x="3208" y="1756"/>
                  </a:lnTo>
                  <a:lnTo>
                    <a:pt x="3178" y="1748"/>
                  </a:lnTo>
                  <a:lnTo>
                    <a:pt x="3178" y="1748"/>
                  </a:lnTo>
                  <a:lnTo>
                    <a:pt x="3158" y="1742"/>
                  </a:lnTo>
                  <a:lnTo>
                    <a:pt x="3135" y="1733"/>
                  </a:lnTo>
                  <a:lnTo>
                    <a:pt x="3112" y="1721"/>
                  </a:lnTo>
                  <a:lnTo>
                    <a:pt x="3088" y="1706"/>
                  </a:lnTo>
                  <a:lnTo>
                    <a:pt x="3064" y="1690"/>
                  </a:lnTo>
                  <a:lnTo>
                    <a:pt x="3053" y="1681"/>
                  </a:lnTo>
                  <a:lnTo>
                    <a:pt x="3043" y="1672"/>
                  </a:lnTo>
                  <a:lnTo>
                    <a:pt x="3034" y="1661"/>
                  </a:lnTo>
                  <a:lnTo>
                    <a:pt x="3025" y="1652"/>
                  </a:lnTo>
                  <a:lnTo>
                    <a:pt x="3017" y="1642"/>
                  </a:lnTo>
                  <a:lnTo>
                    <a:pt x="3010" y="1631"/>
                  </a:lnTo>
                  <a:lnTo>
                    <a:pt x="3010" y="1631"/>
                  </a:lnTo>
                  <a:lnTo>
                    <a:pt x="3022" y="1636"/>
                  </a:lnTo>
                  <a:lnTo>
                    <a:pt x="3035" y="1640"/>
                  </a:lnTo>
                  <a:lnTo>
                    <a:pt x="3052" y="1646"/>
                  </a:lnTo>
                  <a:lnTo>
                    <a:pt x="3075" y="1652"/>
                  </a:lnTo>
                  <a:lnTo>
                    <a:pt x="3101" y="1658"/>
                  </a:lnTo>
                  <a:lnTo>
                    <a:pt x="3132" y="1665"/>
                  </a:lnTo>
                  <a:lnTo>
                    <a:pt x="3167" y="1670"/>
                  </a:lnTo>
                  <a:lnTo>
                    <a:pt x="3167" y="1670"/>
                  </a:lnTo>
                  <a:lnTo>
                    <a:pt x="3187" y="1672"/>
                  </a:lnTo>
                  <a:lnTo>
                    <a:pt x="3207" y="1673"/>
                  </a:lnTo>
                  <a:lnTo>
                    <a:pt x="3226" y="1674"/>
                  </a:lnTo>
                  <a:lnTo>
                    <a:pt x="3245" y="1674"/>
                  </a:lnTo>
                  <a:lnTo>
                    <a:pt x="3283" y="1672"/>
                  </a:lnTo>
                  <a:lnTo>
                    <a:pt x="3317" y="1669"/>
                  </a:lnTo>
                  <a:lnTo>
                    <a:pt x="3346" y="1663"/>
                  </a:lnTo>
                  <a:lnTo>
                    <a:pt x="3369" y="1658"/>
                  </a:lnTo>
                  <a:lnTo>
                    <a:pt x="3377" y="1655"/>
                  </a:lnTo>
                  <a:lnTo>
                    <a:pt x="3383" y="1653"/>
                  </a:lnTo>
                  <a:lnTo>
                    <a:pt x="3388" y="1650"/>
                  </a:lnTo>
                  <a:lnTo>
                    <a:pt x="3390" y="1647"/>
                  </a:lnTo>
                  <a:lnTo>
                    <a:pt x="3390" y="1647"/>
                  </a:lnTo>
                  <a:lnTo>
                    <a:pt x="3392" y="1621"/>
                  </a:lnTo>
                  <a:lnTo>
                    <a:pt x="3393" y="1587"/>
                  </a:lnTo>
                  <a:lnTo>
                    <a:pt x="3394" y="1510"/>
                  </a:lnTo>
                  <a:lnTo>
                    <a:pt x="3394" y="1412"/>
                  </a:lnTo>
                  <a:lnTo>
                    <a:pt x="3394" y="1412"/>
                  </a:lnTo>
                  <a:lnTo>
                    <a:pt x="3399" y="1348"/>
                  </a:lnTo>
                  <a:lnTo>
                    <a:pt x="3400" y="1304"/>
                  </a:lnTo>
                  <a:lnTo>
                    <a:pt x="3400" y="1289"/>
                  </a:lnTo>
                  <a:lnTo>
                    <a:pt x="3399" y="1285"/>
                  </a:lnTo>
                  <a:lnTo>
                    <a:pt x="3398" y="1284"/>
                  </a:lnTo>
                  <a:lnTo>
                    <a:pt x="3398" y="1284"/>
                  </a:lnTo>
                  <a:lnTo>
                    <a:pt x="3392" y="1284"/>
                  </a:lnTo>
                  <a:lnTo>
                    <a:pt x="3381" y="1285"/>
                  </a:lnTo>
                  <a:lnTo>
                    <a:pt x="3368" y="1285"/>
                  </a:lnTo>
                  <a:lnTo>
                    <a:pt x="3354" y="1284"/>
                  </a:lnTo>
                  <a:lnTo>
                    <a:pt x="3336" y="1282"/>
                  </a:lnTo>
                  <a:lnTo>
                    <a:pt x="3317" y="1279"/>
                  </a:lnTo>
                  <a:lnTo>
                    <a:pt x="3297" y="1274"/>
                  </a:lnTo>
                  <a:lnTo>
                    <a:pt x="3274" y="1269"/>
                  </a:lnTo>
                  <a:lnTo>
                    <a:pt x="3251" y="1261"/>
                  </a:lnTo>
                  <a:lnTo>
                    <a:pt x="3226" y="1251"/>
                  </a:lnTo>
                  <a:lnTo>
                    <a:pt x="3200" y="1240"/>
                  </a:lnTo>
                  <a:lnTo>
                    <a:pt x="3175" y="1226"/>
                  </a:lnTo>
                  <a:lnTo>
                    <a:pt x="3149" y="1210"/>
                  </a:lnTo>
                  <a:lnTo>
                    <a:pt x="3123" y="1191"/>
                  </a:lnTo>
                  <a:lnTo>
                    <a:pt x="3110" y="1181"/>
                  </a:lnTo>
                  <a:lnTo>
                    <a:pt x="3097" y="1170"/>
                  </a:lnTo>
                  <a:lnTo>
                    <a:pt x="3085" y="1157"/>
                  </a:lnTo>
                  <a:lnTo>
                    <a:pt x="3073" y="1145"/>
                  </a:lnTo>
                  <a:lnTo>
                    <a:pt x="3073" y="1145"/>
                  </a:lnTo>
                  <a:lnTo>
                    <a:pt x="3071" y="1143"/>
                  </a:lnTo>
                  <a:lnTo>
                    <a:pt x="3065" y="1138"/>
                  </a:lnTo>
                  <a:lnTo>
                    <a:pt x="3059" y="1129"/>
                  </a:lnTo>
                  <a:lnTo>
                    <a:pt x="3056" y="1123"/>
                  </a:lnTo>
                  <a:lnTo>
                    <a:pt x="3053" y="1116"/>
                  </a:lnTo>
                  <a:lnTo>
                    <a:pt x="3051" y="1109"/>
                  </a:lnTo>
                  <a:lnTo>
                    <a:pt x="3050" y="1101"/>
                  </a:lnTo>
                  <a:lnTo>
                    <a:pt x="3049" y="1092"/>
                  </a:lnTo>
                  <a:lnTo>
                    <a:pt x="3050" y="1082"/>
                  </a:lnTo>
                  <a:lnTo>
                    <a:pt x="3053" y="1072"/>
                  </a:lnTo>
                  <a:lnTo>
                    <a:pt x="3056" y="1060"/>
                  </a:lnTo>
                  <a:lnTo>
                    <a:pt x="3062" y="1048"/>
                  </a:lnTo>
                  <a:lnTo>
                    <a:pt x="3071" y="1035"/>
                  </a:lnTo>
                  <a:lnTo>
                    <a:pt x="3071" y="1035"/>
                  </a:lnTo>
                  <a:lnTo>
                    <a:pt x="2806" y="916"/>
                  </a:lnTo>
                  <a:lnTo>
                    <a:pt x="2806" y="916"/>
                  </a:lnTo>
                  <a:lnTo>
                    <a:pt x="2815" y="907"/>
                  </a:lnTo>
                  <a:lnTo>
                    <a:pt x="2824" y="896"/>
                  </a:lnTo>
                  <a:lnTo>
                    <a:pt x="2834" y="881"/>
                  </a:lnTo>
                  <a:lnTo>
                    <a:pt x="2845" y="865"/>
                  </a:lnTo>
                  <a:lnTo>
                    <a:pt x="2850" y="856"/>
                  </a:lnTo>
                  <a:lnTo>
                    <a:pt x="2854" y="847"/>
                  </a:lnTo>
                  <a:lnTo>
                    <a:pt x="2858" y="836"/>
                  </a:lnTo>
                  <a:lnTo>
                    <a:pt x="2861" y="826"/>
                  </a:lnTo>
                  <a:lnTo>
                    <a:pt x="2863" y="816"/>
                  </a:lnTo>
                  <a:lnTo>
                    <a:pt x="2863" y="806"/>
                  </a:lnTo>
                  <a:lnTo>
                    <a:pt x="2863" y="806"/>
                  </a:lnTo>
                  <a:lnTo>
                    <a:pt x="2863" y="794"/>
                  </a:lnTo>
                  <a:lnTo>
                    <a:pt x="2860" y="784"/>
                  </a:lnTo>
                  <a:lnTo>
                    <a:pt x="2855" y="774"/>
                  </a:lnTo>
                  <a:lnTo>
                    <a:pt x="2849" y="765"/>
                  </a:lnTo>
                  <a:lnTo>
                    <a:pt x="2841" y="756"/>
                  </a:lnTo>
                  <a:lnTo>
                    <a:pt x="2830" y="748"/>
                  </a:lnTo>
                  <a:lnTo>
                    <a:pt x="2820" y="741"/>
                  </a:lnTo>
                  <a:lnTo>
                    <a:pt x="2808" y="735"/>
                  </a:lnTo>
                  <a:lnTo>
                    <a:pt x="2795" y="730"/>
                  </a:lnTo>
                  <a:lnTo>
                    <a:pt x="2781" y="726"/>
                  </a:lnTo>
                  <a:lnTo>
                    <a:pt x="2767" y="722"/>
                  </a:lnTo>
                  <a:lnTo>
                    <a:pt x="2753" y="720"/>
                  </a:lnTo>
                  <a:lnTo>
                    <a:pt x="2738" y="718"/>
                  </a:lnTo>
                  <a:lnTo>
                    <a:pt x="2723" y="718"/>
                  </a:lnTo>
                  <a:lnTo>
                    <a:pt x="2709" y="719"/>
                  </a:lnTo>
                  <a:lnTo>
                    <a:pt x="2694" y="721"/>
                  </a:lnTo>
                  <a:lnTo>
                    <a:pt x="2694" y="721"/>
                  </a:lnTo>
                  <a:lnTo>
                    <a:pt x="2681" y="724"/>
                  </a:lnTo>
                  <a:lnTo>
                    <a:pt x="2669" y="728"/>
                  </a:lnTo>
                  <a:lnTo>
                    <a:pt x="2656" y="733"/>
                  </a:lnTo>
                  <a:lnTo>
                    <a:pt x="2644" y="739"/>
                  </a:lnTo>
                  <a:lnTo>
                    <a:pt x="2634" y="746"/>
                  </a:lnTo>
                  <a:lnTo>
                    <a:pt x="2623" y="754"/>
                  </a:lnTo>
                  <a:lnTo>
                    <a:pt x="2604" y="769"/>
                  </a:lnTo>
                  <a:lnTo>
                    <a:pt x="2589" y="784"/>
                  </a:lnTo>
                  <a:lnTo>
                    <a:pt x="2578" y="796"/>
                  </a:lnTo>
                  <a:lnTo>
                    <a:pt x="2569" y="809"/>
                  </a:lnTo>
                  <a:lnTo>
                    <a:pt x="2238" y="662"/>
                  </a:lnTo>
                  <a:lnTo>
                    <a:pt x="1977" y="925"/>
                  </a:lnTo>
                  <a:lnTo>
                    <a:pt x="1977" y="925"/>
                  </a:lnTo>
                  <a:lnTo>
                    <a:pt x="1972" y="930"/>
                  </a:lnTo>
                  <a:lnTo>
                    <a:pt x="1966" y="942"/>
                  </a:lnTo>
                  <a:lnTo>
                    <a:pt x="1963" y="949"/>
                  </a:lnTo>
                  <a:lnTo>
                    <a:pt x="1961" y="957"/>
                  </a:lnTo>
                  <a:lnTo>
                    <a:pt x="1960" y="966"/>
                  </a:lnTo>
                  <a:lnTo>
                    <a:pt x="1960" y="975"/>
                  </a:lnTo>
                  <a:lnTo>
                    <a:pt x="1964" y="999"/>
                  </a:lnTo>
                  <a:lnTo>
                    <a:pt x="1964" y="999"/>
                  </a:lnTo>
                  <a:lnTo>
                    <a:pt x="1964" y="1005"/>
                  </a:lnTo>
                  <a:lnTo>
                    <a:pt x="1963" y="1011"/>
                  </a:lnTo>
                  <a:lnTo>
                    <a:pt x="1962" y="1016"/>
                  </a:lnTo>
                  <a:lnTo>
                    <a:pt x="1961" y="1020"/>
                  </a:lnTo>
                  <a:lnTo>
                    <a:pt x="1957" y="1028"/>
                  </a:lnTo>
                  <a:lnTo>
                    <a:pt x="1955" y="1032"/>
                  </a:lnTo>
                  <a:lnTo>
                    <a:pt x="1955" y="1032"/>
                  </a:lnTo>
                  <a:lnTo>
                    <a:pt x="1936" y="1054"/>
                  </a:lnTo>
                  <a:lnTo>
                    <a:pt x="1916" y="1078"/>
                  </a:lnTo>
                  <a:lnTo>
                    <a:pt x="1896" y="1100"/>
                  </a:lnTo>
                  <a:lnTo>
                    <a:pt x="1876" y="1123"/>
                  </a:lnTo>
                  <a:lnTo>
                    <a:pt x="1876" y="1123"/>
                  </a:lnTo>
                  <a:lnTo>
                    <a:pt x="1847" y="1161"/>
                  </a:lnTo>
                  <a:lnTo>
                    <a:pt x="1836" y="1177"/>
                  </a:lnTo>
                  <a:lnTo>
                    <a:pt x="1828" y="1189"/>
                  </a:lnTo>
                  <a:lnTo>
                    <a:pt x="1828" y="1189"/>
                  </a:lnTo>
                  <a:lnTo>
                    <a:pt x="1819" y="1204"/>
                  </a:lnTo>
                  <a:lnTo>
                    <a:pt x="1811" y="1220"/>
                  </a:lnTo>
                  <a:lnTo>
                    <a:pt x="1799" y="1245"/>
                  </a:lnTo>
                  <a:lnTo>
                    <a:pt x="1789" y="1269"/>
                  </a:lnTo>
                  <a:lnTo>
                    <a:pt x="1781" y="1290"/>
                  </a:lnTo>
                  <a:lnTo>
                    <a:pt x="1781" y="1290"/>
                  </a:lnTo>
                  <a:lnTo>
                    <a:pt x="1780" y="1293"/>
                  </a:lnTo>
                  <a:lnTo>
                    <a:pt x="1778" y="1304"/>
                  </a:lnTo>
                  <a:lnTo>
                    <a:pt x="1778" y="1311"/>
                  </a:lnTo>
                  <a:lnTo>
                    <a:pt x="1777" y="1319"/>
                  </a:lnTo>
                  <a:lnTo>
                    <a:pt x="1778" y="1328"/>
                  </a:lnTo>
                  <a:lnTo>
                    <a:pt x="1780" y="1339"/>
                  </a:lnTo>
                  <a:lnTo>
                    <a:pt x="1784" y="1352"/>
                  </a:lnTo>
                  <a:lnTo>
                    <a:pt x="1789" y="1365"/>
                  </a:lnTo>
                  <a:lnTo>
                    <a:pt x="1797" y="1378"/>
                  </a:lnTo>
                  <a:lnTo>
                    <a:pt x="1807" y="1394"/>
                  </a:lnTo>
                  <a:lnTo>
                    <a:pt x="1819" y="1410"/>
                  </a:lnTo>
                  <a:lnTo>
                    <a:pt x="1833" y="1426"/>
                  </a:lnTo>
                  <a:lnTo>
                    <a:pt x="1852" y="1444"/>
                  </a:lnTo>
                  <a:lnTo>
                    <a:pt x="1874" y="1462"/>
                  </a:lnTo>
                  <a:lnTo>
                    <a:pt x="1881" y="1468"/>
                  </a:lnTo>
                  <a:lnTo>
                    <a:pt x="1881" y="1468"/>
                  </a:lnTo>
                  <a:lnTo>
                    <a:pt x="1894" y="1451"/>
                  </a:lnTo>
                  <a:lnTo>
                    <a:pt x="1905" y="1462"/>
                  </a:lnTo>
                  <a:lnTo>
                    <a:pt x="1905" y="1462"/>
                  </a:lnTo>
                  <a:lnTo>
                    <a:pt x="1914" y="1471"/>
                  </a:lnTo>
                  <a:lnTo>
                    <a:pt x="1926" y="1482"/>
                  </a:lnTo>
                  <a:lnTo>
                    <a:pt x="1941" y="1494"/>
                  </a:lnTo>
                  <a:lnTo>
                    <a:pt x="1957" y="1504"/>
                  </a:lnTo>
                  <a:lnTo>
                    <a:pt x="1957" y="1504"/>
                  </a:lnTo>
                  <a:lnTo>
                    <a:pt x="1959" y="1497"/>
                  </a:lnTo>
                  <a:lnTo>
                    <a:pt x="1964" y="1477"/>
                  </a:lnTo>
                  <a:lnTo>
                    <a:pt x="1969" y="1464"/>
                  </a:lnTo>
                  <a:lnTo>
                    <a:pt x="1975" y="1451"/>
                  </a:lnTo>
                  <a:lnTo>
                    <a:pt x="1983" y="1437"/>
                  </a:lnTo>
                  <a:lnTo>
                    <a:pt x="1991" y="1422"/>
                  </a:lnTo>
                  <a:lnTo>
                    <a:pt x="1991" y="1422"/>
                  </a:lnTo>
                  <a:lnTo>
                    <a:pt x="2000" y="1410"/>
                  </a:lnTo>
                  <a:lnTo>
                    <a:pt x="2011" y="1398"/>
                  </a:lnTo>
                  <a:lnTo>
                    <a:pt x="2025" y="1384"/>
                  </a:lnTo>
                  <a:lnTo>
                    <a:pt x="2038" y="1371"/>
                  </a:lnTo>
                  <a:lnTo>
                    <a:pt x="2052" y="1359"/>
                  </a:lnTo>
                  <a:lnTo>
                    <a:pt x="2065" y="1348"/>
                  </a:lnTo>
                  <a:lnTo>
                    <a:pt x="2080" y="1337"/>
                  </a:lnTo>
                  <a:lnTo>
                    <a:pt x="2092" y="1329"/>
                  </a:lnTo>
                  <a:lnTo>
                    <a:pt x="2092" y="1329"/>
                  </a:lnTo>
                  <a:lnTo>
                    <a:pt x="2107" y="1320"/>
                  </a:lnTo>
                  <a:lnTo>
                    <a:pt x="2123" y="1312"/>
                  </a:lnTo>
                  <a:lnTo>
                    <a:pt x="2138" y="1305"/>
                  </a:lnTo>
                  <a:lnTo>
                    <a:pt x="2154" y="1298"/>
                  </a:lnTo>
                  <a:lnTo>
                    <a:pt x="2170" y="1294"/>
                  </a:lnTo>
                  <a:lnTo>
                    <a:pt x="2186" y="1291"/>
                  </a:lnTo>
                  <a:lnTo>
                    <a:pt x="2202" y="1288"/>
                  </a:lnTo>
                  <a:lnTo>
                    <a:pt x="2220" y="1287"/>
                  </a:lnTo>
                  <a:lnTo>
                    <a:pt x="2220" y="1287"/>
                  </a:lnTo>
                  <a:lnTo>
                    <a:pt x="2234" y="1288"/>
                  </a:lnTo>
                  <a:lnTo>
                    <a:pt x="2247" y="1289"/>
                  </a:lnTo>
                  <a:lnTo>
                    <a:pt x="2261" y="1292"/>
                  </a:lnTo>
                  <a:lnTo>
                    <a:pt x="2272" y="1297"/>
                  </a:lnTo>
                  <a:lnTo>
                    <a:pt x="2283" y="1304"/>
                  </a:lnTo>
                  <a:lnTo>
                    <a:pt x="2295" y="1311"/>
                  </a:lnTo>
                  <a:lnTo>
                    <a:pt x="2305" y="1320"/>
                  </a:lnTo>
                  <a:lnTo>
                    <a:pt x="2316" y="1330"/>
                  </a:lnTo>
                  <a:lnTo>
                    <a:pt x="2316" y="1330"/>
                  </a:lnTo>
                  <a:lnTo>
                    <a:pt x="2323" y="1338"/>
                  </a:lnTo>
                  <a:lnTo>
                    <a:pt x="2330" y="1349"/>
                  </a:lnTo>
                  <a:lnTo>
                    <a:pt x="2336" y="1360"/>
                  </a:lnTo>
                  <a:lnTo>
                    <a:pt x="2342" y="1372"/>
                  </a:lnTo>
                  <a:lnTo>
                    <a:pt x="2347" y="1384"/>
                  </a:lnTo>
                  <a:lnTo>
                    <a:pt x="2351" y="1398"/>
                  </a:lnTo>
                  <a:lnTo>
                    <a:pt x="2355" y="1412"/>
                  </a:lnTo>
                  <a:lnTo>
                    <a:pt x="2358" y="1426"/>
                  </a:lnTo>
                  <a:lnTo>
                    <a:pt x="2360" y="1440"/>
                  </a:lnTo>
                  <a:lnTo>
                    <a:pt x="2362" y="1454"/>
                  </a:lnTo>
                  <a:lnTo>
                    <a:pt x="2363" y="1467"/>
                  </a:lnTo>
                  <a:lnTo>
                    <a:pt x="2364" y="1480"/>
                  </a:lnTo>
                  <a:lnTo>
                    <a:pt x="2364" y="1493"/>
                  </a:lnTo>
                  <a:lnTo>
                    <a:pt x="2363" y="1504"/>
                  </a:lnTo>
                  <a:lnTo>
                    <a:pt x="2361" y="1514"/>
                  </a:lnTo>
                  <a:lnTo>
                    <a:pt x="2359" y="1523"/>
                  </a:lnTo>
                  <a:lnTo>
                    <a:pt x="2359" y="1523"/>
                  </a:lnTo>
                  <a:lnTo>
                    <a:pt x="2330" y="1505"/>
                  </a:lnTo>
                  <a:lnTo>
                    <a:pt x="2330" y="1505"/>
                  </a:lnTo>
                  <a:lnTo>
                    <a:pt x="2309" y="1494"/>
                  </a:lnTo>
                  <a:lnTo>
                    <a:pt x="2281" y="1484"/>
                  </a:lnTo>
                  <a:lnTo>
                    <a:pt x="2266" y="1477"/>
                  </a:lnTo>
                  <a:lnTo>
                    <a:pt x="2251" y="1473"/>
                  </a:lnTo>
                  <a:lnTo>
                    <a:pt x="2233" y="1469"/>
                  </a:lnTo>
                  <a:lnTo>
                    <a:pt x="2215" y="1465"/>
                  </a:lnTo>
                  <a:lnTo>
                    <a:pt x="2195" y="1463"/>
                  </a:lnTo>
                  <a:lnTo>
                    <a:pt x="2175" y="1462"/>
                  </a:lnTo>
                  <a:lnTo>
                    <a:pt x="2154" y="1462"/>
                  </a:lnTo>
                  <a:lnTo>
                    <a:pt x="2132" y="1464"/>
                  </a:lnTo>
                  <a:lnTo>
                    <a:pt x="2109" y="1467"/>
                  </a:lnTo>
                  <a:lnTo>
                    <a:pt x="2086" y="1472"/>
                  </a:lnTo>
                  <a:lnTo>
                    <a:pt x="2062" y="1480"/>
                  </a:lnTo>
                  <a:lnTo>
                    <a:pt x="2037" y="1491"/>
                  </a:lnTo>
                  <a:lnTo>
                    <a:pt x="2037" y="1491"/>
                  </a:lnTo>
                  <a:lnTo>
                    <a:pt x="1995" y="1509"/>
                  </a:lnTo>
                  <a:lnTo>
                    <a:pt x="1967" y="1521"/>
                  </a:lnTo>
                  <a:lnTo>
                    <a:pt x="1936" y="1534"/>
                  </a:lnTo>
                  <a:lnTo>
                    <a:pt x="1900" y="1548"/>
                  </a:lnTo>
                  <a:lnTo>
                    <a:pt x="1860" y="1562"/>
                  </a:lnTo>
                  <a:lnTo>
                    <a:pt x="1814" y="1578"/>
                  </a:lnTo>
                  <a:lnTo>
                    <a:pt x="1764" y="1593"/>
                  </a:lnTo>
                  <a:lnTo>
                    <a:pt x="1764" y="1593"/>
                  </a:lnTo>
                  <a:lnTo>
                    <a:pt x="1737" y="1600"/>
                  </a:lnTo>
                  <a:lnTo>
                    <a:pt x="1725" y="1602"/>
                  </a:lnTo>
                  <a:lnTo>
                    <a:pt x="1713" y="1603"/>
                  </a:lnTo>
                  <a:lnTo>
                    <a:pt x="1701" y="1603"/>
                  </a:lnTo>
                  <a:lnTo>
                    <a:pt x="1691" y="1603"/>
                  </a:lnTo>
                  <a:lnTo>
                    <a:pt x="1681" y="1602"/>
                  </a:lnTo>
                  <a:lnTo>
                    <a:pt x="1672" y="1600"/>
                  </a:lnTo>
                  <a:lnTo>
                    <a:pt x="1664" y="1597"/>
                  </a:lnTo>
                  <a:lnTo>
                    <a:pt x="1655" y="1592"/>
                  </a:lnTo>
                  <a:lnTo>
                    <a:pt x="1649" y="1587"/>
                  </a:lnTo>
                  <a:lnTo>
                    <a:pt x="1642" y="1581"/>
                  </a:lnTo>
                  <a:lnTo>
                    <a:pt x="1637" y="1574"/>
                  </a:lnTo>
                  <a:lnTo>
                    <a:pt x="1633" y="1564"/>
                  </a:lnTo>
                  <a:lnTo>
                    <a:pt x="1629" y="1554"/>
                  </a:lnTo>
                  <a:lnTo>
                    <a:pt x="1626" y="1543"/>
                  </a:lnTo>
                  <a:lnTo>
                    <a:pt x="1626" y="1543"/>
                  </a:lnTo>
                  <a:lnTo>
                    <a:pt x="1624" y="1533"/>
                  </a:lnTo>
                  <a:lnTo>
                    <a:pt x="1623" y="1522"/>
                  </a:lnTo>
                  <a:lnTo>
                    <a:pt x="1623" y="1513"/>
                  </a:lnTo>
                  <a:lnTo>
                    <a:pt x="1623" y="1504"/>
                  </a:lnTo>
                  <a:lnTo>
                    <a:pt x="1625" y="1488"/>
                  </a:lnTo>
                  <a:lnTo>
                    <a:pt x="1629" y="1473"/>
                  </a:lnTo>
                  <a:lnTo>
                    <a:pt x="1633" y="1462"/>
                  </a:lnTo>
                  <a:lnTo>
                    <a:pt x="1636" y="1454"/>
                  </a:lnTo>
                  <a:lnTo>
                    <a:pt x="1640" y="1446"/>
                  </a:lnTo>
                  <a:lnTo>
                    <a:pt x="1640" y="1446"/>
                  </a:lnTo>
                  <a:lnTo>
                    <a:pt x="1636" y="1447"/>
                  </a:lnTo>
                  <a:lnTo>
                    <a:pt x="1626" y="1450"/>
                  </a:lnTo>
                  <a:lnTo>
                    <a:pt x="1610" y="1456"/>
                  </a:lnTo>
                  <a:lnTo>
                    <a:pt x="1601" y="1459"/>
                  </a:lnTo>
                  <a:lnTo>
                    <a:pt x="1592" y="1464"/>
                  </a:lnTo>
                  <a:lnTo>
                    <a:pt x="1582" y="1470"/>
                  </a:lnTo>
                  <a:lnTo>
                    <a:pt x="1573" y="1476"/>
                  </a:lnTo>
                  <a:lnTo>
                    <a:pt x="1563" y="1485"/>
                  </a:lnTo>
                  <a:lnTo>
                    <a:pt x="1554" y="1494"/>
                  </a:lnTo>
                  <a:lnTo>
                    <a:pt x="1546" y="1504"/>
                  </a:lnTo>
                  <a:lnTo>
                    <a:pt x="1539" y="1515"/>
                  </a:lnTo>
                  <a:lnTo>
                    <a:pt x="1533" y="1529"/>
                  </a:lnTo>
                  <a:lnTo>
                    <a:pt x="1528" y="1543"/>
                  </a:lnTo>
                  <a:lnTo>
                    <a:pt x="1528" y="1543"/>
                  </a:lnTo>
                  <a:lnTo>
                    <a:pt x="1525" y="1558"/>
                  </a:lnTo>
                  <a:lnTo>
                    <a:pt x="1523" y="1574"/>
                  </a:lnTo>
                  <a:lnTo>
                    <a:pt x="1523" y="1589"/>
                  </a:lnTo>
                  <a:lnTo>
                    <a:pt x="1523" y="1603"/>
                  </a:lnTo>
                  <a:lnTo>
                    <a:pt x="1524" y="1616"/>
                  </a:lnTo>
                  <a:lnTo>
                    <a:pt x="1527" y="1631"/>
                  </a:lnTo>
                  <a:lnTo>
                    <a:pt x="1531" y="1643"/>
                  </a:lnTo>
                  <a:lnTo>
                    <a:pt x="1536" y="1655"/>
                  </a:lnTo>
                  <a:lnTo>
                    <a:pt x="1542" y="1668"/>
                  </a:lnTo>
                  <a:lnTo>
                    <a:pt x="1549" y="1678"/>
                  </a:lnTo>
                  <a:lnTo>
                    <a:pt x="1557" y="1688"/>
                  </a:lnTo>
                  <a:lnTo>
                    <a:pt x="1568" y="1696"/>
                  </a:lnTo>
                  <a:lnTo>
                    <a:pt x="1578" y="1704"/>
                  </a:lnTo>
                  <a:lnTo>
                    <a:pt x="1590" y="1711"/>
                  </a:lnTo>
                  <a:lnTo>
                    <a:pt x="1602" y="1717"/>
                  </a:lnTo>
                  <a:lnTo>
                    <a:pt x="1617" y="1721"/>
                  </a:lnTo>
                  <a:lnTo>
                    <a:pt x="1617" y="1721"/>
                  </a:lnTo>
                  <a:lnTo>
                    <a:pt x="1630" y="1724"/>
                  </a:lnTo>
                  <a:lnTo>
                    <a:pt x="1644" y="1725"/>
                  </a:lnTo>
                  <a:lnTo>
                    <a:pt x="1660" y="1724"/>
                  </a:lnTo>
                  <a:lnTo>
                    <a:pt x="1676" y="1722"/>
                  </a:lnTo>
                  <a:lnTo>
                    <a:pt x="1692" y="1720"/>
                  </a:lnTo>
                  <a:lnTo>
                    <a:pt x="1710" y="1716"/>
                  </a:lnTo>
                  <a:lnTo>
                    <a:pt x="1727" y="1711"/>
                  </a:lnTo>
                  <a:lnTo>
                    <a:pt x="1744" y="1705"/>
                  </a:lnTo>
                  <a:lnTo>
                    <a:pt x="1779" y="1691"/>
                  </a:lnTo>
                  <a:lnTo>
                    <a:pt x="1815" y="1676"/>
                  </a:lnTo>
                  <a:lnTo>
                    <a:pt x="1849" y="1659"/>
                  </a:lnTo>
                  <a:lnTo>
                    <a:pt x="1880" y="1643"/>
                  </a:lnTo>
                  <a:lnTo>
                    <a:pt x="1880" y="1643"/>
                  </a:lnTo>
                  <a:lnTo>
                    <a:pt x="1942" y="1611"/>
                  </a:lnTo>
                  <a:lnTo>
                    <a:pt x="1979" y="1593"/>
                  </a:lnTo>
                  <a:lnTo>
                    <a:pt x="2013" y="1577"/>
                  </a:lnTo>
                  <a:lnTo>
                    <a:pt x="2013" y="1577"/>
                  </a:lnTo>
                  <a:lnTo>
                    <a:pt x="2041" y="1565"/>
                  </a:lnTo>
                  <a:lnTo>
                    <a:pt x="2054" y="1561"/>
                  </a:lnTo>
                  <a:lnTo>
                    <a:pt x="2068" y="1557"/>
                  </a:lnTo>
                  <a:lnTo>
                    <a:pt x="2081" y="1554"/>
                  </a:lnTo>
                  <a:lnTo>
                    <a:pt x="2093" y="1552"/>
                  </a:lnTo>
                  <a:lnTo>
                    <a:pt x="2105" y="1550"/>
                  </a:lnTo>
                  <a:lnTo>
                    <a:pt x="2119" y="1550"/>
                  </a:lnTo>
                  <a:lnTo>
                    <a:pt x="2131" y="1550"/>
                  </a:lnTo>
                  <a:lnTo>
                    <a:pt x="2143" y="1551"/>
                  </a:lnTo>
                  <a:lnTo>
                    <a:pt x="2156" y="1553"/>
                  </a:lnTo>
                  <a:lnTo>
                    <a:pt x="2170" y="1555"/>
                  </a:lnTo>
                  <a:lnTo>
                    <a:pt x="2183" y="1559"/>
                  </a:lnTo>
                  <a:lnTo>
                    <a:pt x="2196" y="1563"/>
                  </a:lnTo>
                  <a:lnTo>
                    <a:pt x="2211" y="1569"/>
                  </a:lnTo>
                  <a:lnTo>
                    <a:pt x="2226" y="1576"/>
                  </a:lnTo>
                  <a:lnTo>
                    <a:pt x="2226" y="1576"/>
                  </a:lnTo>
                  <a:lnTo>
                    <a:pt x="2246" y="1586"/>
                  </a:lnTo>
                  <a:lnTo>
                    <a:pt x="2265" y="1596"/>
                  </a:lnTo>
                  <a:lnTo>
                    <a:pt x="2281" y="1607"/>
                  </a:lnTo>
                  <a:lnTo>
                    <a:pt x="2295" y="1616"/>
                  </a:lnTo>
                  <a:lnTo>
                    <a:pt x="2305" y="1626"/>
                  </a:lnTo>
                  <a:lnTo>
                    <a:pt x="2312" y="1633"/>
                  </a:lnTo>
                  <a:lnTo>
                    <a:pt x="2319" y="1639"/>
                  </a:lnTo>
                  <a:lnTo>
                    <a:pt x="2319" y="1639"/>
                  </a:lnTo>
                  <a:lnTo>
                    <a:pt x="2317" y="1642"/>
                  </a:lnTo>
                  <a:lnTo>
                    <a:pt x="2313" y="1649"/>
                  </a:lnTo>
                  <a:lnTo>
                    <a:pt x="2305" y="1660"/>
                  </a:lnTo>
                  <a:lnTo>
                    <a:pt x="2300" y="1667"/>
                  </a:lnTo>
                  <a:lnTo>
                    <a:pt x="2293" y="1674"/>
                  </a:lnTo>
                  <a:lnTo>
                    <a:pt x="2285" y="1680"/>
                  </a:lnTo>
                  <a:lnTo>
                    <a:pt x="2276" y="1687"/>
                  </a:lnTo>
                  <a:lnTo>
                    <a:pt x="2267" y="1693"/>
                  </a:lnTo>
                  <a:lnTo>
                    <a:pt x="2255" y="1698"/>
                  </a:lnTo>
                  <a:lnTo>
                    <a:pt x="2242" y="1703"/>
                  </a:lnTo>
                  <a:lnTo>
                    <a:pt x="2228" y="1707"/>
                  </a:lnTo>
                  <a:lnTo>
                    <a:pt x="2212" y="1711"/>
                  </a:lnTo>
                  <a:lnTo>
                    <a:pt x="2194" y="1712"/>
                  </a:lnTo>
                  <a:lnTo>
                    <a:pt x="2194" y="1712"/>
                  </a:lnTo>
                  <a:lnTo>
                    <a:pt x="2180" y="1713"/>
                  </a:lnTo>
                  <a:lnTo>
                    <a:pt x="2166" y="1712"/>
                  </a:lnTo>
                  <a:lnTo>
                    <a:pt x="2152" y="1710"/>
                  </a:lnTo>
                  <a:lnTo>
                    <a:pt x="2139" y="1706"/>
                  </a:lnTo>
                  <a:lnTo>
                    <a:pt x="2127" y="1703"/>
                  </a:lnTo>
                  <a:lnTo>
                    <a:pt x="2115" y="1699"/>
                  </a:lnTo>
                  <a:lnTo>
                    <a:pt x="2103" y="1695"/>
                  </a:lnTo>
                  <a:lnTo>
                    <a:pt x="2092" y="1689"/>
                  </a:lnTo>
                  <a:lnTo>
                    <a:pt x="2082" y="1684"/>
                  </a:lnTo>
                  <a:lnTo>
                    <a:pt x="2073" y="1678"/>
                  </a:lnTo>
                  <a:lnTo>
                    <a:pt x="2064" y="1672"/>
                  </a:lnTo>
                  <a:lnTo>
                    <a:pt x="2056" y="1665"/>
                  </a:lnTo>
                  <a:lnTo>
                    <a:pt x="2048" y="1657"/>
                  </a:lnTo>
                  <a:lnTo>
                    <a:pt x="2042" y="1650"/>
                  </a:lnTo>
                  <a:lnTo>
                    <a:pt x="2036" y="1643"/>
                  </a:lnTo>
                  <a:lnTo>
                    <a:pt x="2031" y="1636"/>
                  </a:lnTo>
                  <a:lnTo>
                    <a:pt x="2031" y="1636"/>
                  </a:lnTo>
                  <a:lnTo>
                    <a:pt x="2022" y="1658"/>
                  </a:lnTo>
                  <a:lnTo>
                    <a:pt x="2013" y="1676"/>
                  </a:lnTo>
                  <a:lnTo>
                    <a:pt x="2007" y="1689"/>
                  </a:lnTo>
                  <a:lnTo>
                    <a:pt x="2007" y="1689"/>
                  </a:lnTo>
                  <a:lnTo>
                    <a:pt x="2003" y="1697"/>
                  </a:lnTo>
                  <a:lnTo>
                    <a:pt x="2000" y="1704"/>
                  </a:lnTo>
                  <a:lnTo>
                    <a:pt x="1998" y="1713"/>
                  </a:lnTo>
                  <a:lnTo>
                    <a:pt x="1997" y="1719"/>
                  </a:lnTo>
                  <a:lnTo>
                    <a:pt x="1997" y="1726"/>
                  </a:lnTo>
                  <a:lnTo>
                    <a:pt x="1997" y="1732"/>
                  </a:lnTo>
                  <a:lnTo>
                    <a:pt x="1999" y="1744"/>
                  </a:lnTo>
                  <a:lnTo>
                    <a:pt x="2001" y="1756"/>
                  </a:lnTo>
                  <a:lnTo>
                    <a:pt x="2003" y="1766"/>
                  </a:lnTo>
                  <a:lnTo>
                    <a:pt x="2004" y="1777"/>
                  </a:lnTo>
                  <a:lnTo>
                    <a:pt x="2003" y="1783"/>
                  </a:lnTo>
                  <a:lnTo>
                    <a:pt x="2001" y="1788"/>
                  </a:lnTo>
                  <a:lnTo>
                    <a:pt x="2001" y="1788"/>
                  </a:lnTo>
                  <a:lnTo>
                    <a:pt x="1999" y="1794"/>
                  </a:lnTo>
                  <a:lnTo>
                    <a:pt x="1995" y="1800"/>
                  </a:lnTo>
                  <a:lnTo>
                    <a:pt x="1986" y="1813"/>
                  </a:lnTo>
                  <a:lnTo>
                    <a:pt x="1973" y="1825"/>
                  </a:lnTo>
                  <a:lnTo>
                    <a:pt x="1960" y="1837"/>
                  </a:lnTo>
                  <a:lnTo>
                    <a:pt x="1945" y="1849"/>
                  </a:lnTo>
                  <a:lnTo>
                    <a:pt x="1931" y="1860"/>
                  </a:lnTo>
                  <a:lnTo>
                    <a:pt x="1904" y="1878"/>
                  </a:lnTo>
                  <a:lnTo>
                    <a:pt x="1904" y="1878"/>
                  </a:lnTo>
                  <a:lnTo>
                    <a:pt x="1886" y="1889"/>
                  </a:lnTo>
                  <a:lnTo>
                    <a:pt x="1864" y="1901"/>
                  </a:lnTo>
                  <a:lnTo>
                    <a:pt x="1842" y="1911"/>
                  </a:lnTo>
                  <a:lnTo>
                    <a:pt x="1819" y="1919"/>
                  </a:lnTo>
                  <a:lnTo>
                    <a:pt x="1798" y="1926"/>
                  </a:lnTo>
                  <a:lnTo>
                    <a:pt x="1779" y="1932"/>
                  </a:lnTo>
                  <a:lnTo>
                    <a:pt x="1754" y="1940"/>
                  </a:lnTo>
                  <a:lnTo>
                    <a:pt x="1754" y="1940"/>
                  </a:lnTo>
                  <a:lnTo>
                    <a:pt x="1779" y="1998"/>
                  </a:lnTo>
                  <a:lnTo>
                    <a:pt x="1811" y="2066"/>
                  </a:lnTo>
                  <a:lnTo>
                    <a:pt x="1811" y="2066"/>
                  </a:lnTo>
                  <a:lnTo>
                    <a:pt x="1833" y="2111"/>
                  </a:lnTo>
                  <a:lnTo>
                    <a:pt x="1862" y="2166"/>
                  </a:lnTo>
                  <a:lnTo>
                    <a:pt x="1877" y="2193"/>
                  </a:lnTo>
                  <a:lnTo>
                    <a:pt x="1893" y="2219"/>
                  </a:lnTo>
                  <a:lnTo>
                    <a:pt x="1909" y="2240"/>
                  </a:lnTo>
                  <a:lnTo>
                    <a:pt x="1916" y="2250"/>
                  </a:lnTo>
                  <a:lnTo>
                    <a:pt x="1924" y="2259"/>
                  </a:lnTo>
                  <a:lnTo>
                    <a:pt x="1924" y="2259"/>
                  </a:lnTo>
                  <a:lnTo>
                    <a:pt x="1940" y="2254"/>
                  </a:lnTo>
                  <a:lnTo>
                    <a:pt x="1957" y="2249"/>
                  </a:lnTo>
                  <a:lnTo>
                    <a:pt x="1980" y="2243"/>
                  </a:lnTo>
                  <a:lnTo>
                    <a:pt x="2004" y="2235"/>
                  </a:lnTo>
                  <a:lnTo>
                    <a:pt x="2031" y="2225"/>
                  </a:lnTo>
                  <a:lnTo>
                    <a:pt x="2057" y="2213"/>
                  </a:lnTo>
                  <a:lnTo>
                    <a:pt x="2071" y="2206"/>
                  </a:lnTo>
                  <a:lnTo>
                    <a:pt x="2083" y="2199"/>
                  </a:lnTo>
                  <a:lnTo>
                    <a:pt x="2083" y="2199"/>
                  </a:lnTo>
                  <a:lnTo>
                    <a:pt x="2105" y="2186"/>
                  </a:lnTo>
                  <a:lnTo>
                    <a:pt x="2126" y="2172"/>
                  </a:lnTo>
                  <a:lnTo>
                    <a:pt x="2145" y="2157"/>
                  </a:lnTo>
                  <a:lnTo>
                    <a:pt x="2162" y="2142"/>
                  </a:lnTo>
                  <a:lnTo>
                    <a:pt x="2177" y="2128"/>
                  </a:lnTo>
                  <a:lnTo>
                    <a:pt x="2189" y="2113"/>
                  </a:lnTo>
                  <a:lnTo>
                    <a:pt x="2199" y="2099"/>
                  </a:lnTo>
                  <a:lnTo>
                    <a:pt x="2207" y="2086"/>
                  </a:lnTo>
                  <a:lnTo>
                    <a:pt x="2207" y="2086"/>
                  </a:lnTo>
                  <a:lnTo>
                    <a:pt x="2190" y="2122"/>
                  </a:lnTo>
                  <a:lnTo>
                    <a:pt x="2175" y="2155"/>
                  </a:lnTo>
                  <a:lnTo>
                    <a:pt x="2161" y="2185"/>
                  </a:lnTo>
                  <a:lnTo>
                    <a:pt x="2146" y="2213"/>
                  </a:lnTo>
                  <a:lnTo>
                    <a:pt x="2132" y="2238"/>
                  </a:lnTo>
                  <a:lnTo>
                    <a:pt x="2119" y="2261"/>
                  </a:lnTo>
                  <a:lnTo>
                    <a:pt x="2105" y="2281"/>
                  </a:lnTo>
                  <a:lnTo>
                    <a:pt x="2092" y="2299"/>
                  </a:lnTo>
                  <a:lnTo>
                    <a:pt x="2080" y="2317"/>
                  </a:lnTo>
                  <a:lnTo>
                    <a:pt x="2068" y="2331"/>
                  </a:lnTo>
                  <a:lnTo>
                    <a:pt x="2055" y="2344"/>
                  </a:lnTo>
                  <a:lnTo>
                    <a:pt x="2044" y="2356"/>
                  </a:lnTo>
                  <a:lnTo>
                    <a:pt x="2033" y="2367"/>
                  </a:lnTo>
                  <a:lnTo>
                    <a:pt x="2022" y="2376"/>
                  </a:lnTo>
                  <a:lnTo>
                    <a:pt x="2011" y="2383"/>
                  </a:lnTo>
                  <a:lnTo>
                    <a:pt x="2000" y="2391"/>
                  </a:lnTo>
                  <a:lnTo>
                    <a:pt x="2000" y="2391"/>
                  </a:lnTo>
                  <a:lnTo>
                    <a:pt x="1907" y="2452"/>
                  </a:lnTo>
                  <a:lnTo>
                    <a:pt x="1797" y="2524"/>
                  </a:lnTo>
                  <a:lnTo>
                    <a:pt x="1735" y="2563"/>
                  </a:lnTo>
                  <a:lnTo>
                    <a:pt x="1671" y="2602"/>
                  </a:lnTo>
                  <a:lnTo>
                    <a:pt x="1602" y="2642"/>
                  </a:lnTo>
                  <a:lnTo>
                    <a:pt x="1532" y="2682"/>
                  </a:lnTo>
                  <a:lnTo>
                    <a:pt x="1459" y="2720"/>
                  </a:lnTo>
                  <a:lnTo>
                    <a:pt x="1422" y="2739"/>
                  </a:lnTo>
                  <a:lnTo>
                    <a:pt x="1384" y="2756"/>
                  </a:lnTo>
                  <a:lnTo>
                    <a:pt x="1347" y="2774"/>
                  </a:lnTo>
                  <a:lnTo>
                    <a:pt x="1308" y="2791"/>
                  </a:lnTo>
                  <a:lnTo>
                    <a:pt x="1269" y="2808"/>
                  </a:lnTo>
                  <a:lnTo>
                    <a:pt x="1230" y="2823"/>
                  </a:lnTo>
                  <a:lnTo>
                    <a:pt x="1190" y="2837"/>
                  </a:lnTo>
                  <a:lnTo>
                    <a:pt x="1151" y="2851"/>
                  </a:lnTo>
                  <a:lnTo>
                    <a:pt x="1111" y="2864"/>
                  </a:lnTo>
                  <a:lnTo>
                    <a:pt x="1072" y="2875"/>
                  </a:lnTo>
                  <a:lnTo>
                    <a:pt x="1032" y="2885"/>
                  </a:lnTo>
                  <a:lnTo>
                    <a:pt x="992" y="2893"/>
                  </a:lnTo>
                  <a:lnTo>
                    <a:pt x="952" y="2902"/>
                  </a:lnTo>
                  <a:lnTo>
                    <a:pt x="913" y="2908"/>
                  </a:lnTo>
                  <a:lnTo>
                    <a:pt x="913" y="2908"/>
                  </a:lnTo>
                  <a:lnTo>
                    <a:pt x="901" y="2908"/>
                  </a:lnTo>
                  <a:lnTo>
                    <a:pt x="889" y="2907"/>
                  </a:lnTo>
                  <a:lnTo>
                    <a:pt x="876" y="2904"/>
                  </a:lnTo>
                  <a:lnTo>
                    <a:pt x="863" y="2901"/>
                  </a:lnTo>
                  <a:lnTo>
                    <a:pt x="850" y="2898"/>
                  </a:lnTo>
                  <a:lnTo>
                    <a:pt x="836" y="2892"/>
                  </a:lnTo>
                  <a:lnTo>
                    <a:pt x="809" y="2880"/>
                  </a:lnTo>
                  <a:lnTo>
                    <a:pt x="781" y="2866"/>
                  </a:lnTo>
                  <a:lnTo>
                    <a:pt x="754" y="2850"/>
                  </a:lnTo>
                  <a:lnTo>
                    <a:pt x="726" y="2832"/>
                  </a:lnTo>
                  <a:lnTo>
                    <a:pt x="698" y="2813"/>
                  </a:lnTo>
                  <a:lnTo>
                    <a:pt x="672" y="2792"/>
                  </a:lnTo>
                  <a:lnTo>
                    <a:pt x="646" y="2772"/>
                  </a:lnTo>
                  <a:lnTo>
                    <a:pt x="623" y="2751"/>
                  </a:lnTo>
                  <a:lnTo>
                    <a:pt x="600" y="2731"/>
                  </a:lnTo>
                  <a:lnTo>
                    <a:pt x="581" y="2711"/>
                  </a:lnTo>
                  <a:lnTo>
                    <a:pt x="563" y="2694"/>
                  </a:lnTo>
                  <a:lnTo>
                    <a:pt x="548" y="2679"/>
                  </a:lnTo>
                  <a:lnTo>
                    <a:pt x="537" y="2665"/>
                  </a:lnTo>
                  <a:lnTo>
                    <a:pt x="537" y="2665"/>
                  </a:lnTo>
                  <a:lnTo>
                    <a:pt x="533" y="2661"/>
                  </a:lnTo>
                  <a:lnTo>
                    <a:pt x="530" y="2657"/>
                  </a:lnTo>
                  <a:lnTo>
                    <a:pt x="520" y="2652"/>
                  </a:lnTo>
                  <a:lnTo>
                    <a:pt x="512" y="2650"/>
                  </a:lnTo>
                  <a:lnTo>
                    <a:pt x="502" y="2649"/>
                  </a:lnTo>
                  <a:lnTo>
                    <a:pt x="493" y="2649"/>
                  </a:lnTo>
                  <a:lnTo>
                    <a:pt x="483" y="2651"/>
                  </a:lnTo>
                  <a:lnTo>
                    <a:pt x="473" y="2654"/>
                  </a:lnTo>
                  <a:lnTo>
                    <a:pt x="464" y="2658"/>
                  </a:lnTo>
                  <a:lnTo>
                    <a:pt x="447" y="2666"/>
                  </a:lnTo>
                  <a:lnTo>
                    <a:pt x="433" y="2676"/>
                  </a:lnTo>
                  <a:lnTo>
                    <a:pt x="419" y="2686"/>
                  </a:lnTo>
                  <a:lnTo>
                    <a:pt x="419" y="2686"/>
                  </a:lnTo>
                  <a:lnTo>
                    <a:pt x="412" y="2685"/>
                  </a:lnTo>
                  <a:lnTo>
                    <a:pt x="393" y="2683"/>
                  </a:lnTo>
                  <a:lnTo>
                    <a:pt x="379" y="2683"/>
                  </a:lnTo>
                  <a:lnTo>
                    <a:pt x="364" y="2683"/>
                  </a:lnTo>
                  <a:lnTo>
                    <a:pt x="348" y="2684"/>
                  </a:lnTo>
                  <a:lnTo>
                    <a:pt x="329" y="2686"/>
                  </a:lnTo>
                  <a:lnTo>
                    <a:pt x="310" y="2689"/>
                  </a:lnTo>
                  <a:lnTo>
                    <a:pt x="290" y="2694"/>
                  </a:lnTo>
                  <a:lnTo>
                    <a:pt x="271" y="2700"/>
                  </a:lnTo>
                  <a:lnTo>
                    <a:pt x="252" y="2709"/>
                  </a:lnTo>
                  <a:lnTo>
                    <a:pt x="242" y="2715"/>
                  </a:lnTo>
                  <a:lnTo>
                    <a:pt x="233" y="2720"/>
                  </a:lnTo>
                  <a:lnTo>
                    <a:pt x="224" y="2726"/>
                  </a:lnTo>
                  <a:lnTo>
                    <a:pt x="216" y="2733"/>
                  </a:lnTo>
                  <a:lnTo>
                    <a:pt x="207" y="2741"/>
                  </a:lnTo>
                  <a:lnTo>
                    <a:pt x="199" y="2749"/>
                  </a:lnTo>
                  <a:lnTo>
                    <a:pt x="191" y="2759"/>
                  </a:lnTo>
                  <a:lnTo>
                    <a:pt x="184" y="2768"/>
                  </a:lnTo>
                  <a:lnTo>
                    <a:pt x="184" y="2768"/>
                  </a:lnTo>
                  <a:lnTo>
                    <a:pt x="183" y="2771"/>
                  </a:lnTo>
                  <a:lnTo>
                    <a:pt x="185" y="2773"/>
                  </a:lnTo>
                  <a:lnTo>
                    <a:pt x="188" y="2774"/>
                  </a:lnTo>
                  <a:lnTo>
                    <a:pt x="193" y="2774"/>
                  </a:lnTo>
                  <a:lnTo>
                    <a:pt x="210" y="2772"/>
                  </a:lnTo>
                  <a:lnTo>
                    <a:pt x="230" y="2770"/>
                  </a:lnTo>
                  <a:lnTo>
                    <a:pt x="255" y="2768"/>
                  </a:lnTo>
                  <a:lnTo>
                    <a:pt x="280" y="2767"/>
                  </a:lnTo>
                  <a:lnTo>
                    <a:pt x="293" y="2768"/>
                  </a:lnTo>
                  <a:lnTo>
                    <a:pt x="307" y="2769"/>
                  </a:lnTo>
                  <a:lnTo>
                    <a:pt x="319" y="2771"/>
                  </a:lnTo>
                  <a:lnTo>
                    <a:pt x="331" y="2774"/>
                  </a:lnTo>
                  <a:lnTo>
                    <a:pt x="331" y="2774"/>
                  </a:lnTo>
                  <a:lnTo>
                    <a:pt x="338" y="2777"/>
                  </a:lnTo>
                  <a:lnTo>
                    <a:pt x="343" y="2780"/>
                  </a:lnTo>
                  <a:lnTo>
                    <a:pt x="346" y="2783"/>
                  </a:lnTo>
                  <a:lnTo>
                    <a:pt x="347" y="2786"/>
                  </a:lnTo>
                  <a:lnTo>
                    <a:pt x="347" y="2789"/>
                  </a:lnTo>
                  <a:lnTo>
                    <a:pt x="345" y="2793"/>
                  </a:lnTo>
                  <a:lnTo>
                    <a:pt x="339" y="2801"/>
                  </a:lnTo>
                  <a:lnTo>
                    <a:pt x="332" y="2811"/>
                  </a:lnTo>
                  <a:lnTo>
                    <a:pt x="325" y="2822"/>
                  </a:lnTo>
                  <a:lnTo>
                    <a:pt x="321" y="2828"/>
                  </a:lnTo>
                  <a:lnTo>
                    <a:pt x="319" y="2834"/>
                  </a:lnTo>
                  <a:lnTo>
                    <a:pt x="317" y="2840"/>
                  </a:lnTo>
                  <a:lnTo>
                    <a:pt x="317" y="2847"/>
                  </a:lnTo>
                  <a:lnTo>
                    <a:pt x="317" y="2847"/>
                  </a:lnTo>
                  <a:lnTo>
                    <a:pt x="317" y="2853"/>
                  </a:lnTo>
                  <a:lnTo>
                    <a:pt x="319" y="2859"/>
                  </a:lnTo>
                  <a:lnTo>
                    <a:pt x="321" y="2864"/>
                  </a:lnTo>
                  <a:lnTo>
                    <a:pt x="324" y="2869"/>
                  </a:lnTo>
                  <a:lnTo>
                    <a:pt x="328" y="2874"/>
                  </a:lnTo>
                  <a:lnTo>
                    <a:pt x="333" y="2879"/>
                  </a:lnTo>
                  <a:lnTo>
                    <a:pt x="346" y="2889"/>
                  </a:lnTo>
                  <a:lnTo>
                    <a:pt x="361" y="2899"/>
                  </a:lnTo>
                  <a:lnTo>
                    <a:pt x="377" y="2908"/>
                  </a:lnTo>
                  <a:lnTo>
                    <a:pt x="397" y="2917"/>
                  </a:lnTo>
                  <a:lnTo>
                    <a:pt x="416" y="2925"/>
                  </a:lnTo>
                  <a:lnTo>
                    <a:pt x="458" y="2941"/>
                  </a:lnTo>
                  <a:lnTo>
                    <a:pt x="500" y="2955"/>
                  </a:lnTo>
                  <a:lnTo>
                    <a:pt x="571" y="2976"/>
                  </a:lnTo>
                  <a:lnTo>
                    <a:pt x="571" y="2976"/>
                  </a:lnTo>
                  <a:lnTo>
                    <a:pt x="579" y="2980"/>
                  </a:lnTo>
                  <a:lnTo>
                    <a:pt x="585" y="2984"/>
                  </a:lnTo>
                  <a:lnTo>
                    <a:pt x="588" y="2990"/>
                  </a:lnTo>
                  <a:lnTo>
                    <a:pt x="590" y="2995"/>
                  </a:lnTo>
                  <a:lnTo>
                    <a:pt x="590" y="2999"/>
                  </a:lnTo>
                  <a:lnTo>
                    <a:pt x="588" y="3003"/>
                  </a:lnTo>
                  <a:lnTo>
                    <a:pt x="585" y="3005"/>
                  </a:lnTo>
                  <a:lnTo>
                    <a:pt x="581" y="3006"/>
                  </a:lnTo>
                  <a:lnTo>
                    <a:pt x="581" y="3006"/>
                  </a:lnTo>
                  <a:lnTo>
                    <a:pt x="556" y="3005"/>
                  </a:lnTo>
                  <a:lnTo>
                    <a:pt x="532" y="3002"/>
                  </a:lnTo>
                  <a:lnTo>
                    <a:pt x="509" y="2999"/>
                  </a:lnTo>
                  <a:lnTo>
                    <a:pt x="488" y="2994"/>
                  </a:lnTo>
                  <a:lnTo>
                    <a:pt x="467" y="2989"/>
                  </a:lnTo>
                  <a:lnTo>
                    <a:pt x="448" y="2982"/>
                  </a:lnTo>
                  <a:lnTo>
                    <a:pt x="429" y="2976"/>
                  </a:lnTo>
                  <a:lnTo>
                    <a:pt x="412" y="2970"/>
                  </a:lnTo>
                  <a:lnTo>
                    <a:pt x="380" y="2957"/>
                  </a:lnTo>
                  <a:lnTo>
                    <a:pt x="352" y="2945"/>
                  </a:lnTo>
                  <a:lnTo>
                    <a:pt x="327" y="2933"/>
                  </a:lnTo>
                  <a:lnTo>
                    <a:pt x="316" y="2929"/>
                  </a:lnTo>
                  <a:lnTo>
                    <a:pt x="305" y="2925"/>
                  </a:lnTo>
                  <a:lnTo>
                    <a:pt x="305" y="2925"/>
                  </a:lnTo>
                  <a:lnTo>
                    <a:pt x="286" y="2920"/>
                  </a:lnTo>
                  <a:lnTo>
                    <a:pt x="268" y="2916"/>
                  </a:lnTo>
                  <a:lnTo>
                    <a:pt x="253" y="2913"/>
                  </a:lnTo>
                  <a:lnTo>
                    <a:pt x="237" y="2911"/>
                  </a:lnTo>
                  <a:lnTo>
                    <a:pt x="224" y="2910"/>
                  </a:lnTo>
                  <a:lnTo>
                    <a:pt x="213" y="2911"/>
                  </a:lnTo>
                  <a:lnTo>
                    <a:pt x="202" y="2912"/>
                  </a:lnTo>
                  <a:lnTo>
                    <a:pt x="192" y="2914"/>
                  </a:lnTo>
                  <a:lnTo>
                    <a:pt x="185" y="2918"/>
                  </a:lnTo>
                  <a:lnTo>
                    <a:pt x="178" y="2922"/>
                  </a:lnTo>
                  <a:lnTo>
                    <a:pt x="172" y="2927"/>
                  </a:lnTo>
                  <a:lnTo>
                    <a:pt x="167" y="2933"/>
                  </a:lnTo>
                  <a:lnTo>
                    <a:pt x="163" y="2939"/>
                  </a:lnTo>
                  <a:lnTo>
                    <a:pt x="160" y="2948"/>
                  </a:lnTo>
                  <a:lnTo>
                    <a:pt x="156" y="2956"/>
                  </a:lnTo>
                  <a:lnTo>
                    <a:pt x="155" y="2965"/>
                  </a:lnTo>
                  <a:lnTo>
                    <a:pt x="155" y="2965"/>
                  </a:lnTo>
                  <a:lnTo>
                    <a:pt x="154" y="2968"/>
                  </a:lnTo>
                  <a:lnTo>
                    <a:pt x="152" y="2971"/>
                  </a:lnTo>
                  <a:lnTo>
                    <a:pt x="150" y="2974"/>
                  </a:lnTo>
                  <a:lnTo>
                    <a:pt x="147" y="2976"/>
                  </a:lnTo>
                  <a:lnTo>
                    <a:pt x="140" y="2980"/>
                  </a:lnTo>
                  <a:lnTo>
                    <a:pt x="132" y="2985"/>
                  </a:lnTo>
                  <a:lnTo>
                    <a:pt x="109" y="2995"/>
                  </a:lnTo>
                  <a:lnTo>
                    <a:pt x="97" y="3001"/>
                  </a:lnTo>
                  <a:lnTo>
                    <a:pt x="84" y="3009"/>
                  </a:lnTo>
                  <a:lnTo>
                    <a:pt x="71" y="3019"/>
                  </a:lnTo>
                  <a:lnTo>
                    <a:pt x="57" y="3033"/>
                  </a:lnTo>
                  <a:lnTo>
                    <a:pt x="51" y="3040"/>
                  </a:lnTo>
                  <a:lnTo>
                    <a:pt x="45" y="3048"/>
                  </a:lnTo>
                  <a:lnTo>
                    <a:pt x="39" y="3058"/>
                  </a:lnTo>
                  <a:lnTo>
                    <a:pt x="33" y="3068"/>
                  </a:lnTo>
                  <a:lnTo>
                    <a:pt x="28" y="3080"/>
                  </a:lnTo>
                  <a:lnTo>
                    <a:pt x="22" y="3092"/>
                  </a:lnTo>
                  <a:lnTo>
                    <a:pt x="17" y="3106"/>
                  </a:lnTo>
                  <a:lnTo>
                    <a:pt x="13" y="3120"/>
                  </a:lnTo>
                  <a:lnTo>
                    <a:pt x="9" y="3137"/>
                  </a:lnTo>
                  <a:lnTo>
                    <a:pt x="6" y="3154"/>
                  </a:lnTo>
                  <a:lnTo>
                    <a:pt x="3" y="3174"/>
                  </a:lnTo>
                  <a:lnTo>
                    <a:pt x="0" y="3194"/>
                  </a:lnTo>
                  <a:lnTo>
                    <a:pt x="0" y="3194"/>
                  </a:lnTo>
                  <a:lnTo>
                    <a:pt x="1" y="3195"/>
                  </a:lnTo>
                  <a:lnTo>
                    <a:pt x="2" y="3196"/>
                  </a:lnTo>
                  <a:lnTo>
                    <a:pt x="6" y="3194"/>
                  </a:lnTo>
                  <a:lnTo>
                    <a:pt x="12" y="3189"/>
                  </a:lnTo>
                  <a:lnTo>
                    <a:pt x="20" y="3181"/>
                  </a:lnTo>
                  <a:lnTo>
                    <a:pt x="43" y="3158"/>
                  </a:lnTo>
                  <a:lnTo>
                    <a:pt x="69" y="3134"/>
                  </a:lnTo>
                  <a:lnTo>
                    <a:pt x="82" y="3121"/>
                  </a:lnTo>
                  <a:lnTo>
                    <a:pt x="95" y="3110"/>
                  </a:lnTo>
                  <a:lnTo>
                    <a:pt x="107" y="3101"/>
                  </a:lnTo>
                  <a:lnTo>
                    <a:pt x="119" y="3094"/>
                  </a:lnTo>
                  <a:lnTo>
                    <a:pt x="124" y="3091"/>
                  </a:lnTo>
                  <a:lnTo>
                    <a:pt x="129" y="3090"/>
                  </a:lnTo>
                  <a:lnTo>
                    <a:pt x="133" y="3089"/>
                  </a:lnTo>
                  <a:lnTo>
                    <a:pt x="137" y="3089"/>
                  </a:lnTo>
                  <a:lnTo>
                    <a:pt x="140" y="3091"/>
                  </a:lnTo>
                  <a:lnTo>
                    <a:pt x="143" y="3093"/>
                  </a:lnTo>
                  <a:lnTo>
                    <a:pt x="144" y="3097"/>
                  </a:lnTo>
                  <a:lnTo>
                    <a:pt x="146" y="3101"/>
                  </a:lnTo>
                  <a:lnTo>
                    <a:pt x="146" y="3101"/>
                  </a:lnTo>
                  <a:lnTo>
                    <a:pt x="149" y="3117"/>
                  </a:lnTo>
                  <a:lnTo>
                    <a:pt x="154" y="3132"/>
                  </a:lnTo>
                  <a:lnTo>
                    <a:pt x="162" y="3145"/>
                  </a:lnTo>
                  <a:lnTo>
                    <a:pt x="170" y="3155"/>
                  </a:lnTo>
                  <a:lnTo>
                    <a:pt x="179" y="3165"/>
                  </a:lnTo>
                  <a:lnTo>
                    <a:pt x="189" y="3173"/>
                  </a:lnTo>
                  <a:lnTo>
                    <a:pt x="200" y="3180"/>
                  </a:lnTo>
                  <a:lnTo>
                    <a:pt x="214" y="3185"/>
                  </a:lnTo>
                  <a:lnTo>
                    <a:pt x="227" y="3189"/>
                  </a:lnTo>
                  <a:lnTo>
                    <a:pt x="241" y="3191"/>
                  </a:lnTo>
                  <a:lnTo>
                    <a:pt x="256" y="3193"/>
                  </a:lnTo>
                  <a:lnTo>
                    <a:pt x="271" y="3194"/>
                  </a:lnTo>
                  <a:lnTo>
                    <a:pt x="287" y="3195"/>
                  </a:lnTo>
                  <a:lnTo>
                    <a:pt x="304" y="3194"/>
                  </a:lnTo>
                  <a:lnTo>
                    <a:pt x="337" y="3192"/>
                  </a:lnTo>
                  <a:lnTo>
                    <a:pt x="371" y="3188"/>
                  </a:lnTo>
                  <a:lnTo>
                    <a:pt x="405" y="3183"/>
                  </a:lnTo>
                  <a:lnTo>
                    <a:pt x="438" y="3178"/>
                  </a:lnTo>
                  <a:lnTo>
                    <a:pt x="468" y="3174"/>
                  </a:lnTo>
                  <a:lnTo>
                    <a:pt x="496" y="3172"/>
                  </a:lnTo>
                  <a:lnTo>
                    <a:pt x="509" y="3171"/>
                  </a:lnTo>
                  <a:lnTo>
                    <a:pt x="520" y="3171"/>
                  </a:lnTo>
                  <a:lnTo>
                    <a:pt x="531" y="3172"/>
                  </a:lnTo>
                  <a:lnTo>
                    <a:pt x="541" y="3174"/>
                  </a:lnTo>
                  <a:lnTo>
                    <a:pt x="549" y="3177"/>
                  </a:lnTo>
                  <a:lnTo>
                    <a:pt x="555" y="3181"/>
                  </a:lnTo>
                  <a:lnTo>
                    <a:pt x="555" y="3181"/>
                  </a:lnTo>
                  <a:lnTo>
                    <a:pt x="558" y="3184"/>
                  </a:lnTo>
                  <a:lnTo>
                    <a:pt x="559" y="3186"/>
                  </a:lnTo>
                  <a:lnTo>
                    <a:pt x="557" y="3189"/>
                  </a:lnTo>
                  <a:lnTo>
                    <a:pt x="554" y="3191"/>
                  </a:lnTo>
                  <a:lnTo>
                    <a:pt x="549" y="3194"/>
                  </a:lnTo>
                  <a:lnTo>
                    <a:pt x="542" y="3196"/>
                  </a:lnTo>
                  <a:lnTo>
                    <a:pt x="525" y="3200"/>
                  </a:lnTo>
                  <a:lnTo>
                    <a:pt x="475" y="3209"/>
                  </a:lnTo>
                  <a:lnTo>
                    <a:pt x="447" y="3215"/>
                  </a:lnTo>
                  <a:lnTo>
                    <a:pt x="417" y="3221"/>
                  </a:lnTo>
                  <a:lnTo>
                    <a:pt x="388" y="3228"/>
                  </a:lnTo>
                  <a:lnTo>
                    <a:pt x="359" y="3236"/>
                  </a:lnTo>
                  <a:lnTo>
                    <a:pt x="346" y="3240"/>
                  </a:lnTo>
                  <a:lnTo>
                    <a:pt x="333" y="3245"/>
                  </a:lnTo>
                  <a:lnTo>
                    <a:pt x="322" y="3250"/>
                  </a:lnTo>
                  <a:lnTo>
                    <a:pt x="312" y="3256"/>
                  </a:lnTo>
                  <a:lnTo>
                    <a:pt x="303" y="3263"/>
                  </a:lnTo>
                  <a:lnTo>
                    <a:pt x="294" y="3269"/>
                  </a:lnTo>
                  <a:lnTo>
                    <a:pt x="288" y="3276"/>
                  </a:lnTo>
                  <a:lnTo>
                    <a:pt x="284" y="3284"/>
                  </a:lnTo>
                  <a:lnTo>
                    <a:pt x="282" y="3292"/>
                  </a:lnTo>
                  <a:lnTo>
                    <a:pt x="281" y="3300"/>
                  </a:lnTo>
                  <a:lnTo>
                    <a:pt x="283" y="3311"/>
                  </a:lnTo>
                  <a:lnTo>
                    <a:pt x="287" y="3321"/>
                  </a:lnTo>
                  <a:lnTo>
                    <a:pt x="287" y="3321"/>
                  </a:lnTo>
                  <a:lnTo>
                    <a:pt x="287" y="3322"/>
                  </a:lnTo>
                  <a:lnTo>
                    <a:pt x="286" y="3325"/>
                  </a:lnTo>
                  <a:lnTo>
                    <a:pt x="283" y="3331"/>
                  </a:lnTo>
                  <a:lnTo>
                    <a:pt x="268" y="3348"/>
                  </a:lnTo>
                  <a:lnTo>
                    <a:pt x="258" y="3361"/>
                  </a:lnTo>
                  <a:lnTo>
                    <a:pt x="247" y="3374"/>
                  </a:lnTo>
                  <a:lnTo>
                    <a:pt x="237" y="3389"/>
                  </a:lnTo>
                  <a:lnTo>
                    <a:pt x="228" y="3406"/>
                  </a:lnTo>
                  <a:lnTo>
                    <a:pt x="220" y="3423"/>
                  </a:lnTo>
                  <a:lnTo>
                    <a:pt x="217" y="3432"/>
                  </a:lnTo>
                  <a:lnTo>
                    <a:pt x="214" y="3443"/>
                  </a:lnTo>
                  <a:lnTo>
                    <a:pt x="213" y="3452"/>
                  </a:lnTo>
                  <a:lnTo>
                    <a:pt x="212" y="3463"/>
                  </a:lnTo>
                  <a:lnTo>
                    <a:pt x="212" y="3473"/>
                  </a:lnTo>
                  <a:lnTo>
                    <a:pt x="213" y="3483"/>
                  </a:lnTo>
                  <a:lnTo>
                    <a:pt x="215" y="3495"/>
                  </a:lnTo>
                  <a:lnTo>
                    <a:pt x="219" y="3506"/>
                  </a:lnTo>
                  <a:lnTo>
                    <a:pt x="223" y="3518"/>
                  </a:lnTo>
                  <a:lnTo>
                    <a:pt x="229" y="3529"/>
                  </a:lnTo>
                  <a:lnTo>
                    <a:pt x="237" y="3542"/>
                  </a:lnTo>
                  <a:lnTo>
                    <a:pt x="246" y="3554"/>
                  </a:lnTo>
                  <a:lnTo>
                    <a:pt x="257" y="3566"/>
                  </a:lnTo>
                  <a:lnTo>
                    <a:pt x="270" y="3579"/>
                  </a:lnTo>
                  <a:lnTo>
                    <a:pt x="270" y="3579"/>
                  </a:lnTo>
                  <a:lnTo>
                    <a:pt x="270" y="3572"/>
                  </a:lnTo>
                  <a:lnTo>
                    <a:pt x="272" y="3555"/>
                  </a:lnTo>
                  <a:lnTo>
                    <a:pt x="277" y="3530"/>
                  </a:lnTo>
                  <a:lnTo>
                    <a:pt x="281" y="3517"/>
                  </a:lnTo>
                  <a:lnTo>
                    <a:pt x="285" y="3503"/>
                  </a:lnTo>
                  <a:lnTo>
                    <a:pt x="291" y="3490"/>
                  </a:lnTo>
                  <a:lnTo>
                    <a:pt x="298" y="3476"/>
                  </a:lnTo>
                  <a:lnTo>
                    <a:pt x="306" y="3463"/>
                  </a:lnTo>
                  <a:lnTo>
                    <a:pt x="315" y="3453"/>
                  </a:lnTo>
                  <a:lnTo>
                    <a:pt x="321" y="3448"/>
                  </a:lnTo>
                  <a:lnTo>
                    <a:pt x="326" y="3444"/>
                  </a:lnTo>
                  <a:lnTo>
                    <a:pt x="332" y="3439"/>
                  </a:lnTo>
                  <a:lnTo>
                    <a:pt x="339" y="3436"/>
                  </a:lnTo>
                  <a:lnTo>
                    <a:pt x="346" y="3434"/>
                  </a:lnTo>
                  <a:lnTo>
                    <a:pt x="354" y="3432"/>
                  </a:lnTo>
                  <a:lnTo>
                    <a:pt x="361" y="3432"/>
                  </a:lnTo>
                  <a:lnTo>
                    <a:pt x="369" y="3432"/>
                  </a:lnTo>
                  <a:lnTo>
                    <a:pt x="369" y="3432"/>
                  </a:lnTo>
                  <a:lnTo>
                    <a:pt x="383" y="3433"/>
                  </a:lnTo>
                  <a:lnTo>
                    <a:pt x="396" y="3436"/>
                  </a:lnTo>
                  <a:lnTo>
                    <a:pt x="408" y="3440"/>
                  </a:lnTo>
                  <a:lnTo>
                    <a:pt x="420" y="3445"/>
                  </a:lnTo>
                  <a:lnTo>
                    <a:pt x="443" y="3455"/>
                  </a:lnTo>
                  <a:lnTo>
                    <a:pt x="454" y="3459"/>
                  </a:lnTo>
                  <a:lnTo>
                    <a:pt x="465" y="3463"/>
                  </a:lnTo>
                  <a:lnTo>
                    <a:pt x="476" y="3466"/>
                  </a:lnTo>
                  <a:lnTo>
                    <a:pt x="489" y="3468"/>
                  </a:lnTo>
                  <a:lnTo>
                    <a:pt x="501" y="3469"/>
                  </a:lnTo>
                  <a:lnTo>
                    <a:pt x="514" y="3467"/>
                  </a:lnTo>
                  <a:lnTo>
                    <a:pt x="528" y="3464"/>
                  </a:lnTo>
                  <a:lnTo>
                    <a:pt x="542" y="3458"/>
                  </a:lnTo>
                  <a:lnTo>
                    <a:pt x="558" y="3450"/>
                  </a:lnTo>
                  <a:lnTo>
                    <a:pt x="575" y="3437"/>
                  </a:lnTo>
                  <a:lnTo>
                    <a:pt x="575" y="3437"/>
                  </a:lnTo>
                  <a:lnTo>
                    <a:pt x="588" y="3428"/>
                  </a:lnTo>
                  <a:lnTo>
                    <a:pt x="600" y="3417"/>
                  </a:lnTo>
                  <a:lnTo>
                    <a:pt x="614" y="3405"/>
                  </a:lnTo>
                  <a:lnTo>
                    <a:pt x="630" y="3392"/>
                  </a:lnTo>
                  <a:lnTo>
                    <a:pt x="651" y="3380"/>
                  </a:lnTo>
                  <a:lnTo>
                    <a:pt x="664" y="3373"/>
                  </a:lnTo>
                  <a:lnTo>
                    <a:pt x="678" y="3367"/>
                  </a:lnTo>
                  <a:lnTo>
                    <a:pt x="693" y="3360"/>
                  </a:lnTo>
                  <a:lnTo>
                    <a:pt x="712" y="3354"/>
                  </a:lnTo>
                  <a:lnTo>
                    <a:pt x="732" y="3346"/>
                  </a:lnTo>
                  <a:lnTo>
                    <a:pt x="754" y="3339"/>
                  </a:lnTo>
                  <a:lnTo>
                    <a:pt x="754" y="3339"/>
                  </a:lnTo>
                  <a:lnTo>
                    <a:pt x="756" y="3339"/>
                  </a:lnTo>
                  <a:lnTo>
                    <a:pt x="757" y="3340"/>
                  </a:lnTo>
                  <a:lnTo>
                    <a:pt x="760" y="3345"/>
                  </a:lnTo>
                  <a:lnTo>
                    <a:pt x="762" y="3354"/>
                  </a:lnTo>
                  <a:lnTo>
                    <a:pt x="765" y="3363"/>
                  </a:lnTo>
                  <a:lnTo>
                    <a:pt x="768" y="3375"/>
                  </a:lnTo>
                  <a:lnTo>
                    <a:pt x="772" y="3387"/>
                  </a:lnTo>
                  <a:lnTo>
                    <a:pt x="777" y="3400"/>
                  </a:lnTo>
                  <a:lnTo>
                    <a:pt x="783" y="3412"/>
                  </a:lnTo>
                  <a:lnTo>
                    <a:pt x="783" y="3412"/>
                  </a:lnTo>
                  <a:lnTo>
                    <a:pt x="786" y="3415"/>
                  </a:lnTo>
                  <a:lnTo>
                    <a:pt x="789" y="3417"/>
                  </a:lnTo>
                  <a:lnTo>
                    <a:pt x="797" y="3422"/>
                  </a:lnTo>
                  <a:lnTo>
                    <a:pt x="805" y="3425"/>
                  </a:lnTo>
                  <a:lnTo>
                    <a:pt x="813" y="3429"/>
                  </a:lnTo>
                  <a:lnTo>
                    <a:pt x="821" y="3432"/>
                  </a:lnTo>
                  <a:lnTo>
                    <a:pt x="827" y="3435"/>
                  </a:lnTo>
                  <a:lnTo>
                    <a:pt x="830" y="3437"/>
                  </a:lnTo>
                  <a:lnTo>
                    <a:pt x="831" y="3439"/>
                  </a:lnTo>
                  <a:lnTo>
                    <a:pt x="833" y="3443"/>
                  </a:lnTo>
                  <a:lnTo>
                    <a:pt x="833" y="3446"/>
                  </a:lnTo>
                  <a:lnTo>
                    <a:pt x="833" y="3446"/>
                  </a:lnTo>
                  <a:lnTo>
                    <a:pt x="832" y="3456"/>
                  </a:lnTo>
                  <a:lnTo>
                    <a:pt x="830" y="3467"/>
                  </a:lnTo>
                  <a:lnTo>
                    <a:pt x="826" y="3477"/>
                  </a:lnTo>
                  <a:lnTo>
                    <a:pt x="822" y="3486"/>
                  </a:lnTo>
                  <a:lnTo>
                    <a:pt x="817" y="3496"/>
                  </a:lnTo>
                  <a:lnTo>
                    <a:pt x="811" y="3505"/>
                  </a:lnTo>
                  <a:lnTo>
                    <a:pt x="798" y="3521"/>
                  </a:lnTo>
                  <a:lnTo>
                    <a:pt x="784" y="3535"/>
                  </a:lnTo>
                  <a:lnTo>
                    <a:pt x="773" y="3546"/>
                  </a:lnTo>
                  <a:lnTo>
                    <a:pt x="765" y="3552"/>
                  </a:lnTo>
                  <a:lnTo>
                    <a:pt x="763" y="3555"/>
                  </a:lnTo>
                  <a:lnTo>
                    <a:pt x="763" y="3555"/>
                  </a:lnTo>
                  <a:lnTo>
                    <a:pt x="767" y="3558"/>
                  </a:lnTo>
                  <a:lnTo>
                    <a:pt x="778" y="3561"/>
                  </a:lnTo>
                  <a:lnTo>
                    <a:pt x="785" y="3562"/>
                  </a:lnTo>
                  <a:lnTo>
                    <a:pt x="794" y="3563"/>
                  </a:lnTo>
                  <a:lnTo>
                    <a:pt x="804" y="3563"/>
                  </a:lnTo>
                  <a:lnTo>
                    <a:pt x="815" y="3561"/>
                  </a:lnTo>
                  <a:lnTo>
                    <a:pt x="826" y="3558"/>
                  </a:lnTo>
                  <a:lnTo>
                    <a:pt x="839" y="3553"/>
                  </a:lnTo>
                  <a:lnTo>
                    <a:pt x="852" y="3546"/>
                  </a:lnTo>
                  <a:lnTo>
                    <a:pt x="865" y="3536"/>
                  </a:lnTo>
                  <a:lnTo>
                    <a:pt x="879" y="3522"/>
                  </a:lnTo>
                  <a:lnTo>
                    <a:pt x="894" y="3506"/>
                  </a:lnTo>
                  <a:lnTo>
                    <a:pt x="907" y="3486"/>
                  </a:lnTo>
                  <a:lnTo>
                    <a:pt x="921" y="3463"/>
                  </a:lnTo>
                  <a:lnTo>
                    <a:pt x="921" y="3463"/>
                  </a:lnTo>
                  <a:lnTo>
                    <a:pt x="924" y="3459"/>
                  </a:lnTo>
                  <a:lnTo>
                    <a:pt x="927" y="3455"/>
                  </a:lnTo>
                  <a:lnTo>
                    <a:pt x="930" y="3453"/>
                  </a:lnTo>
                  <a:lnTo>
                    <a:pt x="935" y="3451"/>
                  </a:lnTo>
                  <a:lnTo>
                    <a:pt x="939" y="3450"/>
                  </a:lnTo>
                  <a:lnTo>
                    <a:pt x="943" y="3450"/>
                  </a:lnTo>
                  <a:lnTo>
                    <a:pt x="951" y="3450"/>
                  </a:lnTo>
                  <a:lnTo>
                    <a:pt x="970" y="3452"/>
                  </a:lnTo>
                  <a:lnTo>
                    <a:pt x="982" y="3452"/>
                  </a:lnTo>
                  <a:lnTo>
                    <a:pt x="987" y="3451"/>
                  </a:lnTo>
                  <a:lnTo>
                    <a:pt x="992" y="3450"/>
                  </a:lnTo>
                  <a:lnTo>
                    <a:pt x="992" y="3450"/>
                  </a:lnTo>
                  <a:lnTo>
                    <a:pt x="1010" y="3444"/>
                  </a:lnTo>
                  <a:lnTo>
                    <a:pt x="1017" y="3439"/>
                  </a:lnTo>
                  <a:lnTo>
                    <a:pt x="1024" y="3435"/>
                  </a:lnTo>
                  <a:lnTo>
                    <a:pt x="1029" y="3432"/>
                  </a:lnTo>
                  <a:lnTo>
                    <a:pt x="1033" y="3428"/>
                  </a:lnTo>
                  <a:lnTo>
                    <a:pt x="1036" y="3424"/>
                  </a:lnTo>
                  <a:lnTo>
                    <a:pt x="1039" y="3419"/>
                  </a:lnTo>
                  <a:lnTo>
                    <a:pt x="1041" y="3415"/>
                  </a:lnTo>
                  <a:lnTo>
                    <a:pt x="1042" y="3410"/>
                  </a:lnTo>
                  <a:lnTo>
                    <a:pt x="1043" y="3401"/>
                  </a:lnTo>
                  <a:lnTo>
                    <a:pt x="1042" y="3390"/>
                  </a:lnTo>
                  <a:lnTo>
                    <a:pt x="1040" y="3380"/>
                  </a:lnTo>
                  <a:lnTo>
                    <a:pt x="1035" y="3358"/>
                  </a:lnTo>
                  <a:lnTo>
                    <a:pt x="1034" y="3347"/>
                  </a:lnTo>
                  <a:lnTo>
                    <a:pt x="1033" y="3335"/>
                  </a:lnTo>
                  <a:lnTo>
                    <a:pt x="1034" y="3324"/>
                  </a:lnTo>
                  <a:lnTo>
                    <a:pt x="1036" y="3319"/>
                  </a:lnTo>
                  <a:lnTo>
                    <a:pt x="1038" y="3313"/>
                  </a:lnTo>
                  <a:lnTo>
                    <a:pt x="1040" y="3308"/>
                  </a:lnTo>
                  <a:lnTo>
                    <a:pt x="1044" y="3302"/>
                  </a:lnTo>
                  <a:lnTo>
                    <a:pt x="1048" y="3296"/>
                  </a:lnTo>
                  <a:lnTo>
                    <a:pt x="1054" y="3291"/>
                  </a:lnTo>
                  <a:lnTo>
                    <a:pt x="1054" y="3291"/>
                  </a:lnTo>
                  <a:lnTo>
                    <a:pt x="1069" y="3278"/>
                  </a:lnTo>
                  <a:lnTo>
                    <a:pt x="1084" y="3265"/>
                  </a:lnTo>
                  <a:lnTo>
                    <a:pt x="1099" y="3253"/>
                  </a:lnTo>
                  <a:lnTo>
                    <a:pt x="1115" y="3241"/>
                  </a:lnTo>
                  <a:lnTo>
                    <a:pt x="1146" y="3221"/>
                  </a:lnTo>
                  <a:lnTo>
                    <a:pt x="1178" y="3202"/>
                  </a:lnTo>
                  <a:lnTo>
                    <a:pt x="1210" y="3186"/>
                  </a:lnTo>
                  <a:lnTo>
                    <a:pt x="1241" y="3171"/>
                  </a:lnTo>
                  <a:lnTo>
                    <a:pt x="1273" y="3156"/>
                  </a:lnTo>
                  <a:lnTo>
                    <a:pt x="1304" y="3144"/>
                  </a:lnTo>
                  <a:lnTo>
                    <a:pt x="1304" y="3144"/>
                  </a:lnTo>
                  <a:lnTo>
                    <a:pt x="1303" y="3148"/>
                  </a:lnTo>
                  <a:lnTo>
                    <a:pt x="1299" y="3160"/>
                  </a:lnTo>
                  <a:lnTo>
                    <a:pt x="1294" y="3180"/>
                  </a:lnTo>
                  <a:lnTo>
                    <a:pt x="1291" y="3203"/>
                  </a:lnTo>
                  <a:lnTo>
                    <a:pt x="1290" y="3218"/>
                  </a:lnTo>
                  <a:lnTo>
                    <a:pt x="1290" y="3232"/>
                  </a:lnTo>
                  <a:lnTo>
                    <a:pt x="1291" y="3247"/>
                  </a:lnTo>
                  <a:lnTo>
                    <a:pt x="1292" y="3264"/>
                  </a:lnTo>
                  <a:lnTo>
                    <a:pt x="1296" y="3280"/>
                  </a:lnTo>
                  <a:lnTo>
                    <a:pt x="1301" y="3296"/>
                  </a:lnTo>
                  <a:lnTo>
                    <a:pt x="1306" y="3314"/>
                  </a:lnTo>
                  <a:lnTo>
                    <a:pt x="1314" y="3331"/>
                  </a:lnTo>
                  <a:lnTo>
                    <a:pt x="1640" y="3247"/>
                  </a:lnTo>
                  <a:lnTo>
                    <a:pt x="1640" y="3247"/>
                  </a:lnTo>
                  <a:lnTo>
                    <a:pt x="1634" y="3231"/>
                  </a:lnTo>
                  <a:lnTo>
                    <a:pt x="1631" y="3215"/>
                  </a:lnTo>
                  <a:lnTo>
                    <a:pt x="1629" y="3197"/>
                  </a:lnTo>
                  <a:lnTo>
                    <a:pt x="1629" y="3180"/>
                  </a:lnTo>
                  <a:lnTo>
                    <a:pt x="1631" y="3162"/>
                  </a:lnTo>
                  <a:lnTo>
                    <a:pt x="1634" y="3145"/>
                  </a:lnTo>
                  <a:lnTo>
                    <a:pt x="1638" y="3128"/>
                  </a:lnTo>
                  <a:lnTo>
                    <a:pt x="1644" y="3109"/>
                  </a:lnTo>
                  <a:lnTo>
                    <a:pt x="1651" y="3092"/>
                  </a:lnTo>
                  <a:lnTo>
                    <a:pt x="1660" y="3073"/>
                  </a:lnTo>
                  <a:lnTo>
                    <a:pt x="1669" y="3056"/>
                  </a:lnTo>
                  <a:lnTo>
                    <a:pt x="1679" y="3039"/>
                  </a:lnTo>
                  <a:lnTo>
                    <a:pt x="1689" y="3021"/>
                  </a:lnTo>
                  <a:lnTo>
                    <a:pt x="1701" y="3004"/>
                  </a:lnTo>
                  <a:lnTo>
                    <a:pt x="1725" y="2972"/>
                  </a:lnTo>
                  <a:lnTo>
                    <a:pt x="1725" y="2972"/>
                  </a:lnTo>
                  <a:lnTo>
                    <a:pt x="1726" y="2971"/>
                  </a:lnTo>
                  <a:lnTo>
                    <a:pt x="1727" y="2971"/>
                  </a:lnTo>
                  <a:lnTo>
                    <a:pt x="1728" y="2975"/>
                  </a:lnTo>
                  <a:lnTo>
                    <a:pt x="1725" y="2997"/>
                  </a:lnTo>
                  <a:lnTo>
                    <a:pt x="1721" y="3030"/>
                  </a:lnTo>
                  <a:lnTo>
                    <a:pt x="1715" y="3072"/>
                  </a:lnTo>
                  <a:lnTo>
                    <a:pt x="1713" y="3095"/>
                  </a:lnTo>
                  <a:lnTo>
                    <a:pt x="1711" y="3118"/>
                  </a:lnTo>
                  <a:lnTo>
                    <a:pt x="1711" y="3140"/>
                  </a:lnTo>
                  <a:lnTo>
                    <a:pt x="1711" y="3161"/>
                  </a:lnTo>
                  <a:lnTo>
                    <a:pt x="1713" y="3181"/>
                  </a:lnTo>
                  <a:lnTo>
                    <a:pt x="1716" y="3198"/>
                  </a:lnTo>
                  <a:lnTo>
                    <a:pt x="1719" y="3206"/>
                  </a:lnTo>
                  <a:lnTo>
                    <a:pt x="1722" y="3213"/>
                  </a:lnTo>
                  <a:lnTo>
                    <a:pt x="1726" y="3219"/>
                  </a:lnTo>
                  <a:lnTo>
                    <a:pt x="1730" y="3224"/>
                  </a:lnTo>
                  <a:lnTo>
                    <a:pt x="2050" y="3141"/>
                  </a:lnTo>
                  <a:lnTo>
                    <a:pt x="2050" y="3141"/>
                  </a:lnTo>
                  <a:lnTo>
                    <a:pt x="2046" y="3131"/>
                  </a:lnTo>
                  <a:lnTo>
                    <a:pt x="2043" y="3119"/>
                  </a:lnTo>
                  <a:lnTo>
                    <a:pt x="2041" y="3108"/>
                  </a:lnTo>
                  <a:lnTo>
                    <a:pt x="2039" y="3096"/>
                  </a:lnTo>
                  <a:lnTo>
                    <a:pt x="2038" y="3084"/>
                  </a:lnTo>
                  <a:lnTo>
                    <a:pt x="2038" y="3071"/>
                  </a:lnTo>
                  <a:lnTo>
                    <a:pt x="2039" y="3045"/>
                  </a:lnTo>
                  <a:lnTo>
                    <a:pt x="2043" y="3018"/>
                  </a:lnTo>
                  <a:lnTo>
                    <a:pt x="2048" y="2992"/>
                  </a:lnTo>
                  <a:lnTo>
                    <a:pt x="2055" y="2965"/>
                  </a:lnTo>
                  <a:lnTo>
                    <a:pt x="2064" y="2941"/>
                  </a:lnTo>
                  <a:lnTo>
                    <a:pt x="2064" y="2941"/>
                  </a:lnTo>
                  <a:lnTo>
                    <a:pt x="2072" y="2968"/>
                  </a:lnTo>
                  <a:lnTo>
                    <a:pt x="2079" y="2997"/>
                  </a:lnTo>
                  <a:lnTo>
                    <a:pt x="2088" y="3024"/>
                  </a:lnTo>
                  <a:lnTo>
                    <a:pt x="2098" y="3052"/>
                  </a:lnTo>
                  <a:lnTo>
                    <a:pt x="2108" y="3079"/>
                  </a:lnTo>
                  <a:lnTo>
                    <a:pt x="2121" y="3105"/>
                  </a:lnTo>
                  <a:lnTo>
                    <a:pt x="2135" y="3131"/>
                  </a:lnTo>
                  <a:lnTo>
                    <a:pt x="2149" y="3156"/>
                  </a:lnTo>
                  <a:lnTo>
                    <a:pt x="2166" y="3181"/>
                  </a:lnTo>
                  <a:lnTo>
                    <a:pt x="2183" y="3203"/>
                  </a:lnTo>
                  <a:lnTo>
                    <a:pt x="2201" y="3225"/>
                  </a:lnTo>
                  <a:lnTo>
                    <a:pt x="2222" y="3245"/>
                  </a:lnTo>
                  <a:lnTo>
                    <a:pt x="2244" y="3265"/>
                  </a:lnTo>
                  <a:lnTo>
                    <a:pt x="2268" y="3281"/>
                  </a:lnTo>
                  <a:lnTo>
                    <a:pt x="2280" y="3289"/>
                  </a:lnTo>
                  <a:lnTo>
                    <a:pt x="2292" y="3296"/>
                  </a:lnTo>
                  <a:lnTo>
                    <a:pt x="2306" y="3303"/>
                  </a:lnTo>
                  <a:lnTo>
                    <a:pt x="2320" y="3310"/>
                  </a:lnTo>
                  <a:lnTo>
                    <a:pt x="2320" y="3310"/>
                  </a:lnTo>
                  <a:lnTo>
                    <a:pt x="2365" y="3329"/>
                  </a:lnTo>
                  <a:lnTo>
                    <a:pt x="2410" y="3347"/>
                  </a:lnTo>
                  <a:lnTo>
                    <a:pt x="2454" y="3364"/>
                  </a:lnTo>
                  <a:lnTo>
                    <a:pt x="2499" y="3380"/>
                  </a:lnTo>
                  <a:lnTo>
                    <a:pt x="2544" y="3395"/>
                  </a:lnTo>
                  <a:lnTo>
                    <a:pt x="2589" y="3411"/>
                  </a:lnTo>
                  <a:lnTo>
                    <a:pt x="2683" y="3440"/>
                  </a:lnTo>
                  <a:lnTo>
                    <a:pt x="2782" y="3469"/>
                  </a:lnTo>
                  <a:lnTo>
                    <a:pt x="2889" y="3500"/>
                  </a:lnTo>
                  <a:lnTo>
                    <a:pt x="3005" y="3534"/>
                  </a:lnTo>
                  <a:lnTo>
                    <a:pt x="3133" y="3570"/>
                  </a:lnTo>
                  <a:lnTo>
                    <a:pt x="3133" y="3570"/>
                  </a:lnTo>
                  <a:lnTo>
                    <a:pt x="3205" y="3593"/>
                  </a:lnTo>
                  <a:lnTo>
                    <a:pt x="3273" y="3616"/>
                  </a:lnTo>
                  <a:lnTo>
                    <a:pt x="3305" y="3628"/>
                  </a:lnTo>
                  <a:lnTo>
                    <a:pt x="3333" y="3639"/>
                  </a:lnTo>
                  <a:lnTo>
                    <a:pt x="3358" y="3649"/>
                  </a:lnTo>
                  <a:lnTo>
                    <a:pt x="3377" y="3658"/>
                  </a:lnTo>
                  <a:lnTo>
                    <a:pt x="3377" y="3658"/>
                  </a:lnTo>
                  <a:lnTo>
                    <a:pt x="3383" y="3661"/>
                  </a:lnTo>
                  <a:lnTo>
                    <a:pt x="3389" y="3665"/>
                  </a:lnTo>
                  <a:lnTo>
                    <a:pt x="3393" y="3668"/>
                  </a:lnTo>
                  <a:lnTo>
                    <a:pt x="3397" y="3673"/>
                  </a:lnTo>
                  <a:lnTo>
                    <a:pt x="3399" y="3677"/>
                  </a:lnTo>
                  <a:lnTo>
                    <a:pt x="3401" y="3682"/>
                  </a:lnTo>
                  <a:lnTo>
                    <a:pt x="3402" y="3686"/>
                  </a:lnTo>
                  <a:lnTo>
                    <a:pt x="3402" y="3690"/>
                  </a:lnTo>
                  <a:lnTo>
                    <a:pt x="3401" y="3699"/>
                  </a:lnTo>
                  <a:lnTo>
                    <a:pt x="3397" y="3708"/>
                  </a:lnTo>
                  <a:lnTo>
                    <a:pt x="3392" y="3717"/>
                  </a:lnTo>
                  <a:lnTo>
                    <a:pt x="3386" y="3726"/>
                  </a:lnTo>
                  <a:lnTo>
                    <a:pt x="3378" y="3734"/>
                  </a:lnTo>
                  <a:lnTo>
                    <a:pt x="3371" y="3742"/>
                  </a:lnTo>
                  <a:lnTo>
                    <a:pt x="3357" y="3754"/>
                  </a:lnTo>
                  <a:lnTo>
                    <a:pt x="3346" y="3764"/>
                  </a:lnTo>
                  <a:lnTo>
                    <a:pt x="3341" y="3767"/>
                  </a:lnTo>
                  <a:lnTo>
                    <a:pt x="3341" y="3767"/>
                  </a:lnTo>
                  <a:lnTo>
                    <a:pt x="3355" y="3775"/>
                  </a:lnTo>
                  <a:lnTo>
                    <a:pt x="3371" y="3783"/>
                  </a:lnTo>
                  <a:lnTo>
                    <a:pt x="3411" y="3801"/>
                  </a:lnTo>
                  <a:lnTo>
                    <a:pt x="3435" y="3814"/>
                  </a:lnTo>
                  <a:lnTo>
                    <a:pt x="3461" y="3829"/>
                  </a:lnTo>
                  <a:lnTo>
                    <a:pt x="3492" y="3848"/>
                  </a:lnTo>
                  <a:lnTo>
                    <a:pt x="3527" y="3873"/>
                  </a:lnTo>
                  <a:lnTo>
                    <a:pt x="3527" y="3873"/>
                  </a:lnTo>
                  <a:lnTo>
                    <a:pt x="3545" y="3888"/>
                  </a:lnTo>
                  <a:lnTo>
                    <a:pt x="3563" y="3906"/>
                  </a:lnTo>
                  <a:lnTo>
                    <a:pt x="3580" y="3925"/>
                  </a:lnTo>
                  <a:lnTo>
                    <a:pt x="3595" y="3946"/>
                  </a:lnTo>
                  <a:lnTo>
                    <a:pt x="3608" y="3967"/>
                  </a:lnTo>
                  <a:lnTo>
                    <a:pt x="3622" y="3991"/>
                  </a:lnTo>
                  <a:lnTo>
                    <a:pt x="3634" y="4014"/>
                  </a:lnTo>
                  <a:lnTo>
                    <a:pt x="3645" y="4040"/>
                  </a:lnTo>
                  <a:lnTo>
                    <a:pt x="3655" y="4066"/>
                  </a:lnTo>
                  <a:lnTo>
                    <a:pt x="3665" y="4094"/>
                  </a:lnTo>
                  <a:lnTo>
                    <a:pt x="3674" y="4122"/>
                  </a:lnTo>
                  <a:lnTo>
                    <a:pt x="3682" y="4151"/>
                  </a:lnTo>
                  <a:lnTo>
                    <a:pt x="3698" y="4211"/>
                  </a:lnTo>
                  <a:lnTo>
                    <a:pt x="3714" y="4274"/>
                  </a:lnTo>
                  <a:lnTo>
                    <a:pt x="3714" y="4274"/>
                  </a:lnTo>
                  <a:lnTo>
                    <a:pt x="3725" y="4324"/>
                  </a:lnTo>
                  <a:lnTo>
                    <a:pt x="3734" y="4377"/>
                  </a:lnTo>
                  <a:lnTo>
                    <a:pt x="3742" y="4430"/>
                  </a:lnTo>
                  <a:lnTo>
                    <a:pt x="3744" y="4457"/>
                  </a:lnTo>
                  <a:lnTo>
                    <a:pt x="3746" y="4481"/>
                  </a:lnTo>
                  <a:lnTo>
                    <a:pt x="3748" y="4506"/>
                  </a:lnTo>
                  <a:lnTo>
                    <a:pt x="3749" y="4529"/>
                  </a:lnTo>
                  <a:lnTo>
                    <a:pt x="3748" y="4551"/>
                  </a:lnTo>
                  <a:lnTo>
                    <a:pt x="3745" y="4571"/>
                  </a:lnTo>
                  <a:lnTo>
                    <a:pt x="3742" y="4590"/>
                  </a:lnTo>
                  <a:lnTo>
                    <a:pt x="3737" y="4606"/>
                  </a:lnTo>
                  <a:lnTo>
                    <a:pt x="3731" y="4619"/>
                  </a:lnTo>
                  <a:lnTo>
                    <a:pt x="3728" y="4625"/>
                  </a:lnTo>
                  <a:lnTo>
                    <a:pt x="3724" y="4631"/>
                  </a:lnTo>
                  <a:lnTo>
                    <a:pt x="3724" y="4631"/>
                  </a:lnTo>
                  <a:lnTo>
                    <a:pt x="3715" y="4641"/>
                  </a:lnTo>
                  <a:lnTo>
                    <a:pt x="3705" y="4651"/>
                  </a:lnTo>
                  <a:lnTo>
                    <a:pt x="3691" y="4660"/>
                  </a:lnTo>
                  <a:lnTo>
                    <a:pt x="3683" y="4665"/>
                  </a:lnTo>
                  <a:lnTo>
                    <a:pt x="3673" y="4670"/>
                  </a:lnTo>
                  <a:lnTo>
                    <a:pt x="3663" y="4676"/>
                  </a:lnTo>
                  <a:lnTo>
                    <a:pt x="3650" y="4681"/>
                  </a:lnTo>
                  <a:lnTo>
                    <a:pt x="3621" y="4690"/>
                  </a:lnTo>
                  <a:lnTo>
                    <a:pt x="3582" y="4700"/>
                  </a:lnTo>
                  <a:lnTo>
                    <a:pt x="3535" y="4710"/>
                  </a:lnTo>
                  <a:lnTo>
                    <a:pt x="3560" y="4833"/>
                  </a:lnTo>
                  <a:lnTo>
                    <a:pt x="3560" y="4833"/>
                  </a:lnTo>
                  <a:lnTo>
                    <a:pt x="3579" y="4834"/>
                  </a:lnTo>
                  <a:lnTo>
                    <a:pt x="3597" y="4834"/>
                  </a:lnTo>
                  <a:lnTo>
                    <a:pt x="3615" y="4833"/>
                  </a:lnTo>
                  <a:lnTo>
                    <a:pt x="3631" y="4831"/>
                  </a:lnTo>
                  <a:lnTo>
                    <a:pt x="3646" y="4829"/>
                  </a:lnTo>
                  <a:lnTo>
                    <a:pt x="3662" y="4826"/>
                  </a:lnTo>
                  <a:lnTo>
                    <a:pt x="3688" y="4819"/>
                  </a:lnTo>
                  <a:lnTo>
                    <a:pt x="3711" y="4812"/>
                  </a:lnTo>
                  <a:lnTo>
                    <a:pt x="3728" y="4805"/>
                  </a:lnTo>
                  <a:lnTo>
                    <a:pt x="3742" y="4799"/>
                  </a:lnTo>
                  <a:lnTo>
                    <a:pt x="3742" y="4799"/>
                  </a:lnTo>
                  <a:lnTo>
                    <a:pt x="3736" y="4805"/>
                  </a:lnTo>
                  <a:lnTo>
                    <a:pt x="3730" y="4813"/>
                  </a:lnTo>
                  <a:lnTo>
                    <a:pt x="3722" y="4823"/>
                  </a:lnTo>
                  <a:lnTo>
                    <a:pt x="3722" y="4823"/>
                  </a:lnTo>
                  <a:lnTo>
                    <a:pt x="3711" y="4839"/>
                  </a:lnTo>
                  <a:lnTo>
                    <a:pt x="3700" y="4856"/>
                  </a:lnTo>
                  <a:lnTo>
                    <a:pt x="3692" y="4871"/>
                  </a:lnTo>
                  <a:lnTo>
                    <a:pt x="3685" y="4886"/>
                  </a:lnTo>
                  <a:lnTo>
                    <a:pt x="3680" y="4902"/>
                  </a:lnTo>
                  <a:lnTo>
                    <a:pt x="3675" y="4919"/>
                  </a:lnTo>
                  <a:lnTo>
                    <a:pt x="3672" y="4936"/>
                  </a:lnTo>
                  <a:lnTo>
                    <a:pt x="3669" y="4957"/>
                  </a:lnTo>
                  <a:lnTo>
                    <a:pt x="3799" y="5041"/>
                  </a:lnTo>
                  <a:lnTo>
                    <a:pt x="3799" y="5041"/>
                  </a:lnTo>
                  <a:lnTo>
                    <a:pt x="3812" y="5000"/>
                  </a:lnTo>
                  <a:lnTo>
                    <a:pt x="3826" y="4960"/>
                  </a:lnTo>
                  <a:lnTo>
                    <a:pt x="3841" y="4924"/>
                  </a:lnTo>
                  <a:lnTo>
                    <a:pt x="3855" y="4891"/>
                  </a:lnTo>
                  <a:lnTo>
                    <a:pt x="3870" y="4864"/>
                  </a:lnTo>
                  <a:lnTo>
                    <a:pt x="3877" y="4851"/>
                  </a:lnTo>
                  <a:lnTo>
                    <a:pt x="3885" y="4841"/>
                  </a:lnTo>
                  <a:lnTo>
                    <a:pt x="3892" y="4832"/>
                  </a:lnTo>
                  <a:lnTo>
                    <a:pt x="3899" y="4825"/>
                  </a:lnTo>
                  <a:lnTo>
                    <a:pt x="3906" y="4820"/>
                  </a:lnTo>
                  <a:lnTo>
                    <a:pt x="3913" y="4816"/>
                  </a:lnTo>
                  <a:lnTo>
                    <a:pt x="3913" y="4816"/>
                  </a:lnTo>
                  <a:lnTo>
                    <a:pt x="3919" y="4814"/>
                  </a:lnTo>
                  <a:lnTo>
                    <a:pt x="3926" y="4814"/>
                  </a:lnTo>
                  <a:lnTo>
                    <a:pt x="3935" y="4814"/>
                  </a:lnTo>
                  <a:lnTo>
                    <a:pt x="3944" y="4815"/>
                  </a:lnTo>
                  <a:lnTo>
                    <a:pt x="3954" y="4817"/>
                  </a:lnTo>
                  <a:lnTo>
                    <a:pt x="3965" y="4819"/>
                  </a:lnTo>
                  <a:lnTo>
                    <a:pt x="3990" y="4828"/>
                  </a:lnTo>
                  <a:lnTo>
                    <a:pt x="4017" y="4839"/>
                  </a:lnTo>
                  <a:lnTo>
                    <a:pt x="4047" y="4854"/>
                  </a:lnTo>
                  <a:lnTo>
                    <a:pt x="4078" y="4874"/>
                  </a:lnTo>
                  <a:lnTo>
                    <a:pt x="4110" y="4895"/>
                  </a:lnTo>
                  <a:lnTo>
                    <a:pt x="4127" y="4908"/>
                  </a:lnTo>
                  <a:lnTo>
                    <a:pt x="4143" y="4921"/>
                  </a:lnTo>
                  <a:lnTo>
                    <a:pt x="4160" y="4935"/>
                  </a:lnTo>
                  <a:lnTo>
                    <a:pt x="4176" y="4950"/>
                  </a:lnTo>
                  <a:lnTo>
                    <a:pt x="4192" y="4965"/>
                  </a:lnTo>
                  <a:lnTo>
                    <a:pt x="4208" y="4981"/>
                  </a:lnTo>
                  <a:lnTo>
                    <a:pt x="4224" y="4999"/>
                  </a:lnTo>
                  <a:lnTo>
                    <a:pt x="4239" y="5017"/>
                  </a:lnTo>
                  <a:lnTo>
                    <a:pt x="4254" y="5035"/>
                  </a:lnTo>
                  <a:lnTo>
                    <a:pt x="4268" y="5055"/>
                  </a:lnTo>
                  <a:lnTo>
                    <a:pt x="4282" y="5075"/>
                  </a:lnTo>
                  <a:lnTo>
                    <a:pt x="4296" y="5097"/>
                  </a:lnTo>
                  <a:lnTo>
                    <a:pt x="4308" y="5118"/>
                  </a:lnTo>
                  <a:lnTo>
                    <a:pt x="4320" y="5141"/>
                  </a:lnTo>
                  <a:lnTo>
                    <a:pt x="4331" y="5164"/>
                  </a:lnTo>
                  <a:lnTo>
                    <a:pt x="4342" y="5189"/>
                  </a:lnTo>
                  <a:lnTo>
                    <a:pt x="4342" y="5189"/>
                  </a:lnTo>
                  <a:lnTo>
                    <a:pt x="4347" y="5203"/>
                  </a:lnTo>
                  <a:lnTo>
                    <a:pt x="4352" y="5220"/>
                  </a:lnTo>
                  <a:lnTo>
                    <a:pt x="4356" y="5236"/>
                  </a:lnTo>
                  <a:lnTo>
                    <a:pt x="4360" y="5253"/>
                  </a:lnTo>
                  <a:lnTo>
                    <a:pt x="4363" y="5272"/>
                  </a:lnTo>
                  <a:lnTo>
                    <a:pt x="4366" y="5290"/>
                  </a:lnTo>
                  <a:lnTo>
                    <a:pt x="4370" y="5329"/>
                  </a:lnTo>
                  <a:lnTo>
                    <a:pt x="4372" y="5368"/>
                  </a:lnTo>
                  <a:lnTo>
                    <a:pt x="4371" y="5409"/>
                  </a:lnTo>
                  <a:lnTo>
                    <a:pt x="4370" y="5429"/>
                  </a:lnTo>
                  <a:lnTo>
                    <a:pt x="4369" y="5449"/>
                  </a:lnTo>
                  <a:lnTo>
                    <a:pt x="4366" y="5469"/>
                  </a:lnTo>
                  <a:lnTo>
                    <a:pt x="4363" y="5488"/>
                  </a:lnTo>
                  <a:lnTo>
                    <a:pt x="4360" y="5508"/>
                  </a:lnTo>
                  <a:lnTo>
                    <a:pt x="4356" y="5526"/>
                  </a:lnTo>
                  <a:lnTo>
                    <a:pt x="4351" y="5545"/>
                  </a:lnTo>
                  <a:lnTo>
                    <a:pt x="4345" y="5562"/>
                  </a:lnTo>
                  <a:lnTo>
                    <a:pt x="4339" y="5579"/>
                  </a:lnTo>
                  <a:lnTo>
                    <a:pt x="4332" y="5595"/>
                  </a:lnTo>
                  <a:lnTo>
                    <a:pt x="4324" y="5610"/>
                  </a:lnTo>
                  <a:lnTo>
                    <a:pt x="4316" y="5624"/>
                  </a:lnTo>
                  <a:lnTo>
                    <a:pt x="4307" y="5638"/>
                  </a:lnTo>
                  <a:lnTo>
                    <a:pt x="4298" y="5650"/>
                  </a:lnTo>
                  <a:lnTo>
                    <a:pt x="4287" y="5661"/>
                  </a:lnTo>
                  <a:lnTo>
                    <a:pt x="4276" y="5670"/>
                  </a:lnTo>
                  <a:lnTo>
                    <a:pt x="4264" y="5679"/>
                  </a:lnTo>
                  <a:lnTo>
                    <a:pt x="4252" y="5686"/>
                  </a:lnTo>
                  <a:lnTo>
                    <a:pt x="4238" y="5691"/>
                  </a:lnTo>
                  <a:lnTo>
                    <a:pt x="4224" y="5694"/>
                  </a:lnTo>
                  <a:lnTo>
                    <a:pt x="4224" y="5694"/>
                  </a:lnTo>
                  <a:lnTo>
                    <a:pt x="4216" y="5695"/>
                  </a:lnTo>
                  <a:lnTo>
                    <a:pt x="4208" y="5695"/>
                  </a:lnTo>
                  <a:lnTo>
                    <a:pt x="4198" y="5694"/>
                  </a:lnTo>
                  <a:lnTo>
                    <a:pt x="4188" y="5692"/>
                  </a:lnTo>
                  <a:lnTo>
                    <a:pt x="4168" y="5687"/>
                  </a:lnTo>
                  <a:lnTo>
                    <a:pt x="4145" y="5679"/>
                  </a:lnTo>
                  <a:lnTo>
                    <a:pt x="4123" y="5668"/>
                  </a:lnTo>
                  <a:lnTo>
                    <a:pt x="4099" y="5657"/>
                  </a:lnTo>
                  <a:lnTo>
                    <a:pt x="4051" y="5635"/>
                  </a:lnTo>
                  <a:lnTo>
                    <a:pt x="4028" y="5623"/>
                  </a:lnTo>
                  <a:lnTo>
                    <a:pt x="4005" y="5614"/>
                  </a:lnTo>
                  <a:lnTo>
                    <a:pt x="3984" y="5607"/>
                  </a:lnTo>
                  <a:lnTo>
                    <a:pt x="3964" y="5602"/>
                  </a:lnTo>
                  <a:lnTo>
                    <a:pt x="3955" y="5601"/>
                  </a:lnTo>
                  <a:lnTo>
                    <a:pt x="3947" y="5600"/>
                  </a:lnTo>
                  <a:lnTo>
                    <a:pt x="3939" y="5601"/>
                  </a:lnTo>
                  <a:lnTo>
                    <a:pt x="3932" y="5602"/>
                  </a:lnTo>
                  <a:lnTo>
                    <a:pt x="3924" y="5605"/>
                  </a:lnTo>
                  <a:lnTo>
                    <a:pt x="3919" y="5609"/>
                  </a:lnTo>
                  <a:lnTo>
                    <a:pt x="3914" y="5614"/>
                  </a:lnTo>
                  <a:lnTo>
                    <a:pt x="3909" y="5620"/>
                  </a:lnTo>
                  <a:lnTo>
                    <a:pt x="3909" y="5620"/>
                  </a:lnTo>
                  <a:lnTo>
                    <a:pt x="3905" y="5627"/>
                  </a:lnTo>
                  <a:lnTo>
                    <a:pt x="3900" y="5635"/>
                  </a:lnTo>
                  <a:lnTo>
                    <a:pt x="3893" y="5641"/>
                  </a:lnTo>
                  <a:lnTo>
                    <a:pt x="3886" y="5647"/>
                  </a:lnTo>
                  <a:lnTo>
                    <a:pt x="3869" y="5658"/>
                  </a:lnTo>
                  <a:lnTo>
                    <a:pt x="3851" y="5668"/>
                  </a:lnTo>
                  <a:lnTo>
                    <a:pt x="3810" y="5690"/>
                  </a:lnTo>
                  <a:lnTo>
                    <a:pt x="3789" y="5701"/>
                  </a:lnTo>
                  <a:lnTo>
                    <a:pt x="3770" y="5714"/>
                  </a:lnTo>
                  <a:lnTo>
                    <a:pt x="3761" y="5720"/>
                  </a:lnTo>
                  <a:lnTo>
                    <a:pt x="3752" y="5729"/>
                  </a:lnTo>
                  <a:lnTo>
                    <a:pt x="3743" y="5736"/>
                  </a:lnTo>
                  <a:lnTo>
                    <a:pt x="3735" y="5745"/>
                  </a:lnTo>
                  <a:lnTo>
                    <a:pt x="3728" y="5754"/>
                  </a:lnTo>
                  <a:lnTo>
                    <a:pt x="3722" y="5764"/>
                  </a:lnTo>
                  <a:lnTo>
                    <a:pt x="3717" y="5775"/>
                  </a:lnTo>
                  <a:lnTo>
                    <a:pt x="3713" y="5787"/>
                  </a:lnTo>
                  <a:lnTo>
                    <a:pt x="3710" y="5799"/>
                  </a:lnTo>
                  <a:lnTo>
                    <a:pt x="3708" y="5813"/>
                  </a:lnTo>
                  <a:lnTo>
                    <a:pt x="3707" y="5827"/>
                  </a:lnTo>
                  <a:lnTo>
                    <a:pt x="3707" y="5843"/>
                  </a:lnTo>
                  <a:lnTo>
                    <a:pt x="3709" y="5860"/>
                  </a:lnTo>
                  <a:lnTo>
                    <a:pt x="3713" y="5877"/>
                  </a:lnTo>
                  <a:lnTo>
                    <a:pt x="3718" y="5896"/>
                  </a:lnTo>
                  <a:lnTo>
                    <a:pt x="3724" y="5917"/>
                  </a:lnTo>
                  <a:lnTo>
                    <a:pt x="3724" y="5917"/>
                  </a:lnTo>
                  <a:lnTo>
                    <a:pt x="3741" y="5896"/>
                  </a:lnTo>
                  <a:lnTo>
                    <a:pt x="3759" y="5875"/>
                  </a:lnTo>
                  <a:lnTo>
                    <a:pt x="3776" y="5856"/>
                  </a:lnTo>
                  <a:lnTo>
                    <a:pt x="3794" y="5840"/>
                  </a:lnTo>
                  <a:lnTo>
                    <a:pt x="3802" y="5833"/>
                  </a:lnTo>
                  <a:lnTo>
                    <a:pt x="3811" y="5827"/>
                  </a:lnTo>
                  <a:lnTo>
                    <a:pt x="3819" y="5821"/>
                  </a:lnTo>
                  <a:lnTo>
                    <a:pt x="3827" y="5817"/>
                  </a:lnTo>
                  <a:lnTo>
                    <a:pt x="3835" y="5815"/>
                  </a:lnTo>
                  <a:lnTo>
                    <a:pt x="3843" y="5813"/>
                  </a:lnTo>
                  <a:lnTo>
                    <a:pt x="3850" y="5813"/>
                  </a:lnTo>
                  <a:lnTo>
                    <a:pt x="3857" y="5815"/>
                  </a:lnTo>
                  <a:lnTo>
                    <a:pt x="3857" y="5815"/>
                  </a:lnTo>
                  <a:lnTo>
                    <a:pt x="3861" y="5817"/>
                  </a:lnTo>
                  <a:lnTo>
                    <a:pt x="3864" y="5819"/>
                  </a:lnTo>
                  <a:lnTo>
                    <a:pt x="3870" y="5825"/>
                  </a:lnTo>
                  <a:lnTo>
                    <a:pt x="3875" y="5833"/>
                  </a:lnTo>
                  <a:lnTo>
                    <a:pt x="3879" y="5841"/>
                  </a:lnTo>
                  <a:lnTo>
                    <a:pt x="3888" y="5862"/>
                  </a:lnTo>
                  <a:lnTo>
                    <a:pt x="3894" y="5872"/>
                  </a:lnTo>
                  <a:lnTo>
                    <a:pt x="3901" y="5882"/>
                  </a:lnTo>
                  <a:lnTo>
                    <a:pt x="3901" y="5882"/>
                  </a:lnTo>
                  <a:lnTo>
                    <a:pt x="3904" y="5885"/>
                  </a:lnTo>
                  <a:lnTo>
                    <a:pt x="3908" y="5887"/>
                  </a:lnTo>
                  <a:lnTo>
                    <a:pt x="3913" y="5889"/>
                  </a:lnTo>
                  <a:lnTo>
                    <a:pt x="3919" y="5890"/>
                  </a:lnTo>
                  <a:lnTo>
                    <a:pt x="3934" y="5892"/>
                  </a:lnTo>
                  <a:lnTo>
                    <a:pt x="3950" y="5892"/>
                  </a:lnTo>
                  <a:lnTo>
                    <a:pt x="3968" y="5891"/>
                  </a:lnTo>
                  <a:lnTo>
                    <a:pt x="3989" y="5889"/>
                  </a:lnTo>
                  <a:lnTo>
                    <a:pt x="4032" y="5885"/>
                  </a:lnTo>
                  <a:lnTo>
                    <a:pt x="4074" y="5881"/>
                  </a:lnTo>
                  <a:lnTo>
                    <a:pt x="4093" y="5879"/>
                  </a:lnTo>
                  <a:lnTo>
                    <a:pt x="4110" y="5879"/>
                  </a:lnTo>
                  <a:lnTo>
                    <a:pt x="4126" y="5879"/>
                  </a:lnTo>
                  <a:lnTo>
                    <a:pt x="4137" y="5881"/>
                  </a:lnTo>
                  <a:lnTo>
                    <a:pt x="4142" y="5883"/>
                  </a:lnTo>
                  <a:lnTo>
                    <a:pt x="4146" y="5885"/>
                  </a:lnTo>
                  <a:lnTo>
                    <a:pt x="4148" y="5887"/>
                  </a:lnTo>
                  <a:lnTo>
                    <a:pt x="4150" y="5890"/>
                  </a:lnTo>
                  <a:lnTo>
                    <a:pt x="4150" y="5890"/>
                  </a:lnTo>
                  <a:lnTo>
                    <a:pt x="4151" y="5893"/>
                  </a:lnTo>
                  <a:lnTo>
                    <a:pt x="4150" y="5896"/>
                  </a:lnTo>
                  <a:lnTo>
                    <a:pt x="4149" y="5898"/>
                  </a:lnTo>
                  <a:lnTo>
                    <a:pt x="4148" y="5900"/>
                  </a:lnTo>
                  <a:lnTo>
                    <a:pt x="4143" y="5904"/>
                  </a:lnTo>
                  <a:lnTo>
                    <a:pt x="4136" y="5905"/>
                  </a:lnTo>
                  <a:lnTo>
                    <a:pt x="4118" y="5908"/>
                  </a:lnTo>
                  <a:lnTo>
                    <a:pt x="4100" y="5910"/>
                  </a:lnTo>
                  <a:lnTo>
                    <a:pt x="4100" y="5910"/>
                  </a:lnTo>
                  <a:lnTo>
                    <a:pt x="4021" y="5924"/>
                  </a:lnTo>
                  <a:lnTo>
                    <a:pt x="3981" y="5931"/>
                  </a:lnTo>
                  <a:lnTo>
                    <a:pt x="3943" y="5939"/>
                  </a:lnTo>
                  <a:lnTo>
                    <a:pt x="3925" y="5944"/>
                  </a:lnTo>
                  <a:lnTo>
                    <a:pt x="3909" y="5950"/>
                  </a:lnTo>
                  <a:lnTo>
                    <a:pt x="3894" y="5956"/>
                  </a:lnTo>
                  <a:lnTo>
                    <a:pt x="3881" y="5962"/>
                  </a:lnTo>
                  <a:lnTo>
                    <a:pt x="3869" y="5968"/>
                  </a:lnTo>
                  <a:lnTo>
                    <a:pt x="3860" y="5976"/>
                  </a:lnTo>
                  <a:lnTo>
                    <a:pt x="3853" y="5984"/>
                  </a:lnTo>
                  <a:lnTo>
                    <a:pt x="3850" y="5988"/>
                  </a:lnTo>
                  <a:lnTo>
                    <a:pt x="3848" y="5993"/>
                  </a:lnTo>
                  <a:lnTo>
                    <a:pt x="3848" y="5993"/>
                  </a:lnTo>
                  <a:lnTo>
                    <a:pt x="3846" y="6000"/>
                  </a:lnTo>
                  <a:lnTo>
                    <a:pt x="3846" y="6004"/>
                  </a:lnTo>
                  <a:lnTo>
                    <a:pt x="3847" y="6014"/>
                  </a:lnTo>
                  <a:lnTo>
                    <a:pt x="3847" y="6019"/>
                  </a:lnTo>
                  <a:lnTo>
                    <a:pt x="3846" y="6025"/>
                  </a:lnTo>
                  <a:lnTo>
                    <a:pt x="3845" y="6033"/>
                  </a:lnTo>
                  <a:lnTo>
                    <a:pt x="3842" y="6044"/>
                  </a:lnTo>
                  <a:lnTo>
                    <a:pt x="3842" y="6044"/>
                  </a:lnTo>
                  <a:lnTo>
                    <a:pt x="3837" y="6055"/>
                  </a:lnTo>
                  <a:lnTo>
                    <a:pt x="3831" y="6064"/>
                  </a:lnTo>
                  <a:lnTo>
                    <a:pt x="3823" y="6072"/>
                  </a:lnTo>
                  <a:lnTo>
                    <a:pt x="3815" y="6080"/>
                  </a:lnTo>
                  <a:lnTo>
                    <a:pt x="3796" y="6096"/>
                  </a:lnTo>
                  <a:lnTo>
                    <a:pt x="3786" y="6104"/>
                  </a:lnTo>
                  <a:lnTo>
                    <a:pt x="3776" y="6113"/>
                  </a:lnTo>
                  <a:lnTo>
                    <a:pt x="3767" y="6122"/>
                  </a:lnTo>
                  <a:lnTo>
                    <a:pt x="3758" y="6134"/>
                  </a:lnTo>
                  <a:lnTo>
                    <a:pt x="3750" y="6147"/>
                  </a:lnTo>
                  <a:lnTo>
                    <a:pt x="3742" y="6161"/>
                  </a:lnTo>
                  <a:lnTo>
                    <a:pt x="3736" y="6179"/>
                  </a:lnTo>
                  <a:lnTo>
                    <a:pt x="3732" y="6198"/>
                  </a:lnTo>
                  <a:lnTo>
                    <a:pt x="3730" y="6220"/>
                  </a:lnTo>
                  <a:lnTo>
                    <a:pt x="3730" y="6246"/>
                  </a:lnTo>
                  <a:lnTo>
                    <a:pt x="3730" y="6246"/>
                  </a:lnTo>
                  <a:lnTo>
                    <a:pt x="3732" y="6259"/>
                  </a:lnTo>
                  <a:lnTo>
                    <a:pt x="3735" y="6272"/>
                  </a:lnTo>
                  <a:lnTo>
                    <a:pt x="3739" y="6284"/>
                  </a:lnTo>
                  <a:lnTo>
                    <a:pt x="3744" y="6296"/>
                  </a:lnTo>
                  <a:lnTo>
                    <a:pt x="3751" y="6306"/>
                  </a:lnTo>
                  <a:lnTo>
                    <a:pt x="3757" y="6318"/>
                  </a:lnTo>
                  <a:lnTo>
                    <a:pt x="3763" y="6327"/>
                  </a:lnTo>
                  <a:lnTo>
                    <a:pt x="3770" y="6336"/>
                  </a:lnTo>
                  <a:lnTo>
                    <a:pt x="3784" y="6351"/>
                  </a:lnTo>
                  <a:lnTo>
                    <a:pt x="3797" y="6363"/>
                  </a:lnTo>
                  <a:lnTo>
                    <a:pt x="3807" y="6370"/>
                  </a:lnTo>
                  <a:lnTo>
                    <a:pt x="3810" y="6372"/>
                  </a:lnTo>
                  <a:lnTo>
                    <a:pt x="3813" y="6373"/>
                  </a:lnTo>
                  <a:lnTo>
                    <a:pt x="3813" y="6373"/>
                  </a:lnTo>
                  <a:lnTo>
                    <a:pt x="3814" y="6372"/>
                  </a:lnTo>
                  <a:lnTo>
                    <a:pt x="3815" y="6371"/>
                  </a:lnTo>
                  <a:lnTo>
                    <a:pt x="3816" y="6366"/>
                  </a:lnTo>
                  <a:lnTo>
                    <a:pt x="3818" y="6358"/>
                  </a:lnTo>
                  <a:lnTo>
                    <a:pt x="3818" y="6348"/>
                  </a:lnTo>
                  <a:lnTo>
                    <a:pt x="3820" y="6324"/>
                  </a:lnTo>
                  <a:lnTo>
                    <a:pt x="3823" y="6295"/>
                  </a:lnTo>
                  <a:lnTo>
                    <a:pt x="3825" y="6281"/>
                  </a:lnTo>
                  <a:lnTo>
                    <a:pt x="3828" y="6265"/>
                  </a:lnTo>
                  <a:lnTo>
                    <a:pt x="3831" y="6252"/>
                  </a:lnTo>
                  <a:lnTo>
                    <a:pt x="3836" y="6239"/>
                  </a:lnTo>
                  <a:lnTo>
                    <a:pt x="3843" y="6228"/>
                  </a:lnTo>
                  <a:lnTo>
                    <a:pt x="3847" y="6224"/>
                  </a:lnTo>
                  <a:lnTo>
                    <a:pt x="3851" y="6218"/>
                  </a:lnTo>
                  <a:lnTo>
                    <a:pt x="3855" y="6215"/>
                  </a:lnTo>
                  <a:lnTo>
                    <a:pt x="3860" y="6212"/>
                  </a:lnTo>
                  <a:lnTo>
                    <a:pt x="3865" y="6209"/>
                  </a:lnTo>
                  <a:lnTo>
                    <a:pt x="3871" y="6208"/>
                  </a:lnTo>
                  <a:lnTo>
                    <a:pt x="3871" y="6208"/>
                  </a:lnTo>
                  <a:lnTo>
                    <a:pt x="3877" y="6207"/>
                  </a:lnTo>
                  <a:lnTo>
                    <a:pt x="3882" y="6208"/>
                  </a:lnTo>
                  <a:lnTo>
                    <a:pt x="3888" y="6210"/>
                  </a:lnTo>
                  <a:lnTo>
                    <a:pt x="3892" y="6214"/>
                  </a:lnTo>
                  <a:lnTo>
                    <a:pt x="3902" y="6223"/>
                  </a:lnTo>
                  <a:lnTo>
                    <a:pt x="3911" y="6233"/>
                  </a:lnTo>
                  <a:lnTo>
                    <a:pt x="3921" y="6243"/>
                  </a:lnTo>
                  <a:lnTo>
                    <a:pt x="3926" y="6248"/>
                  </a:lnTo>
                  <a:lnTo>
                    <a:pt x="3933" y="6252"/>
                  </a:lnTo>
                  <a:lnTo>
                    <a:pt x="3940" y="6256"/>
                  </a:lnTo>
                  <a:lnTo>
                    <a:pt x="3946" y="6259"/>
                  </a:lnTo>
                  <a:lnTo>
                    <a:pt x="3954" y="6260"/>
                  </a:lnTo>
                  <a:lnTo>
                    <a:pt x="3962" y="6261"/>
                  </a:lnTo>
                  <a:lnTo>
                    <a:pt x="3962" y="6261"/>
                  </a:lnTo>
                  <a:lnTo>
                    <a:pt x="3970" y="6260"/>
                  </a:lnTo>
                  <a:lnTo>
                    <a:pt x="3979" y="6257"/>
                  </a:lnTo>
                  <a:lnTo>
                    <a:pt x="3987" y="6254"/>
                  </a:lnTo>
                  <a:lnTo>
                    <a:pt x="3996" y="6250"/>
                  </a:lnTo>
                  <a:lnTo>
                    <a:pt x="4005" y="6244"/>
                  </a:lnTo>
                  <a:lnTo>
                    <a:pt x="4014" y="6238"/>
                  </a:lnTo>
                  <a:lnTo>
                    <a:pt x="4035" y="6221"/>
                  </a:lnTo>
                  <a:lnTo>
                    <a:pt x="4055" y="6204"/>
                  </a:lnTo>
                  <a:lnTo>
                    <a:pt x="4077" y="6184"/>
                  </a:lnTo>
                  <a:lnTo>
                    <a:pt x="4122" y="6141"/>
                  </a:lnTo>
                  <a:lnTo>
                    <a:pt x="4144" y="6119"/>
                  </a:lnTo>
                  <a:lnTo>
                    <a:pt x="4166" y="6099"/>
                  </a:lnTo>
                  <a:lnTo>
                    <a:pt x="4187" y="6079"/>
                  </a:lnTo>
                  <a:lnTo>
                    <a:pt x="4208" y="6064"/>
                  </a:lnTo>
                  <a:lnTo>
                    <a:pt x="4227" y="6051"/>
                  </a:lnTo>
                  <a:lnTo>
                    <a:pt x="4236" y="6046"/>
                  </a:lnTo>
                  <a:lnTo>
                    <a:pt x="4245" y="6042"/>
                  </a:lnTo>
                  <a:lnTo>
                    <a:pt x="4254" y="6038"/>
                  </a:lnTo>
                  <a:lnTo>
                    <a:pt x="4262" y="6036"/>
                  </a:lnTo>
                  <a:lnTo>
                    <a:pt x="4270" y="6036"/>
                  </a:lnTo>
                  <a:lnTo>
                    <a:pt x="4277" y="6037"/>
                  </a:lnTo>
                  <a:lnTo>
                    <a:pt x="4277" y="6037"/>
                  </a:lnTo>
                  <a:lnTo>
                    <a:pt x="4278" y="6038"/>
                  </a:lnTo>
                  <a:lnTo>
                    <a:pt x="4279" y="6041"/>
                  </a:lnTo>
                  <a:lnTo>
                    <a:pt x="4278" y="6044"/>
                  </a:lnTo>
                  <a:lnTo>
                    <a:pt x="4277" y="6046"/>
                  </a:lnTo>
                  <a:lnTo>
                    <a:pt x="4272" y="6053"/>
                  </a:lnTo>
                  <a:lnTo>
                    <a:pt x="4264" y="6061"/>
                  </a:lnTo>
                  <a:lnTo>
                    <a:pt x="4241" y="6082"/>
                  </a:lnTo>
                  <a:lnTo>
                    <a:pt x="4212" y="6109"/>
                  </a:lnTo>
                  <a:lnTo>
                    <a:pt x="4181" y="6139"/>
                  </a:lnTo>
                  <a:lnTo>
                    <a:pt x="4167" y="6154"/>
                  </a:lnTo>
                  <a:lnTo>
                    <a:pt x="4152" y="6170"/>
                  </a:lnTo>
                  <a:lnTo>
                    <a:pt x="4140" y="6187"/>
                  </a:lnTo>
                  <a:lnTo>
                    <a:pt x="4129" y="6204"/>
                  </a:lnTo>
                  <a:lnTo>
                    <a:pt x="4121" y="6220"/>
                  </a:lnTo>
                  <a:lnTo>
                    <a:pt x="4118" y="6229"/>
                  </a:lnTo>
                  <a:lnTo>
                    <a:pt x="4116" y="6238"/>
                  </a:lnTo>
                  <a:lnTo>
                    <a:pt x="4116" y="6238"/>
                  </a:lnTo>
                  <a:lnTo>
                    <a:pt x="4114" y="6250"/>
                  </a:lnTo>
                  <a:lnTo>
                    <a:pt x="4114" y="6261"/>
                  </a:lnTo>
                  <a:lnTo>
                    <a:pt x="4115" y="6273"/>
                  </a:lnTo>
                  <a:lnTo>
                    <a:pt x="4119" y="6282"/>
                  </a:lnTo>
                  <a:lnTo>
                    <a:pt x="4123" y="6290"/>
                  </a:lnTo>
                  <a:lnTo>
                    <a:pt x="4129" y="6298"/>
                  </a:lnTo>
                  <a:lnTo>
                    <a:pt x="4135" y="6305"/>
                  </a:lnTo>
                  <a:lnTo>
                    <a:pt x="4142" y="6311"/>
                  </a:lnTo>
                  <a:lnTo>
                    <a:pt x="4157" y="6325"/>
                  </a:lnTo>
                  <a:lnTo>
                    <a:pt x="4163" y="6331"/>
                  </a:lnTo>
                  <a:lnTo>
                    <a:pt x="4169" y="6338"/>
                  </a:lnTo>
                  <a:lnTo>
                    <a:pt x="4175" y="6345"/>
                  </a:lnTo>
                  <a:lnTo>
                    <a:pt x="4179" y="6352"/>
                  </a:lnTo>
                  <a:lnTo>
                    <a:pt x="4182" y="6361"/>
                  </a:lnTo>
                  <a:lnTo>
                    <a:pt x="4183" y="6370"/>
                  </a:lnTo>
                  <a:lnTo>
                    <a:pt x="4183" y="6370"/>
                  </a:lnTo>
                  <a:lnTo>
                    <a:pt x="4184" y="6380"/>
                  </a:lnTo>
                  <a:lnTo>
                    <a:pt x="4186" y="6391"/>
                  </a:lnTo>
                  <a:lnTo>
                    <a:pt x="4189" y="6400"/>
                  </a:lnTo>
                  <a:lnTo>
                    <a:pt x="4193" y="6411"/>
                  </a:lnTo>
                  <a:lnTo>
                    <a:pt x="4198" y="6420"/>
                  </a:lnTo>
                  <a:lnTo>
                    <a:pt x="4205" y="6429"/>
                  </a:lnTo>
                  <a:lnTo>
                    <a:pt x="4212" y="6437"/>
                  </a:lnTo>
                  <a:lnTo>
                    <a:pt x="4220" y="6445"/>
                  </a:lnTo>
                  <a:lnTo>
                    <a:pt x="4228" y="6454"/>
                  </a:lnTo>
                  <a:lnTo>
                    <a:pt x="4237" y="6461"/>
                  </a:lnTo>
                  <a:lnTo>
                    <a:pt x="4257" y="6474"/>
                  </a:lnTo>
                  <a:lnTo>
                    <a:pt x="4278" y="6486"/>
                  </a:lnTo>
                  <a:lnTo>
                    <a:pt x="4300" y="6497"/>
                  </a:lnTo>
                  <a:lnTo>
                    <a:pt x="4322" y="6506"/>
                  </a:lnTo>
                  <a:lnTo>
                    <a:pt x="4344" y="6514"/>
                  </a:lnTo>
                  <a:lnTo>
                    <a:pt x="4364" y="6519"/>
                  </a:lnTo>
                  <a:lnTo>
                    <a:pt x="4382" y="6524"/>
                  </a:lnTo>
                  <a:lnTo>
                    <a:pt x="4399" y="6526"/>
                  </a:lnTo>
                  <a:lnTo>
                    <a:pt x="4412" y="6527"/>
                  </a:lnTo>
                  <a:lnTo>
                    <a:pt x="4421" y="6527"/>
                  </a:lnTo>
                  <a:lnTo>
                    <a:pt x="4424" y="6526"/>
                  </a:lnTo>
                  <a:lnTo>
                    <a:pt x="4426" y="6525"/>
                  </a:lnTo>
                  <a:lnTo>
                    <a:pt x="4426" y="6525"/>
                  </a:lnTo>
                  <a:lnTo>
                    <a:pt x="4427" y="6523"/>
                  </a:lnTo>
                  <a:lnTo>
                    <a:pt x="4427" y="6521"/>
                  </a:lnTo>
                  <a:lnTo>
                    <a:pt x="4425" y="6515"/>
                  </a:lnTo>
                  <a:lnTo>
                    <a:pt x="4420" y="6508"/>
                  </a:lnTo>
                  <a:lnTo>
                    <a:pt x="4412" y="6498"/>
                  </a:lnTo>
                  <a:lnTo>
                    <a:pt x="4393" y="6475"/>
                  </a:lnTo>
                  <a:lnTo>
                    <a:pt x="4369" y="6448"/>
                  </a:lnTo>
                  <a:lnTo>
                    <a:pt x="4358" y="6435"/>
                  </a:lnTo>
                  <a:lnTo>
                    <a:pt x="4348" y="6421"/>
                  </a:lnTo>
                  <a:lnTo>
                    <a:pt x="4339" y="6407"/>
                  </a:lnTo>
                  <a:lnTo>
                    <a:pt x="4330" y="6393"/>
                  </a:lnTo>
                  <a:lnTo>
                    <a:pt x="4325" y="6380"/>
                  </a:lnTo>
                  <a:lnTo>
                    <a:pt x="4324" y="6374"/>
                  </a:lnTo>
                  <a:lnTo>
                    <a:pt x="4323" y="6368"/>
                  </a:lnTo>
                  <a:lnTo>
                    <a:pt x="4323" y="6362"/>
                  </a:lnTo>
                  <a:lnTo>
                    <a:pt x="4324" y="6356"/>
                  </a:lnTo>
                  <a:lnTo>
                    <a:pt x="4326" y="6351"/>
                  </a:lnTo>
                  <a:lnTo>
                    <a:pt x="4329" y="6346"/>
                  </a:lnTo>
                  <a:lnTo>
                    <a:pt x="4329" y="6346"/>
                  </a:lnTo>
                  <a:lnTo>
                    <a:pt x="4333" y="6342"/>
                  </a:lnTo>
                  <a:lnTo>
                    <a:pt x="4337" y="6339"/>
                  </a:lnTo>
                  <a:lnTo>
                    <a:pt x="4343" y="6338"/>
                  </a:lnTo>
                  <a:lnTo>
                    <a:pt x="4347" y="6337"/>
                  </a:lnTo>
                  <a:lnTo>
                    <a:pt x="4352" y="6337"/>
                  </a:lnTo>
                  <a:lnTo>
                    <a:pt x="4358" y="6338"/>
                  </a:lnTo>
                  <a:lnTo>
                    <a:pt x="4370" y="6340"/>
                  </a:lnTo>
                  <a:lnTo>
                    <a:pt x="4384" y="6343"/>
                  </a:lnTo>
                  <a:lnTo>
                    <a:pt x="4392" y="6344"/>
                  </a:lnTo>
                  <a:lnTo>
                    <a:pt x="4399" y="6344"/>
                  </a:lnTo>
                  <a:lnTo>
                    <a:pt x="4408" y="6344"/>
                  </a:lnTo>
                  <a:lnTo>
                    <a:pt x="4416" y="6343"/>
                  </a:lnTo>
                  <a:lnTo>
                    <a:pt x="4425" y="6341"/>
                  </a:lnTo>
                  <a:lnTo>
                    <a:pt x="4436" y="6337"/>
                  </a:lnTo>
                  <a:lnTo>
                    <a:pt x="4436" y="6337"/>
                  </a:lnTo>
                  <a:lnTo>
                    <a:pt x="4437" y="6335"/>
                  </a:lnTo>
                  <a:lnTo>
                    <a:pt x="4438" y="6332"/>
                  </a:lnTo>
                  <a:lnTo>
                    <a:pt x="4438" y="6325"/>
                  </a:lnTo>
                  <a:lnTo>
                    <a:pt x="4436" y="6314"/>
                  </a:lnTo>
                  <a:lnTo>
                    <a:pt x="4434" y="6299"/>
                  </a:lnTo>
                  <a:lnTo>
                    <a:pt x="4431" y="6283"/>
                  </a:lnTo>
                  <a:lnTo>
                    <a:pt x="4428" y="6264"/>
                  </a:lnTo>
                  <a:lnTo>
                    <a:pt x="4426" y="6243"/>
                  </a:lnTo>
                  <a:lnTo>
                    <a:pt x="4426" y="6219"/>
                  </a:lnTo>
                  <a:lnTo>
                    <a:pt x="4428" y="6195"/>
                  </a:lnTo>
                  <a:lnTo>
                    <a:pt x="4431" y="6182"/>
                  </a:lnTo>
                  <a:lnTo>
                    <a:pt x="4434" y="6167"/>
                  </a:lnTo>
                  <a:lnTo>
                    <a:pt x="4437" y="6154"/>
                  </a:lnTo>
                  <a:lnTo>
                    <a:pt x="4441" y="6139"/>
                  </a:lnTo>
                  <a:lnTo>
                    <a:pt x="4446" y="6124"/>
                  </a:lnTo>
                  <a:lnTo>
                    <a:pt x="4453" y="6109"/>
                  </a:lnTo>
                  <a:lnTo>
                    <a:pt x="4460" y="6094"/>
                  </a:lnTo>
                  <a:lnTo>
                    <a:pt x="4469" y="6078"/>
                  </a:lnTo>
                  <a:lnTo>
                    <a:pt x="4479" y="6062"/>
                  </a:lnTo>
                  <a:lnTo>
                    <a:pt x="4490" y="6046"/>
                  </a:lnTo>
                  <a:lnTo>
                    <a:pt x="4503" y="6029"/>
                  </a:lnTo>
                  <a:lnTo>
                    <a:pt x="4516" y="6013"/>
                  </a:lnTo>
                  <a:lnTo>
                    <a:pt x="4533" y="5996"/>
                  </a:lnTo>
                  <a:lnTo>
                    <a:pt x="4550" y="5979"/>
                  </a:lnTo>
                  <a:lnTo>
                    <a:pt x="4550" y="5979"/>
                  </a:lnTo>
                  <a:lnTo>
                    <a:pt x="4557" y="5990"/>
                  </a:lnTo>
                  <a:lnTo>
                    <a:pt x="4566" y="6002"/>
                  </a:lnTo>
                  <a:lnTo>
                    <a:pt x="4578" y="6015"/>
                  </a:lnTo>
                  <a:lnTo>
                    <a:pt x="4586" y="6022"/>
                  </a:lnTo>
                  <a:lnTo>
                    <a:pt x="4594" y="6029"/>
                  </a:lnTo>
                  <a:lnTo>
                    <a:pt x="4603" y="6035"/>
                  </a:lnTo>
                  <a:lnTo>
                    <a:pt x="4614" y="6043"/>
                  </a:lnTo>
                  <a:lnTo>
                    <a:pt x="4624" y="6048"/>
                  </a:lnTo>
                  <a:lnTo>
                    <a:pt x="4636" y="6052"/>
                  </a:lnTo>
                  <a:lnTo>
                    <a:pt x="4648" y="6056"/>
                  </a:lnTo>
                  <a:lnTo>
                    <a:pt x="4662" y="6058"/>
                  </a:lnTo>
                  <a:lnTo>
                    <a:pt x="4662" y="6058"/>
                  </a:lnTo>
                  <a:lnTo>
                    <a:pt x="4668" y="6059"/>
                  </a:lnTo>
                  <a:lnTo>
                    <a:pt x="4673" y="6061"/>
                  </a:lnTo>
                  <a:lnTo>
                    <a:pt x="4677" y="6064"/>
                  </a:lnTo>
                  <a:lnTo>
                    <a:pt x="4681" y="6067"/>
                  </a:lnTo>
                  <a:lnTo>
                    <a:pt x="4685" y="6071"/>
                  </a:lnTo>
                  <a:lnTo>
                    <a:pt x="4688" y="6075"/>
                  </a:lnTo>
                  <a:lnTo>
                    <a:pt x="4692" y="6087"/>
                  </a:lnTo>
                  <a:lnTo>
                    <a:pt x="4696" y="6099"/>
                  </a:lnTo>
                  <a:lnTo>
                    <a:pt x="4698" y="6112"/>
                  </a:lnTo>
                  <a:lnTo>
                    <a:pt x="4698" y="6125"/>
                  </a:lnTo>
                  <a:lnTo>
                    <a:pt x="4698" y="6140"/>
                  </a:lnTo>
                  <a:lnTo>
                    <a:pt x="4696" y="6168"/>
                  </a:lnTo>
                  <a:lnTo>
                    <a:pt x="4694" y="6193"/>
                  </a:lnTo>
                  <a:lnTo>
                    <a:pt x="4692" y="6210"/>
                  </a:lnTo>
                  <a:lnTo>
                    <a:pt x="4692" y="6215"/>
                  </a:lnTo>
                  <a:lnTo>
                    <a:pt x="4693" y="6216"/>
                  </a:lnTo>
                  <a:lnTo>
                    <a:pt x="4694" y="6216"/>
                  </a:lnTo>
                  <a:lnTo>
                    <a:pt x="4694" y="6216"/>
                  </a:lnTo>
                  <a:lnTo>
                    <a:pt x="4697" y="6215"/>
                  </a:lnTo>
                  <a:lnTo>
                    <a:pt x="4702" y="6212"/>
                  </a:lnTo>
                  <a:lnTo>
                    <a:pt x="4708" y="6207"/>
                  </a:lnTo>
                  <a:lnTo>
                    <a:pt x="4714" y="6200"/>
                  </a:lnTo>
                  <a:lnTo>
                    <a:pt x="4721" y="6191"/>
                  </a:lnTo>
                  <a:lnTo>
                    <a:pt x="4729" y="6181"/>
                  </a:lnTo>
                  <a:lnTo>
                    <a:pt x="4736" y="6167"/>
                  </a:lnTo>
                  <a:lnTo>
                    <a:pt x="4743" y="6154"/>
                  </a:lnTo>
                  <a:lnTo>
                    <a:pt x="4751" y="6139"/>
                  </a:lnTo>
                  <a:lnTo>
                    <a:pt x="4758" y="6121"/>
                  </a:lnTo>
                  <a:lnTo>
                    <a:pt x="4763" y="6104"/>
                  </a:lnTo>
                  <a:lnTo>
                    <a:pt x="4768" y="6084"/>
                  </a:lnTo>
                  <a:lnTo>
                    <a:pt x="4771" y="6064"/>
                  </a:lnTo>
                  <a:lnTo>
                    <a:pt x="4773" y="6044"/>
                  </a:lnTo>
                  <a:lnTo>
                    <a:pt x="4772" y="6022"/>
                  </a:lnTo>
                  <a:lnTo>
                    <a:pt x="4770" y="6000"/>
                  </a:lnTo>
                  <a:lnTo>
                    <a:pt x="4770" y="6000"/>
                  </a:lnTo>
                  <a:lnTo>
                    <a:pt x="4778" y="5992"/>
                  </a:lnTo>
                  <a:lnTo>
                    <a:pt x="4798" y="5975"/>
                  </a:lnTo>
                  <a:lnTo>
                    <a:pt x="4809" y="5964"/>
                  </a:lnTo>
                  <a:lnTo>
                    <a:pt x="4819" y="5952"/>
                  </a:lnTo>
                  <a:lnTo>
                    <a:pt x="4827" y="5938"/>
                  </a:lnTo>
                  <a:lnTo>
                    <a:pt x="4830" y="5932"/>
                  </a:lnTo>
                  <a:lnTo>
                    <a:pt x="4832" y="5926"/>
                  </a:lnTo>
                  <a:lnTo>
                    <a:pt x="4832" y="5926"/>
                  </a:lnTo>
                  <a:lnTo>
                    <a:pt x="4834" y="5917"/>
                  </a:lnTo>
                  <a:lnTo>
                    <a:pt x="4835" y="5908"/>
                  </a:lnTo>
                  <a:lnTo>
                    <a:pt x="4836" y="5899"/>
                  </a:lnTo>
                  <a:lnTo>
                    <a:pt x="4835" y="5892"/>
                  </a:lnTo>
                  <a:lnTo>
                    <a:pt x="4834" y="5886"/>
                  </a:lnTo>
                  <a:lnTo>
                    <a:pt x="4832" y="5880"/>
                  </a:lnTo>
                  <a:lnTo>
                    <a:pt x="4830" y="5875"/>
                  </a:lnTo>
                  <a:lnTo>
                    <a:pt x="4827" y="5870"/>
                  </a:lnTo>
                  <a:lnTo>
                    <a:pt x="4819" y="5861"/>
                  </a:lnTo>
                  <a:lnTo>
                    <a:pt x="4810" y="5851"/>
                  </a:lnTo>
                  <a:lnTo>
                    <a:pt x="4800" y="5842"/>
                  </a:lnTo>
                  <a:lnTo>
                    <a:pt x="4789" y="5831"/>
                  </a:lnTo>
                  <a:lnTo>
                    <a:pt x="4778" y="5818"/>
                  </a:lnTo>
                  <a:lnTo>
                    <a:pt x="4772" y="5810"/>
                  </a:lnTo>
                  <a:lnTo>
                    <a:pt x="4767" y="5801"/>
                  </a:lnTo>
                  <a:lnTo>
                    <a:pt x="4762" y="5792"/>
                  </a:lnTo>
                  <a:lnTo>
                    <a:pt x="4757" y="5782"/>
                  </a:lnTo>
                  <a:lnTo>
                    <a:pt x="4753" y="5770"/>
                  </a:lnTo>
                  <a:lnTo>
                    <a:pt x="4749" y="5757"/>
                  </a:lnTo>
                  <a:lnTo>
                    <a:pt x="4744" y="5743"/>
                  </a:lnTo>
                  <a:lnTo>
                    <a:pt x="4741" y="5727"/>
                  </a:lnTo>
                  <a:lnTo>
                    <a:pt x="4738" y="5710"/>
                  </a:lnTo>
                  <a:lnTo>
                    <a:pt x="4736" y="5691"/>
                  </a:lnTo>
                  <a:lnTo>
                    <a:pt x="4735" y="5670"/>
                  </a:lnTo>
                  <a:lnTo>
                    <a:pt x="4734" y="5648"/>
                  </a:lnTo>
                  <a:lnTo>
                    <a:pt x="4734" y="5623"/>
                  </a:lnTo>
                  <a:lnTo>
                    <a:pt x="4735" y="5597"/>
                  </a:lnTo>
                  <a:lnTo>
                    <a:pt x="4735" y="5597"/>
                  </a:lnTo>
                  <a:lnTo>
                    <a:pt x="4735" y="5579"/>
                  </a:lnTo>
                  <a:lnTo>
                    <a:pt x="4734" y="5573"/>
                  </a:lnTo>
                  <a:lnTo>
                    <a:pt x="4733" y="5568"/>
                  </a:lnTo>
                  <a:lnTo>
                    <a:pt x="4731" y="5563"/>
                  </a:lnTo>
                  <a:lnTo>
                    <a:pt x="4729" y="5559"/>
                  </a:lnTo>
                  <a:lnTo>
                    <a:pt x="4727" y="5556"/>
                  </a:lnTo>
                  <a:lnTo>
                    <a:pt x="4724" y="5553"/>
                  </a:lnTo>
                  <a:lnTo>
                    <a:pt x="4716" y="5547"/>
                  </a:lnTo>
                  <a:lnTo>
                    <a:pt x="4706" y="5540"/>
                  </a:lnTo>
                  <a:lnTo>
                    <a:pt x="4693" y="5530"/>
                  </a:lnTo>
                  <a:lnTo>
                    <a:pt x="4679" y="5518"/>
                  </a:lnTo>
                  <a:lnTo>
                    <a:pt x="4679" y="5518"/>
                  </a:lnTo>
                  <a:lnTo>
                    <a:pt x="4671" y="5508"/>
                  </a:lnTo>
                  <a:lnTo>
                    <a:pt x="4664" y="5498"/>
                  </a:lnTo>
                  <a:lnTo>
                    <a:pt x="4659" y="5487"/>
                  </a:lnTo>
                  <a:lnTo>
                    <a:pt x="4655" y="5477"/>
                  </a:lnTo>
                  <a:lnTo>
                    <a:pt x="4654" y="5469"/>
                  </a:lnTo>
                  <a:lnTo>
                    <a:pt x="4654" y="5466"/>
                  </a:lnTo>
                  <a:lnTo>
                    <a:pt x="4654" y="5464"/>
                  </a:lnTo>
                  <a:lnTo>
                    <a:pt x="4657" y="5462"/>
                  </a:lnTo>
                  <a:lnTo>
                    <a:pt x="4659" y="5461"/>
                  </a:lnTo>
                  <a:lnTo>
                    <a:pt x="4661" y="5461"/>
                  </a:lnTo>
                  <a:lnTo>
                    <a:pt x="4665" y="5462"/>
                  </a:lnTo>
                  <a:lnTo>
                    <a:pt x="4665" y="5462"/>
                  </a:lnTo>
                  <a:lnTo>
                    <a:pt x="4679" y="5468"/>
                  </a:lnTo>
                  <a:lnTo>
                    <a:pt x="4693" y="5472"/>
                  </a:lnTo>
                  <a:lnTo>
                    <a:pt x="4708" y="5475"/>
                  </a:lnTo>
                  <a:lnTo>
                    <a:pt x="4723" y="5476"/>
                  </a:lnTo>
                  <a:lnTo>
                    <a:pt x="4737" y="5477"/>
                  </a:lnTo>
                  <a:lnTo>
                    <a:pt x="4752" y="5478"/>
                  </a:lnTo>
                  <a:lnTo>
                    <a:pt x="4765" y="5477"/>
                  </a:lnTo>
                  <a:lnTo>
                    <a:pt x="4778" y="5476"/>
                  </a:lnTo>
                  <a:lnTo>
                    <a:pt x="4802" y="5473"/>
                  </a:lnTo>
                  <a:lnTo>
                    <a:pt x="4819" y="5469"/>
                  </a:lnTo>
                  <a:lnTo>
                    <a:pt x="4835" y="5465"/>
                  </a:lnTo>
                  <a:lnTo>
                    <a:pt x="4835" y="5465"/>
                  </a:lnTo>
                  <a:lnTo>
                    <a:pt x="4844" y="5369"/>
                  </a:lnTo>
                  <a:lnTo>
                    <a:pt x="4849" y="5294"/>
                  </a:lnTo>
                  <a:lnTo>
                    <a:pt x="4851" y="5239"/>
                  </a:lnTo>
                  <a:lnTo>
                    <a:pt x="4851" y="5201"/>
                  </a:lnTo>
                  <a:lnTo>
                    <a:pt x="4849" y="5176"/>
                  </a:lnTo>
                  <a:lnTo>
                    <a:pt x="4847" y="5161"/>
                  </a:lnTo>
                  <a:lnTo>
                    <a:pt x="4845" y="5155"/>
                  </a:lnTo>
                  <a:lnTo>
                    <a:pt x="4844" y="5153"/>
                  </a:lnTo>
                  <a:lnTo>
                    <a:pt x="4844" y="5153"/>
                  </a:lnTo>
                  <a:lnTo>
                    <a:pt x="4825" y="5154"/>
                  </a:lnTo>
                  <a:lnTo>
                    <a:pt x="4808" y="5153"/>
                  </a:lnTo>
                  <a:lnTo>
                    <a:pt x="4791" y="5152"/>
                  </a:lnTo>
                  <a:lnTo>
                    <a:pt x="4776" y="5151"/>
                  </a:lnTo>
                  <a:lnTo>
                    <a:pt x="4763" y="5149"/>
                  </a:lnTo>
                  <a:lnTo>
                    <a:pt x="4750" y="5146"/>
                  </a:lnTo>
                  <a:lnTo>
                    <a:pt x="4737" y="5143"/>
                  </a:lnTo>
                  <a:lnTo>
                    <a:pt x="4726" y="5139"/>
                  </a:lnTo>
                  <a:lnTo>
                    <a:pt x="4716" y="5135"/>
                  </a:lnTo>
                  <a:lnTo>
                    <a:pt x="4707" y="5131"/>
                  </a:lnTo>
                  <a:lnTo>
                    <a:pt x="4698" y="5125"/>
                  </a:lnTo>
                  <a:lnTo>
                    <a:pt x="4690" y="5120"/>
                  </a:lnTo>
                  <a:lnTo>
                    <a:pt x="4683" y="5114"/>
                  </a:lnTo>
                  <a:lnTo>
                    <a:pt x="4676" y="5109"/>
                  </a:lnTo>
                  <a:lnTo>
                    <a:pt x="4665" y="5096"/>
                  </a:lnTo>
                  <a:lnTo>
                    <a:pt x="4665" y="5096"/>
                  </a:lnTo>
                  <a:lnTo>
                    <a:pt x="4677" y="5099"/>
                  </a:lnTo>
                  <a:lnTo>
                    <a:pt x="4690" y="5101"/>
                  </a:lnTo>
                  <a:lnTo>
                    <a:pt x="4717" y="5103"/>
                  </a:lnTo>
                  <a:lnTo>
                    <a:pt x="4742" y="5103"/>
                  </a:lnTo>
                  <a:lnTo>
                    <a:pt x="4768" y="5101"/>
                  </a:lnTo>
                  <a:lnTo>
                    <a:pt x="4790" y="5097"/>
                  </a:lnTo>
                  <a:lnTo>
                    <a:pt x="4812" y="5091"/>
                  </a:lnTo>
                  <a:lnTo>
                    <a:pt x="4821" y="5088"/>
                  </a:lnTo>
                  <a:lnTo>
                    <a:pt x="4829" y="5084"/>
                  </a:lnTo>
                  <a:lnTo>
                    <a:pt x="4838" y="5078"/>
                  </a:lnTo>
                  <a:lnTo>
                    <a:pt x="4844" y="5074"/>
                  </a:lnTo>
                  <a:lnTo>
                    <a:pt x="4844" y="5074"/>
                  </a:lnTo>
                  <a:lnTo>
                    <a:pt x="4843" y="5026"/>
                  </a:lnTo>
                  <a:lnTo>
                    <a:pt x="4841" y="4978"/>
                  </a:lnTo>
                  <a:lnTo>
                    <a:pt x="4838" y="4923"/>
                  </a:lnTo>
                  <a:lnTo>
                    <a:pt x="4833" y="4868"/>
                  </a:lnTo>
                  <a:lnTo>
                    <a:pt x="4831" y="4843"/>
                  </a:lnTo>
                  <a:lnTo>
                    <a:pt x="4828" y="4821"/>
                  </a:lnTo>
                  <a:lnTo>
                    <a:pt x="4825" y="4802"/>
                  </a:lnTo>
                  <a:lnTo>
                    <a:pt x="4822" y="4788"/>
                  </a:lnTo>
                  <a:lnTo>
                    <a:pt x="4820" y="4783"/>
                  </a:lnTo>
                  <a:lnTo>
                    <a:pt x="4818" y="4780"/>
                  </a:lnTo>
                  <a:lnTo>
                    <a:pt x="4816" y="4778"/>
                  </a:lnTo>
                  <a:lnTo>
                    <a:pt x="4814" y="4778"/>
                  </a:lnTo>
                  <a:lnTo>
                    <a:pt x="4814" y="4778"/>
                  </a:lnTo>
                  <a:lnTo>
                    <a:pt x="4786" y="4785"/>
                  </a:lnTo>
                  <a:lnTo>
                    <a:pt x="4760" y="4790"/>
                  </a:lnTo>
                  <a:lnTo>
                    <a:pt x="4746" y="4791"/>
                  </a:lnTo>
                  <a:lnTo>
                    <a:pt x="4734" y="4792"/>
                  </a:lnTo>
                  <a:lnTo>
                    <a:pt x="4722" y="4792"/>
                  </a:lnTo>
                  <a:lnTo>
                    <a:pt x="4711" y="4791"/>
                  </a:lnTo>
                  <a:lnTo>
                    <a:pt x="4698" y="4789"/>
                  </a:lnTo>
                  <a:lnTo>
                    <a:pt x="4687" y="4787"/>
                  </a:lnTo>
                  <a:lnTo>
                    <a:pt x="4675" y="4784"/>
                  </a:lnTo>
                  <a:lnTo>
                    <a:pt x="4664" y="4780"/>
                  </a:lnTo>
                  <a:lnTo>
                    <a:pt x="4652" y="4775"/>
                  </a:lnTo>
                  <a:lnTo>
                    <a:pt x="4640" y="4770"/>
                  </a:lnTo>
                  <a:lnTo>
                    <a:pt x="4629" y="4762"/>
                  </a:lnTo>
                  <a:lnTo>
                    <a:pt x="4618" y="4755"/>
                  </a:lnTo>
                  <a:lnTo>
                    <a:pt x="4618" y="4755"/>
                  </a:lnTo>
                  <a:lnTo>
                    <a:pt x="4613" y="4752"/>
                  </a:lnTo>
                  <a:lnTo>
                    <a:pt x="4608" y="4748"/>
                  </a:lnTo>
                  <a:lnTo>
                    <a:pt x="4602" y="4740"/>
                  </a:lnTo>
                  <a:lnTo>
                    <a:pt x="4597" y="4731"/>
                  </a:lnTo>
                  <a:lnTo>
                    <a:pt x="4594" y="4721"/>
                  </a:lnTo>
                  <a:lnTo>
                    <a:pt x="4592" y="4709"/>
                  </a:lnTo>
                  <a:lnTo>
                    <a:pt x="4591" y="4699"/>
                  </a:lnTo>
                  <a:lnTo>
                    <a:pt x="4590" y="4677"/>
                  </a:lnTo>
                  <a:lnTo>
                    <a:pt x="4589" y="4655"/>
                  </a:lnTo>
                  <a:lnTo>
                    <a:pt x="4587" y="4646"/>
                  </a:lnTo>
                  <a:lnTo>
                    <a:pt x="4585" y="4638"/>
                  </a:lnTo>
                  <a:lnTo>
                    <a:pt x="4581" y="4631"/>
                  </a:lnTo>
                  <a:lnTo>
                    <a:pt x="4575" y="4624"/>
                  </a:lnTo>
                  <a:lnTo>
                    <a:pt x="4571" y="4621"/>
                  </a:lnTo>
                  <a:lnTo>
                    <a:pt x="4567" y="4619"/>
                  </a:lnTo>
                  <a:lnTo>
                    <a:pt x="4561" y="4618"/>
                  </a:lnTo>
                  <a:lnTo>
                    <a:pt x="4556" y="4617"/>
                  </a:lnTo>
                  <a:lnTo>
                    <a:pt x="4556" y="4617"/>
                  </a:lnTo>
                  <a:lnTo>
                    <a:pt x="4534" y="4610"/>
                  </a:lnTo>
                  <a:lnTo>
                    <a:pt x="4511" y="4603"/>
                  </a:lnTo>
                  <a:lnTo>
                    <a:pt x="4489" y="4595"/>
                  </a:lnTo>
                  <a:lnTo>
                    <a:pt x="4468" y="4585"/>
                  </a:lnTo>
                  <a:lnTo>
                    <a:pt x="4448" y="4575"/>
                  </a:lnTo>
                  <a:lnTo>
                    <a:pt x="4428" y="4564"/>
                  </a:lnTo>
                  <a:lnTo>
                    <a:pt x="4410" y="4554"/>
                  </a:lnTo>
                  <a:lnTo>
                    <a:pt x="4394" y="4543"/>
                  </a:lnTo>
                  <a:lnTo>
                    <a:pt x="4377" y="4531"/>
                  </a:lnTo>
                  <a:lnTo>
                    <a:pt x="4363" y="4521"/>
                  </a:lnTo>
                  <a:lnTo>
                    <a:pt x="4337" y="4501"/>
                  </a:lnTo>
                  <a:lnTo>
                    <a:pt x="4318" y="4482"/>
                  </a:lnTo>
                  <a:lnTo>
                    <a:pt x="4306" y="4467"/>
                  </a:lnTo>
                  <a:lnTo>
                    <a:pt x="4306" y="4467"/>
                  </a:lnTo>
                  <a:lnTo>
                    <a:pt x="4297" y="4455"/>
                  </a:lnTo>
                  <a:lnTo>
                    <a:pt x="4288" y="4442"/>
                  </a:lnTo>
                  <a:lnTo>
                    <a:pt x="4282" y="4431"/>
                  </a:lnTo>
                  <a:lnTo>
                    <a:pt x="4277" y="4420"/>
                  </a:lnTo>
                  <a:lnTo>
                    <a:pt x="4273" y="4410"/>
                  </a:lnTo>
                  <a:lnTo>
                    <a:pt x="4270" y="4401"/>
                  </a:lnTo>
                  <a:lnTo>
                    <a:pt x="4266" y="4384"/>
                  </a:lnTo>
                  <a:lnTo>
                    <a:pt x="4265" y="4371"/>
                  </a:lnTo>
                  <a:lnTo>
                    <a:pt x="4265" y="4361"/>
                  </a:lnTo>
                  <a:lnTo>
                    <a:pt x="4266" y="4352"/>
                  </a:lnTo>
                  <a:lnTo>
                    <a:pt x="4266" y="4352"/>
                  </a:lnTo>
                  <a:lnTo>
                    <a:pt x="4284" y="4362"/>
                  </a:lnTo>
                  <a:lnTo>
                    <a:pt x="4302" y="4368"/>
                  </a:lnTo>
                  <a:lnTo>
                    <a:pt x="4321" y="4373"/>
                  </a:lnTo>
                  <a:lnTo>
                    <a:pt x="4340" y="4376"/>
                  </a:lnTo>
                  <a:lnTo>
                    <a:pt x="4358" y="4378"/>
                  </a:lnTo>
                  <a:lnTo>
                    <a:pt x="4377" y="4377"/>
                  </a:lnTo>
                  <a:lnTo>
                    <a:pt x="4396" y="4374"/>
                  </a:lnTo>
                  <a:lnTo>
                    <a:pt x="4414" y="4370"/>
                  </a:lnTo>
                  <a:lnTo>
                    <a:pt x="4434" y="4130"/>
                  </a:lnTo>
                  <a:lnTo>
                    <a:pt x="4434" y="4130"/>
                  </a:lnTo>
                  <a:lnTo>
                    <a:pt x="4425" y="4129"/>
                  </a:lnTo>
                  <a:lnTo>
                    <a:pt x="4405" y="4126"/>
                  </a:lnTo>
                  <a:lnTo>
                    <a:pt x="4392" y="4123"/>
                  </a:lnTo>
                  <a:lnTo>
                    <a:pt x="4377" y="4119"/>
                  </a:lnTo>
                  <a:lnTo>
                    <a:pt x="4362" y="4115"/>
                  </a:lnTo>
                  <a:lnTo>
                    <a:pt x="4348" y="4109"/>
                  </a:lnTo>
                  <a:lnTo>
                    <a:pt x="4348" y="4109"/>
                  </a:lnTo>
                  <a:lnTo>
                    <a:pt x="4339" y="4105"/>
                  </a:lnTo>
                  <a:lnTo>
                    <a:pt x="4331" y="4100"/>
                  </a:lnTo>
                  <a:lnTo>
                    <a:pt x="4323" y="4094"/>
                  </a:lnTo>
                  <a:lnTo>
                    <a:pt x="4316" y="4088"/>
                  </a:lnTo>
                  <a:lnTo>
                    <a:pt x="4302" y="4074"/>
                  </a:lnTo>
                  <a:lnTo>
                    <a:pt x="4289" y="4061"/>
                  </a:lnTo>
                  <a:lnTo>
                    <a:pt x="4280" y="4048"/>
                  </a:lnTo>
                  <a:lnTo>
                    <a:pt x="4273" y="4038"/>
                  </a:lnTo>
                  <a:lnTo>
                    <a:pt x="4267" y="4028"/>
                  </a:lnTo>
                  <a:lnTo>
                    <a:pt x="4267" y="4028"/>
                  </a:lnTo>
                  <a:lnTo>
                    <a:pt x="4274" y="4031"/>
                  </a:lnTo>
                  <a:lnTo>
                    <a:pt x="4293" y="4039"/>
                  </a:lnTo>
                  <a:lnTo>
                    <a:pt x="4321" y="4047"/>
                  </a:lnTo>
                  <a:lnTo>
                    <a:pt x="4339" y="4051"/>
                  </a:lnTo>
                  <a:lnTo>
                    <a:pt x="4356" y="4054"/>
                  </a:lnTo>
                  <a:lnTo>
                    <a:pt x="4356" y="4054"/>
                  </a:lnTo>
                  <a:lnTo>
                    <a:pt x="4375" y="4056"/>
                  </a:lnTo>
                  <a:lnTo>
                    <a:pt x="4392" y="4057"/>
                  </a:lnTo>
                  <a:lnTo>
                    <a:pt x="4407" y="4055"/>
                  </a:lnTo>
                  <a:lnTo>
                    <a:pt x="4419" y="4053"/>
                  </a:lnTo>
                  <a:lnTo>
                    <a:pt x="4430" y="4051"/>
                  </a:lnTo>
                  <a:lnTo>
                    <a:pt x="4438" y="4049"/>
                  </a:lnTo>
                  <a:lnTo>
                    <a:pt x="4444" y="4046"/>
                  </a:lnTo>
                  <a:lnTo>
                    <a:pt x="4477" y="3775"/>
                  </a:lnTo>
                  <a:lnTo>
                    <a:pt x="4477" y="3775"/>
                  </a:lnTo>
                  <a:lnTo>
                    <a:pt x="4451" y="3776"/>
                  </a:lnTo>
                  <a:lnTo>
                    <a:pt x="4427" y="3775"/>
                  </a:lnTo>
                  <a:lnTo>
                    <a:pt x="4408" y="3773"/>
                  </a:lnTo>
                  <a:lnTo>
                    <a:pt x="4392" y="3768"/>
                  </a:lnTo>
                  <a:lnTo>
                    <a:pt x="4377" y="3762"/>
                  </a:lnTo>
                  <a:lnTo>
                    <a:pt x="4365" y="3755"/>
                  </a:lnTo>
                  <a:lnTo>
                    <a:pt x="4356" y="3747"/>
                  </a:lnTo>
                  <a:lnTo>
                    <a:pt x="4348" y="3739"/>
                  </a:lnTo>
                  <a:lnTo>
                    <a:pt x="4343" y="3731"/>
                  </a:lnTo>
                  <a:lnTo>
                    <a:pt x="4337" y="3722"/>
                  </a:lnTo>
                  <a:lnTo>
                    <a:pt x="4335" y="3713"/>
                  </a:lnTo>
                  <a:lnTo>
                    <a:pt x="4333" y="3705"/>
                  </a:lnTo>
                  <a:lnTo>
                    <a:pt x="4332" y="3697"/>
                  </a:lnTo>
                  <a:lnTo>
                    <a:pt x="4331" y="3691"/>
                  </a:lnTo>
                  <a:lnTo>
                    <a:pt x="4332" y="3682"/>
                  </a:lnTo>
                  <a:lnTo>
                    <a:pt x="4332" y="3682"/>
                  </a:lnTo>
                  <a:lnTo>
                    <a:pt x="4357" y="3677"/>
                  </a:lnTo>
                  <a:lnTo>
                    <a:pt x="4381" y="3671"/>
                  </a:lnTo>
                  <a:lnTo>
                    <a:pt x="4405" y="3663"/>
                  </a:lnTo>
                  <a:lnTo>
                    <a:pt x="4428" y="3656"/>
                  </a:lnTo>
                  <a:lnTo>
                    <a:pt x="4451" y="3647"/>
                  </a:lnTo>
                  <a:lnTo>
                    <a:pt x="4473" y="3637"/>
                  </a:lnTo>
                  <a:lnTo>
                    <a:pt x="4495" y="3626"/>
                  </a:lnTo>
                  <a:lnTo>
                    <a:pt x="4515" y="3613"/>
                  </a:lnTo>
                  <a:lnTo>
                    <a:pt x="4536" y="3601"/>
                  </a:lnTo>
                  <a:lnTo>
                    <a:pt x="4555" y="3588"/>
                  </a:lnTo>
                  <a:lnTo>
                    <a:pt x="4574" y="3573"/>
                  </a:lnTo>
                  <a:lnTo>
                    <a:pt x="4592" y="3558"/>
                  </a:lnTo>
                  <a:lnTo>
                    <a:pt x="4609" y="3543"/>
                  </a:lnTo>
                  <a:lnTo>
                    <a:pt x="4627" y="3526"/>
                  </a:lnTo>
                  <a:lnTo>
                    <a:pt x="4642" y="3510"/>
                  </a:lnTo>
                  <a:lnTo>
                    <a:pt x="4659" y="3493"/>
                  </a:lnTo>
                  <a:lnTo>
                    <a:pt x="4673" y="3474"/>
                  </a:lnTo>
                  <a:lnTo>
                    <a:pt x="4688" y="3456"/>
                  </a:lnTo>
                  <a:lnTo>
                    <a:pt x="4702" y="3437"/>
                  </a:lnTo>
                  <a:lnTo>
                    <a:pt x="4715" y="3418"/>
                  </a:lnTo>
                  <a:lnTo>
                    <a:pt x="4727" y="3399"/>
                  </a:lnTo>
                  <a:lnTo>
                    <a:pt x="4738" y="3379"/>
                  </a:lnTo>
                  <a:lnTo>
                    <a:pt x="4750" y="3360"/>
                  </a:lnTo>
                  <a:lnTo>
                    <a:pt x="4760" y="3339"/>
                  </a:lnTo>
                  <a:lnTo>
                    <a:pt x="4770" y="3319"/>
                  </a:lnTo>
                  <a:lnTo>
                    <a:pt x="4779" y="3298"/>
                  </a:lnTo>
                  <a:lnTo>
                    <a:pt x="4787" y="3278"/>
                  </a:lnTo>
                  <a:lnTo>
                    <a:pt x="4796" y="3257"/>
                  </a:lnTo>
                  <a:lnTo>
                    <a:pt x="4803" y="3237"/>
                  </a:lnTo>
                  <a:lnTo>
                    <a:pt x="4809" y="3217"/>
                  </a:lnTo>
                  <a:lnTo>
                    <a:pt x="4815" y="3196"/>
                  </a:lnTo>
                  <a:lnTo>
                    <a:pt x="4820" y="3177"/>
                  </a:lnTo>
                  <a:lnTo>
                    <a:pt x="4820" y="3177"/>
                  </a:lnTo>
                  <a:lnTo>
                    <a:pt x="4831" y="3183"/>
                  </a:lnTo>
                  <a:lnTo>
                    <a:pt x="4847" y="3189"/>
                  </a:lnTo>
                  <a:lnTo>
                    <a:pt x="4864" y="3195"/>
                  </a:lnTo>
                  <a:lnTo>
                    <a:pt x="4882" y="3200"/>
                  </a:lnTo>
                  <a:lnTo>
                    <a:pt x="4903" y="3203"/>
                  </a:lnTo>
                  <a:lnTo>
                    <a:pt x="4913" y="3204"/>
                  </a:lnTo>
                  <a:lnTo>
                    <a:pt x="4923" y="3205"/>
                  </a:lnTo>
                  <a:lnTo>
                    <a:pt x="4935" y="3204"/>
                  </a:lnTo>
                  <a:lnTo>
                    <a:pt x="4945" y="3203"/>
                  </a:lnTo>
                  <a:lnTo>
                    <a:pt x="4955" y="3201"/>
                  </a:lnTo>
                  <a:lnTo>
                    <a:pt x="4965" y="3198"/>
                  </a:lnTo>
                  <a:lnTo>
                    <a:pt x="4965" y="3198"/>
                  </a:lnTo>
                  <a:lnTo>
                    <a:pt x="4967" y="3170"/>
                  </a:lnTo>
                  <a:lnTo>
                    <a:pt x="4970" y="3103"/>
                  </a:lnTo>
                  <a:lnTo>
                    <a:pt x="4972" y="3067"/>
                  </a:lnTo>
                  <a:lnTo>
                    <a:pt x="4973" y="3033"/>
                  </a:lnTo>
                  <a:lnTo>
                    <a:pt x="4972" y="3005"/>
                  </a:lnTo>
                  <a:lnTo>
                    <a:pt x="4972" y="2995"/>
                  </a:lnTo>
                  <a:lnTo>
                    <a:pt x="4970" y="2989"/>
                  </a:lnTo>
                  <a:lnTo>
                    <a:pt x="4970" y="2989"/>
                  </a:lnTo>
                  <a:lnTo>
                    <a:pt x="4955" y="2987"/>
                  </a:lnTo>
                  <a:lnTo>
                    <a:pt x="4938" y="2984"/>
                  </a:lnTo>
                  <a:lnTo>
                    <a:pt x="4919" y="2979"/>
                  </a:lnTo>
                  <a:lnTo>
                    <a:pt x="4911" y="2976"/>
                  </a:lnTo>
                  <a:lnTo>
                    <a:pt x="4902" y="2973"/>
                  </a:lnTo>
                  <a:lnTo>
                    <a:pt x="4893" y="2968"/>
                  </a:lnTo>
                  <a:lnTo>
                    <a:pt x="4885" y="2964"/>
                  </a:lnTo>
                  <a:lnTo>
                    <a:pt x="4876" y="2958"/>
                  </a:lnTo>
                  <a:lnTo>
                    <a:pt x="4868" y="2951"/>
                  </a:lnTo>
                  <a:lnTo>
                    <a:pt x="4861" y="2944"/>
                  </a:lnTo>
                  <a:lnTo>
                    <a:pt x="4854" y="2935"/>
                  </a:lnTo>
                  <a:lnTo>
                    <a:pt x="4848" y="2926"/>
                  </a:lnTo>
                  <a:lnTo>
                    <a:pt x="4842" y="29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2" name="Freeform 30"/>
            <p:cNvSpPr>
              <a:spLocks/>
            </p:cNvSpPr>
            <p:nvPr userDrawn="1"/>
          </p:nvSpPr>
          <p:spPr bwMode="auto">
            <a:xfrm>
              <a:off x="882651" y="1427163"/>
              <a:ext cx="371475"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3" name="Freeform 31"/>
            <p:cNvSpPr>
              <a:spLocks/>
            </p:cNvSpPr>
            <p:nvPr userDrawn="1"/>
          </p:nvSpPr>
          <p:spPr bwMode="auto">
            <a:xfrm>
              <a:off x="800101" y="1114426"/>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5" name="Freeform 32"/>
            <p:cNvSpPr>
              <a:spLocks/>
            </p:cNvSpPr>
            <p:nvPr userDrawn="1"/>
          </p:nvSpPr>
          <p:spPr bwMode="auto">
            <a:xfrm>
              <a:off x="746126" y="1357313"/>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6" name="Freeform 33"/>
            <p:cNvSpPr>
              <a:spLocks/>
            </p:cNvSpPr>
            <p:nvPr userDrawn="1"/>
          </p:nvSpPr>
          <p:spPr bwMode="auto">
            <a:xfrm>
              <a:off x="741363" y="709613"/>
              <a:ext cx="39688"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7" name="Freeform 34"/>
            <p:cNvSpPr>
              <a:spLocks/>
            </p:cNvSpPr>
            <p:nvPr userDrawn="1"/>
          </p:nvSpPr>
          <p:spPr bwMode="auto">
            <a:xfrm>
              <a:off x="788988" y="698501"/>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8" name="Freeform 35"/>
            <p:cNvSpPr>
              <a:spLocks/>
            </p:cNvSpPr>
            <p:nvPr userDrawn="1"/>
          </p:nvSpPr>
          <p:spPr bwMode="auto">
            <a:xfrm>
              <a:off x="796926" y="701676"/>
              <a:ext cx="73025" cy="80963"/>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9" name="Freeform 36"/>
            <p:cNvSpPr>
              <a:spLocks/>
            </p:cNvSpPr>
            <p:nvPr userDrawn="1"/>
          </p:nvSpPr>
          <p:spPr bwMode="auto">
            <a:xfrm>
              <a:off x="803276" y="793751"/>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0" name="Freeform 37"/>
            <p:cNvSpPr>
              <a:spLocks/>
            </p:cNvSpPr>
            <p:nvPr userDrawn="1"/>
          </p:nvSpPr>
          <p:spPr bwMode="auto">
            <a:xfrm>
              <a:off x="806451" y="822326"/>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1" name="Freeform 38"/>
            <p:cNvSpPr>
              <a:spLocks/>
            </p:cNvSpPr>
            <p:nvPr userDrawn="1"/>
          </p:nvSpPr>
          <p:spPr bwMode="auto">
            <a:xfrm>
              <a:off x="803276" y="887413"/>
              <a:ext cx="77788"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2" name="Freeform 39"/>
            <p:cNvSpPr>
              <a:spLocks/>
            </p:cNvSpPr>
            <p:nvPr userDrawn="1"/>
          </p:nvSpPr>
          <p:spPr bwMode="auto">
            <a:xfrm>
              <a:off x="839788" y="912813"/>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3" name="Freeform 40"/>
            <p:cNvSpPr>
              <a:spLocks/>
            </p:cNvSpPr>
            <p:nvPr userDrawn="1"/>
          </p:nvSpPr>
          <p:spPr bwMode="auto">
            <a:xfrm>
              <a:off x="874713" y="668338"/>
              <a:ext cx="26988" cy="123825"/>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4" name="Freeform 41"/>
            <p:cNvSpPr>
              <a:spLocks/>
            </p:cNvSpPr>
            <p:nvPr userDrawn="1"/>
          </p:nvSpPr>
          <p:spPr bwMode="auto">
            <a:xfrm>
              <a:off x="903288" y="704851"/>
              <a:ext cx="80963" cy="58738"/>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5" name="Freeform 42"/>
            <p:cNvSpPr>
              <a:spLocks/>
            </p:cNvSpPr>
            <p:nvPr userDrawn="1"/>
          </p:nvSpPr>
          <p:spPr bwMode="auto">
            <a:xfrm>
              <a:off x="1004888" y="627063"/>
              <a:ext cx="158750"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6" name="Freeform 43"/>
            <p:cNvSpPr>
              <a:spLocks/>
            </p:cNvSpPr>
            <p:nvPr userDrawn="1"/>
          </p:nvSpPr>
          <p:spPr bwMode="auto">
            <a:xfrm>
              <a:off x="1133476" y="714376"/>
              <a:ext cx="193675" cy="33338"/>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7" name="Freeform 44"/>
            <p:cNvSpPr>
              <a:spLocks/>
            </p:cNvSpPr>
            <p:nvPr userDrawn="1"/>
          </p:nvSpPr>
          <p:spPr bwMode="auto">
            <a:xfrm>
              <a:off x="1195388" y="796926"/>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8" name="Freeform 45"/>
            <p:cNvSpPr>
              <a:spLocks/>
            </p:cNvSpPr>
            <p:nvPr userDrawn="1"/>
          </p:nvSpPr>
          <p:spPr bwMode="auto">
            <a:xfrm>
              <a:off x="1228726" y="1074738"/>
              <a:ext cx="1588"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9" name="Freeform 46"/>
            <p:cNvSpPr>
              <a:spLocks/>
            </p:cNvSpPr>
            <p:nvPr userDrawn="1"/>
          </p:nvSpPr>
          <p:spPr bwMode="auto">
            <a:xfrm>
              <a:off x="981076" y="757238"/>
              <a:ext cx="20638" cy="12700"/>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0" name="Freeform 47"/>
            <p:cNvSpPr>
              <a:spLocks/>
            </p:cNvSpPr>
            <p:nvPr userDrawn="1"/>
          </p:nvSpPr>
          <p:spPr bwMode="auto">
            <a:xfrm>
              <a:off x="703263" y="714376"/>
              <a:ext cx="657225" cy="776288"/>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grpSp>
      <p:sp>
        <p:nvSpPr>
          <p:cNvPr id="11" name="Alaotsikko 2"/>
          <p:cNvSpPr>
            <a:spLocks noGrp="1"/>
          </p:cNvSpPr>
          <p:nvPr userDrawn="1">
            <p:ph type="subTitle" idx="1"/>
          </p:nvPr>
        </p:nvSpPr>
        <p:spPr>
          <a:xfrm>
            <a:off x="911424" y="5419437"/>
            <a:ext cx="7776864" cy="889884"/>
          </a:xfrm>
        </p:spPr>
        <p:txBody>
          <a:bodyPr>
            <a:normAutofit/>
          </a:bodyPr>
          <a:lstStyle>
            <a:lvl1pPr marL="0" indent="0" algn="l">
              <a:spcBef>
                <a:spcPts val="0"/>
              </a:spcBef>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10" name="Otsikko 1"/>
          <p:cNvSpPr>
            <a:spLocks noGrp="1"/>
          </p:cNvSpPr>
          <p:nvPr userDrawn="1">
            <p:ph type="ctrTitle"/>
          </p:nvPr>
        </p:nvSpPr>
        <p:spPr>
          <a:xfrm>
            <a:off x="911424" y="2468894"/>
            <a:ext cx="7776864" cy="2794037"/>
          </a:xfrm>
        </p:spPr>
        <p:txBody>
          <a:bodyPr anchor="b" anchorCtr="0">
            <a:noAutofit/>
          </a:bodyPr>
          <a:lstStyle>
            <a:lvl1pPr algn="l">
              <a:defRPr sz="5333">
                <a:solidFill>
                  <a:srgbClr val="FFFFFF"/>
                </a:solidFill>
              </a:defRPr>
            </a:lvl1pPr>
          </a:lstStyle>
          <a:p>
            <a:r>
              <a:rPr lang="fi-FI" dirty="0"/>
              <a:t>Muokkaa </a:t>
            </a:r>
            <a:r>
              <a:rPr lang="fi-FI" dirty="0" err="1"/>
              <a:t>perustyyl</a:t>
            </a:r>
            <a:r>
              <a:rPr lang="fi-FI" dirty="0"/>
              <a:t>. </a:t>
            </a:r>
            <a:r>
              <a:rPr lang="fi-FI" dirty="0" err="1"/>
              <a:t>napsautt</a:t>
            </a:r>
            <a:r>
              <a:rPr lang="fi-FI" dirty="0"/>
              <a:t>.</a:t>
            </a:r>
          </a:p>
        </p:txBody>
      </p:sp>
      <p:pic>
        <p:nvPicPr>
          <p:cNvPr id="54" name="Kuva 53" descr="Kulttuuripoliittinen selonteko -nimitunnus.">
            <a:extLst>
              <a:ext uri="{FF2B5EF4-FFF2-40B4-BE49-F238E27FC236}">
                <a16:creationId xmlns:a16="http://schemas.microsoft.com/office/drawing/2014/main" id="{D95C6B61-6B2D-3AC2-0A6A-850E80155A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24186" y="1092009"/>
            <a:ext cx="4554665" cy="670842"/>
          </a:xfrm>
          <a:prstGeom prst="rect">
            <a:avLst/>
          </a:prstGeom>
        </p:spPr>
      </p:pic>
    </p:spTree>
    <p:extLst>
      <p:ext uri="{BB962C8B-B14F-4D97-AF65-F5344CB8AC3E}">
        <p14:creationId xmlns:p14="http://schemas.microsoft.com/office/powerpoint/2010/main" val="4159938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Pääotsikko_valkoinen">
    <p:spTree>
      <p:nvGrpSpPr>
        <p:cNvPr id="1" name=""/>
        <p:cNvGrpSpPr/>
        <p:nvPr/>
      </p:nvGrpSpPr>
      <p:grpSpPr>
        <a:xfrm>
          <a:off x="0" y="0"/>
          <a:ext cx="0" cy="0"/>
          <a:chOff x="0" y="0"/>
          <a:chExt cx="0" cy="0"/>
        </a:xfrm>
      </p:grpSpPr>
      <p:grpSp>
        <p:nvGrpSpPr>
          <p:cNvPr id="2" name="Group 5">
            <a:extLst>
              <a:ext uri="{C183D7F6-B498-43B3-948B-1728B52AA6E4}">
                <adec:decorative xmlns:adec="http://schemas.microsoft.com/office/drawing/2017/decorative" val="1"/>
              </a:ext>
            </a:extLst>
          </p:cNvPr>
          <p:cNvGrpSpPr>
            <a:grpSpLocks noChangeAspect="1"/>
          </p:cNvGrpSpPr>
          <p:nvPr userDrawn="1"/>
        </p:nvGrpSpPr>
        <p:grpSpPr bwMode="auto">
          <a:xfrm>
            <a:off x="6375583" y="0"/>
            <a:ext cx="5818719" cy="6858003"/>
            <a:chOff x="3008" y="0"/>
            <a:chExt cx="2749" cy="3240"/>
          </a:xfrm>
        </p:grpSpPr>
        <p:sp>
          <p:nvSpPr>
            <p:cNvPr id="12" name="Freeform 6"/>
            <p:cNvSpPr>
              <a:spLocks/>
            </p:cNvSpPr>
            <p:nvPr userDrawn="1"/>
          </p:nvSpPr>
          <p:spPr bwMode="auto">
            <a:xfrm>
              <a:off x="4230" y="2293"/>
              <a:ext cx="1527" cy="947"/>
            </a:xfrm>
            <a:custGeom>
              <a:avLst/>
              <a:gdLst>
                <a:gd name="T0" fmla="*/ 1527 w 1527"/>
                <a:gd name="T1" fmla="*/ 947 h 947"/>
                <a:gd name="T2" fmla="*/ 1527 w 1527"/>
                <a:gd name="T3" fmla="*/ 491 h 947"/>
                <a:gd name="T4" fmla="*/ 1527 w 1527"/>
                <a:gd name="T5" fmla="*/ 491 h 947"/>
                <a:gd name="T6" fmla="*/ 1291 w 1527"/>
                <a:gd name="T7" fmla="*/ 382 h 947"/>
                <a:gd name="T8" fmla="*/ 1175 w 1527"/>
                <a:gd name="T9" fmla="*/ 327 h 947"/>
                <a:gd name="T10" fmla="*/ 1118 w 1527"/>
                <a:gd name="T11" fmla="*/ 299 h 947"/>
                <a:gd name="T12" fmla="*/ 1060 w 1527"/>
                <a:gd name="T13" fmla="*/ 270 h 947"/>
                <a:gd name="T14" fmla="*/ 1003 w 1527"/>
                <a:gd name="T15" fmla="*/ 241 h 947"/>
                <a:gd name="T16" fmla="*/ 946 w 1527"/>
                <a:gd name="T17" fmla="*/ 210 h 947"/>
                <a:gd name="T18" fmla="*/ 889 w 1527"/>
                <a:gd name="T19" fmla="*/ 179 h 947"/>
                <a:gd name="T20" fmla="*/ 833 w 1527"/>
                <a:gd name="T21" fmla="*/ 146 h 947"/>
                <a:gd name="T22" fmla="*/ 777 w 1527"/>
                <a:gd name="T23" fmla="*/ 111 h 947"/>
                <a:gd name="T24" fmla="*/ 722 w 1527"/>
                <a:gd name="T25" fmla="*/ 76 h 947"/>
                <a:gd name="T26" fmla="*/ 667 w 1527"/>
                <a:gd name="T27" fmla="*/ 39 h 947"/>
                <a:gd name="T28" fmla="*/ 612 w 1527"/>
                <a:gd name="T29" fmla="*/ 0 h 947"/>
                <a:gd name="T30" fmla="*/ 612 w 1527"/>
                <a:gd name="T31" fmla="*/ 0 h 947"/>
                <a:gd name="T32" fmla="*/ 569 w 1527"/>
                <a:gd name="T33" fmla="*/ 70 h 947"/>
                <a:gd name="T34" fmla="*/ 527 w 1527"/>
                <a:gd name="T35" fmla="*/ 137 h 947"/>
                <a:gd name="T36" fmla="*/ 486 w 1527"/>
                <a:gd name="T37" fmla="*/ 202 h 947"/>
                <a:gd name="T38" fmla="*/ 444 w 1527"/>
                <a:gd name="T39" fmla="*/ 265 h 947"/>
                <a:gd name="T40" fmla="*/ 363 w 1527"/>
                <a:gd name="T41" fmla="*/ 386 h 947"/>
                <a:gd name="T42" fmla="*/ 283 w 1527"/>
                <a:gd name="T43" fmla="*/ 502 h 947"/>
                <a:gd name="T44" fmla="*/ 207 w 1527"/>
                <a:gd name="T45" fmla="*/ 614 h 947"/>
                <a:gd name="T46" fmla="*/ 170 w 1527"/>
                <a:gd name="T47" fmla="*/ 669 h 947"/>
                <a:gd name="T48" fmla="*/ 134 w 1527"/>
                <a:gd name="T49" fmla="*/ 724 h 947"/>
                <a:gd name="T50" fmla="*/ 99 w 1527"/>
                <a:gd name="T51" fmla="*/ 779 h 947"/>
                <a:gd name="T52" fmla="*/ 65 w 1527"/>
                <a:gd name="T53" fmla="*/ 835 h 947"/>
                <a:gd name="T54" fmla="*/ 32 w 1527"/>
                <a:gd name="T55" fmla="*/ 890 h 947"/>
                <a:gd name="T56" fmla="*/ 0 w 1527"/>
                <a:gd name="T57" fmla="*/ 947 h 947"/>
                <a:gd name="T58" fmla="*/ 1527 w 1527"/>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947">
                  <a:moveTo>
                    <a:pt x="1527" y="947"/>
                  </a:moveTo>
                  <a:lnTo>
                    <a:pt x="1527" y="491"/>
                  </a:lnTo>
                  <a:lnTo>
                    <a:pt x="1527" y="491"/>
                  </a:lnTo>
                  <a:lnTo>
                    <a:pt x="1291" y="382"/>
                  </a:lnTo>
                  <a:lnTo>
                    <a:pt x="1175" y="327"/>
                  </a:lnTo>
                  <a:lnTo>
                    <a:pt x="1118" y="299"/>
                  </a:lnTo>
                  <a:lnTo>
                    <a:pt x="1060" y="270"/>
                  </a:lnTo>
                  <a:lnTo>
                    <a:pt x="1003" y="241"/>
                  </a:lnTo>
                  <a:lnTo>
                    <a:pt x="946" y="210"/>
                  </a:lnTo>
                  <a:lnTo>
                    <a:pt x="889" y="179"/>
                  </a:lnTo>
                  <a:lnTo>
                    <a:pt x="833" y="146"/>
                  </a:lnTo>
                  <a:lnTo>
                    <a:pt x="777" y="111"/>
                  </a:lnTo>
                  <a:lnTo>
                    <a:pt x="722" y="76"/>
                  </a:lnTo>
                  <a:lnTo>
                    <a:pt x="667" y="39"/>
                  </a:lnTo>
                  <a:lnTo>
                    <a:pt x="612" y="0"/>
                  </a:lnTo>
                  <a:lnTo>
                    <a:pt x="612" y="0"/>
                  </a:lnTo>
                  <a:lnTo>
                    <a:pt x="569" y="70"/>
                  </a:lnTo>
                  <a:lnTo>
                    <a:pt x="527" y="137"/>
                  </a:lnTo>
                  <a:lnTo>
                    <a:pt x="486" y="202"/>
                  </a:lnTo>
                  <a:lnTo>
                    <a:pt x="444" y="265"/>
                  </a:lnTo>
                  <a:lnTo>
                    <a:pt x="363" y="386"/>
                  </a:lnTo>
                  <a:lnTo>
                    <a:pt x="283" y="502"/>
                  </a:lnTo>
                  <a:lnTo>
                    <a:pt x="207" y="614"/>
                  </a:lnTo>
                  <a:lnTo>
                    <a:pt x="170" y="669"/>
                  </a:lnTo>
                  <a:lnTo>
                    <a:pt x="134" y="724"/>
                  </a:lnTo>
                  <a:lnTo>
                    <a:pt x="99" y="779"/>
                  </a:lnTo>
                  <a:lnTo>
                    <a:pt x="65" y="835"/>
                  </a:lnTo>
                  <a:lnTo>
                    <a:pt x="32" y="890"/>
                  </a:lnTo>
                  <a:lnTo>
                    <a:pt x="0" y="947"/>
                  </a:lnTo>
                  <a:lnTo>
                    <a:pt x="1527"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1" name="Freeform 7"/>
            <p:cNvSpPr>
              <a:spLocks/>
            </p:cNvSpPr>
            <p:nvPr userDrawn="1"/>
          </p:nvSpPr>
          <p:spPr bwMode="auto">
            <a:xfrm>
              <a:off x="4842" y="1664"/>
              <a:ext cx="915" cy="1053"/>
            </a:xfrm>
            <a:custGeom>
              <a:avLst/>
              <a:gdLst>
                <a:gd name="T0" fmla="*/ 915 w 915"/>
                <a:gd name="T1" fmla="*/ 0 h 1053"/>
                <a:gd name="T2" fmla="*/ 915 w 915"/>
                <a:gd name="T3" fmla="*/ 0 h 1053"/>
                <a:gd name="T4" fmla="*/ 854 w 915"/>
                <a:gd name="T5" fmla="*/ 29 h 1053"/>
                <a:gd name="T6" fmla="*/ 795 w 915"/>
                <a:gd name="T7" fmla="*/ 62 h 1053"/>
                <a:gd name="T8" fmla="*/ 735 w 915"/>
                <a:gd name="T9" fmla="*/ 97 h 1053"/>
                <a:gd name="T10" fmla="*/ 675 w 915"/>
                <a:gd name="T11" fmla="*/ 133 h 1053"/>
                <a:gd name="T12" fmla="*/ 617 w 915"/>
                <a:gd name="T13" fmla="*/ 171 h 1053"/>
                <a:gd name="T14" fmla="*/ 559 w 915"/>
                <a:gd name="T15" fmla="*/ 210 h 1053"/>
                <a:gd name="T16" fmla="*/ 500 w 915"/>
                <a:gd name="T17" fmla="*/ 251 h 1053"/>
                <a:gd name="T18" fmla="*/ 443 w 915"/>
                <a:gd name="T19" fmla="*/ 294 h 1053"/>
                <a:gd name="T20" fmla="*/ 329 w 915"/>
                <a:gd name="T21" fmla="*/ 378 h 1053"/>
                <a:gd name="T22" fmla="*/ 218 w 915"/>
                <a:gd name="T23" fmla="*/ 465 h 1053"/>
                <a:gd name="T24" fmla="*/ 108 w 915"/>
                <a:gd name="T25" fmla="*/ 549 h 1053"/>
                <a:gd name="T26" fmla="*/ 53 w 915"/>
                <a:gd name="T27" fmla="*/ 589 h 1053"/>
                <a:gd name="T28" fmla="*/ 0 w 915"/>
                <a:gd name="T29" fmla="*/ 629 h 1053"/>
                <a:gd name="T30" fmla="*/ 0 w 915"/>
                <a:gd name="T31" fmla="*/ 629 h 1053"/>
                <a:gd name="T32" fmla="*/ 0 w 915"/>
                <a:gd name="T33" fmla="*/ 629 h 1053"/>
                <a:gd name="T34" fmla="*/ 53 w 915"/>
                <a:gd name="T35" fmla="*/ 667 h 1053"/>
                <a:gd name="T36" fmla="*/ 107 w 915"/>
                <a:gd name="T37" fmla="*/ 704 h 1053"/>
                <a:gd name="T38" fmla="*/ 161 w 915"/>
                <a:gd name="T39" fmla="*/ 739 h 1053"/>
                <a:gd name="T40" fmla="*/ 216 w 915"/>
                <a:gd name="T41" fmla="*/ 774 h 1053"/>
                <a:gd name="T42" fmla="*/ 272 w 915"/>
                <a:gd name="T43" fmla="*/ 808 h 1053"/>
                <a:gd name="T44" fmla="*/ 328 w 915"/>
                <a:gd name="T45" fmla="*/ 839 h 1053"/>
                <a:gd name="T46" fmla="*/ 384 w 915"/>
                <a:gd name="T47" fmla="*/ 870 h 1053"/>
                <a:gd name="T48" fmla="*/ 442 w 915"/>
                <a:gd name="T49" fmla="*/ 899 h 1053"/>
                <a:gd name="T50" fmla="*/ 500 w 915"/>
                <a:gd name="T51" fmla="*/ 926 h 1053"/>
                <a:gd name="T52" fmla="*/ 559 w 915"/>
                <a:gd name="T53" fmla="*/ 951 h 1053"/>
                <a:gd name="T54" fmla="*/ 617 w 915"/>
                <a:gd name="T55" fmla="*/ 973 h 1053"/>
                <a:gd name="T56" fmla="*/ 675 w 915"/>
                <a:gd name="T57" fmla="*/ 994 h 1053"/>
                <a:gd name="T58" fmla="*/ 735 w 915"/>
                <a:gd name="T59" fmla="*/ 1012 h 1053"/>
                <a:gd name="T60" fmla="*/ 795 w 915"/>
                <a:gd name="T61" fmla="*/ 1028 h 1053"/>
                <a:gd name="T62" fmla="*/ 854 w 915"/>
                <a:gd name="T63" fmla="*/ 1042 h 1053"/>
                <a:gd name="T64" fmla="*/ 885 w 915"/>
                <a:gd name="T65" fmla="*/ 1048 h 1053"/>
                <a:gd name="T66" fmla="*/ 915 w 915"/>
                <a:gd name="T67" fmla="*/ 1053 h 1053"/>
                <a:gd name="T68" fmla="*/ 915 w 915"/>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5" h="1053">
                  <a:moveTo>
                    <a:pt x="915" y="0"/>
                  </a:moveTo>
                  <a:lnTo>
                    <a:pt x="915" y="0"/>
                  </a:lnTo>
                  <a:lnTo>
                    <a:pt x="854" y="29"/>
                  </a:lnTo>
                  <a:lnTo>
                    <a:pt x="795" y="62"/>
                  </a:lnTo>
                  <a:lnTo>
                    <a:pt x="735" y="97"/>
                  </a:lnTo>
                  <a:lnTo>
                    <a:pt x="675" y="133"/>
                  </a:lnTo>
                  <a:lnTo>
                    <a:pt x="617" y="171"/>
                  </a:lnTo>
                  <a:lnTo>
                    <a:pt x="559" y="210"/>
                  </a:lnTo>
                  <a:lnTo>
                    <a:pt x="500" y="251"/>
                  </a:lnTo>
                  <a:lnTo>
                    <a:pt x="443" y="294"/>
                  </a:lnTo>
                  <a:lnTo>
                    <a:pt x="329" y="378"/>
                  </a:lnTo>
                  <a:lnTo>
                    <a:pt x="218" y="465"/>
                  </a:lnTo>
                  <a:lnTo>
                    <a:pt x="108" y="549"/>
                  </a:lnTo>
                  <a:lnTo>
                    <a:pt x="53" y="589"/>
                  </a:lnTo>
                  <a:lnTo>
                    <a:pt x="0" y="629"/>
                  </a:lnTo>
                  <a:lnTo>
                    <a:pt x="0" y="629"/>
                  </a:lnTo>
                  <a:lnTo>
                    <a:pt x="0" y="629"/>
                  </a:lnTo>
                  <a:lnTo>
                    <a:pt x="53" y="667"/>
                  </a:lnTo>
                  <a:lnTo>
                    <a:pt x="107" y="704"/>
                  </a:lnTo>
                  <a:lnTo>
                    <a:pt x="161" y="739"/>
                  </a:lnTo>
                  <a:lnTo>
                    <a:pt x="216" y="774"/>
                  </a:lnTo>
                  <a:lnTo>
                    <a:pt x="272" y="808"/>
                  </a:lnTo>
                  <a:lnTo>
                    <a:pt x="328" y="839"/>
                  </a:lnTo>
                  <a:lnTo>
                    <a:pt x="384" y="870"/>
                  </a:lnTo>
                  <a:lnTo>
                    <a:pt x="442" y="899"/>
                  </a:lnTo>
                  <a:lnTo>
                    <a:pt x="500" y="926"/>
                  </a:lnTo>
                  <a:lnTo>
                    <a:pt x="559" y="951"/>
                  </a:lnTo>
                  <a:lnTo>
                    <a:pt x="617" y="973"/>
                  </a:lnTo>
                  <a:lnTo>
                    <a:pt x="675" y="994"/>
                  </a:lnTo>
                  <a:lnTo>
                    <a:pt x="735" y="1012"/>
                  </a:lnTo>
                  <a:lnTo>
                    <a:pt x="795" y="1028"/>
                  </a:lnTo>
                  <a:lnTo>
                    <a:pt x="854" y="1042"/>
                  </a:lnTo>
                  <a:lnTo>
                    <a:pt x="885" y="1048"/>
                  </a:lnTo>
                  <a:lnTo>
                    <a:pt x="915" y="1053"/>
                  </a:lnTo>
                  <a:lnTo>
                    <a:pt x="915"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2" name="Freeform 8"/>
            <p:cNvSpPr>
              <a:spLocks/>
            </p:cNvSpPr>
            <p:nvPr userDrawn="1"/>
          </p:nvSpPr>
          <p:spPr bwMode="auto">
            <a:xfrm>
              <a:off x="3761" y="0"/>
              <a:ext cx="1602" cy="2293"/>
            </a:xfrm>
            <a:custGeom>
              <a:avLst/>
              <a:gdLst>
                <a:gd name="T0" fmla="*/ 46 w 1602"/>
                <a:gd name="T1" fmla="*/ 0 h 2293"/>
                <a:gd name="T2" fmla="*/ 27 w 1602"/>
                <a:gd name="T3" fmla="*/ 79 h 2293"/>
                <a:gd name="T4" fmla="*/ 13 w 1602"/>
                <a:gd name="T5" fmla="*/ 158 h 2293"/>
                <a:gd name="T6" fmla="*/ 5 w 1602"/>
                <a:gd name="T7" fmla="*/ 236 h 2293"/>
                <a:gd name="T8" fmla="*/ 0 w 1602"/>
                <a:gd name="T9" fmla="*/ 315 h 2293"/>
                <a:gd name="T10" fmla="*/ 1 w 1602"/>
                <a:gd name="T11" fmla="*/ 394 h 2293"/>
                <a:gd name="T12" fmla="*/ 7 w 1602"/>
                <a:gd name="T13" fmla="*/ 473 h 2293"/>
                <a:gd name="T14" fmla="*/ 16 w 1602"/>
                <a:gd name="T15" fmla="*/ 551 h 2293"/>
                <a:gd name="T16" fmla="*/ 27 w 1602"/>
                <a:gd name="T17" fmla="*/ 630 h 2293"/>
                <a:gd name="T18" fmla="*/ 43 w 1602"/>
                <a:gd name="T19" fmla="*/ 708 h 2293"/>
                <a:gd name="T20" fmla="*/ 80 w 1602"/>
                <a:gd name="T21" fmla="*/ 862 h 2293"/>
                <a:gd name="T22" fmla="*/ 124 w 1602"/>
                <a:gd name="T23" fmla="*/ 1014 h 2293"/>
                <a:gd name="T24" fmla="*/ 195 w 1602"/>
                <a:gd name="T25" fmla="*/ 1236 h 2293"/>
                <a:gd name="T26" fmla="*/ 209 w 1602"/>
                <a:gd name="T27" fmla="*/ 1277 h 2293"/>
                <a:gd name="T28" fmla="*/ 242 w 1602"/>
                <a:gd name="T29" fmla="*/ 1358 h 2293"/>
                <a:gd name="T30" fmla="*/ 279 w 1602"/>
                <a:gd name="T31" fmla="*/ 1437 h 2293"/>
                <a:gd name="T32" fmla="*/ 322 w 1602"/>
                <a:gd name="T33" fmla="*/ 1514 h 2293"/>
                <a:gd name="T34" fmla="*/ 369 w 1602"/>
                <a:gd name="T35" fmla="*/ 1590 h 2293"/>
                <a:gd name="T36" fmla="*/ 420 w 1602"/>
                <a:gd name="T37" fmla="*/ 1662 h 2293"/>
                <a:gd name="T38" fmla="*/ 474 w 1602"/>
                <a:gd name="T39" fmla="*/ 1733 h 2293"/>
                <a:gd name="T40" fmla="*/ 531 w 1602"/>
                <a:gd name="T41" fmla="*/ 1801 h 2293"/>
                <a:gd name="T42" fmla="*/ 590 w 1602"/>
                <a:gd name="T43" fmla="*/ 1869 h 2293"/>
                <a:gd name="T44" fmla="*/ 652 w 1602"/>
                <a:gd name="T45" fmla="*/ 1933 h 2293"/>
                <a:gd name="T46" fmla="*/ 749 w 1602"/>
                <a:gd name="T47" fmla="*/ 2025 h 2293"/>
                <a:gd name="T48" fmla="*/ 881 w 1602"/>
                <a:gd name="T49" fmla="*/ 2139 h 2293"/>
                <a:gd name="T50" fmla="*/ 1014 w 1602"/>
                <a:gd name="T51" fmla="*/ 2244 h 2293"/>
                <a:gd name="T52" fmla="*/ 1081 w 1602"/>
                <a:gd name="T53" fmla="*/ 2293 h 2293"/>
                <a:gd name="T54" fmla="*/ 1107 w 1602"/>
                <a:gd name="T55" fmla="*/ 2266 h 2293"/>
                <a:gd name="T56" fmla="*/ 1157 w 1602"/>
                <a:gd name="T57" fmla="*/ 2210 h 2293"/>
                <a:gd name="T58" fmla="*/ 1206 w 1602"/>
                <a:gd name="T59" fmla="*/ 2151 h 2293"/>
                <a:gd name="T60" fmla="*/ 1249 w 1602"/>
                <a:gd name="T61" fmla="*/ 2090 h 2293"/>
                <a:gd name="T62" fmla="*/ 1290 w 1602"/>
                <a:gd name="T63" fmla="*/ 2027 h 2293"/>
                <a:gd name="T64" fmla="*/ 1328 w 1602"/>
                <a:gd name="T65" fmla="*/ 1963 h 2293"/>
                <a:gd name="T66" fmla="*/ 1363 w 1602"/>
                <a:gd name="T67" fmla="*/ 1898 h 2293"/>
                <a:gd name="T68" fmla="*/ 1396 w 1602"/>
                <a:gd name="T69" fmla="*/ 1830 h 2293"/>
                <a:gd name="T70" fmla="*/ 1425 w 1602"/>
                <a:gd name="T71" fmla="*/ 1762 h 2293"/>
                <a:gd name="T72" fmla="*/ 1452 w 1602"/>
                <a:gd name="T73" fmla="*/ 1692 h 2293"/>
                <a:gd name="T74" fmla="*/ 1475 w 1602"/>
                <a:gd name="T75" fmla="*/ 1620 h 2293"/>
                <a:gd name="T76" fmla="*/ 1508 w 1602"/>
                <a:gd name="T77" fmla="*/ 1511 h 2293"/>
                <a:gd name="T78" fmla="*/ 1542 w 1602"/>
                <a:gd name="T79" fmla="*/ 1362 h 2293"/>
                <a:gd name="T80" fmla="*/ 1568 w 1602"/>
                <a:gd name="T81" fmla="*/ 1211 h 2293"/>
                <a:gd name="T82" fmla="*/ 1586 w 1602"/>
                <a:gd name="T83" fmla="*/ 1058 h 2293"/>
                <a:gd name="T84" fmla="*/ 1597 w 1602"/>
                <a:gd name="T85" fmla="*/ 902 h 2293"/>
                <a:gd name="T86" fmla="*/ 1602 w 1602"/>
                <a:gd name="T87" fmla="*/ 747 h 2293"/>
                <a:gd name="T88" fmla="*/ 1601 w 1602"/>
                <a:gd name="T89" fmla="*/ 593 h 2293"/>
                <a:gd name="T90" fmla="*/ 1597 w 1602"/>
                <a:gd name="T91" fmla="*/ 440 h 2293"/>
                <a:gd name="T92" fmla="*/ 1588 w 1602"/>
                <a:gd name="T93" fmla="*/ 290 h 2293"/>
                <a:gd name="T94" fmla="*/ 1577 w 1602"/>
                <a:gd name="T95" fmla="*/ 143 h 2293"/>
                <a:gd name="T96" fmla="*/ 46 w 1602"/>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2" h="2293">
                  <a:moveTo>
                    <a:pt x="46" y="0"/>
                  </a:moveTo>
                  <a:lnTo>
                    <a:pt x="46" y="0"/>
                  </a:lnTo>
                  <a:lnTo>
                    <a:pt x="36" y="39"/>
                  </a:lnTo>
                  <a:lnTo>
                    <a:pt x="27" y="79"/>
                  </a:lnTo>
                  <a:lnTo>
                    <a:pt x="19" y="118"/>
                  </a:lnTo>
                  <a:lnTo>
                    <a:pt x="13" y="158"/>
                  </a:lnTo>
                  <a:lnTo>
                    <a:pt x="8" y="197"/>
                  </a:lnTo>
                  <a:lnTo>
                    <a:pt x="5" y="236"/>
                  </a:lnTo>
                  <a:lnTo>
                    <a:pt x="2" y="276"/>
                  </a:lnTo>
                  <a:lnTo>
                    <a:pt x="0" y="315"/>
                  </a:lnTo>
                  <a:lnTo>
                    <a:pt x="0" y="354"/>
                  </a:lnTo>
                  <a:lnTo>
                    <a:pt x="1" y="394"/>
                  </a:lnTo>
                  <a:lnTo>
                    <a:pt x="4" y="433"/>
                  </a:lnTo>
                  <a:lnTo>
                    <a:pt x="7" y="473"/>
                  </a:lnTo>
                  <a:lnTo>
                    <a:pt x="10" y="512"/>
                  </a:lnTo>
                  <a:lnTo>
                    <a:pt x="16" y="551"/>
                  </a:lnTo>
                  <a:lnTo>
                    <a:pt x="22" y="591"/>
                  </a:lnTo>
                  <a:lnTo>
                    <a:pt x="27" y="630"/>
                  </a:lnTo>
                  <a:lnTo>
                    <a:pt x="35" y="668"/>
                  </a:lnTo>
                  <a:lnTo>
                    <a:pt x="43" y="708"/>
                  </a:lnTo>
                  <a:lnTo>
                    <a:pt x="60" y="785"/>
                  </a:lnTo>
                  <a:lnTo>
                    <a:pt x="80" y="862"/>
                  </a:lnTo>
                  <a:lnTo>
                    <a:pt x="101" y="938"/>
                  </a:lnTo>
                  <a:lnTo>
                    <a:pt x="124" y="1014"/>
                  </a:lnTo>
                  <a:lnTo>
                    <a:pt x="147" y="1089"/>
                  </a:lnTo>
                  <a:lnTo>
                    <a:pt x="195" y="1236"/>
                  </a:lnTo>
                  <a:lnTo>
                    <a:pt x="195" y="1236"/>
                  </a:lnTo>
                  <a:lnTo>
                    <a:pt x="209" y="1277"/>
                  </a:lnTo>
                  <a:lnTo>
                    <a:pt x="224" y="1319"/>
                  </a:lnTo>
                  <a:lnTo>
                    <a:pt x="242" y="1358"/>
                  </a:lnTo>
                  <a:lnTo>
                    <a:pt x="260" y="1398"/>
                  </a:lnTo>
                  <a:lnTo>
                    <a:pt x="279" y="1437"/>
                  </a:lnTo>
                  <a:lnTo>
                    <a:pt x="299" y="1476"/>
                  </a:lnTo>
                  <a:lnTo>
                    <a:pt x="322" y="1514"/>
                  </a:lnTo>
                  <a:lnTo>
                    <a:pt x="344" y="1551"/>
                  </a:lnTo>
                  <a:lnTo>
                    <a:pt x="369" y="1590"/>
                  </a:lnTo>
                  <a:lnTo>
                    <a:pt x="394" y="1626"/>
                  </a:lnTo>
                  <a:lnTo>
                    <a:pt x="420" y="1662"/>
                  </a:lnTo>
                  <a:lnTo>
                    <a:pt x="445" y="1698"/>
                  </a:lnTo>
                  <a:lnTo>
                    <a:pt x="474" y="1733"/>
                  </a:lnTo>
                  <a:lnTo>
                    <a:pt x="502" y="1767"/>
                  </a:lnTo>
                  <a:lnTo>
                    <a:pt x="531" y="1801"/>
                  </a:lnTo>
                  <a:lnTo>
                    <a:pt x="560" y="1835"/>
                  </a:lnTo>
                  <a:lnTo>
                    <a:pt x="590" y="1869"/>
                  </a:lnTo>
                  <a:lnTo>
                    <a:pt x="621" y="1900"/>
                  </a:lnTo>
                  <a:lnTo>
                    <a:pt x="652" y="1933"/>
                  </a:lnTo>
                  <a:lnTo>
                    <a:pt x="685" y="1963"/>
                  </a:lnTo>
                  <a:lnTo>
                    <a:pt x="749" y="2025"/>
                  </a:lnTo>
                  <a:lnTo>
                    <a:pt x="814" y="2084"/>
                  </a:lnTo>
                  <a:lnTo>
                    <a:pt x="881" y="2139"/>
                  </a:lnTo>
                  <a:lnTo>
                    <a:pt x="948" y="2193"/>
                  </a:lnTo>
                  <a:lnTo>
                    <a:pt x="1014" y="2244"/>
                  </a:lnTo>
                  <a:lnTo>
                    <a:pt x="1081" y="2293"/>
                  </a:lnTo>
                  <a:lnTo>
                    <a:pt x="1081" y="2293"/>
                  </a:lnTo>
                  <a:lnTo>
                    <a:pt x="1081" y="2293"/>
                  </a:lnTo>
                  <a:lnTo>
                    <a:pt x="1107" y="2266"/>
                  </a:lnTo>
                  <a:lnTo>
                    <a:pt x="1132" y="2238"/>
                  </a:lnTo>
                  <a:lnTo>
                    <a:pt x="1157" y="2210"/>
                  </a:lnTo>
                  <a:lnTo>
                    <a:pt x="1182" y="2180"/>
                  </a:lnTo>
                  <a:lnTo>
                    <a:pt x="1206" y="2151"/>
                  </a:lnTo>
                  <a:lnTo>
                    <a:pt x="1228" y="2121"/>
                  </a:lnTo>
                  <a:lnTo>
                    <a:pt x="1249" y="2090"/>
                  </a:lnTo>
                  <a:lnTo>
                    <a:pt x="1270" y="2059"/>
                  </a:lnTo>
                  <a:lnTo>
                    <a:pt x="1290" y="2027"/>
                  </a:lnTo>
                  <a:lnTo>
                    <a:pt x="1310" y="1996"/>
                  </a:lnTo>
                  <a:lnTo>
                    <a:pt x="1328" y="1963"/>
                  </a:lnTo>
                  <a:lnTo>
                    <a:pt x="1346" y="1931"/>
                  </a:lnTo>
                  <a:lnTo>
                    <a:pt x="1363" y="1898"/>
                  </a:lnTo>
                  <a:lnTo>
                    <a:pt x="1380" y="1864"/>
                  </a:lnTo>
                  <a:lnTo>
                    <a:pt x="1396" y="1830"/>
                  </a:lnTo>
                  <a:lnTo>
                    <a:pt x="1410" y="1797"/>
                  </a:lnTo>
                  <a:lnTo>
                    <a:pt x="1425" y="1762"/>
                  </a:lnTo>
                  <a:lnTo>
                    <a:pt x="1438" y="1727"/>
                  </a:lnTo>
                  <a:lnTo>
                    <a:pt x="1452" y="1692"/>
                  </a:lnTo>
                  <a:lnTo>
                    <a:pt x="1464" y="1656"/>
                  </a:lnTo>
                  <a:lnTo>
                    <a:pt x="1475" y="1620"/>
                  </a:lnTo>
                  <a:lnTo>
                    <a:pt x="1487" y="1584"/>
                  </a:lnTo>
                  <a:lnTo>
                    <a:pt x="1508" y="1511"/>
                  </a:lnTo>
                  <a:lnTo>
                    <a:pt x="1526" y="1438"/>
                  </a:lnTo>
                  <a:lnTo>
                    <a:pt x="1542" y="1362"/>
                  </a:lnTo>
                  <a:lnTo>
                    <a:pt x="1556" y="1287"/>
                  </a:lnTo>
                  <a:lnTo>
                    <a:pt x="1568" y="1211"/>
                  </a:lnTo>
                  <a:lnTo>
                    <a:pt x="1578" y="1134"/>
                  </a:lnTo>
                  <a:lnTo>
                    <a:pt x="1586" y="1058"/>
                  </a:lnTo>
                  <a:lnTo>
                    <a:pt x="1592" y="980"/>
                  </a:lnTo>
                  <a:lnTo>
                    <a:pt x="1597" y="902"/>
                  </a:lnTo>
                  <a:lnTo>
                    <a:pt x="1600" y="825"/>
                  </a:lnTo>
                  <a:lnTo>
                    <a:pt x="1602" y="747"/>
                  </a:lnTo>
                  <a:lnTo>
                    <a:pt x="1602" y="671"/>
                  </a:lnTo>
                  <a:lnTo>
                    <a:pt x="1601" y="593"/>
                  </a:lnTo>
                  <a:lnTo>
                    <a:pt x="1600" y="516"/>
                  </a:lnTo>
                  <a:lnTo>
                    <a:pt x="1597" y="440"/>
                  </a:lnTo>
                  <a:lnTo>
                    <a:pt x="1592" y="365"/>
                  </a:lnTo>
                  <a:lnTo>
                    <a:pt x="1588" y="290"/>
                  </a:lnTo>
                  <a:lnTo>
                    <a:pt x="1582" y="216"/>
                  </a:lnTo>
                  <a:lnTo>
                    <a:pt x="1577" y="143"/>
                  </a:lnTo>
                  <a:lnTo>
                    <a:pt x="1562" y="0"/>
                  </a:lnTo>
                  <a:lnTo>
                    <a:pt x="46"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4" name="Freeform 10"/>
            <p:cNvSpPr>
              <a:spLocks/>
            </p:cNvSpPr>
            <p:nvPr userDrawn="1"/>
          </p:nvSpPr>
          <p:spPr bwMode="auto">
            <a:xfrm>
              <a:off x="4842" y="0"/>
              <a:ext cx="915" cy="2293"/>
            </a:xfrm>
            <a:custGeom>
              <a:avLst/>
              <a:gdLst>
                <a:gd name="T0" fmla="*/ 915 w 915"/>
                <a:gd name="T1" fmla="*/ 1753 h 2293"/>
                <a:gd name="T2" fmla="*/ 915 w 915"/>
                <a:gd name="T3" fmla="*/ 0 h 2293"/>
                <a:gd name="T4" fmla="*/ 240 w 915"/>
                <a:gd name="T5" fmla="*/ 0 h 2293"/>
                <a:gd name="T6" fmla="*/ 240 w 915"/>
                <a:gd name="T7" fmla="*/ 0 h 2293"/>
                <a:gd name="T8" fmla="*/ 247 w 915"/>
                <a:gd name="T9" fmla="*/ 70 h 2293"/>
                <a:gd name="T10" fmla="*/ 254 w 915"/>
                <a:gd name="T11" fmla="*/ 141 h 2293"/>
                <a:gd name="T12" fmla="*/ 259 w 915"/>
                <a:gd name="T13" fmla="*/ 212 h 2293"/>
                <a:gd name="T14" fmla="*/ 263 w 915"/>
                <a:gd name="T15" fmla="*/ 282 h 2293"/>
                <a:gd name="T16" fmla="*/ 266 w 915"/>
                <a:gd name="T17" fmla="*/ 353 h 2293"/>
                <a:gd name="T18" fmla="*/ 270 w 915"/>
                <a:gd name="T19" fmla="*/ 424 h 2293"/>
                <a:gd name="T20" fmla="*/ 271 w 915"/>
                <a:gd name="T21" fmla="*/ 496 h 2293"/>
                <a:gd name="T22" fmla="*/ 272 w 915"/>
                <a:gd name="T23" fmla="*/ 567 h 2293"/>
                <a:gd name="T24" fmla="*/ 271 w 915"/>
                <a:gd name="T25" fmla="*/ 639 h 2293"/>
                <a:gd name="T26" fmla="*/ 270 w 915"/>
                <a:gd name="T27" fmla="*/ 710 h 2293"/>
                <a:gd name="T28" fmla="*/ 268 w 915"/>
                <a:gd name="T29" fmla="*/ 782 h 2293"/>
                <a:gd name="T30" fmla="*/ 265 w 915"/>
                <a:gd name="T31" fmla="*/ 854 h 2293"/>
                <a:gd name="T32" fmla="*/ 261 w 915"/>
                <a:gd name="T33" fmla="*/ 925 h 2293"/>
                <a:gd name="T34" fmla="*/ 256 w 915"/>
                <a:gd name="T35" fmla="*/ 997 h 2293"/>
                <a:gd name="T36" fmla="*/ 250 w 915"/>
                <a:gd name="T37" fmla="*/ 1069 h 2293"/>
                <a:gd name="T38" fmla="*/ 243 w 915"/>
                <a:gd name="T39" fmla="*/ 1141 h 2293"/>
                <a:gd name="T40" fmla="*/ 235 w 915"/>
                <a:gd name="T41" fmla="*/ 1213 h 2293"/>
                <a:gd name="T42" fmla="*/ 227 w 915"/>
                <a:gd name="T43" fmla="*/ 1285 h 2293"/>
                <a:gd name="T44" fmla="*/ 217 w 915"/>
                <a:gd name="T45" fmla="*/ 1357 h 2293"/>
                <a:gd name="T46" fmla="*/ 205 w 915"/>
                <a:gd name="T47" fmla="*/ 1429 h 2293"/>
                <a:gd name="T48" fmla="*/ 194 w 915"/>
                <a:gd name="T49" fmla="*/ 1502 h 2293"/>
                <a:gd name="T50" fmla="*/ 182 w 915"/>
                <a:gd name="T51" fmla="*/ 1574 h 2293"/>
                <a:gd name="T52" fmla="*/ 167 w 915"/>
                <a:gd name="T53" fmla="*/ 1646 h 2293"/>
                <a:gd name="T54" fmla="*/ 153 w 915"/>
                <a:gd name="T55" fmla="*/ 1718 h 2293"/>
                <a:gd name="T56" fmla="*/ 137 w 915"/>
                <a:gd name="T57" fmla="*/ 1790 h 2293"/>
                <a:gd name="T58" fmla="*/ 121 w 915"/>
                <a:gd name="T59" fmla="*/ 1862 h 2293"/>
                <a:gd name="T60" fmla="*/ 103 w 915"/>
                <a:gd name="T61" fmla="*/ 1934 h 2293"/>
                <a:gd name="T62" fmla="*/ 84 w 915"/>
                <a:gd name="T63" fmla="*/ 2006 h 2293"/>
                <a:gd name="T64" fmla="*/ 65 w 915"/>
                <a:gd name="T65" fmla="*/ 2078 h 2293"/>
                <a:gd name="T66" fmla="*/ 44 w 915"/>
                <a:gd name="T67" fmla="*/ 2150 h 2293"/>
                <a:gd name="T68" fmla="*/ 22 w 915"/>
                <a:gd name="T69" fmla="*/ 2221 h 2293"/>
                <a:gd name="T70" fmla="*/ 0 w 915"/>
                <a:gd name="T71" fmla="*/ 2293 h 2293"/>
                <a:gd name="T72" fmla="*/ 0 w 915"/>
                <a:gd name="T73" fmla="*/ 2293 h 2293"/>
                <a:gd name="T74" fmla="*/ 53 w 915"/>
                <a:gd name="T75" fmla="*/ 2255 h 2293"/>
                <a:gd name="T76" fmla="*/ 108 w 915"/>
                <a:gd name="T77" fmla="*/ 2216 h 2293"/>
                <a:gd name="T78" fmla="*/ 162 w 915"/>
                <a:gd name="T79" fmla="*/ 2179 h 2293"/>
                <a:gd name="T80" fmla="*/ 218 w 915"/>
                <a:gd name="T81" fmla="*/ 2142 h 2293"/>
                <a:gd name="T82" fmla="*/ 273 w 915"/>
                <a:gd name="T83" fmla="*/ 2106 h 2293"/>
                <a:gd name="T84" fmla="*/ 329 w 915"/>
                <a:gd name="T85" fmla="*/ 2071 h 2293"/>
                <a:gd name="T86" fmla="*/ 385 w 915"/>
                <a:gd name="T87" fmla="*/ 2036 h 2293"/>
                <a:gd name="T88" fmla="*/ 443 w 915"/>
                <a:gd name="T89" fmla="*/ 2001 h 2293"/>
                <a:gd name="T90" fmla="*/ 500 w 915"/>
                <a:gd name="T91" fmla="*/ 1969 h 2293"/>
                <a:gd name="T92" fmla="*/ 559 w 915"/>
                <a:gd name="T93" fmla="*/ 1935 h 2293"/>
                <a:gd name="T94" fmla="*/ 617 w 915"/>
                <a:gd name="T95" fmla="*/ 1904 h 2293"/>
                <a:gd name="T96" fmla="*/ 675 w 915"/>
                <a:gd name="T97" fmla="*/ 1872 h 2293"/>
                <a:gd name="T98" fmla="*/ 735 w 915"/>
                <a:gd name="T99" fmla="*/ 1842 h 2293"/>
                <a:gd name="T100" fmla="*/ 795 w 915"/>
                <a:gd name="T101" fmla="*/ 1811 h 2293"/>
                <a:gd name="T102" fmla="*/ 854 w 915"/>
                <a:gd name="T103" fmla="*/ 1782 h 2293"/>
                <a:gd name="T104" fmla="*/ 915 w 915"/>
                <a:gd name="T105" fmla="*/ 1753 h 2293"/>
                <a:gd name="T106" fmla="*/ 915 w 915"/>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5" h="2293">
                  <a:moveTo>
                    <a:pt x="915" y="1753"/>
                  </a:moveTo>
                  <a:lnTo>
                    <a:pt x="915" y="0"/>
                  </a:lnTo>
                  <a:lnTo>
                    <a:pt x="240" y="0"/>
                  </a:lnTo>
                  <a:lnTo>
                    <a:pt x="240" y="0"/>
                  </a:lnTo>
                  <a:lnTo>
                    <a:pt x="247" y="70"/>
                  </a:lnTo>
                  <a:lnTo>
                    <a:pt x="254" y="141"/>
                  </a:lnTo>
                  <a:lnTo>
                    <a:pt x="259" y="212"/>
                  </a:lnTo>
                  <a:lnTo>
                    <a:pt x="263" y="282"/>
                  </a:lnTo>
                  <a:lnTo>
                    <a:pt x="266" y="353"/>
                  </a:lnTo>
                  <a:lnTo>
                    <a:pt x="270" y="424"/>
                  </a:lnTo>
                  <a:lnTo>
                    <a:pt x="271" y="496"/>
                  </a:lnTo>
                  <a:lnTo>
                    <a:pt x="272" y="567"/>
                  </a:lnTo>
                  <a:lnTo>
                    <a:pt x="271" y="639"/>
                  </a:lnTo>
                  <a:lnTo>
                    <a:pt x="270" y="710"/>
                  </a:lnTo>
                  <a:lnTo>
                    <a:pt x="268" y="782"/>
                  </a:lnTo>
                  <a:lnTo>
                    <a:pt x="265" y="854"/>
                  </a:lnTo>
                  <a:lnTo>
                    <a:pt x="261" y="925"/>
                  </a:lnTo>
                  <a:lnTo>
                    <a:pt x="256" y="997"/>
                  </a:lnTo>
                  <a:lnTo>
                    <a:pt x="250" y="1069"/>
                  </a:lnTo>
                  <a:lnTo>
                    <a:pt x="243" y="1141"/>
                  </a:lnTo>
                  <a:lnTo>
                    <a:pt x="235" y="1213"/>
                  </a:lnTo>
                  <a:lnTo>
                    <a:pt x="227" y="1285"/>
                  </a:lnTo>
                  <a:lnTo>
                    <a:pt x="217" y="1357"/>
                  </a:lnTo>
                  <a:lnTo>
                    <a:pt x="205" y="1429"/>
                  </a:lnTo>
                  <a:lnTo>
                    <a:pt x="194" y="1502"/>
                  </a:lnTo>
                  <a:lnTo>
                    <a:pt x="182" y="1574"/>
                  </a:lnTo>
                  <a:lnTo>
                    <a:pt x="167" y="1646"/>
                  </a:lnTo>
                  <a:lnTo>
                    <a:pt x="153" y="1718"/>
                  </a:lnTo>
                  <a:lnTo>
                    <a:pt x="137" y="1790"/>
                  </a:lnTo>
                  <a:lnTo>
                    <a:pt x="121" y="1862"/>
                  </a:lnTo>
                  <a:lnTo>
                    <a:pt x="103" y="1934"/>
                  </a:lnTo>
                  <a:lnTo>
                    <a:pt x="84" y="2006"/>
                  </a:lnTo>
                  <a:lnTo>
                    <a:pt x="65" y="2078"/>
                  </a:lnTo>
                  <a:lnTo>
                    <a:pt x="44" y="2150"/>
                  </a:lnTo>
                  <a:lnTo>
                    <a:pt x="22" y="2221"/>
                  </a:lnTo>
                  <a:lnTo>
                    <a:pt x="0" y="2293"/>
                  </a:lnTo>
                  <a:lnTo>
                    <a:pt x="0" y="2293"/>
                  </a:lnTo>
                  <a:lnTo>
                    <a:pt x="53" y="2255"/>
                  </a:lnTo>
                  <a:lnTo>
                    <a:pt x="108" y="2216"/>
                  </a:lnTo>
                  <a:lnTo>
                    <a:pt x="162" y="2179"/>
                  </a:lnTo>
                  <a:lnTo>
                    <a:pt x="218" y="2142"/>
                  </a:lnTo>
                  <a:lnTo>
                    <a:pt x="273" y="2106"/>
                  </a:lnTo>
                  <a:lnTo>
                    <a:pt x="329" y="2071"/>
                  </a:lnTo>
                  <a:lnTo>
                    <a:pt x="385" y="2036"/>
                  </a:lnTo>
                  <a:lnTo>
                    <a:pt x="443" y="2001"/>
                  </a:lnTo>
                  <a:lnTo>
                    <a:pt x="500" y="1969"/>
                  </a:lnTo>
                  <a:lnTo>
                    <a:pt x="559" y="1935"/>
                  </a:lnTo>
                  <a:lnTo>
                    <a:pt x="617" y="1904"/>
                  </a:lnTo>
                  <a:lnTo>
                    <a:pt x="675" y="1872"/>
                  </a:lnTo>
                  <a:lnTo>
                    <a:pt x="735" y="1842"/>
                  </a:lnTo>
                  <a:lnTo>
                    <a:pt x="795" y="1811"/>
                  </a:lnTo>
                  <a:lnTo>
                    <a:pt x="854" y="1782"/>
                  </a:lnTo>
                  <a:lnTo>
                    <a:pt x="915" y="1753"/>
                  </a:lnTo>
                  <a:lnTo>
                    <a:pt x="915"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5" name="Freeform 11"/>
            <p:cNvSpPr>
              <a:spLocks/>
            </p:cNvSpPr>
            <p:nvPr userDrawn="1"/>
          </p:nvSpPr>
          <p:spPr bwMode="auto">
            <a:xfrm>
              <a:off x="4842" y="2293"/>
              <a:ext cx="915" cy="540"/>
            </a:xfrm>
            <a:custGeom>
              <a:avLst/>
              <a:gdLst>
                <a:gd name="T0" fmla="*/ 915 w 915"/>
                <a:gd name="T1" fmla="*/ 378 h 540"/>
                <a:gd name="T2" fmla="*/ 915 w 915"/>
                <a:gd name="T3" fmla="*/ 378 h 540"/>
                <a:gd name="T4" fmla="*/ 854 w 915"/>
                <a:gd name="T5" fmla="*/ 368 h 540"/>
                <a:gd name="T6" fmla="*/ 795 w 915"/>
                <a:gd name="T7" fmla="*/ 356 h 540"/>
                <a:gd name="T8" fmla="*/ 735 w 915"/>
                <a:gd name="T9" fmla="*/ 342 h 540"/>
                <a:gd name="T10" fmla="*/ 675 w 915"/>
                <a:gd name="T11" fmla="*/ 327 h 540"/>
                <a:gd name="T12" fmla="*/ 617 w 915"/>
                <a:gd name="T13" fmla="*/ 309 h 540"/>
                <a:gd name="T14" fmla="*/ 559 w 915"/>
                <a:gd name="T15" fmla="*/ 290 h 540"/>
                <a:gd name="T16" fmla="*/ 500 w 915"/>
                <a:gd name="T17" fmla="*/ 270 h 540"/>
                <a:gd name="T18" fmla="*/ 442 w 915"/>
                <a:gd name="T19" fmla="*/ 247 h 540"/>
                <a:gd name="T20" fmla="*/ 384 w 915"/>
                <a:gd name="T21" fmla="*/ 223 h 540"/>
                <a:gd name="T22" fmla="*/ 328 w 915"/>
                <a:gd name="T23" fmla="*/ 196 h 540"/>
                <a:gd name="T24" fmla="*/ 272 w 915"/>
                <a:gd name="T25" fmla="*/ 167 h 540"/>
                <a:gd name="T26" fmla="*/ 216 w 915"/>
                <a:gd name="T27" fmla="*/ 138 h 540"/>
                <a:gd name="T28" fmla="*/ 161 w 915"/>
                <a:gd name="T29" fmla="*/ 107 h 540"/>
                <a:gd name="T30" fmla="*/ 107 w 915"/>
                <a:gd name="T31" fmla="*/ 73 h 540"/>
                <a:gd name="T32" fmla="*/ 53 w 915"/>
                <a:gd name="T33" fmla="*/ 37 h 540"/>
                <a:gd name="T34" fmla="*/ 0 w 915"/>
                <a:gd name="T35" fmla="*/ 0 h 540"/>
                <a:gd name="T36" fmla="*/ 0 w 915"/>
                <a:gd name="T37" fmla="*/ 0 h 540"/>
                <a:gd name="T38" fmla="*/ 55 w 915"/>
                <a:gd name="T39" fmla="*/ 39 h 540"/>
                <a:gd name="T40" fmla="*/ 110 w 915"/>
                <a:gd name="T41" fmla="*/ 79 h 540"/>
                <a:gd name="T42" fmla="*/ 165 w 915"/>
                <a:gd name="T43" fmla="*/ 116 h 540"/>
                <a:gd name="T44" fmla="*/ 221 w 915"/>
                <a:gd name="T45" fmla="*/ 153 h 540"/>
                <a:gd name="T46" fmla="*/ 277 w 915"/>
                <a:gd name="T47" fmla="*/ 190 h 540"/>
                <a:gd name="T48" fmla="*/ 334 w 915"/>
                <a:gd name="T49" fmla="*/ 225 h 540"/>
                <a:gd name="T50" fmla="*/ 391 w 915"/>
                <a:gd name="T51" fmla="*/ 260 h 540"/>
                <a:gd name="T52" fmla="*/ 448 w 915"/>
                <a:gd name="T53" fmla="*/ 295 h 540"/>
                <a:gd name="T54" fmla="*/ 506 w 915"/>
                <a:gd name="T55" fmla="*/ 327 h 540"/>
                <a:gd name="T56" fmla="*/ 563 w 915"/>
                <a:gd name="T57" fmla="*/ 360 h 540"/>
                <a:gd name="T58" fmla="*/ 622 w 915"/>
                <a:gd name="T59" fmla="*/ 392 h 540"/>
                <a:gd name="T60" fmla="*/ 679 w 915"/>
                <a:gd name="T61" fmla="*/ 423 h 540"/>
                <a:gd name="T62" fmla="*/ 737 w 915"/>
                <a:gd name="T63" fmla="*/ 453 h 540"/>
                <a:gd name="T64" fmla="*/ 797 w 915"/>
                <a:gd name="T65" fmla="*/ 482 h 540"/>
                <a:gd name="T66" fmla="*/ 855 w 915"/>
                <a:gd name="T67" fmla="*/ 512 h 540"/>
                <a:gd name="T68" fmla="*/ 915 w 915"/>
                <a:gd name="T69" fmla="*/ 540 h 540"/>
                <a:gd name="T70" fmla="*/ 915 w 915"/>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5" h="540">
                  <a:moveTo>
                    <a:pt x="915" y="378"/>
                  </a:moveTo>
                  <a:lnTo>
                    <a:pt x="915" y="378"/>
                  </a:lnTo>
                  <a:lnTo>
                    <a:pt x="854" y="368"/>
                  </a:lnTo>
                  <a:lnTo>
                    <a:pt x="795" y="356"/>
                  </a:lnTo>
                  <a:lnTo>
                    <a:pt x="735" y="342"/>
                  </a:lnTo>
                  <a:lnTo>
                    <a:pt x="675" y="327"/>
                  </a:lnTo>
                  <a:lnTo>
                    <a:pt x="617" y="309"/>
                  </a:lnTo>
                  <a:lnTo>
                    <a:pt x="559" y="290"/>
                  </a:lnTo>
                  <a:lnTo>
                    <a:pt x="500" y="270"/>
                  </a:lnTo>
                  <a:lnTo>
                    <a:pt x="442" y="247"/>
                  </a:lnTo>
                  <a:lnTo>
                    <a:pt x="384" y="223"/>
                  </a:lnTo>
                  <a:lnTo>
                    <a:pt x="328" y="196"/>
                  </a:lnTo>
                  <a:lnTo>
                    <a:pt x="272" y="167"/>
                  </a:lnTo>
                  <a:lnTo>
                    <a:pt x="216" y="138"/>
                  </a:lnTo>
                  <a:lnTo>
                    <a:pt x="161" y="107"/>
                  </a:lnTo>
                  <a:lnTo>
                    <a:pt x="107" y="73"/>
                  </a:lnTo>
                  <a:lnTo>
                    <a:pt x="53" y="37"/>
                  </a:lnTo>
                  <a:lnTo>
                    <a:pt x="0" y="0"/>
                  </a:lnTo>
                  <a:lnTo>
                    <a:pt x="0" y="0"/>
                  </a:lnTo>
                  <a:lnTo>
                    <a:pt x="55" y="39"/>
                  </a:lnTo>
                  <a:lnTo>
                    <a:pt x="110" y="79"/>
                  </a:lnTo>
                  <a:lnTo>
                    <a:pt x="165" y="116"/>
                  </a:lnTo>
                  <a:lnTo>
                    <a:pt x="221" y="153"/>
                  </a:lnTo>
                  <a:lnTo>
                    <a:pt x="277" y="190"/>
                  </a:lnTo>
                  <a:lnTo>
                    <a:pt x="334" y="225"/>
                  </a:lnTo>
                  <a:lnTo>
                    <a:pt x="391" y="260"/>
                  </a:lnTo>
                  <a:lnTo>
                    <a:pt x="448" y="295"/>
                  </a:lnTo>
                  <a:lnTo>
                    <a:pt x="506" y="327"/>
                  </a:lnTo>
                  <a:lnTo>
                    <a:pt x="563" y="360"/>
                  </a:lnTo>
                  <a:lnTo>
                    <a:pt x="622" y="392"/>
                  </a:lnTo>
                  <a:lnTo>
                    <a:pt x="679" y="423"/>
                  </a:lnTo>
                  <a:lnTo>
                    <a:pt x="737" y="453"/>
                  </a:lnTo>
                  <a:lnTo>
                    <a:pt x="797" y="482"/>
                  </a:lnTo>
                  <a:lnTo>
                    <a:pt x="855" y="512"/>
                  </a:lnTo>
                  <a:lnTo>
                    <a:pt x="915" y="540"/>
                  </a:lnTo>
                  <a:lnTo>
                    <a:pt x="915"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6" name="Freeform 12"/>
            <p:cNvSpPr>
              <a:spLocks/>
            </p:cNvSpPr>
            <p:nvPr userDrawn="1"/>
          </p:nvSpPr>
          <p:spPr bwMode="auto">
            <a:xfrm>
              <a:off x="3008" y="0"/>
              <a:ext cx="1834" cy="2293"/>
            </a:xfrm>
            <a:custGeom>
              <a:avLst/>
              <a:gdLst>
                <a:gd name="T0" fmla="*/ 1065 w 1834"/>
                <a:gd name="T1" fmla="*/ 1236 h 2293"/>
                <a:gd name="T2" fmla="*/ 1042 w 1834"/>
                <a:gd name="T3" fmla="*/ 1163 h 2293"/>
                <a:gd name="T4" fmla="*/ 1023 w 1834"/>
                <a:gd name="T5" fmla="*/ 1089 h 2293"/>
                <a:gd name="T6" fmla="*/ 1005 w 1834"/>
                <a:gd name="T7" fmla="*/ 1014 h 2293"/>
                <a:gd name="T8" fmla="*/ 992 w 1834"/>
                <a:gd name="T9" fmla="*/ 938 h 2293"/>
                <a:gd name="T10" fmla="*/ 979 w 1834"/>
                <a:gd name="T11" fmla="*/ 862 h 2293"/>
                <a:gd name="T12" fmla="*/ 970 w 1834"/>
                <a:gd name="T13" fmla="*/ 785 h 2293"/>
                <a:gd name="T14" fmla="*/ 965 w 1834"/>
                <a:gd name="T15" fmla="*/ 708 h 2293"/>
                <a:gd name="T16" fmla="*/ 961 w 1834"/>
                <a:gd name="T17" fmla="*/ 630 h 2293"/>
                <a:gd name="T18" fmla="*/ 961 w 1834"/>
                <a:gd name="T19" fmla="*/ 551 h 2293"/>
                <a:gd name="T20" fmla="*/ 963 w 1834"/>
                <a:gd name="T21" fmla="*/ 473 h 2293"/>
                <a:gd name="T22" fmla="*/ 969 w 1834"/>
                <a:gd name="T23" fmla="*/ 394 h 2293"/>
                <a:gd name="T24" fmla="*/ 978 w 1834"/>
                <a:gd name="T25" fmla="*/ 315 h 2293"/>
                <a:gd name="T26" fmla="*/ 990 w 1834"/>
                <a:gd name="T27" fmla="*/ 236 h 2293"/>
                <a:gd name="T28" fmla="*/ 1005 w 1834"/>
                <a:gd name="T29" fmla="*/ 158 h 2293"/>
                <a:gd name="T30" fmla="*/ 1023 w 1834"/>
                <a:gd name="T31" fmla="*/ 79 h 2293"/>
                <a:gd name="T32" fmla="*/ 1043 w 1834"/>
                <a:gd name="T33" fmla="*/ 0 h 2293"/>
                <a:gd name="T34" fmla="*/ 0 w 1834"/>
                <a:gd name="T35" fmla="*/ 0 h 2293"/>
                <a:gd name="T36" fmla="*/ 79 w 1834"/>
                <a:gd name="T37" fmla="*/ 174 h 2293"/>
                <a:gd name="T38" fmla="*/ 162 w 1834"/>
                <a:gd name="T39" fmla="*/ 345 h 2293"/>
                <a:gd name="T40" fmla="*/ 252 w 1834"/>
                <a:gd name="T41" fmla="*/ 512 h 2293"/>
                <a:gd name="T42" fmla="*/ 346 w 1834"/>
                <a:gd name="T43" fmla="*/ 675 h 2293"/>
                <a:gd name="T44" fmla="*/ 445 w 1834"/>
                <a:gd name="T45" fmla="*/ 835 h 2293"/>
                <a:gd name="T46" fmla="*/ 550 w 1834"/>
                <a:gd name="T47" fmla="*/ 989 h 2293"/>
                <a:gd name="T48" fmla="*/ 659 w 1834"/>
                <a:gd name="T49" fmla="*/ 1140 h 2293"/>
                <a:gd name="T50" fmla="*/ 773 w 1834"/>
                <a:gd name="T51" fmla="*/ 1286 h 2293"/>
                <a:gd name="T52" fmla="*/ 891 w 1834"/>
                <a:gd name="T53" fmla="*/ 1428 h 2293"/>
                <a:gd name="T54" fmla="*/ 1014 w 1834"/>
                <a:gd name="T55" fmla="*/ 1565 h 2293"/>
                <a:gd name="T56" fmla="*/ 1141 w 1834"/>
                <a:gd name="T57" fmla="*/ 1699 h 2293"/>
                <a:gd name="T58" fmla="*/ 1272 w 1834"/>
                <a:gd name="T59" fmla="*/ 1827 h 2293"/>
                <a:gd name="T60" fmla="*/ 1406 w 1834"/>
                <a:gd name="T61" fmla="*/ 1951 h 2293"/>
                <a:gd name="T62" fmla="*/ 1545 w 1834"/>
                <a:gd name="T63" fmla="*/ 2069 h 2293"/>
                <a:gd name="T64" fmla="*/ 1688 w 1834"/>
                <a:gd name="T65" fmla="*/ 2184 h 2293"/>
                <a:gd name="T66" fmla="*/ 1834 w 1834"/>
                <a:gd name="T67" fmla="*/ 2293 h 2293"/>
                <a:gd name="T68" fmla="*/ 1801 w 1834"/>
                <a:gd name="T69" fmla="*/ 2269 h 2293"/>
                <a:gd name="T70" fmla="*/ 1737 w 1834"/>
                <a:gd name="T71" fmla="*/ 2219 h 2293"/>
                <a:gd name="T72" fmla="*/ 1675 w 1834"/>
                <a:gd name="T73" fmla="*/ 2167 h 2293"/>
                <a:gd name="T74" fmla="*/ 1616 w 1834"/>
                <a:gd name="T75" fmla="*/ 2112 h 2293"/>
                <a:gd name="T76" fmla="*/ 1557 w 1834"/>
                <a:gd name="T77" fmla="*/ 2054 h 2293"/>
                <a:gd name="T78" fmla="*/ 1502 w 1834"/>
                <a:gd name="T79" fmla="*/ 1995 h 2293"/>
                <a:gd name="T80" fmla="*/ 1448 w 1834"/>
                <a:gd name="T81" fmla="*/ 1933 h 2293"/>
                <a:gd name="T82" fmla="*/ 1396 w 1834"/>
                <a:gd name="T83" fmla="*/ 1869 h 2293"/>
                <a:gd name="T84" fmla="*/ 1348 w 1834"/>
                <a:gd name="T85" fmla="*/ 1801 h 2293"/>
                <a:gd name="T86" fmla="*/ 1301 w 1834"/>
                <a:gd name="T87" fmla="*/ 1733 h 2293"/>
                <a:gd name="T88" fmla="*/ 1257 w 1834"/>
                <a:gd name="T89" fmla="*/ 1662 h 2293"/>
                <a:gd name="T90" fmla="*/ 1216 w 1834"/>
                <a:gd name="T91" fmla="*/ 1590 h 2293"/>
                <a:gd name="T92" fmla="*/ 1177 w 1834"/>
                <a:gd name="T93" fmla="*/ 1514 h 2293"/>
                <a:gd name="T94" fmla="*/ 1142 w 1834"/>
                <a:gd name="T95" fmla="*/ 1437 h 2293"/>
                <a:gd name="T96" fmla="*/ 1108 w 1834"/>
                <a:gd name="T97" fmla="*/ 1358 h 2293"/>
                <a:gd name="T98" fmla="*/ 1079 w 1834"/>
                <a:gd name="T99" fmla="*/ 1277 h 2293"/>
                <a:gd name="T100" fmla="*/ 1065 w 1834"/>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2293">
                  <a:moveTo>
                    <a:pt x="1065" y="1236"/>
                  </a:moveTo>
                  <a:lnTo>
                    <a:pt x="1065" y="1236"/>
                  </a:lnTo>
                  <a:lnTo>
                    <a:pt x="1053" y="1199"/>
                  </a:lnTo>
                  <a:lnTo>
                    <a:pt x="1042" y="1163"/>
                  </a:lnTo>
                  <a:lnTo>
                    <a:pt x="1032" y="1126"/>
                  </a:lnTo>
                  <a:lnTo>
                    <a:pt x="1023" y="1089"/>
                  </a:lnTo>
                  <a:lnTo>
                    <a:pt x="1014" y="1051"/>
                  </a:lnTo>
                  <a:lnTo>
                    <a:pt x="1005" y="1014"/>
                  </a:lnTo>
                  <a:lnTo>
                    <a:pt x="998" y="975"/>
                  </a:lnTo>
                  <a:lnTo>
                    <a:pt x="992" y="938"/>
                  </a:lnTo>
                  <a:lnTo>
                    <a:pt x="985" y="900"/>
                  </a:lnTo>
                  <a:lnTo>
                    <a:pt x="979" y="862"/>
                  </a:lnTo>
                  <a:lnTo>
                    <a:pt x="975" y="824"/>
                  </a:lnTo>
                  <a:lnTo>
                    <a:pt x="970" y="785"/>
                  </a:lnTo>
                  <a:lnTo>
                    <a:pt x="967" y="746"/>
                  </a:lnTo>
                  <a:lnTo>
                    <a:pt x="965" y="708"/>
                  </a:lnTo>
                  <a:lnTo>
                    <a:pt x="962" y="668"/>
                  </a:lnTo>
                  <a:lnTo>
                    <a:pt x="961" y="630"/>
                  </a:lnTo>
                  <a:lnTo>
                    <a:pt x="961" y="591"/>
                  </a:lnTo>
                  <a:lnTo>
                    <a:pt x="961" y="551"/>
                  </a:lnTo>
                  <a:lnTo>
                    <a:pt x="962" y="512"/>
                  </a:lnTo>
                  <a:lnTo>
                    <a:pt x="963" y="473"/>
                  </a:lnTo>
                  <a:lnTo>
                    <a:pt x="967" y="433"/>
                  </a:lnTo>
                  <a:lnTo>
                    <a:pt x="969" y="394"/>
                  </a:lnTo>
                  <a:lnTo>
                    <a:pt x="974" y="354"/>
                  </a:lnTo>
                  <a:lnTo>
                    <a:pt x="978" y="315"/>
                  </a:lnTo>
                  <a:lnTo>
                    <a:pt x="984" y="276"/>
                  </a:lnTo>
                  <a:lnTo>
                    <a:pt x="990" y="236"/>
                  </a:lnTo>
                  <a:lnTo>
                    <a:pt x="997" y="197"/>
                  </a:lnTo>
                  <a:lnTo>
                    <a:pt x="1005" y="158"/>
                  </a:lnTo>
                  <a:lnTo>
                    <a:pt x="1013" y="118"/>
                  </a:lnTo>
                  <a:lnTo>
                    <a:pt x="1023" y="79"/>
                  </a:lnTo>
                  <a:lnTo>
                    <a:pt x="1033" y="39"/>
                  </a:lnTo>
                  <a:lnTo>
                    <a:pt x="1043" y="0"/>
                  </a:lnTo>
                  <a:lnTo>
                    <a:pt x="0" y="0"/>
                  </a:lnTo>
                  <a:lnTo>
                    <a:pt x="0" y="0"/>
                  </a:lnTo>
                  <a:lnTo>
                    <a:pt x="38" y="88"/>
                  </a:lnTo>
                  <a:lnTo>
                    <a:pt x="79" y="174"/>
                  </a:lnTo>
                  <a:lnTo>
                    <a:pt x="120" y="260"/>
                  </a:lnTo>
                  <a:lnTo>
                    <a:pt x="162" y="345"/>
                  </a:lnTo>
                  <a:lnTo>
                    <a:pt x="207" y="430"/>
                  </a:lnTo>
                  <a:lnTo>
                    <a:pt x="252" y="512"/>
                  </a:lnTo>
                  <a:lnTo>
                    <a:pt x="298" y="594"/>
                  </a:lnTo>
                  <a:lnTo>
                    <a:pt x="346" y="675"/>
                  </a:lnTo>
                  <a:lnTo>
                    <a:pt x="396" y="755"/>
                  </a:lnTo>
                  <a:lnTo>
                    <a:pt x="445" y="835"/>
                  </a:lnTo>
                  <a:lnTo>
                    <a:pt x="497" y="912"/>
                  </a:lnTo>
                  <a:lnTo>
                    <a:pt x="550" y="989"/>
                  </a:lnTo>
                  <a:lnTo>
                    <a:pt x="604" y="1065"/>
                  </a:lnTo>
                  <a:lnTo>
                    <a:pt x="659" y="1140"/>
                  </a:lnTo>
                  <a:lnTo>
                    <a:pt x="716" y="1214"/>
                  </a:lnTo>
                  <a:lnTo>
                    <a:pt x="773" y="1286"/>
                  </a:lnTo>
                  <a:lnTo>
                    <a:pt x="832" y="1358"/>
                  </a:lnTo>
                  <a:lnTo>
                    <a:pt x="891" y="1428"/>
                  </a:lnTo>
                  <a:lnTo>
                    <a:pt x="952" y="1497"/>
                  </a:lnTo>
                  <a:lnTo>
                    <a:pt x="1014" y="1565"/>
                  </a:lnTo>
                  <a:lnTo>
                    <a:pt x="1077" y="1632"/>
                  </a:lnTo>
                  <a:lnTo>
                    <a:pt x="1141" y="1699"/>
                  </a:lnTo>
                  <a:lnTo>
                    <a:pt x="1206" y="1763"/>
                  </a:lnTo>
                  <a:lnTo>
                    <a:pt x="1272" y="1827"/>
                  </a:lnTo>
                  <a:lnTo>
                    <a:pt x="1339" y="1889"/>
                  </a:lnTo>
                  <a:lnTo>
                    <a:pt x="1406" y="1951"/>
                  </a:lnTo>
                  <a:lnTo>
                    <a:pt x="1475" y="2010"/>
                  </a:lnTo>
                  <a:lnTo>
                    <a:pt x="1545" y="2069"/>
                  </a:lnTo>
                  <a:lnTo>
                    <a:pt x="1616" y="2127"/>
                  </a:lnTo>
                  <a:lnTo>
                    <a:pt x="1688" y="2184"/>
                  </a:lnTo>
                  <a:lnTo>
                    <a:pt x="1760" y="2239"/>
                  </a:lnTo>
                  <a:lnTo>
                    <a:pt x="1834" y="2293"/>
                  </a:lnTo>
                  <a:lnTo>
                    <a:pt x="1834" y="2293"/>
                  </a:lnTo>
                  <a:lnTo>
                    <a:pt x="1801" y="2269"/>
                  </a:lnTo>
                  <a:lnTo>
                    <a:pt x="1769" y="2244"/>
                  </a:lnTo>
                  <a:lnTo>
                    <a:pt x="1737" y="2219"/>
                  </a:lnTo>
                  <a:lnTo>
                    <a:pt x="1706" y="2193"/>
                  </a:lnTo>
                  <a:lnTo>
                    <a:pt x="1675" y="2167"/>
                  </a:lnTo>
                  <a:lnTo>
                    <a:pt x="1645" y="2139"/>
                  </a:lnTo>
                  <a:lnTo>
                    <a:pt x="1616" y="2112"/>
                  </a:lnTo>
                  <a:lnTo>
                    <a:pt x="1586" y="2084"/>
                  </a:lnTo>
                  <a:lnTo>
                    <a:pt x="1557" y="2054"/>
                  </a:lnTo>
                  <a:lnTo>
                    <a:pt x="1529" y="2025"/>
                  </a:lnTo>
                  <a:lnTo>
                    <a:pt x="1502" y="1995"/>
                  </a:lnTo>
                  <a:lnTo>
                    <a:pt x="1475" y="1963"/>
                  </a:lnTo>
                  <a:lnTo>
                    <a:pt x="1448" y="1933"/>
                  </a:lnTo>
                  <a:lnTo>
                    <a:pt x="1422" y="1900"/>
                  </a:lnTo>
                  <a:lnTo>
                    <a:pt x="1396" y="1869"/>
                  </a:lnTo>
                  <a:lnTo>
                    <a:pt x="1372" y="1835"/>
                  </a:lnTo>
                  <a:lnTo>
                    <a:pt x="1348" y="1801"/>
                  </a:lnTo>
                  <a:lnTo>
                    <a:pt x="1324" y="1767"/>
                  </a:lnTo>
                  <a:lnTo>
                    <a:pt x="1301" y="1733"/>
                  </a:lnTo>
                  <a:lnTo>
                    <a:pt x="1279" y="1698"/>
                  </a:lnTo>
                  <a:lnTo>
                    <a:pt x="1257" y="1662"/>
                  </a:lnTo>
                  <a:lnTo>
                    <a:pt x="1237" y="1626"/>
                  </a:lnTo>
                  <a:lnTo>
                    <a:pt x="1216" y="1590"/>
                  </a:lnTo>
                  <a:lnTo>
                    <a:pt x="1196" y="1551"/>
                  </a:lnTo>
                  <a:lnTo>
                    <a:pt x="1177" y="1514"/>
                  </a:lnTo>
                  <a:lnTo>
                    <a:pt x="1159" y="1476"/>
                  </a:lnTo>
                  <a:lnTo>
                    <a:pt x="1142" y="1437"/>
                  </a:lnTo>
                  <a:lnTo>
                    <a:pt x="1125" y="1398"/>
                  </a:lnTo>
                  <a:lnTo>
                    <a:pt x="1108" y="1358"/>
                  </a:lnTo>
                  <a:lnTo>
                    <a:pt x="1094" y="1319"/>
                  </a:lnTo>
                  <a:lnTo>
                    <a:pt x="1079" y="1277"/>
                  </a:lnTo>
                  <a:lnTo>
                    <a:pt x="1065" y="1236"/>
                  </a:lnTo>
                  <a:lnTo>
                    <a:pt x="1065"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7" name="Freeform 13"/>
            <p:cNvSpPr>
              <a:spLocks/>
            </p:cNvSpPr>
            <p:nvPr userDrawn="1"/>
          </p:nvSpPr>
          <p:spPr bwMode="auto">
            <a:xfrm>
              <a:off x="3831" y="2293"/>
              <a:ext cx="1011" cy="947"/>
            </a:xfrm>
            <a:custGeom>
              <a:avLst/>
              <a:gdLst>
                <a:gd name="T0" fmla="*/ 603 w 1011"/>
                <a:gd name="T1" fmla="*/ 947 h 947"/>
                <a:gd name="T2" fmla="*/ 603 w 1011"/>
                <a:gd name="T3" fmla="*/ 947 h 947"/>
                <a:gd name="T4" fmla="*/ 633 w 1011"/>
                <a:gd name="T5" fmla="*/ 890 h 947"/>
                <a:gd name="T6" fmla="*/ 663 w 1011"/>
                <a:gd name="T7" fmla="*/ 832 h 947"/>
                <a:gd name="T8" fmla="*/ 693 w 1011"/>
                <a:gd name="T9" fmla="*/ 775 h 947"/>
                <a:gd name="T10" fmla="*/ 722 w 1011"/>
                <a:gd name="T11" fmla="*/ 716 h 947"/>
                <a:gd name="T12" fmla="*/ 750 w 1011"/>
                <a:gd name="T13" fmla="*/ 658 h 947"/>
                <a:gd name="T14" fmla="*/ 777 w 1011"/>
                <a:gd name="T15" fmla="*/ 599 h 947"/>
                <a:gd name="T16" fmla="*/ 803 w 1011"/>
                <a:gd name="T17" fmla="*/ 541 h 947"/>
                <a:gd name="T18" fmla="*/ 829 w 1011"/>
                <a:gd name="T19" fmla="*/ 481 h 947"/>
                <a:gd name="T20" fmla="*/ 854 w 1011"/>
                <a:gd name="T21" fmla="*/ 423 h 947"/>
                <a:gd name="T22" fmla="*/ 878 w 1011"/>
                <a:gd name="T23" fmla="*/ 363 h 947"/>
                <a:gd name="T24" fmla="*/ 903 w 1011"/>
                <a:gd name="T25" fmla="*/ 302 h 947"/>
                <a:gd name="T26" fmla="*/ 925 w 1011"/>
                <a:gd name="T27" fmla="*/ 243 h 947"/>
                <a:gd name="T28" fmla="*/ 948 w 1011"/>
                <a:gd name="T29" fmla="*/ 182 h 947"/>
                <a:gd name="T30" fmla="*/ 969 w 1011"/>
                <a:gd name="T31" fmla="*/ 121 h 947"/>
                <a:gd name="T32" fmla="*/ 990 w 1011"/>
                <a:gd name="T33" fmla="*/ 61 h 947"/>
                <a:gd name="T34" fmla="*/ 1011 w 1011"/>
                <a:gd name="T35" fmla="*/ 0 h 947"/>
                <a:gd name="T36" fmla="*/ 1011 w 1011"/>
                <a:gd name="T37" fmla="*/ 0 h 947"/>
                <a:gd name="T38" fmla="*/ 1011 w 1011"/>
                <a:gd name="T39" fmla="*/ 0 h 947"/>
                <a:gd name="T40" fmla="*/ 939 w 1011"/>
                <a:gd name="T41" fmla="*/ 53 h 947"/>
                <a:gd name="T42" fmla="*/ 868 w 1011"/>
                <a:gd name="T43" fmla="*/ 107 h 947"/>
                <a:gd name="T44" fmla="*/ 799 w 1011"/>
                <a:gd name="T45" fmla="*/ 161 h 947"/>
                <a:gd name="T46" fmla="*/ 731 w 1011"/>
                <a:gd name="T47" fmla="*/ 217 h 947"/>
                <a:gd name="T48" fmla="*/ 664 w 1011"/>
                <a:gd name="T49" fmla="*/ 273 h 947"/>
                <a:gd name="T50" fmla="*/ 598 w 1011"/>
                <a:gd name="T51" fmla="*/ 329 h 947"/>
                <a:gd name="T52" fmla="*/ 533 w 1011"/>
                <a:gd name="T53" fmla="*/ 388 h 947"/>
                <a:gd name="T54" fmla="*/ 470 w 1011"/>
                <a:gd name="T55" fmla="*/ 446 h 947"/>
                <a:gd name="T56" fmla="*/ 407 w 1011"/>
                <a:gd name="T57" fmla="*/ 507 h 947"/>
                <a:gd name="T58" fmla="*/ 345 w 1011"/>
                <a:gd name="T59" fmla="*/ 567 h 947"/>
                <a:gd name="T60" fmla="*/ 284 w 1011"/>
                <a:gd name="T61" fmla="*/ 629 h 947"/>
                <a:gd name="T62" fmla="*/ 226 w 1011"/>
                <a:gd name="T63" fmla="*/ 691 h 947"/>
                <a:gd name="T64" fmla="*/ 167 w 1011"/>
                <a:gd name="T65" fmla="*/ 754 h 947"/>
                <a:gd name="T66" fmla="*/ 110 w 1011"/>
                <a:gd name="T67" fmla="*/ 818 h 947"/>
                <a:gd name="T68" fmla="*/ 54 w 1011"/>
                <a:gd name="T69" fmla="*/ 882 h 947"/>
                <a:gd name="T70" fmla="*/ 0 w 1011"/>
                <a:gd name="T71" fmla="*/ 947 h 947"/>
                <a:gd name="T72" fmla="*/ 603 w 1011"/>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1" h="947">
                  <a:moveTo>
                    <a:pt x="603" y="947"/>
                  </a:moveTo>
                  <a:lnTo>
                    <a:pt x="603" y="947"/>
                  </a:lnTo>
                  <a:lnTo>
                    <a:pt x="633" y="890"/>
                  </a:lnTo>
                  <a:lnTo>
                    <a:pt x="663" y="832"/>
                  </a:lnTo>
                  <a:lnTo>
                    <a:pt x="693" y="775"/>
                  </a:lnTo>
                  <a:lnTo>
                    <a:pt x="722" y="716"/>
                  </a:lnTo>
                  <a:lnTo>
                    <a:pt x="750" y="658"/>
                  </a:lnTo>
                  <a:lnTo>
                    <a:pt x="777" y="599"/>
                  </a:lnTo>
                  <a:lnTo>
                    <a:pt x="803" y="541"/>
                  </a:lnTo>
                  <a:lnTo>
                    <a:pt x="829" y="481"/>
                  </a:lnTo>
                  <a:lnTo>
                    <a:pt x="854" y="423"/>
                  </a:lnTo>
                  <a:lnTo>
                    <a:pt x="878" y="363"/>
                  </a:lnTo>
                  <a:lnTo>
                    <a:pt x="903" y="302"/>
                  </a:lnTo>
                  <a:lnTo>
                    <a:pt x="925" y="243"/>
                  </a:lnTo>
                  <a:lnTo>
                    <a:pt x="948" y="182"/>
                  </a:lnTo>
                  <a:lnTo>
                    <a:pt x="969" y="121"/>
                  </a:lnTo>
                  <a:lnTo>
                    <a:pt x="990" y="61"/>
                  </a:lnTo>
                  <a:lnTo>
                    <a:pt x="1011" y="0"/>
                  </a:lnTo>
                  <a:lnTo>
                    <a:pt x="1011" y="0"/>
                  </a:lnTo>
                  <a:lnTo>
                    <a:pt x="1011" y="0"/>
                  </a:lnTo>
                  <a:lnTo>
                    <a:pt x="939" y="53"/>
                  </a:lnTo>
                  <a:lnTo>
                    <a:pt x="868" y="107"/>
                  </a:lnTo>
                  <a:lnTo>
                    <a:pt x="799" y="161"/>
                  </a:lnTo>
                  <a:lnTo>
                    <a:pt x="731" y="217"/>
                  </a:lnTo>
                  <a:lnTo>
                    <a:pt x="664" y="273"/>
                  </a:lnTo>
                  <a:lnTo>
                    <a:pt x="598" y="329"/>
                  </a:lnTo>
                  <a:lnTo>
                    <a:pt x="533" y="388"/>
                  </a:lnTo>
                  <a:lnTo>
                    <a:pt x="470" y="446"/>
                  </a:lnTo>
                  <a:lnTo>
                    <a:pt x="407" y="507"/>
                  </a:lnTo>
                  <a:lnTo>
                    <a:pt x="345" y="567"/>
                  </a:lnTo>
                  <a:lnTo>
                    <a:pt x="284" y="629"/>
                  </a:lnTo>
                  <a:lnTo>
                    <a:pt x="226" y="691"/>
                  </a:lnTo>
                  <a:lnTo>
                    <a:pt x="167" y="754"/>
                  </a:lnTo>
                  <a:lnTo>
                    <a:pt x="110" y="818"/>
                  </a:lnTo>
                  <a:lnTo>
                    <a:pt x="54" y="882"/>
                  </a:lnTo>
                  <a:lnTo>
                    <a:pt x="0" y="947"/>
                  </a:lnTo>
                  <a:lnTo>
                    <a:pt x="603"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grpSp>
      <p:grpSp>
        <p:nvGrpSpPr>
          <p:cNvPr id="3" name="Group 4" descr="Valtioneuvoston leijonatunnus."/>
          <p:cNvGrpSpPr>
            <a:grpSpLocks noChangeAspect="1"/>
          </p:cNvGrpSpPr>
          <p:nvPr userDrawn="1"/>
        </p:nvGrpSpPr>
        <p:grpSpPr bwMode="auto">
          <a:xfrm>
            <a:off x="937685" y="836085"/>
            <a:ext cx="4102104" cy="1193803"/>
            <a:chOff x="443" y="395"/>
            <a:chExt cx="1938" cy="564"/>
          </a:xfrm>
        </p:grpSpPr>
        <p:sp>
          <p:nvSpPr>
            <p:cNvPr id="4" name="AutoShape 3"/>
            <p:cNvSpPr>
              <a:spLocks noChangeAspect="1" noChangeArrowheads="1" noTextEdit="1"/>
            </p:cNvSpPr>
            <p:nvPr userDrawn="1"/>
          </p:nvSpPr>
          <p:spPr bwMode="auto">
            <a:xfrm>
              <a:off x="443" y="395"/>
              <a:ext cx="1938"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 name="Freeform 5"/>
            <p:cNvSpPr>
              <a:spLocks/>
            </p:cNvSpPr>
            <p:nvPr userDrawn="1"/>
          </p:nvSpPr>
          <p:spPr bwMode="auto">
            <a:xfrm>
              <a:off x="963" y="562"/>
              <a:ext cx="102" cy="89"/>
            </a:xfrm>
            <a:custGeom>
              <a:avLst/>
              <a:gdLst>
                <a:gd name="T0" fmla="*/ 83 w 102"/>
                <a:gd name="T1" fmla="*/ 17 h 89"/>
                <a:gd name="T2" fmla="*/ 53 w 102"/>
                <a:gd name="T3" fmla="*/ 89 h 89"/>
                <a:gd name="T4" fmla="*/ 49 w 102"/>
                <a:gd name="T5" fmla="*/ 89 h 89"/>
                <a:gd name="T6" fmla="*/ 17 w 102"/>
                <a:gd name="T7" fmla="*/ 17 h 89"/>
                <a:gd name="T8" fmla="*/ 17 w 102"/>
                <a:gd name="T9" fmla="*/ 17 h 89"/>
                <a:gd name="T10" fmla="*/ 15 w 102"/>
                <a:gd name="T11" fmla="*/ 11 h 89"/>
                <a:gd name="T12" fmla="*/ 12 w 102"/>
                <a:gd name="T13" fmla="*/ 8 h 89"/>
                <a:gd name="T14" fmla="*/ 7 w 102"/>
                <a:gd name="T15" fmla="*/ 5 h 89"/>
                <a:gd name="T16" fmla="*/ 0 w 102"/>
                <a:gd name="T17" fmla="*/ 5 h 89"/>
                <a:gd name="T18" fmla="*/ 0 w 102"/>
                <a:gd name="T19" fmla="*/ 0 h 89"/>
                <a:gd name="T20" fmla="*/ 48 w 102"/>
                <a:gd name="T21" fmla="*/ 0 h 89"/>
                <a:gd name="T22" fmla="*/ 48 w 102"/>
                <a:gd name="T23" fmla="*/ 5 h 89"/>
                <a:gd name="T24" fmla="*/ 48 w 102"/>
                <a:gd name="T25" fmla="*/ 5 h 89"/>
                <a:gd name="T26" fmla="*/ 40 w 102"/>
                <a:gd name="T27" fmla="*/ 5 h 89"/>
                <a:gd name="T28" fmla="*/ 35 w 102"/>
                <a:gd name="T29" fmla="*/ 8 h 89"/>
                <a:gd name="T30" fmla="*/ 35 w 102"/>
                <a:gd name="T31" fmla="*/ 9 h 89"/>
                <a:gd name="T32" fmla="*/ 35 w 102"/>
                <a:gd name="T33" fmla="*/ 11 h 89"/>
                <a:gd name="T34" fmla="*/ 37 w 102"/>
                <a:gd name="T35" fmla="*/ 16 h 89"/>
                <a:gd name="T36" fmla="*/ 56 w 102"/>
                <a:gd name="T37" fmla="*/ 63 h 89"/>
                <a:gd name="T38" fmla="*/ 77 w 102"/>
                <a:gd name="T39" fmla="*/ 16 h 89"/>
                <a:gd name="T40" fmla="*/ 77 w 102"/>
                <a:gd name="T41" fmla="*/ 16 h 89"/>
                <a:gd name="T42" fmla="*/ 78 w 102"/>
                <a:gd name="T43" fmla="*/ 11 h 89"/>
                <a:gd name="T44" fmla="*/ 78 w 102"/>
                <a:gd name="T45" fmla="*/ 9 h 89"/>
                <a:gd name="T46" fmla="*/ 77 w 102"/>
                <a:gd name="T47" fmla="*/ 8 h 89"/>
                <a:gd name="T48" fmla="*/ 73 w 102"/>
                <a:gd name="T49" fmla="*/ 5 h 89"/>
                <a:gd name="T50" fmla="*/ 66 w 102"/>
                <a:gd name="T51" fmla="*/ 5 h 89"/>
                <a:gd name="T52" fmla="*/ 66 w 102"/>
                <a:gd name="T53" fmla="*/ 0 h 89"/>
                <a:gd name="T54" fmla="*/ 102 w 102"/>
                <a:gd name="T55" fmla="*/ 0 h 89"/>
                <a:gd name="T56" fmla="*/ 102 w 102"/>
                <a:gd name="T57" fmla="*/ 5 h 89"/>
                <a:gd name="T58" fmla="*/ 102 w 102"/>
                <a:gd name="T59" fmla="*/ 5 h 89"/>
                <a:gd name="T60" fmla="*/ 94 w 102"/>
                <a:gd name="T61" fmla="*/ 5 h 89"/>
                <a:gd name="T62" fmla="*/ 91 w 102"/>
                <a:gd name="T63" fmla="*/ 8 h 89"/>
                <a:gd name="T64" fmla="*/ 87 w 102"/>
                <a:gd name="T65" fmla="*/ 11 h 89"/>
                <a:gd name="T66" fmla="*/ 83 w 102"/>
                <a:gd name="T67" fmla="*/ 17 h 89"/>
                <a:gd name="T68" fmla="*/ 83 w 102"/>
                <a:gd name="T69"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89">
                  <a:moveTo>
                    <a:pt x="83" y="17"/>
                  </a:moveTo>
                  <a:lnTo>
                    <a:pt x="53" y="89"/>
                  </a:lnTo>
                  <a:lnTo>
                    <a:pt x="49" y="89"/>
                  </a:lnTo>
                  <a:lnTo>
                    <a:pt x="17" y="17"/>
                  </a:lnTo>
                  <a:lnTo>
                    <a:pt x="17" y="17"/>
                  </a:lnTo>
                  <a:lnTo>
                    <a:pt x="15" y="11"/>
                  </a:lnTo>
                  <a:lnTo>
                    <a:pt x="12" y="8"/>
                  </a:lnTo>
                  <a:lnTo>
                    <a:pt x="7" y="5"/>
                  </a:lnTo>
                  <a:lnTo>
                    <a:pt x="0" y="5"/>
                  </a:lnTo>
                  <a:lnTo>
                    <a:pt x="0" y="0"/>
                  </a:lnTo>
                  <a:lnTo>
                    <a:pt x="48" y="0"/>
                  </a:lnTo>
                  <a:lnTo>
                    <a:pt x="48" y="5"/>
                  </a:lnTo>
                  <a:lnTo>
                    <a:pt x="48" y="5"/>
                  </a:lnTo>
                  <a:lnTo>
                    <a:pt x="40" y="5"/>
                  </a:lnTo>
                  <a:lnTo>
                    <a:pt x="35" y="8"/>
                  </a:lnTo>
                  <a:lnTo>
                    <a:pt x="35" y="9"/>
                  </a:lnTo>
                  <a:lnTo>
                    <a:pt x="35" y="11"/>
                  </a:lnTo>
                  <a:lnTo>
                    <a:pt x="37" y="16"/>
                  </a:lnTo>
                  <a:lnTo>
                    <a:pt x="56" y="63"/>
                  </a:lnTo>
                  <a:lnTo>
                    <a:pt x="77" y="16"/>
                  </a:lnTo>
                  <a:lnTo>
                    <a:pt x="77" y="16"/>
                  </a:lnTo>
                  <a:lnTo>
                    <a:pt x="78" y="11"/>
                  </a:lnTo>
                  <a:lnTo>
                    <a:pt x="78" y="9"/>
                  </a:lnTo>
                  <a:lnTo>
                    <a:pt x="77" y="8"/>
                  </a:lnTo>
                  <a:lnTo>
                    <a:pt x="73" y="5"/>
                  </a:lnTo>
                  <a:lnTo>
                    <a:pt x="66" y="5"/>
                  </a:lnTo>
                  <a:lnTo>
                    <a:pt x="66" y="0"/>
                  </a:lnTo>
                  <a:lnTo>
                    <a:pt x="102" y="0"/>
                  </a:lnTo>
                  <a:lnTo>
                    <a:pt x="102" y="5"/>
                  </a:lnTo>
                  <a:lnTo>
                    <a:pt x="102" y="5"/>
                  </a:lnTo>
                  <a:lnTo>
                    <a:pt x="94" y="5"/>
                  </a:lnTo>
                  <a:lnTo>
                    <a:pt x="91" y="8"/>
                  </a:lnTo>
                  <a:lnTo>
                    <a:pt x="87" y="11"/>
                  </a:lnTo>
                  <a:lnTo>
                    <a:pt x="83" y="17"/>
                  </a:lnTo>
                  <a:lnTo>
                    <a:pt x="83" y="1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 name="Freeform 6"/>
            <p:cNvSpPr>
              <a:spLocks noEditPoints="1"/>
            </p:cNvSpPr>
            <p:nvPr userDrawn="1"/>
          </p:nvSpPr>
          <p:spPr bwMode="auto">
            <a:xfrm>
              <a:off x="1054" y="560"/>
              <a:ext cx="100" cy="89"/>
            </a:xfrm>
            <a:custGeom>
              <a:avLst/>
              <a:gdLst>
                <a:gd name="T0" fmla="*/ 23 w 100"/>
                <a:gd name="T1" fmla="*/ 73 h 89"/>
                <a:gd name="T2" fmla="*/ 23 w 100"/>
                <a:gd name="T3" fmla="*/ 73 h 89"/>
                <a:gd name="T4" fmla="*/ 22 w 100"/>
                <a:gd name="T5" fmla="*/ 79 h 89"/>
                <a:gd name="T6" fmla="*/ 22 w 100"/>
                <a:gd name="T7" fmla="*/ 80 h 89"/>
                <a:gd name="T8" fmla="*/ 23 w 100"/>
                <a:gd name="T9" fmla="*/ 82 h 89"/>
                <a:gd name="T10" fmla="*/ 26 w 100"/>
                <a:gd name="T11" fmla="*/ 84 h 89"/>
                <a:gd name="T12" fmla="*/ 34 w 100"/>
                <a:gd name="T13" fmla="*/ 84 h 89"/>
                <a:gd name="T14" fmla="*/ 34 w 100"/>
                <a:gd name="T15" fmla="*/ 89 h 89"/>
                <a:gd name="T16" fmla="*/ 0 w 100"/>
                <a:gd name="T17" fmla="*/ 89 h 89"/>
                <a:gd name="T18" fmla="*/ 0 w 100"/>
                <a:gd name="T19" fmla="*/ 84 h 89"/>
                <a:gd name="T20" fmla="*/ 0 w 100"/>
                <a:gd name="T21" fmla="*/ 84 h 89"/>
                <a:gd name="T22" fmla="*/ 6 w 100"/>
                <a:gd name="T23" fmla="*/ 84 h 89"/>
                <a:gd name="T24" fmla="*/ 11 w 100"/>
                <a:gd name="T25" fmla="*/ 82 h 89"/>
                <a:gd name="T26" fmla="*/ 14 w 100"/>
                <a:gd name="T27" fmla="*/ 78 h 89"/>
                <a:gd name="T28" fmla="*/ 17 w 100"/>
                <a:gd name="T29" fmla="*/ 72 h 89"/>
                <a:gd name="T30" fmla="*/ 48 w 100"/>
                <a:gd name="T31" fmla="*/ 0 h 89"/>
                <a:gd name="T32" fmla="*/ 51 w 100"/>
                <a:gd name="T33" fmla="*/ 0 h 89"/>
                <a:gd name="T34" fmla="*/ 83 w 100"/>
                <a:gd name="T35" fmla="*/ 72 h 89"/>
                <a:gd name="T36" fmla="*/ 83 w 100"/>
                <a:gd name="T37" fmla="*/ 72 h 89"/>
                <a:gd name="T38" fmla="*/ 85 w 100"/>
                <a:gd name="T39" fmla="*/ 78 h 89"/>
                <a:gd name="T40" fmla="*/ 89 w 100"/>
                <a:gd name="T41" fmla="*/ 82 h 89"/>
                <a:gd name="T42" fmla="*/ 93 w 100"/>
                <a:gd name="T43" fmla="*/ 84 h 89"/>
                <a:gd name="T44" fmla="*/ 100 w 100"/>
                <a:gd name="T45" fmla="*/ 84 h 89"/>
                <a:gd name="T46" fmla="*/ 100 w 100"/>
                <a:gd name="T47" fmla="*/ 89 h 89"/>
                <a:gd name="T48" fmla="*/ 53 w 100"/>
                <a:gd name="T49" fmla="*/ 89 h 89"/>
                <a:gd name="T50" fmla="*/ 53 w 100"/>
                <a:gd name="T51" fmla="*/ 84 h 89"/>
                <a:gd name="T52" fmla="*/ 53 w 100"/>
                <a:gd name="T53" fmla="*/ 84 h 89"/>
                <a:gd name="T54" fmla="*/ 61 w 100"/>
                <a:gd name="T55" fmla="*/ 84 h 89"/>
                <a:gd name="T56" fmla="*/ 64 w 100"/>
                <a:gd name="T57" fmla="*/ 82 h 89"/>
                <a:gd name="T58" fmla="*/ 66 w 100"/>
                <a:gd name="T59" fmla="*/ 80 h 89"/>
                <a:gd name="T60" fmla="*/ 66 w 100"/>
                <a:gd name="T61" fmla="*/ 78 h 89"/>
                <a:gd name="T62" fmla="*/ 64 w 100"/>
                <a:gd name="T63" fmla="*/ 73 h 89"/>
                <a:gd name="T64" fmla="*/ 58 w 100"/>
                <a:gd name="T65" fmla="*/ 60 h 89"/>
                <a:gd name="T66" fmla="*/ 29 w 100"/>
                <a:gd name="T67" fmla="*/ 60 h 89"/>
                <a:gd name="T68" fmla="*/ 23 w 100"/>
                <a:gd name="T69" fmla="*/ 73 h 89"/>
                <a:gd name="T70" fmla="*/ 44 w 100"/>
                <a:gd name="T71" fmla="*/ 27 h 89"/>
                <a:gd name="T72" fmla="*/ 33 w 100"/>
                <a:gd name="T73" fmla="*/ 54 h 89"/>
                <a:gd name="T74" fmla="*/ 56 w 100"/>
                <a:gd name="T75" fmla="*/ 54 h 89"/>
                <a:gd name="T76" fmla="*/ 44 w 100"/>
                <a:gd name="T77" fmla="*/ 2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89">
                  <a:moveTo>
                    <a:pt x="23" y="73"/>
                  </a:moveTo>
                  <a:lnTo>
                    <a:pt x="23" y="73"/>
                  </a:lnTo>
                  <a:lnTo>
                    <a:pt x="22" y="79"/>
                  </a:lnTo>
                  <a:lnTo>
                    <a:pt x="22" y="80"/>
                  </a:lnTo>
                  <a:lnTo>
                    <a:pt x="23" y="82"/>
                  </a:lnTo>
                  <a:lnTo>
                    <a:pt x="26" y="84"/>
                  </a:lnTo>
                  <a:lnTo>
                    <a:pt x="34" y="84"/>
                  </a:lnTo>
                  <a:lnTo>
                    <a:pt x="34" y="89"/>
                  </a:lnTo>
                  <a:lnTo>
                    <a:pt x="0" y="89"/>
                  </a:lnTo>
                  <a:lnTo>
                    <a:pt x="0" y="84"/>
                  </a:lnTo>
                  <a:lnTo>
                    <a:pt x="0" y="84"/>
                  </a:lnTo>
                  <a:lnTo>
                    <a:pt x="6" y="84"/>
                  </a:lnTo>
                  <a:lnTo>
                    <a:pt x="11" y="82"/>
                  </a:lnTo>
                  <a:lnTo>
                    <a:pt x="14" y="78"/>
                  </a:lnTo>
                  <a:lnTo>
                    <a:pt x="17" y="72"/>
                  </a:lnTo>
                  <a:lnTo>
                    <a:pt x="48" y="0"/>
                  </a:lnTo>
                  <a:lnTo>
                    <a:pt x="51" y="0"/>
                  </a:lnTo>
                  <a:lnTo>
                    <a:pt x="83" y="72"/>
                  </a:lnTo>
                  <a:lnTo>
                    <a:pt x="83" y="72"/>
                  </a:lnTo>
                  <a:lnTo>
                    <a:pt x="85" y="78"/>
                  </a:lnTo>
                  <a:lnTo>
                    <a:pt x="89" y="82"/>
                  </a:lnTo>
                  <a:lnTo>
                    <a:pt x="93" y="84"/>
                  </a:lnTo>
                  <a:lnTo>
                    <a:pt x="100" y="84"/>
                  </a:lnTo>
                  <a:lnTo>
                    <a:pt x="100" y="89"/>
                  </a:lnTo>
                  <a:lnTo>
                    <a:pt x="53" y="89"/>
                  </a:lnTo>
                  <a:lnTo>
                    <a:pt x="53" y="84"/>
                  </a:lnTo>
                  <a:lnTo>
                    <a:pt x="53" y="84"/>
                  </a:lnTo>
                  <a:lnTo>
                    <a:pt x="61" y="84"/>
                  </a:lnTo>
                  <a:lnTo>
                    <a:pt x="64" y="82"/>
                  </a:lnTo>
                  <a:lnTo>
                    <a:pt x="66" y="80"/>
                  </a:lnTo>
                  <a:lnTo>
                    <a:pt x="66" y="78"/>
                  </a:lnTo>
                  <a:lnTo>
                    <a:pt x="64" y="73"/>
                  </a:lnTo>
                  <a:lnTo>
                    <a:pt x="58" y="60"/>
                  </a:lnTo>
                  <a:lnTo>
                    <a:pt x="29" y="60"/>
                  </a:lnTo>
                  <a:lnTo>
                    <a:pt x="23" y="73"/>
                  </a:lnTo>
                  <a:close/>
                  <a:moveTo>
                    <a:pt x="44" y="27"/>
                  </a:moveTo>
                  <a:lnTo>
                    <a:pt x="33" y="54"/>
                  </a:lnTo>
                  <a:lnTo>
                    <a:pt x="56" y="54"/>
                  </a:lnTo>
                  <a:lnTo>
                    <a:pt x="44" y="2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 name="Freeform 7"/>
            <p:cNvSpPr>
              <a:spLocks/>
            </p:cNvSpPr>
            <p:nvPr userDrawn="1"/>
          </p:nvSpPr>
          <p:spPr bwMode="auto">
            <a:xfrm>
              <a:off x="1165" y="562"/>
              <a:ext cx="83" cy="87"/>
            </a:xfrm>
            <a:custGeom>
              <a:avLst/>
              <a:gdLst>
                <a:gd name="T0" fmla="*/ 0 w 83"/>
                <a:gd name="T1" fmla="*/ 5 h 87"/>
                <a:gd name="T2" fmla="*/ 0 w 83"/>
                <a:gd name="T3" fmla="*/ 0 h 87"/>
                <a:gd name="T4" fmla="*/ 45 w 83"/>
                <a:gd name="T5" fmla="*/ 0 h 87"/>
                <a:gd name="T6" fmla="*/ 45 w 83"/>
                <a:gd name="T7" fmla="*/ 5 h 87"/>
                <a:gd name="T8" fmla="*/ 45 w 83"/>
                <a:gd name="T9" fmla="*/ 5 h 87"/>
                <a:gd name="T10" fmla="*/ 38 w 83"/>
                <a:gd name="T11" fmla="*/ 5 h 87"/>
                <a:gd name="T12" fmla="*/ 35 w 83"/>
                <a:gd name="T13" fmla="*/ 6 h 87"/>
                <a:gd name="T14" fmla="*/ 34 w 83"/>
                <a:gd name="T15" fmla="*/ 8 h 87"/>
                <a:gd name="T16" fmla="*/ 32 w 83"/>
                <a:gd name="T17" fmla="*/ 12 h 87"/>
                <a:gd name="T18" fmla="*/ 32 w 83"/>
                <a:gd name="T19" fmla="*/ 21 h 87"/>
                <a:gd name="T20" fmla="*/ 32 w 83"/>
                <a:gd name="T21" fmla="*/ 64 h 87"/>
                <a:gd name="T22" fmla="*/ 32 w 83"/>
                <a:gd name="T23" fmla="*/ 64 h 87"/>
                <a:gd name="T24" fmla="*/ 32 w 83"/>
                <a:gd name="T25" fmla="*/ 72 h 87"/>
                <a:gd name="T26" fmla="*/ 34 w 83"/>
                <a:gd name="T27" fmla="*/ 77 h 87"/>
                <a:gd name="T28" fmla="*/ 35 w 83"/>
                <a:gd name="T29" fmla="*/ 78 h 87"/>
                <a:gd name="T30" fmla="*/ 38 w 83"/>
                <a:gd name="T31" fmla="*/ 80 h 87"/>
                <a:gd name="T32" fmla="*/ 45 w 83"/>
                <a:gd name="T33" fmla="*/ 81 h 87"/>
                <a:gd name="T34" fmla="*/ 62 w 83"/>
                <a:gd name="T35" fmla="*/ 81 h 87"/>
                <a:gd name="T36" fmla="*/ 62 w 83"/>
                <a:gd name="T37" fmla="*/ 81 h 87"/>
                <a:gd name="T38" fmla="*/ 70 w 83"/>
                <a:gd name="T39" fmla="*/ 80 h 87"/>
                <a:gd name="T40" fmla="*/ 74 w 83"/>
                <a:gd name="T41" fmla="*/ 77 h 87"/>
                <a:gd name="T42" fmla="*/ 77 w 83"/>
                <a:gd name="T43" fmla="*/ 75 h 87"/>
                <a:gd name="T44" fmla="*/ 78 w 83"/>
                <a:gd name="T45" fmla="*/ 70 h 87"/>
                <a:gd name="T46" fmla="*/ 79 w 83"/>
                <a:gd name="T47" fmla="*/ 66 h 87"/>
                <a:gd name="T48" fmla="*/ 83 w 83"/>
                <a:gd name="T49" fmla="*/ 66 h 87"/>
                <a:gd name="T50" fmla="*/ 82 w 83"/>
                <a:gd name="T51" fmla="*/ 87 h 87"/>
                <a:gd name="T52" fmla="*/ 0 w 83"/>
                <a:gd name="T53" fmla="*/ 87 h 87"/>
                <a:gd name="T54" fmla="*/ 0 w 83"/>
                <a:gd name="T55" fmla="*/ 82 h 87"/>
                <a:gd name="T56" fmla="*/ 0 w 83"/>
                <a:gd name="T57" fmla="*/ 82 h 87"/>
                <a:gd name="T58" fmla="*/ 7 w 83"/>
                <a:gd name="T59" fmla="*/ 82 h 87"/>
                <a:gd name="T60" fmla="*/ 10 w 83"/>
                <a:gd name="T61" fmla="*/ 81 h 87"/>
                <a:gd name="T62" fmla="*/ 11 w 83"/>
                <a:gd name="T63" fmla="*/ 80 h 87"/>
                <a:gd name="T64" fmla="*/ 13 w 83"/>
                <a:gd name="T65" fmla="*/ 75 h 87"/>
                <a:gd name="T66" fmla="*/ 13 w 83"/>
                <a:gd name="T67" fmla="*/ 66 h 87"/>
                <a:gd name="T68" fmla="*/ 13 w 83"/>
                <a:gd name="T69" fmla="*/ 21 h 87"/>
                <a:gd name="T70" fmla="*/ 13 w 83"/>
                <a:gd name="T71" fmla="*/ 21 h 87"/>
                <a:gd name="T72" fmla="*/ 13 w 83"/>
                <a:gd name="T73" fmla="*/ 12 h 87"/>
                <a:gd name="T74" fmla="*/ 11 w 83"/>
                <a:gd name="T75" fmla="*/ 8 h 87"/>
                <a:gd name="T76" fmla="*/ 10 w 83"/>
                <a:gd name="T77" fmla="*/ 6 h 87"/>
                <a:gd name="T78" fmla="*/ 7 w 83"/>
                <a:gd name="T79" fmla="*/ 5 h 87"/>
                <a:gd name="T80" fmla="*/ 0 w 83"/>
                <a:gd name="T81" fmla="*/ 5 h 87"/>
                <a:gd name="T82" fmla="*/ 0 w 83"/>
                <a:gd name="T83" fmla="*/ 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 h="87">
                  <a:moveTo>
                    <a:pt x="0" y="5"/>
                  </a:moveTo>
                  <a:lnTo>
                    <a:pt x="0" y="0"/>
                  </a:lnTo>
                  <a:lnTo>
                    <a:pt x="45" y="0"/>
                  </a:lnTo>
                  <a:lnTo>
                    <a:pt x="45" y="5"/>
                  </a:lnTo>
                  <a:lnTo>
                    <a:pt x="45" y="5"/>
                  </a:lnTo>
                  <a:lnTo>
                    <a:pt x="38" y="5"/>
                  </a:lnTo>
                  <a:lnTo>
                    <a:pt x="35" y="6"/>
                  </a:lnTo>
                  <a:lnTo>
                    <a:pt x="34" y="8"/>
                  </a:lnTo>
                  <a:lnTo>
                    <a:pt x="32" y="12"/>
                  </a:lnTo>
                  <a:lnTo>
                    <a:pt x="32" y="21"/>
                  </a:lnTo>
                  <a:lnTo>
                    <a:pt x="32" y="64"/>
                  </a:lnTo>
                  <a:lnTo>
                    <a:pt x="32" y="64"/>
                  </a:lnTo>
                  <a:lnTo>
                    <a:pt x="32" y="72"/>
                  </a:lnTo>
                  <a:lnTo>
                    <a:pt x="34" y="77"/>
                  </a:lnTo>
                  <a:lnTo>
                    <a:pt x="35" y="78"/>
                  </a:lnTo>
                  <a:lnTo>
                    <a:pt x="38" y="80"/>
                  </a:lnTo>
                  <a:lnTo>
                    <a:pt x="45" y="81"/>
                  </a:lnTo>
                  <a:lnTo>
                    <a:pt x="62" y="81"/>
                  </a:lnTo>
                  <a:lnTo>
                    <a:pt x="62" y="81"/>
                  </a:lnTo>
                  <a:lnTo>
                    <a:pt x="70" y="80"/>
                  </a:lnTo>
                  <a:lnTo>
                    <a:pt x="74" y="77"/>
                  </a:lnTo>
                  <a:lnTo>
                    <a:pt x="77" y="75"/>
                  </a:lnTo>
                  <a:lnTo>
                    <a:pt x="78" y="70"/>
                  </a:lnTo>
                  <a:lnTo>
                    <a:pt x="79" y="66"/>
                  </a:lnTo>
                  <a:lnTo>
                    <a:pt x="83" y="66"/>
                  </a:lnTo>
                  <a:lnTo>
                    <a:pt x="82" y="87"/>
                  </a:lnTo>
                  <a:lnTo>
                    <a:pt x="0" y="87"/>
                  </a:lnTo>
                  <a:lnTo>
                    <a:pt x="0" y="82"/>
                  </a:lnTo>
                  <a:lnTo>
                    <a:pt x="0" y="82"/>
                  </a:lnTo>
                  <a:lnTo>
                    <a:pt x="7" y="82"/>
                  </a:lnTo>
                  <a:lnTo>
                    <a:pt x="10" y="81"/>
                  </a:lnTo>
                  <a:lnTo>
                    <a:pt x="11" y="80"/>
                  </a:lnTo>
                  <a:lnTo>
                    <a:pt x="13" y="75"/>
                  </a:lnTo>
                  <a:lnTo>
                    <a:pt x="13" y="66"/>
                  </a:lnTo>
                  <a:lnTo>
                    <a:pt x="13" y="21"/>
                  </a:lnTo>
                  <a:lnTo>
                    <a:pt x="13" y="21"/>
                  </a:lnTo>
                  <a:lnTo>
                    <a:pt x="13" y="12"/>
                  </a:lnTo>
                  <a:lnTo>
                    <a:pt x="11" y="8"/>
                  </a:lnTo>
                  <a:lnTo>
                    <a:pt x="10" y="6"/>
                  </a:lnTo>
                  <a:lnTo>
                    <a:pt x="7" y="5"/>
                  </a:lnTo>
                  <a:lnTo>
                    <a:pt x="0" y="5"/>
                  </a:lnTo>
                  <a:lnTo>
                    <a:pt x="0" y="5"/>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 name="Freeform 8"/>
            <p:cNvSpPr>
              <a:spLocks/>
            </p:cNvSpPr>
            <p:nvPr userDrawn="1"/>
          </p:nvSpPr>
          <p:spPr bwMode="auto">
            <a:xfrm>
              <a:off x="1249" y="562"/>
              <a:ext cx="90" cy="87"/>
            </a:xfrm>
            <a:custGeom>
              <a:avLst/>
              <a:gdLst>
                <a:gd name="T0" fmla="*/ 90 w 90"/>
                <a:gd name="T1" fmla="*/ 21 h 87"/>
                <a:gd name="T2" fmla="*/ 86 w 90"/>
                <a:gd name="T3" fmla="*/ 21 h 87"/>
                <a:gd name="T4" fmla="*/ 85 w 90"/>
                <a:gd name="T5" fmla="*/ 19 h 87"/>
                <a:gd name="T6" fmla="*/ 85 w 90"/>
                <a:gd name="T7" fmla="*/ 19 h 87"/>
                <a:gd name="T8" fmla="*/ 83 w 90"/>
                <a:gd name="T9" fmla="*/ 12 h 87"/>
                <a:gd name="T10" fmla="*/ 81 w 90"/>
                <a:gd name="T11" fmla="*/ 10 h 87"/>
                <a:gd name="T12" fmla="*/ 76 w 90"/>
                <a:gd name="T13" fmla="*/ 8 h 87"/>
                <a:gd name="T14" fmla="*/ 69 w 90"/>
                <a:gd name="T15" fmla="*/ 8 h 87"/>
                <a:gd name="T16" fmla="*/ 54 w 90"/>
                <a:gd name="T17" fmla="*/ 8 h 87"/>
                <a:gd name="T18" fmla="*/ 54 w 90"/>
                <a:gd name="T19" fmla="*/ 66 h 87"/>
                <a:gd name="T20" fmla="*/ 54 w 90"/>
                <a:gd name="T21" fmla="*/ 66 h 87"/>
                <a:gd name="T22" fmla="*/ 54 w 90"/>
                <a:gd name="T23" fmla="*/ 75 h 87"/>
                <a:gd name="T24" fmla="*/ 57 w 90"/>
                <a:gd name="T25" fmla="*/ 80 h 87"/>
                <a:gd name="T26" fmla="*/ 58 w 90"/>
                <a:gd name="T27" fmla="*/ 81 h 87"/>
                <a:gd name="T28" fmla="*/ 60 w 90"/>
                <a:gd name="T29" fmla="*/ 82 h 87"/>
                <a:gd name="T30" fmla="*/ 68 w 90"/>
                <a:gd name="T31" fmla="*/ 82 h 87"/>
                <a:gd name="T32" fmla="*/ 68 w 90"/>
                <a:gd name="T33" fmla="*/ 87 h 87"/>
                <a:gd name="T34" fmla="*/ 22 w 90"/>
                <a:gd name="T35" fmla="*/ 87 h 87"/>
                <a:gd name="T36" fmla="*/ 22 w 90"/>
                <a:gd name="T37" fmla="*/ 82 h 87"/>
                <a:gd name="T38" fmla="*/ 22 w 90"/>
                <a:gd name="T39" fmla="*/ 82 h 87"/>
                <a:gd name="T40" fmla="*/ 30 w 90"/>
                <a:gd name="T41" fmla="*/ 82 h 87"/>
                <a:gd name="T42" fmla="*/ 32 w 90"/>
                <a:gd name="T43" fmla="*/ 81 h 87"/>
                <a:gd name="T44" fmla="*/ 33 w 90"/>
                <a:gd name="T45" fmla="*/ 80 h 87"/>
                <a:gd name="T46" fmla="*/ 36 w 90"/>
                <a:gd name="T47" fmla="*/ 75 h 87"/>
                <a:gd name="T48" fmla="*/ 36 w 90"/>
                <a:gd name="T49" fmla="*/ 66 h 87"/>
                <a:gd name="T50" fmla="*/ 36 w 90"/>
                <a:gd name="T51" fmla="*/ 8 h 87"/>
                <a:gd name="T52" fmla="*/ 21 w 90"/>
                <a:gd name="T53" fmla="*/ 8 h 87"/>
                <a:gd name="T54" fmla="*/ 21 w 90"/>
                <a:gd name="T55" fmla="*/ 8 h 87"/>
                <a:gd name="T56" fmla="*/ 14 w 90"/>
                <a:gd name="T57" fmla="*/ 8 h 87"/>
                <a:gd name="T58" fmla="*/ 9 w 90"/>
                <a:gd name="T59" fmla="*/ 10 h 87"/>
                <a:gd name="T60" fmla="*/ 6 w 90"/>
                <a:gd name="T61" fmla="*/ 12 h 87"/>
                <a:gd name="T62" fmla="*/ 5 w 90"/>
                <a:gd name="T63" fmla="*/ 19 h 87"/>
                <a:gd name="T64" fmla="*/ 4 w 90"/>
                <a:gd name="T65" fmla="*/ 21 h 87"/>
                <a:gd name="T66" fmla="*/ 0 w 90"/>
                <a:gd name="T67" fmla="*/ 21 h 87"/>
                <a:gd name="T68" fmla="*/ 2 w 90"/>
                <a:gd name="T69" fmla="*/ 0 h 87"/>
                <a:gd name="T70" fmla="*/ 88 w 90"/>
                <a:gd name="T71" fmla="*/ 0 h 87"/>
                <a:gd name="T72" fmla="*/ 90 w 90"/>
                <a:gd name="T73"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90" y="21"/>
                  </a:moveTo>
                  <a:lnTo>
                    <a:pt x="86" y="21"/>
                  </a:lnTo>
                  <a:lnTo>
                    <a:pt x="85" y="19"/>
                  </a:lnTo>
                  <a:lnTo>
                    <a:pt x="85" y="19"/>
                  </a:lnTo>
                  <a:lnTo>
                    <a:pt x="83" y="12"/>
                  </a:lnTo>
                  <a:lnTo>
                    <a:pt x="81" y="10"/>
                  </a:lnTo>
                  <a:lnTo>
                    <a:pt x="76" y="8"/>
                  </a:lnTo>
                  <a:lnTo>
                    <a:pt x="69" y="8"/>
                  </a:lnTo>
                  <a:lnTo>
                    <a:pt x="54" y="8"/>
                  </a:lnTo>
                  <a:lnTo>
                    <a:pt x="54" y="66"/>
                  </a:lnTo>
                  <a:lnTo>
                    <a:pt x="54" y="66"/>
                  </a:lnTo>
                  <a:lnTo>
                    <a:pt x="54" y="75"/>
                  </a:lnTo>
                  <a:lnTo>
                    <a:pt x="57" y="80"/>
                  </a:lnTo>
                  <a:lnTo>
                    <a:pt x="58" y="81"/>
                  </a:lnTo>
                  <a:lnTo>
                    <a:pt x="60" y="82"/>
                  </a:lnTo>
                  <a:lnTo>
                    <a:pt x="68" y="82"/>
                  </a:lnTo>
                  <a:lnTo>
                    <a:pt x="68" y="87"/>
                  </a:lnTo>
                  <a:lnTo>
                    <a:pt x="22" y="87"/>
                  </a:lnTo>
                  <a:lnTo>
                    <a:pt x="22" y="82"/>
                  </a:lnTo>
                  <a:lnTo>
                    <a:pt x="22" y="82"/>
                  </a:lnTo>
                  <a:lnTo>
                    <a:pt x="30" y="82"/>
                  </a:lnTo>
                  <a:lnTo>
                    <a:pt x="32" y="81"/>
                  </a:lnTo>
                  <a:lnTo>
                    <a:pt x="33" y="80"/>
                  </a:lnTo>
                  <a:lnTo>
                    <a:pt x="36" y="75"/>
                  </a:lnTo>
                  <a:lnTo>
                    <a:pt x="36" y="66"/>
                  </a:lnTo>
                  <a:lnTo>
                    <a:pt x="36" y="8"/>
                  </a:lnTo>
                  <a:lnTo>
                    <a:pt x="21" y="8"/>
                  </a:lnTo>
                  <a:lnTo>
                    <a:pt x="21" y="8"/>
                  </a:lnTo>
                  <a:lnTo>
                    <a:pt x="14" y="8"/>
                  </a:lnTo>
                  <a:lnTo>
                    <a:pt x="9" y="10"/>
                  </a:lnTo>
                  <a:lnTo>
                    <a:pt x="6" y="12"/>
                  </a:lnTo>
                  <a:lnTo>
                    <a:pt x="5" y="19"/>
                  </a:lnTo>
                  <a:lnTo>
                    <a:pt x="4" y="21"/>
                  </a:lnTo>
                  <a:lnTo>
                    <a:pt x="0" y="21"/>
                  </a:lnTo>
                  <a:lnTo>
                    <a:pt x="2" y="0"/>
                  </a:lnTo>
                  <a:lnTo>
                    <a:pt x="88" y="0"/>
                  </a:lnTo>
                  <a:lnTo>
                    <a:pt x="90" y="2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9" name="Freeform 9"/>
            <p:cNvSpPr>
              <a:spLocks/>
            </p:cNvSpPr>
            <p:nvPr userDrawn="1"/>
          </p:nvSpPr>
          <p:spPr bwMode="auto">
            <a:xfrm>
              <a:off x="1357" y="562"/>
              <a:ext cx="45" cy="87"/>
            </a:xfrm>
            <a:custGeom>
              <a:avLst/>
              <a:gdLst>
                <a:gd name="T0" fmla="*/ 0 w 45"/>
                <a:gd name="T1" fmla="*/ 87 h 87"/>
                <a:gd name="T2" fmla="*/ 0 w 45"/>
                <a:gd name="T3" fmla="*/ 82 h 87"/>
                <a:gd name="T4" fmla="*/ 0 w 45"/>
                <a:gd name="T5" fmla="*/ 82 h 87"/>
                <a:gd name="T6" fmla="*/ 6 w 45"/>
                <a:gd name="T7" fmla="*/ 82 h 87"/>
                <a:gd name="T8" fmla="*/ 9 w 45"/>
                <a:gd name="T9" fmla="*/ 81 h 87"/>
                <a:gd name="T10" fmla="*/ 11 w 45"/>
                <a:gd name="T11" fmla="*/ 80 h 87"/>
                <a:gd name="T12" fmla="*/ 12 w 45"/>
                <a:gd name="T13" fmla="*/ 75 h 87"/>
                <a:gd name="T14" fmla="*/ 13 w 45"/>
                <a:gd name="T15" fmla="*/ 66 h 87"/>
                <a:gd name="T16" fmla="*/ 13 w 45"/>
                <a:gd name="T17" fmla="*/ 21 h 87"/>
                <a:gd name="T18" fmla="*/ 13 w 45"/>
                <a:gd name="T19" fmla="*/ 21 h 87"/>
                <a:gd name="T20" fmla="*/ 12 w 45"/>
                <a:gd name="T21" fmla="*/ 12 h 87"/>
                <a:gd name="T22" fmla="*/ 11 w 45"/>
                <a:gd name="T23" fmla="*/ 8 h 87"/>
                <a:gd name="T24" fmla="*/ 9 w 45"/>
                <a:gd name="T25" fmla="*/ 6 h 87"/>
                <a:gd name="T26" fmla="*/ 6 w 45"/>
                <a:gd name="T27" fmla="*/ 5 h 87"/>
                <a:gd name="T28" fmla="*/ 0 w 45"/>
                <a:gd name="T29" fmla="*/ 5 h 87"/>
                <a:gd name="T30" fmla="*/ 0 w 45"/>
                <a:gd name="T31" fmla="*/ 0 h 87"/>
                <a:gd name="T32" fmla="*/ 45 w 45"/>
                <a:gd name="T33" fmla="*/ 0 h 87"/>
                <a:gd name="T34" fmla="*/ 45 w 45"/>
                <a:gd name="T35" fmla="*/ 5 h 87"/>
                <a:gd name="T36" fmla="*/ 45 w 45"/>
                <a:gd name="T37" fmla="*/ 5 h 87"/>
                <a:gd name="T38" fmla="*/ 38 w 45"/>
                <a:gd name="T39" fmla="*/ 5 h 87"/>
                <a:gd name="T40" fmla="*/ 35 w 45"/>
                <a:gd name="T41" fmla="*/ 6 h 87"/>
                <a:gd name="T42" fmla="*/ 33 w 45"/>
                <a:gd name="T43" fmla="*/ 8 h 87"/>
                <a:gd name="T44" fmla="*/ 32 w 45"/>
                <a:gd name="T45" fmla="*/ 12 h 87"/>
                <a:gd name="T46" fmla="*/ 31 w 45"/>
                <a:gd name="T47" fmla="*/ 21 h 87"/>
                <a:gd name="T48" fmla="*/ 31 w 45"/>
                <a:gd name="T49" fmla="*/ 66 h 87"/>
                <a:gd name="T50" fmla="*/ 31 w 45"/>
                <a:gd name="T51" fmla="*/ 66 h 87"/>
                <a:gd name="T52" fmla="*/ 32 w 45"/>
                <a:gd name="T53" fmla="*/ 75 h 87"/>
                <a:gd name="T54" fmla="*/ 33 w 45"/>
                <a:gd name="T55" fmla="*/ 80 h 87"/>
                <a:gd name="T56" fmla="*/ 35 w 45"/>
                <a:gd name="T57" fmla="*/ 81 h 87"/>
                <a:gd name="T58" fmla="*/ 38 w 45"/>
                <a:gd name="T59" fmla="*/ 82 h 87"/>
                <a:gd name="T60" fmla="*/ 45 w 45"/>
                <a:gd name="T61" fmla="*/ 82 h 87"/>
                <a:gd name="T62" fmla="*/ 45 w 45"/>
                <a:gd name="T63" fmla="*/ 87 h 87"/>
                <a:gd name="T64" fmla="*/ 0 w 45"/>
                <a:gd name="T6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87">
                  <a:moveTo>
                    <a:pt x="0" y="87"/>
                  </a:moveTo>
                  <a:lnTo>
                    <a:pt x="0" y="82"/>
                  </a:lnTo>
                  <a:lnTo>
                    <a:pt x="0" y="82"/>
                  </a:lnTo>
                  <a:lnTo>
                    <a:pt x="6" y="82"/>
                  </a:lnTo>
                  <a:lnTo>
                    <a:pt x="9" y="81"/>
                  </a:lnTo>
                  <a:lnTo>
                    <a:pt x="11" y="80"/>
                  </a:lnTo>
                  <a:lnTo>
                    <a:pt x="12" y="75"/>
                  </a:lnTo>
                  <a:lnTo>
                    <a:pt x="13" y="66"/>
                  </a:lnTo>
                  <a:lnTo>
                    <a:pt x="13" y="21"/>
                  </a:lnTo>
                  <a:lnTo>
                    <a:pt x="13" y="21"/>
                  </a:lnTo>
                  <a:lnTo>
                    <a:pt x="12" y="12"/>
                  </a:lnTo>
                  <a:lnTo>
                    <a:pt x="11" y="8"/>
                  </a:lnTo>
                  <a:lnTo>
                    <a:pt x="9" y="6"/>
                  </a:lnTo>
                  <a:lnTo>
                    <a:pt x="6" y="5"/>
                  </a:lnTo>
                  <a:lnTo>
                    <a:pt x="0" y="5"/>
                  </a:lnTo>
                  <a:lnTo>
                    <a:pt x="0" y="0"/>
                  </a:lnTo>
                  <a:lnTo>
                    <a:pt x="45" y="0"/>
                  </a:lnTo>
                  <a:lnTo>
                    <a:pt x="45" y="5"/>
                  </a:lnTo>
                  <a:lnTo>
                    <a:pt x="45" y="5"/>
                  </a:lnTo>
                  <a:lnTo>
                    <a:pt x="38" y="5"/>
                  </a:lnTo>
                  <a:lnTo>
                    <a:pt x="35" y="6"/>
                  </a:lnTo>
                  <a:lnTo>
                    <a:pt x="33" y="8"/>
                  </a:lnTo>
                  <a:lnTo>
                    <a:pt x="32" y="12"/>
                  </a:lnTo>
                  <a:lnTo>
                    <a:pt x="31" y="21"/>
                  </a:lnTo>
                  <a:lnTo>
                    <a:pt x="31" y="66"/>
                  </a:lnTo>
                  <a:lnTo>
                    <a:pt x="31" y="66"/>
                  </a:lnTo>
                  <a:lnTo>
                    <a:pt x="32" y="75"/>
                  </a:lnTo>
                  <a:lnTo>
                    <a:pt x="33" y="80"/>
                  </a:lnTo>
                  <a:lnTo>
                    <a:pt x="35" y="81"/>
                  </a:lnTo>
                  <a:lnTo>
                    <a:pt x="38" y="82"/>
                  </a:lnTo>
                  <a:lnTo>
                    <a:pt x="45" y="82"/>
                  </a:lnTo>
                  <a:lnTo>
                    <a:pt x="45" y="87"/>
                  </a:lnTo>
                  <a:lnTo>
                    <a:pt x="0" y="8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3" name="Freeform 10"/>
            <p:cNvSpPr>
              <a:spLocks noEditPoints="1"/>
            </p:cNvSpPr>
            <p:nvPr userDrawn="1"/>
          </p:nvSpPr>
          <p:spPr bwMode="auto">
            <a:xfrm>
              <a:off x="1424" y="560"/>
              <a:ext cx="96" cy="91"/>
            </a:xfrm>
            <a:custGeom>
              <a:avLst/>
              <a:gdLst>
                <a:gd name="T0" fmla="*/ 48 w 96"/>
                <a:gd name="T1" fmla="*/ 91 h 91"/>
                <a:gd name="T2" fmla="*/ 30 w 96"/>
                <a:gd name="T3" fmla="*/ 88 h 91"/>
                <a:gd name="T4" fmla="*/ 15 w 96"/>
                <a:gd name="T5" fmla="*/ 78 h 91"/>
                <a:gd name="T6" fmla="*/ 4 w 96"/>
                <a:gd name="T7" fmla="*/ 63 h 91"/>
                <a:gd name="T8" fmla="*/ 0 w 96"/>
                <a:gd name="T9" fmla="*/ 46 h 91"/>
                <a:gd name="T10" fmla="*/ 1 w 96"/>
                <a:gd name="T11" fmla="*/ 36 h 91"/>
                <a:gd name="T12" fmla="*/ 9 w 96"/>
                <a:gd name="T13" fmla="*/ 21 h 91"/>
                <a:gd name="T14" fmla="*/ 21 w 96"/>
                <a:gd name="T15" fmla="*/ 8 h 91"/>
                <a:gd name="T16" fmla="*/ 38 w 96"/>
                <a:gd name="T17" fmla="*/ 1 h 91"/>
                <a:gd name="T18" fmla="*/ 48 w 96"/>
                <a:gd name="T19" fmla="*/ 0 h 91"/>
                <a:gd name="T20" fmla="*/ 66 w 96"/>
                <a:gd name="T21" fmla="*/ 3 h 91"/>
                <a:gd name="T22" fmla="*/ 82 w 96"/>
                <a:gd name="T23" fmla="*/ 13 h 91"/>
                <a:gd name="T24" fmla="*/ 92 w 96"/>
                <a:gd name="T25" fmla="*/ 28 h 91"/>
                <a:gd name="T26" fmla="*/ 96 w 96"/>
                <a:gd name="T27" fmla="*/ 46 h 91"/>
                <a:gd name="T28" fmla="*/ 96 w 96"/>
                <a:gd name="T29" fmla="*/ 55 h 91"/>
                <a:gd name="T30" fmla="*/ 88 w 96"/>
                <a:gd name="T31" fmla="*/ 71 h 91"/>
                <a:gd name="T32" fmla="*/ 75 w 96"/>
                <a:gd name="T33" fmla="*/ 83 h 91"/>
                <a:gd name="T34" fmla="*/ 58 w 96"/>
                <a:gd name="T35" fmla="*/ 90 h 91"/>
                <a:gd name="T36" fmla="*/ 48 w 96"/>
                <a:gd name="T37" fmla="*/ 91 h 91"/>
                <a:gd name="T38" fmla="*/ 48 w 96"/>
                <a:gd name="T39" fmla="*/ 7 h 91"/>
                <a:gd name="T40" fmla="*/ 36 w 96"/>
                <a:gd name="T41" fmla="*/ 11 h 91"/>
                <a:gd name="T42" fmla="*/ 26 w 96"/>
                <a:gd name="T43" fmla="*/ 19 h 91"/>
                <a:gd name="T44" fmla="*/ 21 w 96"/>
                <a:gd name="T45" fmla="*/ 33 h 91"/>
                <a:gd name="T46" fmla="*/ 20 w 96"/>
                <a:gd name="T47" fmla="*/ 46 h 91"/>
                <a:gd name="T48" fmla="*/ 20 w 96"/>
                <a:gd name="T49" fmla="*/ 52 h 91"/>
                <a:gd name="T50" fmla="*/ 23 w 96"/>
                <a:gd name="T51" fmla="*/ 66 h 91"/>
                <a:gd name="T52" fmla="*/ 31 w 96"/>
                <a:gd name="T53" fmla="*/ 77 h 91"/>
                <a:gd name="T54" fmla="*/ 41 w 96"/>
                <a:gd name="T55" fmla="*/ 83 h 91"/>
                <a:gd name="T56" fmla="*/ 48 w 96"/>
                <a:gd name="T57" fmla="*/ 84 h 91"/>
                <a:gd name="T58" fmla="*/ 61 w 96"/>
                <a:gd name="T59" fmla="*/ 80 h 91"/>
                <a:gd name="T60" fmla="*/ 70 w 96"/>
                <a:gd name="T61" fmla="*/ 72 h 91"/>
                <a:gd name="T62" fmla="*/ 75 w 96"/>
                <a:gd name="T63" fmla="*/ 58 h 91"/>
                <a:gd name="T64" fmla="*/ 77 w 96"/>
                <a:gd name="T65" fmla="*/ 46 h 91"/>
                <a:gd name="T66" fmla="*/ 76 w 96"/>
                <a:gd name="T67" fmla="*/ 39 h 91"/>
                <a:gd name="T68" fmla="*/ 74 w 96"/>
                <a:gd name="T69" fmla="*/ 25 h 91"/>
                <a:gd name="T70" fmla="*/ 66 w 96"/>
                <a:gd name="T71" fmla="*/ 14 h 91"/>
                <a:gd name="T72" fmla="*/ 55 w 96"/>
                <a:gd name="T73" fmla="*/ 8 h 91"/>
                <a:gd name="T74" fmla="*/ 48 w 96"/>
                <a:gd name="T7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91">
                  <a:moveTo>
                    <a:pt x="48" y="91"/>
                  </a:moveTo>
                  <a:lnTo>
                    <a:pt x="48" y="91"/>
                  </a:lnTo>
                  <a:lnTo>
                    <a:pt x="38" y="90"/>
                  </a:lnTo>
                  <a:lnTo>
                    <a:pt x="30" y="88"/>
                  </a:lnTo>
                  <a:lnTo>
                    <a:pt x="21" y="83"/>
                  </a:lnTo>
                  <a:lnTo>
                    <a:pt x="15" y="78"/>
                  </a:lnTo>
                  <a:lnTo>
                    <a:pt x="9" y="71"/>
                  </a:lnTo>
                  <a:lnTo>
                    <a:pt x="4" y="63"/>
                  </a:lnTo>
                  <a:lnTo>
                    <a:pt x="1" y="55"/>
                  </a:lnTo>
                  <a:lnTo>
                    <a:pt x="0" y="46"/>
                  </a:lnTo>
                  <a:lnTo>
                    <a:pt x="0" y="46"/>
                  </a:lnTo>
                  <a:lnTo>
                    <a:pt x="1" y="36"/>
                  </a:lnTo>
                  <a:lnTo>
                    <a:pt x="4" y="28"/>
                  </a:lnTo>
                  <a:lnTo>
                    <a:pt x="9" y="21"/>
                  </a:lnTo>
                  <a:lnTo>
                    <a:pt x="15" y="13"/>
                  </a:lnTo>
                  <a:lnTo>
                    <a:pt x="21" y="8"/>
                  </a:lnTo>
                  <a:lnTo>
                    <a:pt x="30" y="3"/>
                  </a:lnTo>
                  <a:lnTo>
                    <a:pt x="38" y="1"/>
                  </a:lnTo>
                  <a:lnTo>
                    <a:pt x="48" y="0"/>
                  </a:lnTo>
                  <a:lnTo>
                    <a:pt x="48" y="0"/>
                  </a:lnTo>
                  <a:lnTo>
                    <a:pt x="58" y="1"/>
                  </a:lnTo>
                  <a:lnTo>
                    <a:pt x="66" y="3"/>
                  </a:lnTo>
                  <a:lnTo>
                    <a:pt x="75" y="8"/>
                  </a:lnTo>
                  <a:lnTo>
                    <a:pt x="82" y="13"/>
                  </a:lnTo>
                  <a:lnTo>
                    <a:pt x="88" y="21"/>
                  </a:lnTo>
                  <a:lnTo>
                    <a:pt x="92" y="28"/>
                  </a:lnTo>
                  <a:lnTo>
                    <a:pt x="96" y="36"/>
                  </a:lnTo>
                  <a:lnTo>
                    <a:pt x="96" y="46"/>
                  </a:lnTo>
                  <a:lnTo>
                    <a:pt x="96" y="46"/>
                  </a:lnTo>
                  <a:lnTo>
                    <a:pt x="96" y="55"/>
                  </a:lnTo>
                  <a:lnTo>
                    <a:pt x="92" y="63"/>
                  </a:lnTo>
                  <a:lnTo>
                    <a:pt x="88" y="71"/>
                  </a:lnTo>
                  <a:lnTo>
                    <a:pt x="82" y="78"/>
                  </a:lnTo>
                  <a:lnTo>
                    <a:pt x="75" y="83"/>
                  </a:lnTo>
                  <a:lnTo>
                    <a:pt x="66" y="88"/>
                  </a:lnTo>
                  <a:lnTo>
                    <a:pt x="58" y="90"/>
                  </a:lnTo>
                  <a:lnTo>
                    <a:pt x="48" y="91"/>
                  </a:lnTo>
                  <a:lnTo>
                    <a:pt x="48" y="91"/>
                  </a:lnTo>
                  <a:close/>
                  <a:moveTo>
                    <a:pt x="48" y="7"/>
                  </a:moveTo>
                  <a:lnTo>
                    <a:pt x="48" y="7"/>
                  </a:lnTo>
                  <a:lnTo>
                    <a:pt x="41" y="8"/>
                  </a:lnTo>
                  <a:lnTo>
                    <a:pt x="36" y="11"/>
                  </a:lnTo>
                  <a:lnTo>
                    <a:pt x="31" y="14"/>
                  </a:lnTo>
                  <a:lnTo>
                    <a:pt x="26" y="19"/>
                  </a:lnTo>
                  <a:lnTo>
                    <a:pt x="23" y="25"/>
                  </a:lnTo>
                  <a:lnTo>
                    <a:pt x="21" y="33"/>
                  </a:lnTo>
                  <a:lnTo>
                    <a:pt x="20" y="39"/>
                  </a:lnTo>
                  <a:lnTo>
                    <a:pt x="20" y="46"/>
                  </a:lnTo>
                  <a:lnTo>
                    <a:pt x="20" y="46"/>
                  </a:lnTo>
                  <a:lnTo>
                    <a:pt x="20" y="52"/>
                  </a:lnTo>
                  <a:lnTo>
                    <a:pt x="21" y="58"/>
                  </a:lnTo>
                  <a:lnTo>
                    <a:pt x="23" y="66"/>
                  </a:lnTo>
                  <a:lnTo>
                    <a:pt x="26" y="72"/>
                  </a:lnTo>
                  <a:lnTo>
                    <a:pt x="31" y="77"/>
                  </a:lnTo>
                  <a:lnTo>
                    <a:pt x="36" y="80"/>
                  </a:lnTo>
                  <a:lnTo>
                    <a:pt x="41" y="83"/>
                  </a:lnTo>
                  <a:lnTo>
                    <a:pt x="48" y="84"/>
                  </a:lnTo>
                  <a:lnTo>
                    <a:pt x="48" y="84"/>
                  </a:lnTo>
                  <a:lnTo>
                    <a:pt x="55" y="83"/>
                  </a:lnTo>
                  <a:lnTo>
                    <a:pt x="61" y="80"/>
                  </a:lnTo>
                  <a:lnTo>
                    <a:pt x="66" y="77"/>
                  </a:lnTo>
                  <a:lnTo>
                    <a:pt x="70" y="72"/>
                  </a:lnTo>
                  <a:lnTo>
                    <a:pt x="74" y="66"/>
                  </a:lnTo>
                  <a:lnTo>
                    <a:pt x="75" y="58"/>
                  </a:lnTo>
                  <a:lnTo>
                    <a:pt x="76" y="52"/>
                  </a:lnTo>
                  <a:lnTo>
                    <a:pt x="77" y="46"/>
                  </a:lnTo>
                  <a:lnTo>
                    <a:pt x="77" y="46"/>
                  </a:lnTo>
                  <a:lnTo>
                    <a:pt x="76" y="39"/>
                  </a:lnTo>
                  <a:lnTo>
                    <a:pt x="75" y="33"/>
                  </a:lnTo>
                  <a:lnTo>
                    <a:pt x="74" y="25"/>
                  </a:lnTo>
                  <a:lnTo>
                    <a:pt x="70" y="19"/>
                  </a:lnTo>
                  <a:lnTo>
                    <a:pt x="66" y="14"/>
                  </a:lnTo>
                  <a:lnTo>
                    <a:pt x="61" y="11"/>
                  </a:lnTo>
                  <a:lnTo>
                    <a:pt x="55" y="8"/>
                  </a:lnTo>
                  <a:lnTo>
                    <a:pt x="48" y="7"/>
                  </a:lnTo>
                  <a:lnTo>
                    <a:pt x="48" y="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4" name="Freeform 11"/>
            <p:cNvSpPr>
              <a:spLocks/>
            </p:cNvSpPr>
            <p:nvPr userDrawn="1"/>
          </p:nvSpPr>
          <p:spPr bwMode="auto">
            <a:xfrm>
              <a:off x="1543" y="562"/>
              <a:ext cx="97" cy="89"/>
            </a:xfrm>
            <a:custGeom>
              <a:avLst/>
              <a:gdLst>
                <a:gd name="T0" fmla="*/ 76 w 97"/>
                <a:gd name="T1" fmla="*/ 21 h 89"/>
                <a:gd name="T2" fmla="*/ 76 w 97"/>
                <a:gd name="T3" fmla="*/ 21 h 89"/>
                <a:gd name="T4" fmla="*/ 76 w 97"/>
                <a:gd name="T5" fmla="*/ 12 h 89"/>
                <a:gd name="T6" fmla="*/ 75 w 97"/>
                <a:gd name="T7" fmla="*/ 8 h 89"/>
                <a:gd name="T8" fmla="*/ 72 w 97"/>
                <a:gd name="T9" fmla="*/ 6 h 89"/>
                <a:gd name="T10" fmla="*/ 70 w 97"/>
                <a:gd name="T11" fmla="*/ 5 h 89"/>
                <a:gd name="T12" fmla="*/ 62 w 97"/>
                <a:gd name="T13" fmla="*/ 5 h 89"/>
                <a:gd name="T14" fmla="*/ 62 w 97"/>
                <a:gd name="T15" fmla="*/ 0 h 89"/>
                <a:gd name="T16" fmla="*/ 97 w 97"/>
                <a:gd name="T17" fmla="*/ 0 h 89"/>
                <a:gd name="T18" fmla="*/ 97 w 97"/>
                <a:gd name="T19" fmla="*/ 5 h 89"/>
                <a:gd name="T20" fmla="*/ 97 w 97"/>
                <a:gd name="T21" fmla="*/ 5 h 89"/>
                <a:gd name="T22" fmla="*/ 89 w 97"/>
                <a:gd name="T23" fmla="*/ 5 h 89"/>
                <a:gd name="T24" fmla="*/ 87 w 97"/>
                <a:gd name="T25" fmla="*/ 6 h 89"/>
                <a:gd name="T26" fmla="*/ 86 w 97"/>
                <a:gd name="T27" fmla="*/ 8 h 89"/>
                <a:gd name="T28" fmla="*/ 83 w 97"/>
                <a:gd name="T29" fmla="*/ 12 h 89"/>
                <a:gd name="T30" fmla="*/ 83 w 97"/>
                <a:gd name="T31" fmla="*/ 21 h 89"/>
                <a:gd name="T32" fmla="*/ 83 w 97"/>
                <a:gd name="T33" fmla="*/ 89 h 89"/>
                <a:gd name="T34" fmla="*/ 79 w 97"/>
                <a:gd name="T35" fmla="*/ 89 h 89"/>
                <a:gd name="T36" fmla="*/ 19 w 97"/>
                <a:gd name="T37" fmla="*/ 19 h 89"/>
                <a:gd name="T38" fmla="*/ 19 w 97"/>
                <a:gd name="T39" fmla="*/ 66 h 89"/>
                <a:gd name="T40" fmla="*/ 19 w 97"/>
                <a:gd name="T41" fmla="*/ 66 h 89"/>
                <a:gd name="T42" fmla="*/ 21 w 97"/>
                <a:gd name="T43" fmla="*/ 75 h 89"/>
                <a:gd name="T44" fmla="*/ 22 w 97"/>
                <a:gd name="T45" fmla="*/ 80 h 89"/>
                <a:gd name="T46" fmla="*/ 24 w 97"/>
                <a:gd name="T47" fmla="*/ 81 h 89"/>
                <a:gd name="T48" fmla="*/ 27 w 97"/>
                <a:gd name="T49" fmla="*/ 82 h 89"/>
                <a:gd name="T50" fmla="*/ 33 w 97"/>
                <a:gd name="T51" fmla="*/ 82 h 89"/>
                <a:gd name="T52" fmla="*/ 33 w 97"/>
                <a:gd name="T53" fmla="*/ 87 h 89"/>
                <a:gd name="T54" fmla="*/ 0 w 97"/>
                <a:gd name="T55" fmla="*/ 87 h 89"/>
                <a:gd name="T56" fmla="*/ 0 w 97"/>
                <a:gd name="T57" fmla="*/ 82 h 89"/>
                <a:gd name="T58" fmla="*/ 0 w 97"/>
                <a:gd name="T59" fmla="*/ 82 h 89"/>
                <a:gd name="T60" fmla="*/ 7 w 97"/>
                <a:gd name="T61" fmla="*/ 82 h 89"/>
                <a:gd name="T62" fmla="*/ 10 w 97"/>
                <a:gd name="T63" fmla="*/ 81 h 89"/>
                <a:gd name="T64" fmla="*/ 11 w 97"/>
                <a:gd name="T65" fmla="*/ 80 h 89"/>
                <a:gd name="T66" fmla="*/ 13 w 97"/>
                <a:gd name="T67" fmla="*/ 75 h 89"/>
                <a:gd name="T68" fmla="*/ 13 w 97"/>
                <a:gd name="T69" fmla="*/ 66 h 89"/>
                <a:gd name="T70" fmla="*/ 13 w 97"/>
                <a:gd name="T71" fmla="*/ 21 h 89"/>
                <a:gd name="T72" fmla="*/ 13 w 97"/>
                <a:gd name="T73" fmla="*/ 21 h 89"/>
                <a:gd name="T74" fmla="*/ 13 w 97"/>
                <a:gd name="T75" fmla="*/ 12 h 89"/>
                <a:gd name="T76" fmla="*/ 11 w 97"/>
                <a:gd name="T77" fmla="*/ 8 h 89"/>
                <a:gd name="T78" fmla="*/ 10 w 97"/>
                <a:gd name="T79" fmla="*/ 6 h 89"/>
                <a:gd name="T80" fmla="*/ 7 w 97"/>
                <a:gd name="T81" fmla="*/ 5 h 89"/>
                <a:gd name="T82" fmla="*/ 0 w 97"/>
                <a:gd name="T83" fmla="*/ 5 h 89"/>
                <a:gd name="T84" fmla="*/ 0 w 97"/>
                <a:gd name="T85" fmla="*/ 0 h 89"/>
                <a:gd name="T86" fmla="*/ 28 w 97"/>
                <a:gd name="T87" fmla="*/ 0 h 89"/>
                <a:gd name="T88" fmla="*/ 76 w 97"/>
                <a:gd name="T89" fmla="*/ 58 h 89"/>
                <a:gd name="T90" fmla="*/ 76 w 97"/>
                <a:gd name="T91" fmla="*/ 2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89">
                  <a:moveTo>
                    <a:pt x="76" y="21"/>
                  </a:moveTo>
                  <a:lnTo>
                    <a:pt x="76" y="21"/>
                  </a:lnTo>
                  <a:lnTo>
                    <a:pt x="76" y="12"/>
                  </a:lnTo>
                  <a:lnTo>
                    <a:pt x="75" y="8"/>
                  </a:lnTo>
                  <a:lnTo>
                    <a:pt x="72" y="6"/>
                  </a:lnTo>
                  <a:lnTo>
                    <a:pt x="70" y="5"/>
                  </a:lnTo>
                  <a:lnTo>
                    <a:pt x="62" y="5"/>
                  </a:lnTo>
                  <a:lnTo>
                    <a:pt x="62" y="0"/>
                  </a:lnTo>
                  <a:lnTo>
                    <a:pt x="97" y="0"/>
                  </a:lnTo>
                  <a:lnTo>
                    <a:pt x="97" y="5"/>
                  </a:lnTo>
                  <a:lnTo>
                    <a:pt x="97" y="5"/>
                  </a:lnTo>
                  <a:lnTo>
                    <a:pt x="89" y="5"/>
                  </a:lnTo>
                  <a:lnTo>
                    <a:pt x="87" y="6"/>
                  </a:lnTo>
                  <a:lnTo>
                    <a:pt x="86" y="8"/>
                  </a:lnTo>
                  <a:lnTo>
                    <a:pt x="83" y="12"/>
                  </a:lnTo>
                  <a:lnTo>
                    <a:pt x="83" y="21"/>
                  </a:lnTo>
                  <a:lnTo>
                    <a:pt x="83" y="89"/>
                  </a:lnTo>
                  <a:lnTo>
                    <a:pt x="79" y="89"/>
                  </a:lnTo>
                  <a:lnTo>
                    <a:pt x="19" y="19"/>
                  </a:lnTo>
                  <a:lnTo>
                    <a:pt x="19" y="66"/>
                  </a:lnTo>
                  <a:lnTo>
                    <a:pt x="19" y="66"/>
                  </a:lnTo>
                  <a:lnTo>
                    <a:pt x="21" y="75"/>
                  </a:lnTo>
                  <a:lnTo>
                    <a:pt x="22" y="80"/>
                  </a:lnTo>
                  <a:lnTo>
                    <a:pt x="24" y="81"/>
                  </a:lnTo>
                  <a:lnTo>
                    <a:pt x="27" y="82"/>
                  </a:lnTo>
                  <a:lnTo>
                    <a:pt x="33" y="82"/>
                  </a:lnTo>
                  <a:lnTo>
                    <a:pt x="33" y="87"/>
                  </a:lnTo>
                  <a:lnTo>
                    <a:pt x="0" y="87"/>
                  </a:lnTo>
                  <a:lnTo>
                    <a:pt x="0" y="82"/>
                  </a:lnTo>
                  <a:lnTo>
                    <a:pt x="0" y="82"/>
                  </a:lnTo>
                  <a:lnTo>
                    <a:pt x="7" y="82"/>
                  </a:lnTo>
                  <a:lnTo>
                    <a:pt x="10" y="81"/>
                  </a:lnTo>
                  <a:lnTo>
                    <a:pt x="11" y="80"/>
                  </a:lnTo>
                  <a:lnTo>
                    <a:pt x="13" y="75"/>
                  </a:lnTo>
                  <a:lnTo>
                    <a:pt x="13" y="66"/>
                  </a:lnTo>
                  <a:lnTo>
                    <a:pt x="13" y="21"/>
                  </a:lnTo>
                  <a:lnTo>
                    <a:pt x="13" y="21"/>
                  </a:lnTo>
                  <a:lnTo>
                    <a:pt x="13" y="12"/>
                  </a:lnTo>
                  <a:lnTo>
                    <a:pt x="11" y="8"/>
                  </a:lnTo>
                  <a:lnTo>
                    <a:pt x="10" y="6"/>
                  </a:lnTo>
                  <a:lnTo>
                    <a:pt x="7" y="5"/>
                  </a:lnTo>
                  <a:lnTo>
                    <a:pt x="0" y="5"/>
                  </a:lnTo>
                  <a:lnTo>
                    <a:pt x="0" y="0"/>
                  </a:lnTo>
                  <a:lnTo>
                    <a:pt x="28" y="0"/>
                  </a:lnTo>
                  <a:lnTo>
                    <a:pt x="76" y="58"/>
                  </a:lnTo>
                  <a:lnTo>
                    <a:pt x="76" y="2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5" name="Freeform 12"/>
            <p:cNvSpPr>
              <a:spLocks/>
            </p:cNvSpPr>
            <p:nvPr userDrawn="1"/>
          </p:nvSpPr>
          <p:spPr bwMode="auto">
            <a:xfrm>
              <a:off x="1662" y="562"/>
              <a:ext cx="79" cy="87"/>
            </a:xfrm>
            <a:custGeom>
              <a:avLst/>
              <a:gdLst>
                <a:gd name="T0" fmla="*/ 0 w 79"/>
                <a:gd name="T1" fmla="*/ 82 h 87"/>
                <a:gd name="T2" fmla="*/ 0 w 79"/>
                <a:gd name="T3" fmla="*/ 82 h 87"/>
                <a:gd name="T4" fmla="*/ 6 w 79"/>
                <a:gd name="T5" fmla="*/ 82 h 87"/>
                <a:gd name="T6" fmla="*/ 8 w 79"/>
                <a:gd name="T7" fmla="*/ 81 h 87"/>
                <a:gd name="T8" fmla="*/ 11 w 79"/>
                <a:gd name="T9" fmla="*/ 80 h 87"/>
                <a:gd name="T10" fmla="*/ 12 w 79"/>
                <a:gd name="T11" fmla="*/ 75 h 87"/>
                <a:gd name="T12" fmla="*/ 13 w 79"/>
                <a:gd name="T13" fmla="*/ 66 h 87"/>
                <a:gd name="T14" fmla="*/ 13 w 79"/>
                <a:gd name="T15" fmla="*/ 21 h 87"/>
                <a:gd name="T16" fmla="*/ 13 w 79"/>
                <a:gd name="T17" fmla="*/ 21 h 87"/>
                <a:gd name="T18" fmla="*/ 12 w 79"/>
                <a:gd name="T19" fmla="*/ 12 h 87"/>
                <a:gd name="T20" fmla="*/ 11 w 79"/>
                <a:gd name="T21" fmla="*/ 8 h 87"/>
                <a:gd name="T22" fmla="*/ 8 w 79"/>
                <a:gd name="T23" fmla="*/ 6 h 87"/>
                <a:gd name="T24" fmla="*/ 6 w 79"/>
                <a:gd name="T25" fmla="*/ 5 h 87"/>
                <a:gd name="T26" fmla="*/ 0 w 79"/>
                <a:gd name="T27" fmla="*/ 5 h 87"/>
                <a:gd name="T28" fmla="*/ 0 w 79"/>
                <a:gd name="T29" fmla="*/ 0 h 87"/>
                <a:gd name="T30" fmla="*/ 73 w 79"/>
                <a:gd name="T31" fmla="*/ 0 h 87"/>
                <a:gd name="T32" fmla="*/ 74 w 79"/>
                <a:gd name="T33" fmla="*/ 21 h 87"/>
                <a:gd name="T34" fmla="*/ 71 w 79"/>
                <a:gd name="T35" fmla="*/ 21 h 87"/>
                <a:gd name="T36" fmla="*/ 69 w 79"/>
                <a:gd name="T37" fmla="*/ 19 h 87"/>
                <a:gd name="T38" fmla="*/ 69 w 79"/>
                <a:gd name="T39" fmla="*/ 19 h 87"/>
                <a:gd name="T40" fmla="*/ 68 w 79"/>
                <a:gd name="T41" fmla="*/ 12 h 87"/>
                <a:gd name="T42" fmla="*/ 66 w 79"/>
                <a:gd name="T43" fmla="*/ 10 h 87"/>
                <a:gd name="T44" fmla="*/ 61 w 79"/>
                <a:gd name="T45" fmla="*/ 8 h 87"/>
                <a:gd name="T46" fmla="*/ 52 w 79"/>
                <a:gd name="T47" fmla="*/ 8 h 87"/>
                <a:gd name="T48" fmla="*/ 30 w 79"/>
                <a:gd name="T49" fmla="*/ 8 h 87"/>
                <a:gd name="T50" fmla="*/ 30 w 79"/>
                <a:gd name="T51" fmla="*/ 38 h 87"/>
                <a:gd name="T52" fmla="*/ 39 w 79"/>
                <a:gd name="T53" fmla="*/ 38 h 87"/>
                <a:gd name="T54" fmla="*/ 39 w 79"/>
                <a:gd name="T55" fmla="*/ 38 h 87"/>
                <a:gd name="T56" fmla="*/ 47 w 79"/>
                <a:gd name="T57" fmla="*/ 37 h 87"/>
                <a:gd name="T58" fmla="*/ 52 w 79"/>
                <a:gd name="T59" fmla="*/ 36 h 87"/>
                <a:gd name="T60" fmla="*/ 53 w 79"/>
                <a:gd name="T61" fmla="*/ 33 h 87"/>
                <a:gd name="T62" fmla="*/ 55 w 79"/>
                <a:gd name="T63" fmla="*/ 31 h 87"/>
                <a:gd name="T64" fmla="*/ 55 w 79"/>
                <a:gd name="T65" fmla="*/ 25 h 87"/>
                <a:gd name="T66" fmla="*/ 60 w 79"/>
                <a:gd name="T67" fmla="*/ 25 h 87"/>
                <a:gd name="T68" fmla="*/ 60 w 79"/>
                <a:gd name="T69" fmla="*/ 58 h 87"/>
                <a:gd name="T70" fmla="*/ 55 w 79"/>
                <a:gd name="T71" fmla="*/ 58 h 87"/>
                <a:gd name="T72" fmla="*/ 55 w 79"/>
                <a:gd name="T73" fmla="*/ 58 h 87"/>
                <a:gd name="T74" fmla="*/ 55 w 79"/>
                <a:gd name="T75" fmla="*/ 50 h 87"/>
                <a:gd name="T76" fmla="*/ 53 w 79"/>
                <a:gd name="T77" fmla="*/ 49 h 87"/>
                <a:gd name="T78" fmla="*/ 52 w 79"/>
                <a:gd name="T79" fmla="*/ 47 h 87"/>
                <a:gd name="T80" fmla="*/ 47 w 79"/>
                <a:gd name="T81" fmla="*/ 45 h 87"/>
                <a:gd name="T82" fmla="*/ 39 w 79"/>
                <a:gd name="T83" fmla="*/ 44 h 87"/>
                <a:gd name="T84" fmla="*/ 30 w 79"/>
                <a:gd name="T85" fmla="*/ 44 h 87"/>
                <a:gd name="T86" fmla="*/ 30 w 79"/>
                <a:gd name="T87" fmla="*/ 64 h 87"/>
                <a:gd name="T88" fmla="*/ 30 w 79"/>
                <a:gd name="T89" fmla="*/ 64 h 87"/>
                <a:gd name="T90" fmla="*/ 31 w 79"/>
                <a:gd name="T91" fmla="*/ 72 h 87"/>
                <a:gd name="T92" fmla="*/ 33 w 79"/>
                <a:gd name="T93" fmla="*/ 77 h 87"/>
                <a:gd name="T94" fmla="*/ 35 w 79"/>
                <a:gd name="T95" fmla="*/ 78 h 87"/>
                <a:gd name="T96" fmla="*/ 38 w 79"/>
                <a:gd name="T97" fmla="*/ 80 h 87"/>
                <a:gd name="T98" fmla="*/ 45 w 79"/>
                <a:gd name="T99" fmla="*/ 81 h 87"/>
                <a:gd name="T100" fmla="*/ 57 w 79"/>
                <a:gd name="T101" fmla="*/ 81 h 87"/>
                <a:gd name="T102" fmla="*/ 57 w 79"/>
                <a:gd name="T103" fmla="*/ 81 h 87"/>
                <a:gd name="T104" fmla="*/ 66 w 79"/>
                <a:gd name="T105" fmla="*/ 80 h 87"/>
                <a:gd name="T106" fmla="*/ 71 w 79"/>
                <a:gd name="T107" fmla="*/ 77 h 87"/>
                <a:gd name="T108" fmla="*/ 73 w 79"/>
                <a:gd name="T109" fmla="*/ 75 h 87"/>
                <a:gd name="T110" fmla="*/ 74 w 79"/>
                <a:gd name="T111" fmla="*/ 70 h 87"/>
                <a:gd name="T112" fmla="*/ 74 w 79"/>
                <a:gd name="T113" fmla="*/ 66 h 87"/>
                <a:gd name="T114" fmla="*/ 79 w 79"/>
                <a:gd name="T115" fmla="*/ 66 h 87"/>
                <a:gd name="T116" fmla="*/ 78 w 79"/>
                <a:gd name="T117" fmla="*/ 87 h 87"/>
                <a:gd name="T118" fmla="*/ 0 w 79"/>
                <a:gd name="T119" fmla="*/ 87 h 87"/>
                <a:gd name="T120" fmla="*/ 0 w 79"/>
                <a:gd name="T121"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87">
                  <a:moveTo>
                    <a:pt x="0" y="82"/>
                  </a:moveTo>
                  <a:lnTo>
                    <a:pt x="0" y="82"/>
                  </a:lnTo>
                  <a:lnTo>
                    <a:pt x="6" y="82"/>
                  </a:lnTo>
                  <a:lnTo>
                    <a:pt x="8" y="81"/>
                  </a:lnTo>
                  <a:lnTo>
                    <a:pt x="11" y="80"/>
                  </a:lnTo>
                  <a:lnTo>
                    <a:pt x="12" y="75"/>
                  </a:lnTo>
                  <a:lnTo>
                    <a:pt x="13" y="66"/>
                  </a:lnTo>
                  <a:lnTo>
                    <a:pt x="13" y="21"/>
                  </a:lnTo>
                  <a:lnTo>
                    <a:pt x="13" y="21"/>
                  </a:lnTo>
                  <a:lnTo>
                    <a:pt x="12" y="12"/>
                  </a:lnTo>
                  <a:lnTo>
                    <a:pt x="11" y="8"/>
                  </a:lnTo>
                  <a:lnTo>
                    <a:pt x="8" y="6"/>
                  </a:lnTo>
                  <a:lnTo>
                    <a:pt x="6" y="5"/>
                  </a:lnTo>
                  <a:lnTo>
                    <a:pt x="0" y="5"/>
                  </a:lnTo>
                  <a:lnTo>
                    <a:pt x="0" y="0"/>
                  </a:lnTo>
                  <a:lnTo>
                    <a:pt x="73" y="0"/>
                  </a:lnTo>
                  <a:lnTo>
                    <a:pt x="74" y="21"/>
                  </a:lnTo>
                  <a:lnTo>
                    <a:pt x="71" y="21"/>
                  </a:lnTo>
                  <a:lnTo>
                    <a:pt x="69" y="19"/>
                  </a:lnTo>
                  <a:lnTo>
                    <a:pt x="69" y="19"/>
                  </a:lnTo>
                  <a:lnTo>
                    <a:pt x="68" y="12"/>
                  </a:lnTo>
                  <a:lnTo>
                    <a:pt x="66" y="10"/>
                  </a:lnTo>
                  <a:lnTo>
                    <a:pt x="61" y="8"/>
                  </a:lnTo>
                  <a:lnTo>
                    <a:pt x="52" y="8"/>
                  </a:lnTo>
                  <a:lnTo>
                    <a:pt x="30" y="8"/>
                  </a:lnTo>
                  <a:lnTo>
                    <a:pt x="30" y="38"/>
                  </a:lnTo>
                  <a:lnTo>
                    <a:pt x="39" y="38"/>
                  </a:lnTo>
                  <a:lnTo>
                    <a:pt x="39" y="38"/>
                  </a:lnTo>
                  <a:lnTo>
                    <a:pt x="47" y="37"/>
                  </a:lnTo>
                  <a:lnTo>
                    <a:pt x="52" y="36"/>
                  </a:lnTo>
                  <a:lnTo>
                    <a:pt x="53" y="33"/>
                  </a:lnTo>
                  <a:lnTo>
                    <a:pt x="55" y="31"/>
                  </a:lnTo>
                  <a:lnTo>
                    <a:pt x="55" y="25"/>
                  </a:lnTo>
                  <a:lnTo>
                    <a:pt x="60" y="25"/>
                  </a:lnTo>
                  <a:lnTo>
                    <a:pt x="60" y="58"/>
                  </a:lnTo>
                  <a:lnTo>
                    <a:pt x="55" y="58"/>
                  </a:lnTo>
                  <a:lnTo>
                    <a:pt x="55" y="58"/>
                  </a:lnTo>
                  <a:lnTo>
                    <a:pt x="55" y="50"/>
                  </a:lnTo>
                  <a:lnTo>
                    <a:pt x="53" y="49"/>
                  </a:lnTo>
                  <a:lnTo>
                    <a:pt x="52" y="47"/>
                  </a:lnTo>
                  <a:lnTo>
                    <a:pt x="47" y="45"/>
                  </a:lnTo>
                  <a:lnTo>
                    <a:pt x="39" y="44"/>
                  </a:lnTo>
                  <a:lnTo>
                    <a:pt x="30" y="44"/>
                  </a:lnTo>
                  <a:lnTo>
                    <a:pt x="30" y="64"/>
                  </a:lnTo>
                  <a:lnTo>
                    <a:pt x="30" y="64"/>
                  </a:lnTo>
                  <a:lnTo>
                    <a:pt x="31" y="72"/>
                  </a:lnTo>
                  <a:lnTo>
                    <a:pt x="33" y="77"/>
                  </a:lnTo>
                  <a:lnTo>
                    <a:pt x="35" y="78"/>
                  </a:lnTo>
                  <a:lnTo>
                    <a:pt x="38" y="80"/>
                  </a:lnTo>
                  <a:lnTo>
                    <a:pt x="45" y="81"/>
                  </a:lnTo>
                  <a:lnTo>
                    <a:pt x="57" y="81"/>
                  </a:lnTo>
                  <a:lnTo>
                    <a:pt x="57" y="81"/>
                  </a:lnTo>
                  <a:lnTo>
                    <a:pt x="66" y="80"/>
                  </a:lnTo>
                  <a:lnTo>
                    <a:pt x="71" y="77"/>
                  </a:lnTo>
                  <a:lnTo>
                    <a:pt x="73" y="75"/>
                  </a:lnTo>
                  <a:lnTo>
                    <a:pt x="74" y="70"/>
                  </a:lnTo>
                  <a:lnTo>
                    <a:pt x="74" y="66"/>
                  </a:lnTo>
                  <a:lnTo>
                    <a:pt x="79" y="66"/>
                  </a:lnTo>
                  <a:lnTo>
                    <a:pt x="78" y="87"/>
                  </a:lnTo>
                  <a:lnTo>
                    <a:pt x="0" y="87"/>
                  </a:lnTo>
                  <a:lnTo>
                    <a:pt x="0" y="8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6" name="Freeform 13"/>
            <p:cNvSpPr>
              <a:spLocks/>
            </p:cNvSpPr>
            <p:nvPr userDrawn="1"/>
          </p:nvSpPr>
          <p:spPr bwMode="auto">
            <a:xfrm>
              <a:off x="1763" y="562"/>
              <a:ext cx="97" cy="89"/>
            </a:xfrm>
            <a:custGeom>
              <a:avLst/>
              <a:gdLst>
                <a:gd name="T0" fmla="*/ 61 w 97"/>
                <a:gd name="T1" fmla="*/ 0 h 89"/>
                <a:gd name="T2" fmla="*/ 97 w 97"/>
                <a:gd name="T3" fmla="*/ 5 h 89"/>
                <a:gd name="T4" fmla="*/ 89 w 97"/>
                <a:gd name="T5" fmla="*/ 5 h 89"/>
                <a:gd name="T6" fmla="*/ 86 w 97"/>
                <a:gd name="T7" fmla="*/ 8 h 89"/>
                <a:gd name="T8" fmla="*/ 83 w 97"/>
                <a:gd name="T9" fmla="*/ 21 h 89"/>
                <a:gd name="T10" fmla="*/ 83 w 97"/>
                <a:gd name="T11" fmla="*/ 55 h 89"/>
                <a:gd name="T12" fmla="*/ 80 w 97"/>
                <a:gd name="T13" fmla="*/ 70 h 89"/>
                <a:gd name="T14" fmla="*/ 72 w 97"/>
                <a:gd name="T15" fmla="*/ 81 h 89"/>
                <a:gd name="T16" fmla="*/ 61 w 97"/>
                <a:gd name="T17" fmla="*/ 87 h 89"/>
                <a:gd name="T18" fmla="*/ 48 w 97"/>
                <a:gd name="T19" fmla="*/ 89 h 89"/>
                <a:gd name="T20" fmla="*/ 42 w 97"/>
                <a:gd name="T21" fmla="*/ 88 h 89"/>
                <a:gd name="T22" fmla="*/ 30 w 97"/>
                <a:gd name="T23" fmla="*/ 84 h 89"/>
                <a:gd name="T24" fmla="*/ 20 w 97"/>
                <a:gd name="T25" fmla="*/ 76 h 89"/>
                <a:gd name="T26" fmla="*/ 15 w 97"/>
                <a:gd name="T27" fmla="*/ 63 h 89"/>
                <a:gd name="T28" fmla="*/ 14 w 97"/>
                <a:gd name="T29" fmla="*/ 21 h 89"/>
                <a:gd name="T30" fmla="*/ 14 w 97"/>
                <a:gd name="T31" fmla="*/ 12 h 89"/>
                <a:gd name="T32" fmla="*/ 10 w 97"/>
                <a:gd name="T33" fmla="*/ 6 h 89"/>
                <a:gd name="T34" fmla="*/ 0 w 97"/>
                <a:gd name="T35" fmla="*/ 5 h 89"/>
                <a:gd name="T36" fmla="*/ 45 w 97"/>
                <a:gd name="T37" fmla="*/ 0 h 89"/>
                <a:gd name="T38" fmla="*/ 45 w 97"/>
                <a:gd name="T39" fmla="*/ 5 h 89"/>
                <a:gd name="T40" fmla="*/ 36 w 97"/>
                <a:gd name="T41" fmla="*/ 6 h 89"/>
                <a:gd name="T42" fmla="*/ 32 w 97"/>
                <a:gd name="T43" fmla="*/ 12 h 89"/>
                <a:gd name="T44" fmla="*/ 32 w 97"/>
                <a:gd name="T45" fmla="*/ 53 h 89"/>
                <a:gd name="T46" fmla="*/ 32 w 97"/>
                <a:gd name="T47" fmla="*/ 60 h 89"/>
                <a:gd name="T48" fmla="*/ 36 w 97"/>
                <a:gd name="T49" fmla="*/ 70 h 89"/>
                <a:gd name="T50" fmla="*/ 42 w 97"/>
                <a:gd name="T51" fmla="*/ 76 h 89"/>
                <a:gd name="T52" fmla="*/ 49 w 97"/>
                <a:gd name="T53" fmla="*/ 80 h 89"/>
                <a:gd name="T54" fmla="*/ 54 w 97"/>
                <a:gd name="T55" fmla="*/ 81 h 89"/>
                <a:gd name="T56" fmla="*/ 63 w 97"/>
                <a:gd name="T57" fmla="*/ 78 h 89"/>
                <a:gd name="T58" fmla="*/ 69 w 97"/>
                <a:gd name="T59" fmla="*/ 73 h 89"/>
                <a:gd name="T60" fmla="*/ 74 w 97"/>
                <a:gd name="T61" fmla="*/ 65 h 89"/>
                <a:gd name="T62" fmla="*/ 75 w 97"/>
                <a:gd name="T63" fmla="*/ 53 h 89"/>
                <a:gd name="T64" fmla="*/ 75 w 97"/>
                <a:gd name="T65" fmla="*/ 21 h 89"/>
                <a:gd name="T66" fmla="*/ 72 w 97"/>
                <a:gd name="T67" fmla="*/ 8 h 89"/>
                <a:gd name="T68" fmla="*/ 69 w 97"/>
                <a:gd name="T69" fmla="*/ 5 h 89"/>
                <a:gd name="T70" fmla="*/ 61 w 97"/>
                <a:gd name="T71"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89">
                  <a:moveTo>
                    <a:pt x="61" y="5"/>
                  </a:moveTo>
                  <a:lnTo>
                    <a:pt x="61" y="0"/>
                  </a:lnTo>
                  <a:lnTo>
                    <a:pt x="97" y="0"/>
                  </a:lnTo>
                  <a:lnTo>
                    <a:pt x="97" y="5"/>
                  </a:lnTo>
                  <a:lnTo>
                    <a:pt x="97" y="5"/>
                  </a:lnTo>
                  <a:lnTo>
                    <a:pt x="89" y="5"/>
                  </a:lnTo>
                  <a:lnTo>
                    <a:pt x="87" y="6"/>
                  </a:lnTo>
                  <a:lnTo>
                    <a:pt x="86" y="8"/>
                  </a:lnTo>
                  <a:lnTo>
                    <a:pt x="83" y="12"/>
                  </a:lnTo>
                  <a:lnTo>
                    <a:pt x="83" y="21"/>
                  </a:lnTo>
                  <a:lnTo>
                    <a:pt x="83" y="55"/>
                  </a:lnTo>
                  <a:lnTo>
                    <a:pt x="83" y="55"/>
                  </a:lnTo>
                  <a:lnTo>
                    <a:pt x="82" y="63"/>
                  </a:lnTo>
                  <a:lnTo>
                    <a:pt x="80" y="70"/>
                  </a:lnTo>
                  <a:lnTo>
                    <a:pt x="77" y="76"/>
                  </a:lnTo>
                  <a:lnTo>
                    <a:pt x="72" y="81"/>
                  </a:lnTo>
                  <a:lnTo>
                    <a:pt x="67" y="84"/>
                  </a:lnTo>
                  <a:lnTo>
                    <a:pt x="61" y="87"/>
                  </a:lnTo>
                  <a:lnTo>
                    <a:pt x="55" y="88"/>
                  </a:lnTo>
                  <a:lnTo>
                    <a:pt x="48" y="89"/>
                  </a:lnTo>
                  <a:lnTo>
                    <a:pt x="48" y="89"/>
                  </a:lnTo>
                  <a:lnTo>
                    <a:pt x="42" y="88"/>
                  </a:lnTo>
                  <a:lnTo>
                    <a:pt x="34" y="87"/>
                  </a:lnTo>
                  <a:lnTo>
                    <a:pt x="30" y="84"/>
                  </a:lnTo>
                  <a:lnTo>
                    <a:pt x="23" y="81"/>
                  </a:lnTo>
                  <a:lnTo>
                    <a:pt x="20" y="76"/>
                  </a:lnTo>
                  <a:lnTo>
                    <a:pt x="16" y="70"/>
                  </a:lnTo>
                  <a:lnTo>
                    <a:pt x="15" y="63"/>
                  </a:lnTo>
                  <a:lnTo>
                    <a:pt x="14" y="55"/>
                  </a:lnTo>
                  <a:lnTo>
                    <a:pt x="14" y="21"/>
                  </a:lnTo>
                  <a:lnTo>
                    <a:pt x="14" y="21"/>
                  </a:lnTo>
                  <a:lnTo>
                    <a:pt x="14" y="12"/>
                  </a:lnTo>
                  <a:lnTo>
                    <a:pt x="11" y="8"/>
                  </a:lnTo>
                  <a:lnTo>
                    <a:pt x="10" y="6"/>
                  </a:lnTo>
                  <a:lnTo>
                    <a:pt x="7" y="5"/>
                  </a:lnTo>
                  <a:lnTo>
                    <a:pt x="0" y="5"/>
                  </a:lnTo>
                  <a:lnTo>
                    <a:pt x="0" y="0"/>
                  </a:lnTo>
                  <a:lnTo>
                    <a:pt x="45" y="0"/>
                  </a:lnTo>
                  <a:lnTo>
                    <a:pt x="45" y="5"/>
                  </a:lnTo>
                  <a:lnTo>
                    <a:pt x="45" y="5"/>
                  </a:lnTo>
                  <a:lnTo>
                    <a:pt x="38" y="5"/>
                  </a:lnTo>
                  <a:lnTo>
                    <a:pt x="36" y="6"/>
                  </a:lnTo>
                  <a:lnTo>
                    <a:pt x="34" y="8"/>
                  </a:lnTo>
                  <a:lnTo>
                    <a:pt x="32" y="12"/>
                  </a:lnTo>
                  <a:lnTo>
                    <a:pt x="32" y="21"/>
                  </a:lnTo>
                  <a:lnTo>
                    <a:pt x="32" y="53"/>
                  </a:lnTo>
                  <a:lnTo>
                    <a:pt x="32" y="53"/>
                  </a:lnTo>
                  <a:lnTo>
                    <a:pt x="32" y="60"/>
                  </a:lnTo>
                  <a:lnTo>
                    <a:pt x="33" y="65"/>
                  </a:lnTo>
                  <a:lnTo>
                    <a:pt x="36" y="70"/>
                  </a:lnTo>
                  <a:lnTo>
                    <a:pt x="38" y="73"/>
                  </a:lnTo>
                  <a:lnTo>
                    <a:pt x="42" y="76"/>
                  </a:lnTo>
                  <a:lnTo>
                    <a:pt x="45" y="78"/>
                  </a:lnTo>
                  <a:lnTo>
                    <a:pt x="49" y="80"/>
                  </a:lnTo>
                  <a:lnTo>
                    <a:pt x="54" y="81"/>
                  </a:lnTo>
                  <a:lnTo>
                    <a:pt x="54" y="81"/>
                  </a:lnTo>
                  <a:lnTo>
                    <a:pt x="59" y="80"/>
                  </a:lnTo>
                  <a:lnTo>
                    <a:pt x="63" y="78"/>
                  </a:lnTo>
                  <a:lnTo>
                    <a:pt x="66" y="76"/>
                  </a:lnTo>
                  <a:lnTo>
                    <a:pt x="69" y="73"/>
                  </a:lnTo>
                  <a:lnTo>
                    <a:pt x="72" y="70"/>
                  </a:lnTo>
                  <a:lnTo>
                    <a:pt x="74" y="65"/>
                  </a:lnTo>
                  <a:lnTo>
                    <a:pt x="75" y="60"/>
                  </a:lnTo>
                  <a:lnTo>
                    <a:pt x="75" y="53"/>
                  </a:lnTo>
                  <a:lnTo>
                    <a:pt x="75" y="21"/>
                  </a:lnTo>
                  <a:lnTo>
                    <a:pt x="75" y="21"/>
                  </a:lnTo>
                  <a:lnTo>
                    <a:pt x="75" y="12"/>
                  </a:lnTo>
                  <a:lnTo>
                    <a:pt x="72" y="8"/>
                  </a:lnTo>
                  <a:lnTo>
                    <a:pt x="71" y="6"/>
                  </a:lnTo>
                  <a:lnTo>
                    <a:pt x="69" y="5"/>
                  </a:lnTo>
                  <a:lnTo>
                    <a:pt x="61" y="5"/>
                  </a:lnTo>
                  <a:lnTo>
                    <a:pt x="61" y="5"/>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7" name="Freeform 14"/>
            <p:cNvSpPr>
              <a:spLocks/>
            </p:cNvSpPr>
            <p:nvPr userDrawn="1"/>
          </p:nvSpPr>
          <p:spPr bwMode="auto">
            <a:xfrm>
              <a:off x="1866" y="562"/>
              <a:ext cx="100" cy="89"/>
            </a:xfrm>
            <a:custGeom>
              <a:avLst/>
              <a:gdLst>
                <a:gd name="T0" fmla="*/ 83 w 100"/>
                <a:gd name="T1" fmla="*/ 17 h 89"/>
                <a:gd name="T2" fmla="*/ 51 w 100"/>
                <a:gd name="T3" fmla="*/ 89 h 89"/>
                <a:gd name="T4" fmla="*/ 49 w 100"/>
                <a:gd name="T5" fmla="*/ 89 h 89"/>
                <a:gd name="T6" fmla="*/ 17 w 100"/>
                <a:gd name="T7" fmla="*/ 17 h 89"/>
                <a:gd name="T8" fmla="*/ 17 w 100"/>
                <a:gd name="T9" fmla="*/ 17 h 89"/>
                <a:gd name="T10" fmla="*/ 15 w 100"/>
                <a:gd name="T11" fmla="*/ 11 h 89"/>
                <a:gd name="T12" fmla="*/ 11 w 100"/>
                <a:gd name="T13" fmla="*/ 8 h 89"/>
                <a:gd name="T14" fmla="*/ 7 w 100"/>
                <a:gd name="T15" fmla="*/ 5 h 89"/>
                <a:gd name="T16" fmla="*/ 0 w 100"/>
                <a:gd name="T17" fmla="*/ 5 h 89"/>
                <a:gd name="T18" fmla="*/ 0 w 100"/>
                <a:gd name="T19" fmla="*/ 0 h 89"/>
                <a:gd name="T20" fmla="*/ 48 w 100"/>
                <a:gd name="T21" fmla="*/ 0 h 89"/>
                <a:gd name="T22" fmla="*/ 48 w 100"/>
                <a:gd name="T23" fmla="*/ 5 h 89"/>
                <a:gd name="T24" fmla="*/ 48 w 100"/>
                <a:gd name="T25" fmla="*/ 5 h 89"/>
                <a:gd name="T26" fmla="*/ 39 w 100"/>
                <a:gd name="T27" fmla="*/ 5 h 89"/>
                <a:gd name="T28" fmla="*/ 35 w 100"/>
                <a:gd name="T29" fmla="*/ 8 h 89"/>
                <a:gd name="T30" fmla="*/ 35 w 100"/>
                <a:gd name="T31" fmla="*/ 9 h 89"/>
                <a:gd name="T32" fmla="*/ 34 w 100"/>
                <a:gd name="T33" fmla="*/ 11 h 89"/>
                <a:gd name="T34" fmla="*/ 37 w 100"/>
                <a:gd name="T35" fmla="*/ 16 h 89"/>
                <a:gd name="T36" fmla="*/ 56 w 100"/>
                <a:gd name="T37" fmla="*/ 63 h 89"/>
                <a:gd name="T38" fmla="*/ 77 w 100"/>
                <a:gd name="T39" fmla="*/ 16 h 89"/>
                <a:gd name="T40" fmla="*/ 77 w 100"/>
                <a:gd name="T41" fmla="*/ 16 h 89"/>
                <a:gd name="T42" fmla="*/ 78 w 100"/>
                <a:gd name="T43" fmla="*/ 11 h 89"/>
                <a:gd name="T44" fmla="*/ 78 w 100"/>
                <a:gd name="T45" fmla="*/ 9 h 89"/>
                <a:gd name="T46" fmla="*/ 77 w 100"/>
                <a:gd name="T47" fmla="*/ 8 h 89"/>
                <a:gd name="T48" fmla="*/ 73 w 100"/>
                <a:gd name="T49" fmla="*/ 5 h 89"/>
                <a:gd name="T50" fmla="*/ 66 w 100"/>
                <a:gd name="T51" fmla="*/ 5 h 89"/>
                <a:gd name="T52" fmla="*/ 66 w 100"/>
                <a:gd name="T53" fmla="*/ 0 h 89"/>
                <a:gd name="T54" fmla="*/ 100 w 100"/>
                <a:gd name="T55" fmla="*/ 0 h 89"/>
                <a:gd name="T56" fmla="*/ 100 w 100"/>
                <a:gd name="T57" fmla="*/ 5 h 89"/>
                <a:gd name="T58" fmla="*/ 100 w 100"/>
                <a:gd name="T59" fmla="*/ 5 h 89"/>
                <a:gd name="T60" fmla="*/ 94 w 100"/>
                <a:gd name="T61" fmla="*/ 5 h 89"/>
                <a:gd name="T62" fmla="*/ 89 w 100"/>
                <a:gd name="T63" fmla="*/ 8 h 89"/>
                <a:gd name="T64" fmla="*/ 87 w 100"/>
                <a:gd name="T65" fmla="*/ 11 h 89"/>
                <a:gd name="T66" fmla="*/ 83 w 100"/>
                <a:gd name="T67" fmla="*/ 17 h 89"/>
                <a:gd name="T68" fmla="*/ 83 w 100"/>
                <a:gd name="T69"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89">
                  <a:moveTo>
                    <a:pt x="83" y="17"/>
                  </a:moveTo>
                  <a:lnTo>
                    <a:pt x="51" y="89"/>
                  </a:lnTo>
                  <a:lnTo>
                    <a:pt x="49" y="89"/>
                  </a:lnTo>
                  <a:lnTo>
                    <a:pt x="17" y="17"/>
                  </a:lnTo>
                  <a:lnTo>
                    <a:pt x="17" y="17"/>
                  </a:lnTo>
                  <a:lnTo>
                    <a:pt x="15" y="11"/>
                  </a:lnTo>
                  <a:lnTo>
                    <a:pt x="11" y="8"/>
                  </a:lnTo>
                  <a:lnTo>
                    <a:pt x="7" y="5"/>
                  </a:lnTo>
                  <a:lnTo>
                    <a:pt x="0" y="5"/>
                  </a:lnTo>
                  <a:lnTo>
                    <a:pt x="0" y="0"/>
                  </a:lnTo>
                  <a:lnTo>
                    <a:pt x="48" y="0"/>
                  </a:lnTo>
                  <a:lnTo>
                    <a:pt x="48" y="5"/>
                  </a:lnTo>
                  <a:lnTo>
                    <a:pt x="48" y="5"/>
                  </a:lnTo>
                  <a:lnTo>
                    <a:pt x="39" y="5"/>
                  </a:lnTo>
                  <a:lnTo>
                    <a:pt x="35" y="8"/>
                  </a:lnTo>
                  <a:lnTo>
                    <a:pt x="35" y="9"/>
                  </a:lnTo>
                  <a:lnTo>
                    <a:pt x="34" y="11"/>
                  </a:lnTo>
                  <a:lnTo>
                    <a:pt x="37" y="16"/>
                  </a:lnTo>
                  <a:lnTo>
                    <a:pt x="56" y="63"/>
                  </a:lnTo>
                  <a:lnTo>
                    <a:pt x="77" y="16"/>
                  </a:lnTo>
                  <a:lnTo>
                    <a:pt x="77" y="16"/>
                  </a:lnTo>
                  <a:lnTo>
                    <a:pt x="78" y="11"/>
                  </a:lnTo>
                  <a:lnTo>
                    <a:pt x="78" y="9"/>
                  </a:lnTo>
                  <a:lnTo>
                    <a:pt x="77" y="8"/>
                  </a:lnTo>
                  <a:lnTo>
                    <a:pt x="73" y="5"/>
                  </a:lnTo>
                  <a:lnTo>
                    <a:pt x="66" y="5"/>
                  </a:lnTo>
                  <a:lnTo>
                    <a:pt x="66" y="0"/>
                  </a:lnTo>
                  <a:lnTo>
                    <a:pt x="100" y="0"/>
                  </a:lnTo>
                  <a:lnTo>
                    <a:pt x="100" y="5"/>
                  </a:lnTo>
                  <a:lnTo>
                    <a:pt x="100" y="5"/>
                  </a:lnTo>
                  <a:lnTo>
                    <a:pt x="94" y="5"/>
                  </a:lnTo>
                  <a:lnTo>
                    <a:pt x="89" y="8"/>
                  </a:lnTo>
                  <a:lnTo>
                    <a:pt x="87" y="11"/>
                  </a:lnTo>
                  <a:lnTo>
                    <a:pt x="83" y="17"/>
                  </a:lnTo>
                  <a:lnTo>
                    <a:pt x="83" y="1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8" name="Freeform 15"/>
            <p:cNvSpPr>
              <a:spLocks noEditPoints="1"/>
            </p:cNvSpPr>
            <p:nvPr userDrawn="1"/>
          </p:nvSpPr>
          <p:spPr bwMode="auto">
            <a:xfrm>
              <a:off x="1976" y="560"/>
              <a:ext cx="95" cy="91"/>
            </a:xfrm>
            <a:custGeom>
              <a:avLst/>
              <a:gdLst>
                <a:gd name="T0" fmla="*/ 48 w 95"/>
                <a:gd name="T1" fmla="*/ 91 h 91"/>
                <a:gd name="T2" fmla="*/ 29 w 95"/>
                <a:gd name="T3" fmla="*/ 88 h 91"/>
                <a:gd name="T4" fmla="*/ 13 w 95"/>
                <a:gd name="T5" fmla="*/ 78 h 91"/>
                <a:gd name="T6" fmla="*/ 4 w 95"/>
                <a:gd name="T7" fmla="*/ 63 h 91"/>
                <a:gd name="T8" fmla="*/ 0 w 95"/>
                <a:gd name="T9" fmla="*/ 46 h 91"/>
                <a:gd name="T10" fmla="*/ 0 w 95"/>
                <a:gd name="T11" fmla="*/ 36 h 91"/>
                <a:gd name="T12" fmla="*/ 7 w 95"/>
                <a:gd name="T13" fmla="*/ 21 h 91"/>
                <a:gd name="T14" fmla="*/ 21 w 95"/>
                <a:gd name="T15" fmla="*/ 8 h 91"/>
                <a:gd name="T16" fmla="*/ 38 w 95"/>
                <a:gd name="T17" fmla="*/ 1 h 91"/>
                <a:gd name="T18" fmla="*/ 48 w 95"/>
                <a:gd name="T19" fmla="*/ 0 h 91"/>
                <a:gd name="T20" fmla="*/ 66 w 95"/>
                <a:gd name="T21" fmla="*/ 3 h 91"/>
                <a:gd name="T22" fmla="*/ 81 w 95"/>
                <a:gd name="T23" fmla="*/ 13 h 91"/>
                <a:gd name="T24" fmla="*/ 92 w 95"/>
                <a:gd name="T25" fmla="*/ 28 h 91"/>
                <a:gd name="T26" fmla="*/ 95 w 95"/>
                <a:gd name="T27" fmla="*/ 46 h 91"/>
                <a:gd name="T28" fmla="*/ 94 w 95"/>
                <a:gd name="T29" fmla="*/ 55 h 91"/>
                <a:gd name="T30" fmla="*/ 87 w 95"/>
                <a:gd name="T31" fmla="*/ 71 h 91"/>
                <a:gd name="T32" fmla="*/ 75 w 95"/>
                <a:gd name="T33" fmla="*/ 83 h 91"/>
                <a:gd name="T34" fmla="*/ 58 w 95"/>
                <a:gd name="T35" fmla="*/ 90 h 91"/>
                <a:gd name="T36" fmla="*/ 48 w 95"/>
                <a:gd name="T37" fmla="*/ 91 h 91"/>
                <a:gd name="T38" fmla="*/ 48 w 95"/>
                <a:gd name="T39" fmla="*/ 7 h 91"/>
                <a:gd name="T40" fmla="*/ 34 w 95"/>
                <a:gd name="T41" fmla="*/ 11 h 91"/>
                <a:gd name="T42" fmla="*/ 26 w 95"/>
                <a:gd name="T43" fmla="*/ 19 h 91"/>
                <a:gd name="T44" fmla="*/ 21 w 95"/>
                <a:gd name="T45" fmla="*/ 33 h 91"/>
                <a:gd name="T46" fmla="*/ 18 w 95"/>
                <a:gd name="T47" fmla="*/ 46 h 91"/>
                <a:gd name="T48" fmla="*/ 20 w 95"/>
                <a:gd name="T49" fmla="*/ 52 h 91"/>
                <a:gd name="T50" fmla="*/ 22 w 95"/>
                <a:gd name="T51" fmla="*/ 66 h 91"/>
                <a:gd name="T52" fmla="*/ 29 w 95"/>
                <a:gd name="T53" fmla="*/ 77 h 91"/>
                <a:gd name="T54" fmla="*/ 40 w 95"/>
                <a:gd name="T55" fmla="*/ 83 h 91"/>
                <a:gd name="T56" fmla="*/ 48 w 95"/>
                <a:gd name="T57" fmla="*/ 84 h 91"/>
                <a:gd name="T58" fmla="*/ 61 w 95"/>
                <a:gd name="T59" fmla="*/ 80 h 91"/>
                <a:gd name="T60" fmla="*/ 70 w 95"/>
                <a:gd name="T61" fmla="*/ 72 h 91"/>
                <a:gd name="T62" fmla="*/ 75 w 95"/>
                <a:gd name="T63" fmla="*/ 58 h 91"/>
                <a:gd name="T64" fmla="*/ 76 w 95"/>
                <a:gd name="T65" fmla="*/ 46 h 91"/>
                <a:gd name="T66" fmla="*/ 76 w 95"/>
                <a:gd name="T67" fmla="*/ 39 h 91"/>
                <a:gd name="T68" fmla="*/ 72 w 95"/>
                <a:gd name="T69" fmla="*/ 25 h 91"/>
                <a:gd name="T70" fmla="*/ 66 w 95"/>
                <a:gd name="T71" fmla="*/ 14 h 91"/>
                <a:gd name="T72" fmla="*/ 55 w 95"/>
                <a:gd name="T73" fmla="*/ 8 h 91"/>
                <a:gd name="T74" fmla="*/ 48 w 95"/>
                <a:gd name="T7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1">
                  <a:moveTo>
                    <a:pt x="48" y="91"/>
                  </a:moveTo>
                  <a:lnTo>
                    <a:pt x="48" y="91"/>
                  </a:lnTo>
                  <a:lnTo>
                    <a:pt x="38" y="90"/>
                  </a:lnTo>
                  <a:lnTo>
                    <a:pt x="29" y="88"/>
                  </a:lnTo>
                  <a:lnTo>
                    <a:pt x="21" y="83"/>
                  </a:lnTo>
                  <a:lnTo>
                    <a:pt x="13" y="78"/>
                  </a:lnTo>
                  <a:lnTo>
                    <a:pt x="7" y="71"/>
                  </a:lnTo>
                  <a:lnTo>
                    <a:pt x="4" y="63"/>
                  </a:lnTo>
                  <a:lnTo>
                    <a:pt x="0" y="55"/>
                  </a:lnTo>
                  <a:lnTo>
                    <a:pt x="0" y="46"/>
                  </a:lnTo>
                  <a:lnTo>
                    <a:pt x="0" y="46"/>
                  </a:lnTo>
                  <a:lnTo>
                    <a:pt x="0" y="36"/>
                  </a:lnTo>
                  <a:lnTo>
                    <a:pt x="4" y="28"/>
                  </a:lnTo>
                  <a:lnTo>
                    <a:pt x="7" y="21"/>
                  </a:lnTo>
                  <a:lnTo>
                    <a:pt x="13" y="13"/>
                  </a:lnTo>
                  <a:lnTo>
                    <a:pt x="21" y="8"/>
                  </a:lnTo>
                  <a:lnTo>
                    <a:pt x="29" y="3"/>
                  </a:lnTo>
                  <a:lnTo>
                    <a:pt x="38" y="1"/>
                  </a:lnTo>
                  <a:lnTo>
                    <a:pt x="48" y="0"/>
                  </a:lnTo>
                  <a:lnTo>
                    <a:pt x="48" y="0"/>
                  </a:lnTo>
                  <a:lnTo>
                    <a:pt x="58" y="1"/>
                  </a:lnTo>
                  <a:lnTo>
                    <a:pt x="66" y="3"/>
                  </a:lnTo>
                  <a:lnTo>
                    <a:pt x="75" y="8"/>
                  </a:lnTo>
                  <a:lnTo>
                    <a:pt x="81" y="13"/>
                  </a:lnTo>
                  <a:lnTo>
                    <a:pt x="87" y="21"/>
                  </a:lnTo>
                  <a:lnTo>
                    <a:pt x="92" y="28"/>
                  </a:lnTo>
                  <a:lnTo>
                    <a:pt x="94" y="36"/>
                  </a:lnTo>
                  <a:lnTo>
                    <a:pt x="95" y="46"/>
                  </a:lnTo>
                  <a:lnTo>
                    <a:pt x="95" y="46"/>
                  </a:lnTo>
                  <a:lnTo>
                    <a:pt x="94" y="55"/>
                  </a:lnTo>
                  <a:lnTo>
                    <a:pt x="92" y="63"/>
                  </a:lnTo>
                  <a:lnTo>
                    <a:pt x="87" y="71"/>
                  </a:lnTo>
                  <a:lnTo>
                    <a:pt x="81" y="78"/>
                  </a:lnTo>
                  <a:lnTo>
                    <a:pt x="75" y="83"/>
                  </a:lnTo>
                  <a:lnTo>
                    <a:pt x="66" y="88"/>
                  </a:lnTo>
                  <a:lnTo>
                    <a:pt x="58" y="90"/>
                  </a:lnTo>
                  <a:lnTo>
                    <a:pt x="48" y="91"/>
                  </a:lnTo>
                  <a:lnTo>
                    <a:pt x="48" y="91"/>
                  </a:lnTo>
                  <a:close/>
                  <a:moveTo>
                    <a:pt x="48" y="7"/>
                  </a:moveTo>
                  <a:lnTo>
                    <a:pt x="48" y="7"/>
                  </a:lnTo>
                  <a:lnTo>
                    <a:pt x="40" y="8"/>
                  </a:lnTo>
                  <a:lnTo>
                    <a:pt x="34" y="11"/>
                  </a:lnTo>
                  <a:lnTo>
                    <a:pt x="29" y="14"/>
                  </a:lnTo>
                  <a:lnTo>
                    <a:pt x="26" y="19"/>
                  </a:lnTo>
                  <a:lnTo>
                    <a:pt x="22" y="25"/>
                  </a:lnTo>
                  <a:lnTo>
                    <a:pt x="21" y="33"/>
                  </a:lnTo>
                  <a:lnTo>
                    <a:pt x="20" y="39"/>
                  </a:lnTo>
                  <a:lnTo>
                    <a:pt x="18" y="46"/>
                  </a:lnTo>
                  <a:lnTo>
                    <a:pt x="18" y="46"/>
                  </a:lnTo>
                  <a:lnTo>
                    <a:pt x="20" y="52"/>
                  </a:lnTo>
                  <a:lnTo>
                    <a:pt x="21" y="58"/>
                  </a:lnTo>
                  <a:lnTo>
                    <a:pt x="22" y="66"/>
                  </a:lnTo>
                  <a:lnTo>
                    <a:pt x="26" y="72"/>
                  </a:lnTo>
                  <a:lnTo>
                    <a:pt x="29" y="77"/>
                  </a:lnTo>
                  <a:lnTo>
                    <a:pt x="34" y="80"/>
                  </a:lnTo>
                  <a:lnTo>
                    <a:pt x="40" y="83"/>
                  </a:lnTo>
                  <a:lnTo>
                    <a:pt x="48" y="84"/>
                  </a:lnTo>
                  <a:lnTo>
                    <a:pt x="48" y="84"/>
                  </a:lnTo>
                  <a:lnTo>
                    <a:pt x="55" y="83"/>
                  </a:lnTo>
                  <a:lnTo>
                    <a:pt x="61" y="80"/>
                  </a:lnTo>
                  <a:lnTo>
                    <a:pt x="66" y="77"/>
                  </a:lnTo>
                  <a:lnTo>
                    <a:pt x="70" y="72"/>
                  </a:lnTo>
                  <a:lnTo>
                    <a:pt x="72" y="66"/>
                  </a:lnTo>
                  <a:lnTo>
                    <a:pt x="75" y="58"/>
                  </a:lnTo>
                  <a:lnTo>
                    <a:pt x="76" y="52"/>
                  </a:lnTo>
                  <a:lnTo>
                    <a:pt x="76" y="46"/>
                  </a:lnTo>
                  <a:lnTo>
                    <a:pt x="76" y="46"/>
                  </a:lnTo>
                  <a:lnTo>
                    <a:pt x="76" y="39"/>
                  </a:lnTo>
                  <a:lnTo>
                    <a:pt x="75" y="33"/>
                  </a:lnTo>
                  <a:lnTo>
                    <a:pt x="72" y="25"/>
                  </a:lnTo>
                  <a:lnTo>
                    <a:pt x="70" y="19"/>
                  </a:lnTo>
                  <a:lnTo>
                    <a:pt x="66" y="14"/>
                  </a:lnTo>
                  <a:lnTo>
                    <a:pt x="61" y="11"/>
                  </a:lnTo>
                  <a:lnTo>
                    <a:pt x="55" y="8"/>
                  </a:lnTo>
                  <a:lnTo>
                    <a:pt x="48" y="7"/>
                  </a:lnTo>
                  <a:lnTo>
                    <a:pt x="48" y="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9" name="Freeform 16"/>
            <p:cNvSpPr>
              <a:spLocks/>
            </p:cNvSpPr>
            <p:nvPr userDrawn="1"/>
          </p:nvSpPr>
          <p:spPr bwMode="auto">
            <a:xfrm>
              <a:off x="2100" y="560"/>
              <a:ext cx="58" cy="91"/>
            </a:xfrm>
            <a:custGeom>
              <a:avLst/>
              <a:gdLst>
                <a:gd name="T0" fmla="*/ 0 w 58"/>
                <a:gd name="T1" fmla="*/ 91 h 91"/>
                <a:gd name="T2" fmla="*/ 3 w 58"/>
                <a:gd name="T3" fmla="*/ 60 h 91"/>
                <a:gd name="T4" fmla="*/ 4 w 58"/>
                <a:gd name="T5" fmla="*/ 65 h 91"/>
                <a:gd name="T6" fmla="*/ 9 w 58"/>
                <a:gd name="T7" fmla="*/ 74 h 91"/>
                <a:gd name="T8" fmla="*/ 17 w 58"/>
                <a:gd name="T9" fmla="*/ 80 h 91"/>
                <a:gd name="T10" fmla="*/ 25 w 58"/>
                <a:gd name="T11" fmla="*/ 84 h 91"/>
                <a:gd name="T12" fmla="*/ 30 w 58"/>
                <a:gd name="T13" fmla="*/ 85 h 91"/>
                <a:gd name="T14" fmla="*/ 40 w 58"/>
                <a:gd name="T15" fmla="*/ 82 h 91"/>
                <a:gd name="T16" fmla="*/ 44 w 58"/>
                <a:gd name="T17" fmla="*/ 71 h 91"/>
                <a:gd name="T18" fmla="*/ 44 w 58"/>
                <a:gd name="T19" fmla="*/ 67 h 91"/>
                <a:gd name="T20" fmla="*/ 38 w 58"/>
                <a:gd name="T21" fmla="*/ 58 h 91"/>
                <a:gd name="T22" fmla="*/ 20 w 58"/>
                <a:gd name="T23" fmla="*/ 49 h 91"/>
                <a:gd name="T24" fmla="*/ 12 w 58"/>
                <a:gd name="T25" fmla="*/ 44 h 91"/>
                <a:gd name="T26" fmla="*/ 3 w 58"/>
                <a:gd name="T27" fmla="*/ 35 h 91"/>
                <a:gd name="T28" fmla="*/ 1 w 58"/>
                <a:gd name="T29" fmla="*/ 27 h 91"/>
                <a:gd name="T30" fmla="*/ 1 w 58"/>
                <a:gd name="T31" fmla="*/ 22 h 91"/>
                <a:gd name="T32" fmla="*/ 2 w 58"/>
                <a:gd name="T33" fmla="*/ 13 h 91"/>
                <a:gd name="T34" fmla="*/ 8 w 58"/>
                <a:gd name="T35" fmla="*/ 7 h 91"/>
                <a:gd name="T36" fmla="*/ 16 w 58"/>
                <a:gd name="T37" fmla="*/ 2 h 91"/>
                <a:gd name="T38" fmla="*/ 25 w 58"/>
                <a:gd name="T39" fmla="*/ 0 h 91"/>
                <a:gd name="T40" fmla="*/ 31 w 58"/>
                <a:gd name="T41" fmla="*/ 1 h 91"/>
                <a:gd name="T42" fmla="*/ 42 w 58"/>
                <a:gd name="T43" fmla="*/ 6 h 91"/>
                <a:gd name="T44" fmla="*/ 45 w 58"/>
                <a:gd name="T45" fmla="*/ 3 h 91"/>
                <a:gd name="T46" fmla="*/ 51 w 58"/>
                <a:gd name="T47" fmla="*/ 0 h 91"/>
                <a:gd name="T48" fmla="*/ 47 w 58"/>
                <a:gd name="T49" fmla="*/ 32 h 91"/>
                <a:gd name="T50" fmla="*/ 45 w 58"/>
                <a:gd name="T51" fmla="*/ 22 h 91"/>
                <a:gd name="T52" fmla="*/ 39 w 58"/>
                <a:gd name="T53" fmla="*/ 11 h 91"/>
                <a:gd name="T54" fmla="*/ 31 w 58"/>
                <a:gd name="T55" fmla="*/ 7 h 91"/>
                <a:gd name="T56" fmla="*/ 27 w 58"/>
                <a:gd name="T57" fmla="*/ 6 h 91"/>
                <a:gd name="T58" fmla="*/ 18 w 58"/>
                <a:gd name="T59" fmla="*/ 10 h 91"/>
                <a:gd name="T60" fmla="*/ 14 w 58"/>
                <a:gd name="T61" fmla="*/ 18 h 91"/>
                <a:gd name="T62" fmla="*/ 16 w 58"/>
                <a:gd name="T63" fmla="*/ 22 h 91"/>
                <a:gd name="T64" fmla="*/ 22 w 58"/>
                <a:gd name="T65" fmla="*/ 29 h 91"/>
                <a:gd name="T66" fmla="*/ 40 w 58"/>
                <a:gd name="T67" fmla="*/ 40 h 91"/>
                <a:gd name="T68" fmla="*/ 47 w 58"/>
                <a:gd name="T69" fmla="*/ 44 h 91"/>
                <a:gd name="T70" fmla="*/ 57 w 58"/>
                <a:gd name="T71" fmla="*/ 57 h 91"/>
                <a:gd name="T72" fmla="*/ 58 w 58"/>
                <a:gd name="T73" fmla="*/ 65 h 91"/>
                <a:gd name="T74" fmla="*/ 58 w 58"/>
                <a:gd name="T75" fmla="*/ 71 h 91"/>
                <a:gd name="T76" fmla="*/ 53 w 58"/>
                <a:gd name="T77" fmla="*/ 80 h 91"/>
                <a:gd name="T78" fmla="*/ 45 w 58"/>
                <a:gd name="T79" fmla="*/ 86 h 91"/>
                <a:gd name="T80" fmla="*/ 35 w 58"/>
                <a:gd name="T81" fmla="*/ 90 h 91"/>
                <a:gd name="T82" fmla="*/ 30 w 58"/>
                <a:gd name="T83" fmla="*/ 91 h 91"/>
                <a:gd name="T84" fmla="*/ 17 w 58"/>
                <a:gd name="T85" fmla="*/ 88 h 91"/>
                <a:gd name="T86" fmla="*/ 7 w 58"/>
                <a:gd name="T87" fmla="*/ 84 h 91"/>
                <a:gd name="T88" fmla="*/ 3 w 58"/>
                <a:gd name="T8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 h="91">
                  <a:moveTo>
                    <a:pt x="3" y="91"/>
                  </a:moveTo>
                  <a:lnTo>
                    <a:pt x="0" y="91"/>
                  </a:lnTo>
                  <a:lnTo>
                    <a:pt x="0" y="60"/>
                  </a:lnTo>
                  <a:lnTo>
                    <a:pt x="3" y="60"/>
                  </a:lnTo>
                  <a:lnTo>
                    <a:pt x="3" y="60"/>
                  </a:lnTo>
                  <a:lnTo>
                    <a:pt x="4" y="65"/>
                  </a:lnTo>
                  <a:lnTo>
                    <a:pt x="7" y="69"/>
                  </a:lnTo>
                  <a:lnTo>
                    <a:pt x="9" y="74"/>
                  </a:lnTo>
                  <a:lnTo>
                    <a:pt x="13" y="78"/>
                  </a:lnTo>
                  <a:lnTo>
                    <a:pt x="17" y="80"/>
                  </a:lnTo>
                  <a:lnTo>
                    <a:pt x="22" y="83"/>
                  </a:lnTo>
                  <a:lnTo>
                    <a:pt x="25" y="84"/>
                  </a:lnTo>
                  <a:lnTo>
                    <a:pt x="30" y="85"/>
                  </a:lnTo>
                  <a:lnTo>
                    <a:pt x="30" y="85"/>
                  </a:lnTo>
                  <a:lnTo>
                    <a:pt x="35" y="84"/>
                  </a:lnTo>
                  <a:lnTo>
                    <a:pt x="40" y="82"/>
                  </a:lnTo>
                  <a:lnTo>
                    <a:pt x="44" y="77"/>
                  </a:lnTo>
                  <a:lnTo>
                    <a:pt x="44" y="71"/>
                  </a:lnTo>
                  <a:lnTo>
                    <a:pt x="44" y="71"/>
                  </a:lnTo>
                  <a:lnTo>
                    <a:pt x="44" y="67"/>
                  </a:lnTo>
                  <a:lnTo>
                    <a:pt x="41" y="62"/>
                  </a:lnTo>
                  <a:lnTo>
                    <a:pt x="38" y="58"/>
                  </a:lnTo>
                  <a:lnTo>
                    <a:pt x="34" y="56"/>
                  </a:lnTo>
                  <a:lnTo>
                    <a:pt x="20" y="49"/>
                  </a:lnTo>
                  <a:lnTo>
                    <a:pt x="20" y="49"/>
                  </a:lnTo>
                  <a:lnTo>
                    <a:pt x="12" y="44"/>
                  </a:lnTo>
                  <a:lnTo>
                    <a:pt x="6" y="38"/>
                  </a:lnTo>
                  <a:lnTo>
                    <a:pt x="3" y="35"/>
                  </a:lnTo>
                  <a:lnTo>
                    <a:pt x="2" y="32"/>
                  </a:lnTo>
                  <a:lnTo>
                    <a:pt x="1" y="27"/>
                  </a:lnTo>
                  <a:lnTo>
                    <a:pt x="1" y="22"/>
                  </a:lnTo>
                  <a:lnTo>
                    <a:pt x="1" y="22"/>
                  </a:lnTo>
                  <a:lnTo>
                    <a:pt x="1" y="17"/>
                  </a:lnTo>
                  <a:lnTo>
                    <a:pt x="2" y="13"/>
                  </a:lnTo>
                  <a:lnTo>
                    <a:pt x="4" y="10"/>
                  </a:lnTo>
                  <a:lnTo>
                    <a:pt x="8" y="7"/>
                  </a:lnTo>
                  <a:lnTo>
                    <a:pt x="12" y="3"/>
                  </a:lnTo>
                  <a:lnTo>
                    <a:pt x="16" y="2"/>
                  </a:lnTo>
                  <a:lnTo>
                    <a:pt x="20" y="1"/>
                  </a:lnTo>
                  <a:lnTo>
                    <a:pt x="25" y="0"/>
                  </a:lnTo>
                  <a:lnTo>
                    <a:pt x="25" y="0"/>
                  </a:lnTo>
                  <a:lnTo>
                    <a:pt x="31" y="1"/>
                  </a:lnTo>
                  <a:lnTo>
                    <a:pt x="35" y="2"/>
                  </a:lnTo>
                  <a:lnTo>
                    <a:pt x="42" y="6"/>
                  </a:lnTo>
                  <a:lnTo>
                    <a:pt x="42" y="6"/>
                  </a:lnTo>
                  <a:lnTo>
                    <a:pt x="45" y="3"/>
                  </a:lnTo>
                  <a:lnTo>
                    <a:pt x="47" y="0"/>
                  </a:lnTo>
                  <a:lnTo>
                    <a:pt x="51" y="0"/>
                  </a:lnTo>
                  <a:lnTo>
                    <a:pt x="51" y="32"/>
                  </a:lnTo>
                  <a:lnTo>
                    <a:pt x="47" y="32"/>
                  </a:lnTo>
                  <a:lnTo>
                    <a:pt x="47" y="32"/>
                  </a:lnTo>
                  <a:lnTo>
                    <a:pt x="45" y="22"/>
                  </a:lnTo>
                  <a:lnTo>
                    <a:pt x="42" y="14"/>
                  </a:lnTo>
                  <a:lnTo>
                    <a:pt x="39" y="11"/>
                  </a:lnTo>
                  <a:lnTo>
                    <a:pt x="35" y="8"/>
                  </a:lnTo>
                  <a:lnTo>
                    <a:pt x="31" y="7"/>
                  </a:lnTo>
                  <a:lnTo>
                    <a:pt x="27" y="6"/>
                  </a:lnTo>
                  <a:lnTo>
                    <a:pt x="27" y="6"/>
                  </a:lnTo>
                  <a:lnTo>
                    <a:pt x="22" y="7"/>
                  </a:lnTo>
                  <a:lnTo>
                    <a:pt x="18" y="10"/>
                  </a:lnTo>
                  <a:lnTo>
                    <a:pt x="16" y="13"/>
                  </a:lnTo>
                  <a:lnTo>
                    <a:pt x="14" y="18"/>
                  </a:lnTo>
                  <a:lnTo>
                    <a:pt x="14" y="18"/>
                  </a:lnTo>
                  <a:lnTo>
                    <a:pt x="16" y="22"/>
                  </a:lnTo>
                  <a:lnTo>
                    <a:pt x="18" y="25"/>
                  </a:lnTo>
                  <a:lnTo>
                    <a:pt x="22" y="29"/>
                  </a:lnTo>
                  <a:lnTo>
                    <a:pt x="27" y="33"/>
                  </a:lnTo>
                  <a:lnTo>
                    <a:pt x="40" y="40"/>
                  </a:lnTo>
                  <a:lnTo>
                    <a:pt x="40" y="40"/>
                  </a:lnTo>
                  <a:lnTo>
                    <a:pt x="47" y="44"/>
                  </a:lnTo>
                  <a:lnTo>
                    <a:pt x="53" y="50"/>
                  </a:lnTo>
                  <a:lnTo>
                    <a:pt x="57" y="57"/>
                  </a:lnTo>
                  <a:lnTo>
                    <a:pt x="58" y="61"/>
                  </a:lnTo>
                  <a:lnTo>
                    <a:pt x="58" y="65"/>
                  </a:lnTo>
                  <a:lnTo>
                    <a:pt x="58" y="65"/>
                  </a:lnTo>
                  <a:lnTo>
                    <a:pt x="58" y="71"/>
                  </a:lnTo>
                  <a:lnTo>
                    <a:pt x="56" y="75"/>
                  </a:lnTo>
                  <a:lnTo>
                    <a:pt x="53" y="80"/>
                  </a:lnTo>
                  <a:lnTo>
                    <a:pt x="50" y="84"/>
                  </a:lnTo>
                  <a:lnTo>
                    <a:pt x="45" y="86"/>
                  </a:lnTo>
                  <a:lnTo>
                    <a:pt x="40" y="89"/>
                  </a:lnTo>
                  <a:lnTo>
                    <a:pt x="35" y="90"/>
                  </a:lnTo>
                  <a:lnTo>
                    <a:pt x="30" y="91"/>
                  </a:lnTo>
                  <a:lnTo>
                    <a:pt x="30" y="91"/>
                  </a:lnTo>
                  <a:lnTo>
                    <a:pt x="23" y="90"/>
                  </a:lnTo>
                  <a:lnTo>
                    <a:pt x="17" y="88"/>
                  </a:lnTo>
                  <a:lnTo>
                    <a:pt x="7" y="84"/>
                  </a:lnTo>
                  <a:lnTo>
                    <a:pt x="7" y="84"/>
                  </a:lnTo>
                  <a:lnTo>
                    <a:pt x="4" y="88"/>
                  </a:lnTo>
                  <a:lnTo>
                    <a:pt x="3" y="91"/>
                  </a:lnTo>
                  <a:lnTo>
                    <a:pt x="3" y="9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0" name="Freeform 17"/>
            <p:cNvSpPr>
              <a:spLocks/>
            </p:cNvSpPr>
            <p:nvPr userDrawn="1"/>
          </p:nvSpPr>
          <p:spPr bwMode="auto">
            <a:xfrm>
              <a:off x="2177" y="562"/>
              <a:ext cx="90" cy="87"/>
            </a:xfrm>
            <a:custGeom>
              <a:avLst/>
              <a:gdLst>
                <a:gd name="T0" fmla="*/ 90 w 90"/>
                <a:gd name="T1" fmla="*/ 21 h 87"/>
                <a:gd name="T2" fmla="*/ 85 w 90"/>
                <a:gd name="T3" fmla="*/ 21 h 87"/>
                <a:gd name="T4" fmla="*/ 85 w 90"/>
                <a:gd name="T5" fmla="*/ 19 h 87"/>
                <a:gd name="T6" fmla="*/ 85 w 90"/>
                <a:gd name="T7" fmla="*/ 19 h 87"/>
                <a:gd name="T8" fmla="*/ 84 w 90"/>
                <a:gd name="T9" fmla="*/ 12 h 87"/>
                <a:gd name="T10" fmla="*/ 80 w 90"/>
                <a:gd name="T11" fmla="*/ 10 h 87"/>
                <a:gd name="T12" fmla="*/ 77 w 90"/>
                <a:gd name="T13" fmla="*/ 8 h 87"/>
                <a:gd name="T14" fmla="*/ 68 w 90"/>
                <a:gd name="T15" fmla="*/ 8 h 87"/>
                <a:gd name="T16" fmla="*/ 54 w 90"/>
                <a:gd name="T17" fmla="*/ 8 h 87"/>
                <a:gd name="T18" fmla="*/ 54 w 90"/>
                <a:gd name="T19" fmla="*/ 66 h 87"/>
                <a:gd name="T20" fmla="*/ 54 w 90"/>
                <a:gd name="T21" fmla="*/ 66 h 87"/>
                <a:gd name="T22" fmla="*/ 55 w 90"/>
                <a:gd name="T23" fmla="*/ 75 h 87"/>
                <a:gd name="T24" fmla="*/ 56 w 90"/>
                <a:gd name="T25" fmla="*/ 80 h 87"/>
                <a:gd name="T26" fmla="*/ 58 w 90"/>
                <a:gd name="T27" fmla="*/ 81 h 87"/>
                <a:gd name="T28" fmla="*/ 61 w 90"/>
                <a:gd name="T29" fmla="*/ 82 h 87"/>
                <a:gd name="T30" fmla="*/ 68 w 90"/>
                <a:gd name="T31" fmla="*/ 82 h 87"/>
                <a:gd name="T32" fmla="*/ 68 w 90"/>
                <a:gd name="T33" fmla="*/ 87 h 87"/>
                <a:gd name="T34" fmla="*/ 23 w 90"/>
                <a:gd name="T35" fmla="*/ 87 h 87"/>
                <a:gd name="T36" fmla="*/ 23 w 90"/>
                <a:gd name="T37" fmla="*/ 82 h 87"/>
                <a:gd name="T38" fmla="*/ 23 w 90"/>
                <a:gd name="T39" fmla="*/ 82 h 87"/>
                <a:gd name="T40" fmla="*/ 29 w 90"/>
                <a:gd name="T41" fmla="*/ 82 h 87"/>
                <a:gd name="T42" fmla="*/ 31 w 90"/>
                <a:gd name="T43" fmla="*/ 81 h 87"/>
                <a:gd name="T44" fmla="*/ 34 w 90"/>
                <a:gd name="T45" fmla="*/ 80 h 87"/>
                <a:gd name="T46" fmla="*/ 35 w 90"/>
                <a:gd name="T47" fmla="*/ 75 h 87"/>
                <a:gd name="T48" fmla="*/ 36 w 90"/>
                <a:gd name="T49" fmla="*/ 66 h 87"/>
                <a:gd name="T50" fmla="*/ 36 w 90"/>
                <a:gd name="T51" fmla="*/ 8 h 87"/>
                <a:gd name="T52" fmla="*/ 22 w 90"/>
                <a:gd name="T53" fmla="*/ 8 h 87"/>
                <a:gd name="T54" fmla="*/ 22 w 90"/>
                <a:gd name="T55" fmla="*/ 8 h 87"/>
                <a:gd name="T56" fmla="*/ 14 w 90"/>
                <a:gd name="T57" fmla="*/ 8 h 87"/>
                <a:gd name="T58" fmla="*/ 9 w 90"/>
                <a:gd name="T59" fmla="*/ 10 h 87"/>
                <a:gd name="T60" fmla="*/ 7 w 90"/>
                <a:gd name="T61" fmla="*/ 12 h 87"/>
                <a:gd name="T62" fmla="*/ 5 w 90"/>
                <a:gd name="T63" fmla="*/ 19 h 87"/>
                <a:gd name="T64" fmla="*/ 5 w 90"/>
                <a:gd name="T65" fmla="*/ 21 h 87"/>
                <a:gd name="T66" fmla="*/ 0 w 90"/>
                <a:gd name="T67" fmla="*/ 21 h 87"/>
                <a:gd name="T68" fmla="*/ 1 w 90"/>
                <a:gd name="T69" fmla="*/ 0 h 87"/>
                <a:gd name="T70" fmla="*/ 89 w 90"/>
                <a:gd name="T71" fmla="*/ 0 h 87"/>
                <a:gd name="T72" fmla="*/ 90 w 90"/>
                <a:gd name="T73"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90" y="21"/>
                  </a:moveTo>
                  <a:lnTo>
                    <a:pt x="85" y="21"/>
                  </a:lnTo>
                  <a:lnTo>
                    <a:pt x="85" y="19"/>
                  </a:lnTo>
                  <a:lnTo>
                    <a:pt x="85" y="19"/>
                  </a:lnTo>
                  <a:lnTo>
                    <a:pt x="84" y="12"/>
                  </a:lnTo>
                  <a:lnTo>
                    <a:pt x="80" y="10"/>
                  </a:lnTo>
                  <a:lnTo>
                    <a:pt x="77" y="8"/>
                  </a:lnTo>
                  <a:lnTo>
                    <a:pt x="68" y="8"/>
                  </a:lnTo>
                  <a:lnTo>
                    <a:pt x="54" y="8"/>
                  </a:lnTo>
                  <a:lnTo>
                    <a:pt x="54" y="66"/>
                  </a:lnTo>
                  <a:lnTo>
                    <a:pt x="54" y="66"/>
                  </a:lnTo>
                  <a:lnTo>
                    <a:pt x="55" y="75"/>
                  </a:lnTo>
                  <a:lnTo>
                    <a:pt x="56" y="80"/>
                  </a:lnTo>
                  <a:lnTo>
                    <a:pt x="58" y="81"/>
                  </a:lnTo>
                  <a:lnTo>
                    <a:pt x="61" y="82"/>
                  </a:lnTo>
                  <a:lnTo>
                    <a:pt x="68" y="82"/>
                  </a:lnTo>
                  <a:lnTo>
                    <a:pt x="68" y="87"/>
                  </a:lnTo>
                  <a:lnTo>
                    <a:pt x="23" y="87"/>
                  </a:lnTo>
                  <a:lnTo>
                    <a:pt x="23" y="82"/>
                  </a:lnTo>
                  <a:lnTo>
                    <a:pt x="23" y="82"/>
                  </a:lnTo>
                  <a:lnTo>
                    <a:pt x="29" y="82"/>
                  </a:lnTo>
                  <a:lnTo>
                    <a:pt x="31" y="81"/>
                  </a:lnTo>
                  <a:lnTo>
                    <a:pt x="34" y="80"/>
                  </a:lnTo>
                  <a:lnTo>
                    <a:pt x="35" y="75"/>
                  </a:lnTo>
                  <a:lnTo>
                    <a:pt x="36" y="66"/>
                  </a:lnTo>
                  <a:lnTo>
                    <a:pt x="36" y="8"/>
                  </a:lnTo>
                  <a:lnTo>
                    <a:pt x="22" y="8"/>
                  </a:lnTo>
                  <a:lnTo>
                    <a:pt x="22" y="8"/>
                  </a:lnTo>
                  <a:lnTo>
                    <a:pt x="14" y="8"/>
                  </a:lnTo>
                  <a:lnTo>
                    <a:pt x="9" y="10"/>
                  </a:lnTo>
                  <a:lnTo>
                    <a:pt x="7" y="12"/>
                  </a:lnTo>
                  <a:lnTo>
                    <a:pt x="5" y="19"/>
                  </a:lnTo>
                  <a:lnTo>
                    <a:pt x="5" y="21"/>
                  </a:lnTo>
                  <a:lnTo>
                    <a:pt x="0" y="21"/>
                  </a:lnTo>
                  <a:lnTo>
                    <a:pt x="1" y="0"/>
                  </a:lnTo>
                  <a:lnTo>
                    <a:pt x="89" y="0"/>
                  </a:lnTo>
                  <a:lnTo>
                    <a:pt x="90" y="2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1" name="Freeform 18"/>
            <p:cNvSpPr>
              <a:spLocks noEditPoints="1"/>
            </p:cNvSpPr>
            <p:nvPr userDrawn="1"/>
          </p:nvSpPr>
          <p:spPr bwMode="auto">
            <a:xfrm>
              <a:off x="2286" y="560"/>
              <a:ext cx="95" cy="91"/>
            </a:xfrm>
            <a:custGeom>
              <a:avLst/>
              <a:gdLst>
                <a:gd name="T0" fmla="*/ 47 w 95"/>
                <a:gd name="T1" fmla="*/ 91 h 91"/>
                <a:gd name="T2" fmla="*/ 29 w 95"/>
                <a:gd name="T3" fmla="*/ 88 h 91"/>
                <a:gd name="T4" fmla="*/ 13 w 95"/>
                <a:gd name="T5" fmla="*/ 78 h 91"/>
                <a:gd name="T6" fmla="*/ 3 w 95"/>
                <a:gd name="T7" fmla="*/ 63 h 91"/>
                <a:gd name="T8" fmla="*/ 0 w 95"/>
                <a:gd name="T9" fmla="*/ 46 h 91"/>
                <a:gd name="T10" fmla="*/ 1 w 95"/>
                <a:gd name="T11" fmla="*/ 36 h 91"/>
                <a:gd name="T12" fmla="*/ 7 w 95"/>
                <a:gd name="T13" fmla="*/ 21 h 91"/>
                <a:gd name="T14" fmla="*/ 20 w 95"/>
                <a:gd name="T15" fmla="*/ 8 h 91"/>
                <a:gd name="T16" fmla="*/ 37 w 95"/>
                <a:gd name="T17" fmla="*/ 1 h 91"/>
                <a:gd name="T18" fmla="*/ 47 w 95"/>
                <a:gd name="T19" fmla="*/ 0 h 91"/>
                <a:gd name="T20" fmla="*/ 66 w 95"/>
                <a:gd name="T21" fmla="*/ 3 h 91"/>
                <a:gd name="T22" fmla="*/ 82 w 95"/>
                <a:gd name="T23" fmla="*/ 13 h 91"/>
                <a:gd name="T24" fmla="*/ 91 w 95"/>
                <a:gd name="T25" fmla="*/ 28 h 91"/>
                <a:gd name="T26" fmla="*/ 95 w 95"/>
                <a:gd name="T27" fmla="*/ 46 h 91"/>
                <a:gd name="T28" fmla="*/ 94 w 95"/>
                <a:gd name="T29" fmla="*/ 55 h 91"/>
                <a:gd name="T30" fmla="*/ 86 w 95"/>
                <a:gd name="T31" fmla="*/ 71 h 91"/>
                <a:gd name="T32" fmla="*/ 74 w 95"/>
                <a:gd name="T33" fmla="*/ 83 h 91"/>
                <a:gd name="T34" fmla="*/ 57 w 95"/>
                <a:gd name="T35" fmla="*/ 90 h 91"/>
                <a:gd name="T36" fmla="*/ 47 w 95"/>
                <a:gd name="T37" fmla="*/ 91 h 91"/>
                <a:gd name="T38" fmla="*/ 47 w 95"/>
                <a:gd name="T39" fmla="*/ 7 h 91"/>
                <a:gd name="T40" fmla="*/ 34 w 95"/>
                <a:gd name="T41" fmla="*/ 11 h 91"/>
                <a:gd name="T42" fmla="*/ 25 w 95"/>
                <a:gd name="T43" fmla="*/ 19 h 91"/>
                <a:gd name="T44" fmla="*/ 20 w 95"/>
                <a:gd name="T45" fmla="*/ 33 h 91"/>
                <a:gd name="T46" fmla="*/ 19 w 95"/>
                <a:gd name="T47" fmla="*/ 46 h 91"/>
                <a:gd name="T48" fmla="*/ 19 w 95"/>
                <a:gd name="T49" fmla="*/ 52 h 91"/>
                <a:gd name="T50" fmla="*/ 23 w 95"/>
                <a:gd name="T51" fmla="*/ 66 h 91"/>
                <a:gd name="T52" fmla="*/ 29 w 95"/>
                <a:gd name="T53" fmla="*/ 77 h 91"/>
                <a:gd name="T54" fmla="*/ 40 w 95"/>
                <a:gd name="T55" fmla="*/ 83 h 91"/>
                <a:gd name="T56" fmla="*/ 47 w 95"/>
                <a:gd name="T57" fmla="*/ 84 h 91"/>
                <a:gd name="T58" fmla="*/ 61 w 95"/>
                <a:gd name="T59" fmla="*/ 80 h 91"/>
                <a:gd name="T60" fmla="*/ 69 w 95"/>
                <a:gd name="T61" fmla="*/ 72 h 91"/>
                <a:gd name="T62" fmla="*/ 74 w 95"/>
                <a:gd name="T63" fmla="*/ 58 h 91"/>
                <a:gd name="T64" fmla="*/ 75 w 95"/>
                <a:gd name="T65" fmla="*/ 46 h 91"/>
                <a:gd name="T66" fmla="*/ 75 w 95"/>
                <a:gd name="T67" fmla="*/ 39 h 91"/>
                <a:gd name="T68" fmla="*/ 72 w 95"/>
                <a:gd name="T69" fmla="*/ 25 h 91"/>
                <a:gd name="T70" fmla="*/ 66 w 95"/>
                <a:gd name="T71" fmla="*/ 14 h 91"/>
                <a:gd name="T72" fmla="*/ 55 w 95"/>
                <a:gd name="T73" fmla="*/ 8 h 91"/>
                <a:gd name="T74" fmla="*/ 47 w 95"/>
                <a:gd name="T7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1">
                  <a:moveTo>
                    <a:pt x="47" y="91"/>
                  </a:moveTo>
                  <a:lnTo>
                    <a:pt x="47" y="91"/>
                  </a:lnTo>
                  <a:lnTo>
                    <a:pt x="37" y="90"/>
                  </a:lnTo>
                  <a:lnTo>
                    <a:pt x="29" y="88"/>
                  </a:lnTo>
                  <a:lnTo>
                    <a:pt x="20" y="83"/>
                  </a:lnTo>
                  <a:lnTo>
                    <a:pt x="13" y="78"/>
                  </a:lnTo>
                  <a:lnTo>
                    <a:pt x="7" y="71"/>
                  </a:lnTo>
                  <a:lnTo>
                    <a:pt x="3" y="63"/>
                  </a:lnTo>
                  <a:lnTo>
                    <a:pt x="1" y="55"/>
                  </a:lnTo>
                  <a:lnTo>
                    <a:pt x="0" y="46"/>
                  </a:lnTo>
                  <a:lnTo>
                    <a:pt x="0" y="46"/>
                  </a:lnTo>
                  <a:lnTo>
                    <a:pt x="1" y="36"/>
                  </a:lnTo>
                  <a:lnTo>
                    <a:pt x="3" y="28"/>
                  </a:lnTo>
                  <a:lnTo>
                    <a:pt x="7" y="21"/>
                  </a:lnTo>
                  <a:lnTo>
                    <a:pt x="13" y="13"/>
                  </a:lnTo>
                  <a:lnTo>
                    <a:pt x="20" y="8"/>
                  </a:lnTo>
                  <a:lnTo>
                    <a:pt x="29" y="3"/>
                  </a:lnTo>
                  <a:lnTo>
                    <a:pt x="37" y="1"/>
                  </a:lnTo>
                  <a:lnTo>
                    <a:pt x="47" y="0"/>
                  </a:lnTo>
                  <a:lnTo>
                    <a:pt x="47" y="0"/>
                  </a:lnTo>
                  <a:lnTo>
                    <a:pt x="57" y="1"/>
                  </a:lnTo>
                  <a:lnTo>
                    <a:pt x="66" y="3"/>
                  </a:lnTo>
                  <a:lnTo>
                    <a:pt x="74" y="8"/>
                  </a:lnTo>
                  <a:lnTo>
                    <a:pt x="82" y="13"/>
                  </a:lnTo>
                  <a:lnTo>
                    <a:pt x="86" y="21"/>
                  </a:lnTo>
                  <a:lnTo>
                    <a:pt x="91" y="28"/>
                  </a:lnTo>
                  <a:lnTo>
                    <a:pt x="94" y="36"/>
                  </a:lnTo>
                  <a:lnTo>
                    <a:pt x="95" y="46"/>
                  </a:lnTo>
                  <a:lnTo>
                    <a:pt x="95" y="46"/>
                  </a:lnTo>
                  <a:lnTo>
                    <a:pt x="94" y="55"/>
                  </a:lnTo>
                  <a:lnTo>
                    <a:pt x="91" y="63"/>
                  </a:lnTo>
                  <a:lnTo>
                    <a:pt x="86" y="71"/>
                  </a:lnTo>
                  <a:lnTo>
                    <a:pt x="82" y="78"/>
                  </a:lnTo>
                  <a:lnTo>
                    <a:pt x="74" y="83"/>
                  </a:lnTo>
                  <a:lnTo>
                    <a:pt x="66" y="88"/>
                  </a:lnTo>
                  <a:lnTo>
                    <a:pt x="57" y="90"/>
                  </a:lnTo>
                  <a:lnTo>
                    <a:pt x="47" y="91"/>
                  </a:lnTo>
                  <a:lnTo>
                    <a:pt x="47" y="91"/>
                  </a:lnTo>
                  <a:close/>
                  <a:moveTo>
                    <a:pt x="47" y="7"/>
                  </a:moveTo>
                  <a:lnTo>
                    <a:pt x="47" y="7"/>
                  </a:lnTo>
                  <a:lnTo>
                    <a:pt x="40" y="8"/>
                  </a:lnTo>
                  <a:lnTo>
                    <a:pt x="34" y="11"/>
                  </a:lnTo>
                  <a:lnTo>
                    <a:pt x="29" y="14"/>
                  </a:lnTo>
                  <a:lnTo>
                    <a:pt x="25" y="19"/>
                  </a:lnTo>
                  <a:lnTo>
                    <a:pt x="23" y="25"/>
                  </a:lnTo>
                  <a:lnTo>
                    <a:pt x="20" y="33"/>
                  </a:lnTo>
                  <a:lnTo>
                    <a:pt x="19" y="39"/>
                  </a:lnTo>
                  <a:lnTo>
                    <a:pt x="19" y="46"/>
                  </a:lnTo>
                  <a:lnTo>
                    <a:pt x="19" y="46"/>
                  </a:lnTo>
                  <a:lnTo>
                    <a:pt x="19" y="52"/>
                  </a:lnTo>
                  <a:lnTo>
                    <a:pt x="20" y="58"/>
                  </a:lnTo>
                  <a:lnTo>
                    <a:pt x="23" y="66"/>
                  </a:lnTo>
                  <a:lnTo>
                    <a:pt x="25" y="72"/>
                  </a:lnTo>
                  <a:lnTo>
                    <a:pt x="29" y="77"/>
                  </a:lnTo>
                  <a:lnTo>
                    <a:pt x="34" y="80"/>
                  </a:lnTo>
                  <a:lnTo>
                    <a:pt x="40" y="83"/>
                  </a:lnTo>
                  <a:lnTo>
                    <a:pt x="47" y="84"/>
                  </a:lnTo>
                  <a:lnTo>
                    <a:pt x="47" y="84"/>
                  </a:lnTo>
                  <a:lnTo>
                    <a:pt x="55" y="83"/>
                  </a:lnTo>
                  <a:lnTo>
                    <a:pt x="61" y="80"/>
                  </a:lnTo>
                  <a:lnTo>
                    <a:pt x="66" y="77"/>
                  </a:lnTo>
                  <a:lnTo>
                    <a:pt x="69" y="72"/>
                  </a:lnTo>
                  <a:lnTo>
                    <a:pt x="72" y="66"/>
                  </a:lnTo>
                  <a:lnTo>
                    <a:pt x="74" y="58"/>
                  </a:lnTo>
                  <a:lnTo>
                    <a:pt x="75" y="52"/>
                  </a:lnTo>
                  <a:lnTo>
                    <a:pt x="75" y="46"/>
                  </a:lnTo>
                  <a:lnTo>
                    <a:pt x="75" y="46"/>
                  </a:lnTo>
                  <a:lnTo>
                    <a:pt x="75" y="39"/>
                  </a:lnTo>
                  <a:lnTo>
                    <a:pt x="74" y="33"/>
                  </a:lnTo>
                  <a:lnTo>
                    <a:pt x="72" y="25"/>
                  </a:lnTo>
                  <a:lnTo>
                    <a:pt x="69" y="19"/>
                  </a:lnTo>
                  <a:lnTo>
                    <a:pt x="66" y="14"/>
                  </a:lnTo>
                  <a:lnTo>
                    <a:pt x="61" y="11"/>
                  </a:lnTo>
                  <a:lnTo>
                    <a:pt x="55" y="8"/>
                  </a:lnTo>
                  <a:lnTo>
                    <a:pt x="47" y="7"/>
                  </a:lnTo>
                  <a:lnTo>
                    <a:pt x="47" y="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2" name="Freeform 19"/>
            <p:cNvSpPr>
              <a:spLocks/>
            </p:cNvSpPr>
            <p:nvPr userDrawn="1"/>
          </p:nvSpPr>
          <p:spPr bwMode="auto">
            <a:xfrm>
              <a:off x="979" y="726"/>
              <a:ext cx="56" cy="91"/>
            </a:xfrm>
            <a:custGeom>
              <a:avLst/>
              <a:gdLst>
                <a:gd name="T0" fmla="*/ 2 w 56"/>
                <a:gd name="T1" fmla="*/ 60 h 91"/>
                <a:gd name="T2" fmla="*/ 2 w 56"/>
                <a:gd name="T3" fmla="*/ 63 h 91"/>
                <a:gd name="T4" fmla="*/ 6 w 56"/>
                <a:gd name="T5" fmla="*/ 73 h 91"/>
                <a:gd name="T6" fmla="*/ 13 w 56"/>
                <a:gd name="T7" fmla="*/ 82 h 91"/>
                <a:gd name="T8" fmla="*/ 29 w 56"/>
                <a:gd name="T9" fmla="*/ 85 h 91"/>
                <a:gd name="T10" fmla="*/ 35 w 56"/>
                <a:gd name="T11" fmla="*/ 84 h 91"/>
                <a:gd name="T12" fmla="*/ 45 w 56"/>
                <a:gd name="T13" fmla="*/ 76 h 91"/>
                <a:gd name="T14" fmla="*/ 46 w 56"/>
                <a:gd name="T15" fmla="*/ 69 h 91"/>
                <a:gd name="T16" fmla="*/ 43 w 56"/>
                <a:gd name="T17" fmla="*/ 61 h 91"/>
                <a:gd name="T18" fmla="*/ 30 w 56"/>
                <a:gd name="T19" fmla="*/ 52 h 91"/>
                <a:gd name="T20" fmla="*/ 17 w 56"/>
                <a:gd name="T21" fmla="*/ 45 h 91"/>
                <a:gd name="T22" fmla="*/ 6 w 56"/>
                <a:gd name="T23" fmla="*/ 36 h 91"/>
                <a:gd name="T24" fmla="*/ 1 w 56"/>
                <a:gd name="T25" fmla="*/ 22 h 91"/>
                <a:gd name="T26" fmla="*/ 1 w 56"/>
                <a:gd name="T27" fmla="*/ 17 h 91"/>
                <a:gd name="T28" fmla="*/ 5 w 56"/>
                <a:gd name="T29" fmla="*/ 10 h 91"/>
                <a:gd name="T30" fmla="*/ 11 w 56"/>
                <a:gd name="T31" fmla="*/ 3 h 91"/>
                <a:gd name="T32" fmla="*/ 19 w 56"/>
                <a:gd name="T33" fmla="*/ 1 h 91"/>
                <a:gd name="T34" fmla="*/ 24 w 56"/>
                <a:gd name="T35" fmla="*/ 0 h 91"/>
                <a:gd name="T36" fmla="*/ 34 w 56"/>
                <a:gd name="T37" fmla="*/ 2 h 91"/>
                <a:gd name="T38" fmla="*/ 41 w 56"/>
                <a:gd name="T39" fmla="*/ 6 h 91"/>
                <a:gd name="T40" fmla="*/ 46 w 56"/>
                <a:gd name="T41" fmla="*/ 0 h 91"/>
                <a:gd name="T42" fmla="*/ 49 w 56"/>
                <a:gd name="T43" fmla="*/ 32 h 91"/>
                <a:gd name="T44" fmla="*/ 46 w 56"/>
                <a:gd name="T45" fmla="*/ 32 h 91"/>
                <a:gd name="T46" fmla="*/ 43 w 56"/>
                <a:gd name="T47" fmla="*/ 18 h 91"/>
                <a:gd name="T48" fmla="*/ 38 w 56"/>
                <a:gd name="T49" fmla="*/ 11 h 91"/>
                <a:gd name="T50" fmla="*/ 29 w 56"/>
                <a:gd name="T51" fmla="*/ 7 h 91"/>
                <a:gd name="T52" fmla="*/ 24 w 56"/>
                <a:gd name="T53" fmla="*/ 6 h 91"/>
                <a:gd name="T54" fmla="*/ 15 w 56"/>
                <a:gd name="T55" fmla="*/ 10 h 91"/>
                <a:gd name="T56" fmla="*/ 10 w 56"/>
                <a:gd name="T57" fmla="*/ 19 h 91"/>
                <a:gd name="T58" fmla="*/ 11 w 56"/>
                <a:gd name="T59" fmla="*/ 24 h 91"/>
                <a:gd name="T60" fmla="*/ 19 w 56"/>
                <a:gd name="T61" fmla="*/ 32 h 91"/>
                <a:gd name="T62" fmla="*/ 41 w 56"/>
                <a:gd name="T63" fmla="*/ 44 h 91"/>
                <a:gd name="T64" fmla="*/ 49 w 56"/>
                <a:gd name="T65" fmla="*/ 49 h 91"/>
                <a:gd name="T66" fmla="*/ 55 w 56"/>
                <a:gd name="T67" fmla="*/ 60 h 91"/>
                <a:gd name="T68" fmla="*/ 56 w 56"/>
                <a:gd name="T69" fmla="*/ 66 h 91"/>
                <a:gd name="T70" fmla="*/ 54 w 56"/>
                <a:gd name="T71" fmla="*/ 76 h 91"/>
                <a:gd name="T72" fmla="*/ 48 w 56"/>
                <a:gd name="T73" fmla="*/ 84 h 91"/>
                <a:gd name="T74" fmla="*/ 39 w 56"/>
                <a:gd name="T75" fmla="*/ 89 h 91"/>
                <a:gd name="T76" fmla="*/ 29 w 56"/>
                <a:gd name="T77" fmla="*/ 91 h 91"/>
                <a:gd name="T78" fmla="*/ 22 w 56"/>
                <a:gd name="T79" fmla="*/ 90 h 91"/>
                <a:gd name="T80" fmla="*/ 6 w 56"/>
                <a:gd name="T81" fmla="*/ 84 h 91"/>
                <a:gd name="T82" fmla="*/ 4 w 56"/>
                <a:gd name="T83" fmla="*/ 88 h 91"/>
                <a:gd name="T84" fmla="*/ 0 w 56"/>
                <a:gd name="T8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91">
                  <a:moveTo>
                    <a:pt x="0" y="60"/>
                  </a:moveTo>
                  <a:lnTo>
                    <a:pt x="2" y="60"/>
                  </a:lnTo>
                  <a:lnTo>
                    <a:pt x="2" y="60"/>
                  </a:lnTo>
                  <a:lnTo>
                    <a:pt x="2" y="63"/>
                  </a:lnTo>
                  <a:lnTo>
                    <a:pt x="4" y="68"/>
                  </a:lnTo>
                  <a:lnTo>
                    <a:pt x="6" y="73"/>
                  </a:lnTo>
                  <a:lnTo>
                    <a:pt x="8" y="77"/>
                  </a:lnTo>
                  <a:lnTo>
                    <a:pt x="13" y="82"/>
                  </a:lnTo>
                  <a:lnTo>
                    <a:pt x="21" y="84"/>
                  </a:lnTo>
                  <a:lnTo>
                    <a:pt x="29" y="85"/>
                  </a:lnTo>
                  <a:lnTo>
                    <a:pt x="29" y="85"/>
                  </a:lnTo>
                  <a:lnTo>
                    <a:pt x="35" y="84"/>
                  </a:lnTo>
                  <a:lnTo>
                    <a:pt x="41" y="82"/>
                  </a:lnTo>
                  <a:lnTo>
                    <a:pt x="45" y="76"/>
                  </a:lnTo>
                  <a:lnTo>
                    <a:pt x="46" y="69"/>
                  </a:lnTo>
                  <a:lnTo>
                    <a:pt x="46" y="69"/>
                  </a:lnTo>
                  <a:lnTo>
                    <a:pt x="45" y="65"/>
                  </a:lnTo>
                  <a:lnTo>
                    <a:pt x="43" y="61"/>
                  </a:lnTo>
                  <a:lnTo>
                    <a:pt x="37" y="56"/>
                  </a:lnTo>
                  <a:lnTo>
                    <a:pt x="30" y="52"/>
                  </a:lnTo>
                  <a:lnTo>
                    <a:pt x="17" y="45"/>
                  </a:lnTo>
                  <a:lnTo>
                    <a:pt x="17" y="45"/>
                  </a:lnTo>
                  <a:lnTo>
                    <a:pt x="11" y="41"/>
                  </a:lnTo>
                  <a:lnTo>
                    <a:pt x="6" y="36"/>
                  </a:lnTo>
                  <a:lnTo>
                    <a:pt x="2" y="29"/>
                  </a:lnTo>
                  <a:lnTo>
                    <a:pt x="1" y="22"/>
                  </a:lnTo>
                  <a:lnTo>
                    <a:pt x="1" y="22"/>
                  </a:lnTo>
                  <a:lnTo>
                    <a:pt x="1" y="17"/>
                  </a:lnTo>
                  <a:lnTo>
                    <a:pt x="2" y="13"/>
                  </a:lnTo>
                  <a:lnTo>
                    <a:pt x="5" y="10"/>
                  </a:lnTo>
                  <a:lnTo>
                    <a:pt x="7" y="6"/>
                  </a:lnTo>
                  <a:lnTo>
                    <a:pt x="11" y="3"/>
                  </a:lnTo>
                  <a:lnTo>
                    <a:pt x="15" y="2"/>
                  </a:lnTo>
                  <a:lnTo>
                    <a:pt x="19" y="1"/>
                  </a:lnTo>
                  <a:lnTo>
                    <a:pt x="24" y="0"/>
                  </a:lnTo>
                  <a:lnTo>
                    <a:pt x="24" y="0"/>
                  </a:lnTo>
                  <a:lnTo>
                    <a:pt x="30" y="1"/>
                  </a:lnTo>
                  <a:lnTo>
                    <a:pt x="34" y="2"/>
                  </a:lnTo>
                  <a:lnTo>
                    <a:pt x="41" y="6"/>
                  </a:lnTo>
                  <a:lnTo>
                    <a:pt x="41" y="6"/>
                  </a:lnTo>
                  <a:lnTo>
                    <a:pt x="44" y="3"/>
                  </a:lnTo>
                  <a:lnTo>
                    <a:pt x="46" y="0"/>
                  </a:lnTo>
                  <a:lnTo>
                    <a:pt x="49" y="0"/>
                  </a:lnTo>
                  <a:lnTo>
                    <a:pt x="49" y="32"/>
                  </a:lnTo>
                  <a:lnTo>
                    <a:pt x="46" y="32"/>
                  </a:lnTo>
                  <a:lnTo>
                    <a:pt x="46" y="32"/>
                  </a:lnTo>
                  <a:lnTo>
                    <a:pt x="44" y="22"/>
                  </a:lnTo>
                  <a:lnTo>
                    <a:pt x="43" y="18"/>
                  </a:lnTo>
                  <a:lnTo>
                    <a:pt x="40" y="14"/>
                  </a:lnTo>
                  <a:lnTo>
                    <a:pt x="38" y="11"/>
                  </a:lnTo>
                  <a:lnTo>
                    <a:pt x="34" y="8"/>
                  </a:lnTo>
                  <a:lnTo>
                    <a:pt x="29" y="7"/>
                  </a:lnTo>
                  <a:lnTo>
                    <a:pt x="24" y="6"/>
                  </a:lnTo>
                  <a:lnTo>
                    <a:pt x="24" y="6"/>
                  </a:lnTo>
                  <a:lnTo>
                    <a:pt x="18" y="7"/>
                  </a:lnTo>
                  <a:lnTo>
                    <a:pt x="15" y="10"/>
                  </a:lnTo>
                  <a:lnTo>
                    <a:pt x="11" y="13"/>
                  </a:lnTo>
                  <a:lnTo>
                    <a:pt x="10" y="19"/>
                  </a:lnTo>
                  <a:lnTo>
                    <a:pt x="10" y="19"/>
                  </a:lnTo>
                  <a:lnTo>
                    <a:pt x="11" y="24"/>
                  </a:lnTo>
                  <a:lnTo>
                    <a:pt x="15" y="28"/>
                  </a:lnTo>
                  <a:lnTo>
                    <a:pt x="19" y="32"/>
                  </a:lnTo>
                  <a:lnTo>
                    <a:pt x="28" y="36"/>
                  </a:lnTo>
                  <a:lnTo>
                    <a:pt x="41" y="44"/>
                  </a:lnTo>
                  <a:lnTo>
                    <a:pt x="41" y="44"/>
                  </a:lnTo>
                  <a:lnTo>
                    <a:pt x="49" y="49"/>
                  </a:lnTo>
                  <a:lnTo>
                    <a:pt x="52" y="54"/>
                  </a:lnTo>
                  <a:lnTo>
                    <a:pt x="55" y="60"/>
                  </a:lnTo>
                  <a:lnTo>
                    <a:pt x="56" y="66"/>
                  </a:lnTo>
                  <a:lnTo>
                    <a:pt x="56" y="66"/>
                  </a:lnTo>
                  <a:lnTo>
                    <a:pt x="56" y="71"/>
                  </a:lnTo>
                  <a:lnTo>
                    <a:pt x="54" y="76"/>
                  </a:lnTo>
                  <a:lnTo>
                    <a:pt x="51" y="80"/>
                  </a:lnTo>
                  <a:lnTo>
                    <a:pt x="48" y="84"/>
                  </a:lnTo>
                  <a:lnTo>
                    <a:pt x="44" y="88"/>
                  </a:lnTo>
                  <a:lnTo>
                    <a:pt x="39" y="89"/>
                  </a:lnTo>
                  <a:lnTo>
                    <a:pt x="34" y="90"/>
                  </a:lnTo>
                  <a:lnTo>
                    <a:pt x="29" y="91"/>
                  </a:lnTo>
                  <a:lnTo>
                    <a:pt x="29" y="91"/>
                  </a:lnTo>
                  <a:lnTo>
                    <a:pt x="22" y="90"/>
                  </a:lnTo>
                  <a:lnTo>
                    <a:pt x="16" y="88"/>
                  </a:lnTo>
                  <a:lnTo>
                    <a:pt x="6" y="84"/>
                  </a:lnTo>
                  <a:lnTo>
                    <a:pt x="6" y="84"/>
                  </a:lnTo>
                  <a:lnTo>
                    <a:pt x="4" y="88"/>
                  </a:lnTo>
                  <a:lnTo>
                    <a:pt x="2" y="91"/>
                  </a:lnTo>
                  <a:lnTo>
                    <a:pt x="0" y="91"/>
                  </a:lnTo>
                  <a:lnTo>
                    <a:pt x="0" y="6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3" name="Freeform 20"/>
            <p:cNvSpPr>
              <a:spLocks/>
            </p:cNvSpPr>
            <p:nvPr userDrawn="1"/>
          </p:nvSpPr>
          <p:spPr bwMode="auto">
            <a:xfrm>
              <a:off x="1052" y="728"/>
              <a:ext cx="91" cy="87"/>
            </a:xfrm>
            <a:custGeom>
              <a:avLst/>
              <a:gdLst>
                <a:gd name="T0" fmla="*/ 26 w 91"/>
                <a:gd name="T1" fmla="*/ 83 h 87"/>
                <a:gd name="T2" fmla="*/ 26 w 91"/>
                <a:gd name="T3" fmla="*/ 83 h 87"/>
                <a:gd name="T4" fmla="*/ 33 w 91"/>
                <a:gd name="T5" fmla="*/ 83 h 87"/>
                <a:gd name="T6" fmla="*/ 36 w 91"/>
                <a:gd name="T7" fmla="*/ 82 h 87"/>
                <a:gd name="T8" fmla="*/ 37 w 91"/>
                <a:gd name="T9" fmla="*/ 81 h 87"/>
                <a:gd name="T10" fmla="*/ 39 w 91"/>
                <a:gd name="T11" fmla="*/ 76 h 87"/>
                <a:gd name="T12" fmla="*/ 39 w 91"/>
                <a:gd name="T13" fmla="*/ 67 h 87"/>
                <a:gd name="T14" fmla="*/ 39 w 91"/>
                <a:gd name="T15" fmla="*/ 6 h 87"/>
                <a:gd name="T16" fmla="*/ 21 w 91"/>
                <a:gd name="T17" fmla="*/ 6 h 87"/>
                <a:gd name="T18" fmla="*/ 21 w 91"/>
                <a:gd name="T19" fmla="*/ 6 h 87"/>
                <a:gd name="T20" fmla="*/ 14 w 91"/>
                <a:gd name="T21" fmla="*/ 6 h 87"/>
                <a:gd name="T22" fmla="*/ 9 w 91"/>
                <a:gd name="T23" fmla="*/ 9 h 87"/>
                <a:gd name="T24" fmla="*/ 6 w 91"/>
                <a:gd name="T25" fmla="*/ 12 h 87"/>
                <a:gd name="T26" fmla="*/ 4 w 91"/>
                <a:gd name="T27" fmla="*/ 17 h 87"/>
                <a:gd name="T28" fmla="*/ 4 w 91"/>
                <a:gd name="T29" fmla="*/ 20 h 87"/>
                <a:gd name="T30" fmla="*/ 0 w 91"/>
                <a:gd name="T31" fmla="*/ 20 h 87"/>
                <a:gd name="T32" fmla="*/ 2 w 91"/>
                <a:gd name="T33" fmla="*/ 0 h 87"/>
                <a:gd name="T34" fmla="*/ 90 w 91"/>
                <a:gd name="T35" fmla="*/ 0 h 87"/>
                <a:gd name="T36" fmla="*/ 91 w 91"/>
                <a:gd name="T37" fmla="*/ 20 h 87"/>
                <a:gd name="T38" fmla="*/ 87 w 91"/>
                <a:gd name="T39" fmla="*/ 20 h 87"/>
                <a:gd name="T40" fmla="*/ 87 w 91"/>
                <a:gd name="T41" fmla="*/ 17 h 87"/>
                <a:gd name="T42" fmla="*/ 87 w 91"/>
                <a:gd name="T43" fmla="*/ 17 h 87"/>
                <a:gd name="T44" fmla="*/ 85 w 91"/>
                <a:gd name="T45" fmla="*/ 12 h 87"/>
                <a:gd name="T46" fmla="*/ 82 w 91"/>
                <a:gd name="T47" fmla="*/ 9 h 87"/>
                <a:gd name="T48" fmla="*/ 77 w 91"/>
                <a:gd name="T49" fmla="*/ 6 h 87"/>
                <a:gd name="T50" fmla="*/ 70 w 91"/>
                <a:gd name="T51" fmla="*/ 6 h 87"/>
                <a:gd name="T52" fmla="*/ 52 w 91"/>
                <a:gd name="T53" fmla="*/ 6 h 87"/>
                <a:gd name="T54" fmla="*/ 52 w 91"/>
                <a:gd name="T55" fmla="*/ 67 h 87"/>
                <a:gd name="T56" fmla="*/ 52 w 91"/>
                <a:gd name="T57" fmla="*/ 67 h 87"/>
                <a:gd name="T58" fmla="*/ 52 w 91"/>
                <a:gd name="T59" fmla="*/ 76 h 87"/>
                <a:gd name="T60" fmla="*/ 54 w 91"/>
                <a:gd name="T61" fmla="*/ 81 h 87"/>
                <a:gd name="T62" fmla="*/ 55 w 91"/>
                <a:gd name="T63" fmla="*/ 82 h 87"/>
                <a:gd name="T64" fmla="*/ 58 w 91"/>
                <a:gd name="T65" fmla="*/ 83 h 87"/>
                <a:gd name="T66" fmla="*/ 65 w 91"/>
                <a:gd name="T67" fmla="*/ 83 h 87"/>
                <a:gd name="T68" fmla="*/ 65 w 91"/>
                <a:gd name="T69" fmla="*/ 87 h 87"/>
                <a:gd name="T70" fmla="*/ 26 w 91"/>
                <a:gd name="T71" fmla="*/ 87 h 87"/>
                <a:gd name="T72" fmla="*/ 26 w 91"/>
                <a:gd name="T73"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 h="87">
                  <a:moveTo>
                    <a:pt x="26" y="83"/>
                  </a:moveTo>
                  <a:lnTo>
                    <a:pt x="26" y="83"/>
                  </a:lnTo>
                  <a:lnTo>
                    <a:pt x="33" y="83"/>
                  </a:lnTo>
                  <a:lnTo>
                    <a:pt x="36" y="82"/>
                  </a:lnTo>
                  <a:lnTo>
                    <a:pt x="37" y="81"/>
                  </a:lnTo>
                  <a:lnTo>
                    <a:pt x="39" y="76"/>
                  </a:lnTo>
                  <a:lnTo>
                    <a:pt x="39" y="67"/>
                  </a:lnTo>
                  <a:lnTo>
                    <a:pt x="39" y="6"/>
                  </a:lnTo>
                  <a:lnTo>
                    <a:pt x="21" y="6"/>
                  </a:lnTo>
                  <a:lnTo>
                    <a:pt x="21" y="6"/>
                  </a:lnTo>
                  <a:lnTo>
                    <a:pt x="14" y="6"/>
                  </a:lnTo>
                  <a:lnTo>
                    <a:pt x="9" y="9"/>
                  </a:lnTo>
                  <a:lnTo>
                    <a:pt x="6" y="12"/>
                  </a:lnTo>
                  <a:lnTo>
                    <a:pt x="4" y="17"/>
                  </a:lnTo>
                  <a:lnTo>
                    <a:pt x="4" y="20"/>
                  </a:lnTo>
                  <a:lnTo>
                    <a:pt x="0" y="20"/>
                  </a:lnTo>
                  <a:lnTo>
                    <a:pt x="2" y="0"/>
                  </a:lnTo>
                  <a:lnTo>
                    <a:pt x="90" y="0"/>
                  </a:lnTo>
                  <a:lnTo>
                    <a:pt x="91" y="20"/>
                  </a:lnTo>
                  <a:lnTo>
                    <a:pt x="87" y="20"/>
                  </a:lnTo>
                  <a:lnTo>
                    <a:pt x="87" y="17"/>
                  </a:lnTo>
                  <a:lnTo>
                    <a:pt x="87" y="17"/>
                  </a:lnTo>
                  <a:lnTo>
                    <a:pt x="85" y="12"/>
                  </a:lnTo>
                  <a:lnTo>
                    <a:pt x="82" y="9"/>
                  </a:lnTo>
                  <a:lnTo>
                    <a:pt x="77" y="6"/>
                  </a:lnTo>
                  <a:lnTo>
                    <a:pt x="70" y="6"/>
                  </a:lnTo>
                  <a:lnTo>
                    <a:pt x="52" y="6"/>
                  </a:lnTo>
                  <a:lnTo>
                    <a:pt x="52" y="67"/>
                  </a:lnTo>
                  <a:lnTo>
                    <a:pt x="52" y="67"/>
                  </a:lnTo>
                  <a:lnTo>
                    <a:pt x="52" y="76"/>
                  </a:lnTo>
                  <a:lnTo>
                    <a:pt x="54" y="81"/>
                  </a:lnTo>
                  <a:lnTo>
                    <a:pt x="55" y="82"/>
                  </a:lnTo>
                  <a:lnTo>
                    <a:pt x="58" y="83"/>
                  </a:lnTo>
                  <a:lnTo>
                    <a:pt x="65" y="83"/>
                  </a:lnTo>
                  <a:lnTo>
                    <a:pt x="65" y="87"/>
                  </a:lnTo>
                  <a:lnTo>
                    <a:pt x="26" y="87"/>
                  </a:lnTo>
                  <a:lnTo>
                    <a:pt x="26" y="8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4" name="Freeform 21"/>
            <p:cNvSpPr>
              <a:spLocks noEditPoints="1"/>
            </p:cNvSpPr>
            <p:nvPr userDrawn="1"/>
          </p:nvSpPr>
          <p:spPr bwMode="auto">
            <a:xfrm>
              <a:off x="1140" y="726"/>
              <a:ext cx="101" cy="89"/>
            </a:xfrm>
            <a:custGeom>
              <a:avLst/>
              <a:gdLst>
                <a:gd name="T0" fmla="*/ 0 w 101"/>
                <a:gd name="T1" fmla="*/ 85 h 89"/>
                <a:gd name="T2" fmla="*/ 0 w 101"/>
                <a:gd name="T3" fmla="*/ 85 h 89"/>
                <a:gd name="T4" fmla="*/ 8 w 101"/>
                <a:gd name="T5" fmla="*/ 85 h 89"/>
                <a:gd name="T6" fmla="*/ 13 w 101"/>
                <a:gd name="T7" fmla="*/ 83 h 89"/>
                <a:gd name="T8" fmla="*/ 15 w 101"/>
                <a:gd name="T9" fmla="*/ 79 h 89"/>
                <a:gd name="T10" fmla="*/ 18 w 101"/>
                <a:gd name="T11" fmla="*/ 73 h 89"/>
                <a:gd name="T12" fmla="*/ 49 w 101"/>
                <a:gd name="T13" fmla="*/ 0 h 89"/>
                <a:gd name="T14" fmla="*/ 52 w 101"/>
                <a:gd name="T15" fmla="*/ 0 h 89"/>
                <a:gd name="T16" fmla="*/ 84 w 101"/>
                <a:gd name="T17" fmla="*/ 73 h 89"/>
                <a:gd name="T18" fmla="*/ 84 w 101"/>
                <a:gd name="T19" fmla="*/ 73 h 89"/>
                <a:gd name="T20" fmla="*/ 86 w 101"/>
                <a:gd name="T21" fmla="*/ 79 h 89"/>
                <a:gd name="T22" fmla="*/ 88 w 101"/>
                <a:gd name="T23" fmla="*/ 83 h 89"/>
                <a:gd name="T24" fmla="*/ 93 w 101"/>
                <a:gd name="T25" fmla="*/ 85 h 89"/>
                <a:gd name="T26" fmla="*/ 101 w 101"/>
                <a:gd name="T27" fmla="*/ 85 h 89"/>
                <a:gd name="T28" fmla="*/ 101 w 101"/>
                <a:gd name="T29" fmla="*/ 89 h 89"/>
                <a:gd name="T30" fmla="*/ 60 w 101"/>
                <a:gd name="T31" fmla="*/ 89 h 89"/>
                <a:gd name="T32" fmla="*/ 60 w 101"/>
                <a:gd name="T33" fmla="*/ 85 h 89"/>
                <a:gd name="T34" fmla="*/ 60 w 101"/>
                <a:gd name="T35" fmla="*/ 85 h 89"/>
                <a:gd name="T36" fmla="*/ 68 w 101"/>
                <a:gd name="T37" fmla="*/ 85 h 89"/>
                <a:gd name="T38" fmla="*/ 71 w 101"/>
                <a:gd name="T39" fmla="*/ 83 h 89"/>
                <a:gd name="T40" fmla="*/ 73 w 101"/>
                <a:gd name="T41" fmla="*/ 82 h 89"/>
                <a:gd name="T42" fmla="*/ 73 w 101"/>
                <a:gd name="T43" fmla="*/ 80 h 89"/>
                <a:gd name="T44" fmla="*/ 71 w 101"/>
                <a:gd name="T45" fmla="*/ 74 h 89"/>
                <a:gd name="T46" fmla="*/ 65 w 101"/>
                <a:gd name="T47" fmla="*/ 58 h 89"/>
                <a:gd name="T48" fmla="*/ 30 w 101"/>
                <a:gd name="T49" fmla="*/ 58 h 89"/>
                <a:gd name="T50" fmla="*/ 24 w 101"/>
                <a:gd name="T51" fmla="*/ 74 h 89"/>
                <a:gd name="T52" fmla="*/ 24 w 101"/>
                <a:gd name="T53" fmla="*/ 74 h 89"/>
                <a:gd name="T54" fmla="*/ 21 w 101"/>
                <a:gd name="T55" fmla="*/ 80 h 89"/>
                <a:gd name="T56" fmla="*/ 22 w 101"/>
                <a:gd name="T57" fmla="*/ 82 h 89"/>
                <a:gd name="T58" fmla="*/ 22 w 101"/>
                <a:gd name="T59" fmla="*/ 83 h 89"/>
                <a:gd name="T60" fmla="*/ 27 w 101"/>
                <a:gd name="T61" fmla="*/ 85 h 89"/>
                <a:gd name="T62" fmla="*/ 35 w 101"/>
                <a:gd name="T63" fmla="*/ 85 h 89"/>
                <a:gd name="T64" fmla="*/ 35 w 101"/>
                <a:gd name="T65" fmla="*/ 89 h 89"/>
                <a:gd name="T66" fmla="*/ 0 w 101"/>
                <a:gd name="T67" fmla="*/ 89 h 89"/>
                <a:gd name="T68" fmla="*/ 0 w 101"/>
                <a:gd name="T69" fmla="*/ 85 h 89"/>
                <a:gd name="T70" fmla="*/ 63 w 101"/>
                <a:gd name="T71" fmla="*/ 54 h 89"/>
                <a:gd name="T72" fmla="*/ 47 w 101"/>
                <a:gd name="T73" fmla="*/ 19 h 89"/>
                <a:gd name="T74" fmla="*/ 32 w 101"/>
                <a:gd name="T75" fmla="*/ 54 h 89"/>
                <a:gd name="T76" fmla="*/ 63 w 101"/>
                <a:gd name="T77" fmla="*/ 5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 h="89">
                  <a:moveTo>
                    <a:pt x="0" y="85"/>
                  </a:moveTo>
                  <a:lnTo>
                    <a:pt x="0" y="85"/>
                  </a:lnTo>
                  <a:lnTo>
                    <a:pt x="8" y="85"/>
                  </a:lnTo>
                  <a:lnTo>
                    <a:pt x="13" y="83"/>
                  </a:lnTo>
                  <a:lnTo>
                    <a:pt x="15" y="79"/>
                  </a:lnTo>
                  <a:lnTo>
                    <a:pt x="18" y="73"/>
                  </a:lnTo>
                  <a:lnTo>
                    <a:pt x="49" y="0"/>
                  </a:lnTo>
                  <a:lnTo>
                    <a:pt x="52" y="0"/>
                  </a:lnTo>
                  <a:lnTo>
                    <a:pt x="84" y="73"/>
                  </a:lnTo>
                  <a:lnTo>
                    <a:pt x="84" y="73"/>
                  </a:lnTo>
                  <a:lnTo>
                    <a:pt x="86" y="79"/>
                  </a:lnTo>
                  <a:lnTo>
                    <a:pt x="88" y="83"/>
                  </a:lnTo>
                  <a:lnTo>
                    <a:pt x="93" y="85"/>
                  </a:lnTo>
                  <a:lnTo>
                    <a:pt x="101" y="85"/>
                  </a:lnTo>
                  <a:lnTo>
                    <a:pt x="101" y="89"/>
                  </a:lnTo>
                  <a:lnTo>
                    <a:pt x="60" y="89"/>
                  </a:lnTo>
                  <a:lnTo>
                    <a:pt x="60" y="85"/>
                  </a:lnTo>
                  <a:lnTo>
                    <a:pt x="60" y="85"/>
                  </a:lnTo>
                  <a:lnTo>
                    <a:pt x="68" y="85"/>
                  </a:lnTo>
                  <a:lnTo>
                    <a:pt x="71" y="83"/>
                  </a:lnTo>
                  <a:lnTo>
                    <a:pt x="73" y="82"/>
                  </a:lnTo>
                  <a:lnTo>
                    <a:pt x="73" y="80"/>
                  </a:lnTo>
                  <a:lnTo>
                    <a:pt x="71" y="74"/>
                  </a:lnTo>
                  <a:lnTo>
                    <a:pt x="65" y="58"/>
                  </a:lnTo>
                  <a:lnTo>
                    <a:pt x="30" y="58"/>
                  </a:lnTo>
                  <a:lnTo>
                    <a:pt x="24" y="74"/>
                  </a:lnTo>
                  <a:lnTo>
                    <a:pt x="24" y="74"/>
                  </a:lnTo>
                  <a:lnTo>
                    <a:pt x="21" y="80"/>
                  </a:lnTo>
                  <a:lnTo>
                    <a:pt x="22" y="82"/>
                  </a:lnTo>
                  <a:lnTo>
                    <a:pt x="22" y="83"/>
                  </a:lnTo>
                  <a:lnTo>
                    <a:pt x="27" y="85"/>
                  </a:lnTo>
                  <a:lnTo>
                    <a:pt x="35" y="85"/>
                  </a:lnTo>
                  <a:lnTo>
                    <a:pt x="35" y="89"/>
                  </a:lnTo>
                  <a:lnTo>
                    <a:pt x="0" y="89"/>
                  </a:lnTo>
                  <a:lnTo>
                    <a:pt x="0" y="85"/>
                  </a:lnTo>
                  <a:close/>
                  <a:moveTo>
                    <a:pt x="63" y="54"/>
                  </a:moveTo>
                  <a:lnTo>
                    <a:pt x="47" y="19"/>
                  </a:lnTo>
                  <a:lnTo>
                    <a:pt x="32" y="54"/>
                  </a:lnTo>
                  <a:lnTo>
                    <a:pt x="63" y="5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5" name="Freeform 22"/>
            <p:cNvSpPr>
              <a:spLocks/>
            </p:cNvSpPr>
            <p:nvPr userDrawn="1"/>
          </p:nvSpPr>
          <p:spPr bwMode="auto">
            <a:xfrm>
              <a:off x="1239" y="728"/>
              <a:ext cx="90" cy="87"/>
            </a:xfrm>
            <a:custGeom>
              <a:avLst/>
              <a:gdLst>
                <a:gd name="T0" fmla="*/ 26 w 90"/>
                <a:gd name="T1" fmla="*/ 83 h 87"/>
                <a:gd name="T2" fmla="*/ 26 w 90"/>
                <a:gd name="T3" fmla="*/ 83 h 87"/>
                <a:gd name="T4" fmla="*/ 34 w 90"/>
                <a:gd name="T5" fmla="*/ 83 h 87"/>
                <a:gd name="T6" fmla="*/ 36 w 90"/>
                <a:gd name="T7" fmla="*/ 82 h 87"/>
                <a:gd name="T8" fmla="*/ 37 w 90"/>
                <a:gd name="T9" fmla="*/ 81 h 87"/>
                <a:gd name="T10" fmla="*/ 40 w 90"/>
                <a:gd name="T11" fmla="*/ 76 h 87"/>
                <a:gd name="T12" fmla="*/ 40 w 90"/>
                <a:gd name="T13" fmla="*/ 67 h 87"/>
                <a:gd name="T14" fmla="*/ 40 w 90"/>
                <a:gd name="T15" fmla="*/ 6 h 87"/>
                <a:gd name="T16" fmla="*/ 21 w 90"/>
                <a:gd name="T17" fmla="*/ 6 h 87"/>
                <a:gd name="T18" fmla="*/ 21 w 90"/>
                <a:gd name="T19" fmla="*/ 6 h 87"/>
                <a:gd name="T20" fmla="*/ 13 w 90"/>
                <a:gd name="T21" fmla="*/ 6 h 87"/>
                <a:gd name="T22" fmla="*/ 9 w 90"/>
                <a:gd name="T23" fmla="*/ 9 h 87"/>
                <a:gd name="T24" fmla="*/ 5 w 90"/>
                <a:gd name="T25" fmla="*/ 12 h 87"/>
                <a:gd name="T26" fmla="*/ 4 w 90"/>
                <a:gd name="T27" fmla="*/ 17 h 87"/>
                <a:gd name="T28" fmla="*/ 4 w 90"/>
                <a:gd name="T29" fmla="*/ 20 h 87"/>
                <a:gd name="T30" fmla="*/ 0 w 90"/>
                <a:gd name="T31" fmla="*/ 20 h 87"/>
                <a:gd name="T32" fmla="*/ 2 w 90"/>
                <a:gd name="T33" fmla="*/ 0 h 87"/>
                <a:gd name="T34" fmla="*/ 89 w 90"/>
                <a:gd name="T35" fmla="*/ 0 h 87"/>
                <a:gd name="T36" fmla="*/ 90 w 90"/>
                <a:gd name="T37" fmla="*/ 20 h 87"/>
                <a:gd name="T38" fmla="*/ 87 w 90"/>
                <a:gd name="T39" fmla="*/ 20 h 87"/>
                <a:gd name="T40" fmla="*/ 86 w 90"/>
                <a:gd name="T41" fmla="*/ 17 h 87"/>
                <a:gd name="T42" fmla="*/ 86 w 90"/>
                <a:gd name="T43" fmla="*/ 17 h 87"/>
                <a:gd name="T44" fmla="*/ 85 w 90"/>
                <a:gd name="T45" fmla="*/ 12 h 87"/>
                <a:gd name="T46" fmla="*/ 82 w 90"/>
                <a:gd name="T47" fmla="*/ 9 h 87"/>
                <a:gd name="T48" fmla="*/ 78 w 90"/>
                <a:gd name="T49" fmla="*/ 6 h 87"/>
                <a:gd name="T50" fmla="*/ 70 w 90"/>
                <a:gd name="T51" fmla="*/ 6 h 87"/>
                <a:gd name="T52" fmla="*/ 51 w 90"/>
                <a:gd name="T53" fmla="*/ 6 h 87"/>
                <a:gd name="T54" fmla="*/ 51 w 90"/>
                <a:gd name="T55" fmla="*/ 67 h 87"/>
                <a:gd name="T56" fmla="*/ 51 w 90"/>
                <a:gd name="T57" fmla="*/ 67 h 87"/>
                <a:gd name="T58" fmla="*/ 52 w 90"/>
                <a:gd name="T59" fmla="*/ 76 h 87"/>
                <a:gd name="T60" fmla="*/ 53 w 90"/>
                <a:gd name="T61" fmla="*/ 81 h 87"/>
                <a:gd name="T62" fmla="*/ 56 w 90"/>
                <a:gd name="T63" fmla="*/ 82 h 87"/>
                <a:gd name="T64" fmla="*/ 58 w 90"/>
                <a:gd name="T65" fmla="*/ 83 h 87"/>
                <a:gd name="T66" fmla="*/ 65 w 90"/>
                <a:gd name="T67" fmla="*/ 83 h 87"/>
                <a:gd name="T68" fmla="*/ 65 w 90"/>
                <a:gd name="T69" fmla="*/ 87 h 87"/>
                <a:gd name="T70" fmla="*/ 26 w 90"/>
                <a:gd name="T71" fmla="*/ 87 h 87"/>
                <a:gd name="T72" fmla="*/ 26 w 90"/>
                <a:gd name="T73"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26" y="83"/>
                  </a:moveTo>
                  <a:lnTo>
                    <a:pt x="26" y="83"/>
                  </a:lnTo>
                  <a:lnTo>
                    <a:pt x="34" y="83"/>
                  </a:lnTo>
                  <a:lnTo>
                    <a:pt x="36" y="82"/>
                  </a:lnTo>
                  <a:lnTo>
                    <a:pt x="37" y="81"/>
                  </a:lnTo>
                  <a:lnTo>
                    <a:pt x="40" y="76"/>
                  </a:lnTo>
                  <a:lnTo>
                    <a:pt x="40" y="67"/>
                  </a:lnTo>
                  <a:lnTo>
                    <a:pt x="40" y="6"/>
                  </a:lnTo>
                  <a:lnTo>
                    <a:pt x="21" y="6"/>
                  </a:lnTo>
                  <a:lnTo>
                    <a:pt x="21" y="6"/>
                  </a:lnTo>
                  <a:lnTo>
                    <a:pt x="13" y="6"/>
                  </a:lnTo>
                  <a:lnTo>
                    <a:pt x="9" y="9"/>
                  </a:lnTo>
                  <a:lnTo>
                    <a:pt x="5" y="12"/>
                  </a:lnTo>
                  <a:lnTo>
                    <a:pt x="4" y="17"/>
                  </a:lnTo>
                  <a:lnTo>
                    <a:pt x="4" y="20"/>
                  </a:lnTo>
                  <a:lnTo>
                    <a:pt x="0" y="20"/>
                  </a:lnTo>
                  <a:lnTo>
                    <a:pt x="2" y="0"/>
                  </a:lnTo>
                  <a:lnTo>
                    <a:pt x="89" y="0"/>
                  </a:lnTo>
                  <a:lnTo>
                    <a:pt x="90" y="20"/>
                  </a:lnTo>
                  <a:lnTo>
                    <a:pt x="87" y="20"/>
                  </a:lnTo>
                  <a:lnTo>
                    <a:pt x="86" y="17"/>
                  </a:lnTo>
                  <a:lnTo>
                    <a:pt x="86" y="17"/>
                  </a:lnTo>
                  <a:lnTo>
                    <a:pt x="85" y="12"/>
                  </a:lnTo>
                  <a:lnTo>
                    <a:pt x="82" y="9"/>
                  </a:lnTo>
                  <a:lnTo>
                    <a:pt x="78" y="6"/>
                  </a:lnTo>
                  <a:lnTo>
                    <a:pt x="70" y="6"/>
                  </a:lnTo>
                  <a:lnTo>
                    <a:pt x="51" y="6"/>
                  </a:lnTo>
                  <a:lnTo>
                    <a:pt x="51" y="67"/>
                  </a:lnTo>
                  <a:lnTo>
                    <a:pt x="51" y="67"/>
                  </a:lnTo>
                  <a:lnTo>
                    <a:pt x="52" y="76"/>
                  </a:lnTo>
                  <a:lnTo>
                    <a:pt x="53" y="81"/>
                  </a:lnTo>
                  <a:lnTo>
                    <a:pt x="56" y="82"/>
                  </a:lnTo>
                  <a:lnTo>
                    <a:pt x="58" y="83"/>
                  </a:lnTo>
                  <a:lnTo>
                    <a:pt x="65" y="83"/>
                  </a:lnTo>
                  <a:lnTo>
                    <a:pt x="65" y="87"/>
                  </a:lnTo>
                  <a:lnTo>
                    <a:pt x="26" y="87"/>
                  </a:lnTo>
                  <a:lnTo>
                    <a:pt x="26" y="8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6" name="Freeform 23"/>
            <p:cNvSpPr>
              <a:spLocks/>
            </p:cNvSpPr>
            <p:nvPr userDrawn="1"/>
          </p:nvSpPr>
          <p:spPr bwMode="auto">
            <a:xfrm>
              <a:off x="1348" y="726"/>
              <a:ext cx="58" cy="91"/>
            </a:xfrm>
            <a:custGeom>
              <a:avLst/>
              <a:gdLst>
                <a:gd name="T0" fmla="*/ 4 w 58"/>
                <a:gd name="T1" fmla="*/ 60 h 91"/>
                <a:gd name="T2" fmla="*/ 4 w 58"/>
                <a:gd name="T3" fmla="*/ 63 h 91"/>
                <a:gd name="T4" fmla="*/ 6 w 58"/>
                <a:gd name="T5" fmla="*/ 73 h 91"/>
                <a:gd name="T6" fmla="*/ 15 w 58"/>
                <a:gd name="T7" fmla="*/ 82 h 91"/>
                <a:gd name="T8" fmla="*/ 30 w 58"/>
                <a:gd name="T9" fmla="*/ 85 h 91"/>
                <a:gd name="T10" fmla="*/ 37 w 58"/>
                <a:gd name="T11" fmla="*/ 84 h 91"/>
                <a:gd name="T12" fmla="*/ 47 w 58"/>
                <a:gd name="T13" fmla="*/ 76 h 91"/>
                <a:gd name="T14" fmla="*/ 48 w 58"/>
                <a:gd name="T15" fmla="*/ 69 h 91"/>
                <a:gd name="T16" fmla="*/ 43 w 58"/>
                <a:gd name="T17" fmla="*/ 61 h 91"/>
                <a:gd name="T18" fmla="*/ 32 w 58"/>
                <a:gd name="T19" fmla="*/ 52 h 91"/>
                <a:gd name="T20" fmla="*/ 18 w 58"/>
                <a:gd name="T21" fmla="*/ 45 h 91"/>
                <a:gd name="T22" fmla="*/ 6 w 58"/>
                <a:gd name="T23" fmla="*/ 36 h 91"/>
                <a:gd name="T24" fmla="*/ 2 w 58"/>
                <a:gd name="T25" fmla="*/ 22 h 91"/>
                <a:gd name="T26" fmla="*/ 3 w 58"/>
                <a:gd name="T27" fmla="*/ 17 h 91"/>
                <a:gd name="T28" fmla="*/ 5 w 58"/>
                <a:gd name="T29" fmla="*/ 10 h 91"/>
                <a:gd name="T30" fmla="*/ 13 w 58"/>
                <a:gd name="T31" fmla="*/ 3 h 91"/>
                <a:gd name="T32" fmla="*/ 21 w 58"/>
                <a:gd name="T33" fmla="*/ 1 h 91"/>
                <a:gd name="T34" fmla="*/ 26 w 58"/>
                <a:gd name="T35" fmla="*/ 0 h 91"/>
                <a:gd name="T36" fmla="*/ 36 w 58"/>
                <a:gd name="T37" fmla="*/ 2 h 91"/>
                <a:gd name="T38" fmla="*/ 43 w 58"/>
                <a:gd name="T39" fmla="*/ 6 h 91"/>
                <a:gd name="T40" fmla="*/ 47 w 58"/>
                <a:gd name="T41" fmla="*/ 0 h 91"/>
                <a:gd name="T42" fmla="*/ 51 w 58"/>
                <a:gd name="T43" fmla="*/ 32 h 91"/>
                <a:gd name="T44" fmla="*/ 47 w 58"/>
                <a:gd name="T45" fmla="*/ 32 h 91"/>
                <a:gd name="T46" fmla="*/ 44 w 58"/>
                <a:gd name="T47" fmla="*/ 18 h 91"/>
                <a:gd name="T48" fmla="*/ 40 w 58"/>
                <a:gd name="T49" fmla="*/ 11 h 91"/>
                <a:gd name="T50" fmla="*/ 31 w 58"/>
                <a:gd name="T51" fmla="*/ 7 h 91"/>
                <a:gd name="T52" fmla="*/ 25 w 58"/>
                <a:gd name="T53" fmla="*/ 6 h 91"/>
                <a:gd name="T54" fmla="*/ 15 w 58"/>
                <a:gd name="T55" fmla="*/ 10 h 91"/>
                <a:gd name="T56" fmla="*/ 11 w 58"/>
                <a:gd name="T57" fmla="*/ 19 h 91"/>
                <a:gd name="T58" fmla="*/ 13 w 58"/>
                <a:gd name="T59" fmla="*/ 24 h 91"/>
                <a:gd name="T60" fmla="*/ 21 w 58"/>
                <a:gd name="T61" fmla="*/ 32 h 91"/>
                <a:gd name="T62" fmla="*/ 42 w 58"/>
                <a:gd name="T63" fmla="*/ 44 h 91"/>
                <a:gd name="T64" fmla="*/ 49 w 58"/>
                <a:gd name="T65" fmla="*/ 49 h 91"/>
                <a:gd name="T66" fmla="*/ 57 w 58"/>
                <a:gd name="T67" fmla="*/ 60 h 91"/>
                <a:gd name="T68" fmla="*/ 58 w 58"/>
                <a:gd name="T69" fmla="*/ 66 h 91"/>
                <a:gd name="T70" fmla="*/ 55 w 58"/>
                <a:gd name="T71" fmla="*/ 76 h 91"/>
                <a:gd name="T72" fmla="*/ 49 w 58"/>
                <a:gd name="T73" fmla="*/ 84 h 91"/>
                <a:gd name="T74" fmla="*/ 41 w 58"/>
                <a:gd name="T75" fmla="*/ 89 h 91"/>
                <a:gd name="T76" fmla="*/ 30 w 58"/>
                <a:gd name="T77" fmla="*/ 91 h 91"/>
                <a:gd name="T78" fmla="*/ 22 w 58"/>
                <a:gd name="T79" fmla="*/ 90 h 91"/>
                <a:gd name="T80" fmla="*/ 8 w 58"/>
                <a:gd name="T81" fmla="*/ 84 h 91"/>
                <a:gd name="T82" fmla="*/ 5 w 58"/>
                <a:gd name="T83" fmla="*/ 88 h 91"/>
                <a:gd name="T84" fmla="*/ 0 w 58"/>
                <a:gd name="T8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91">
                  <a:moveTo>
                    <a:pt x="0" y="60"/>
                  </a:moveTo>
                  <a:lnTo>
                    <a:pt x="4" y="60"/>
                  </a:lnTo>
                  <a:lnTo>
                    <a:pt x="4" y="60"/>
                  </a:lnTo>
                  <a:lnTo>
                    <a:pt x="4" y="63"/>
                  </a:lnTo>
                  <a:lnTo>
                    <a:pt x="5" y="68"/>
                  </a:lnTo>
                  <a:lnTo>
                    <a:pt x="6" y="73"/>
                  </a:lnTo>
                  <a:lnTo>
                    <a:pt x="10" y="77"/>
                  </a:lnTo>
                  <a:lnTo>
                    <a:pt x="15" y="82"/>
                  </a:lnTo>
                  <a:lnTo>
                    <a:pt x="21" y="84"/>
                  </a:lnTo>
                  <a:lnTo>
                    <a:pt x="30" y="85"/>
                  </a:lnTo>
                  <a:lnTo>
                    <a:pt x="30" y="85"/>
                  </a:lnTo>
                  <a:lnTo>
                    <a:pt x="37" y="84"/>
                  </a:lnTo>
                  <a:lnTo>
                    <a:pt x="43" y="82"/>
                  </a:lnTo>
                  <a:lnTo>
                    <a:pt x="47" y="76"/>
                  </a:lnTo>
                  <a:lnTo>
                    <a:pt x="48" y="69"/>
                  </a:lnTo>
                  <a:lnTo>
                    <a:pt x="48" y="69"/>
                  </a:lnTo>
                  <a:lnTo>
                    <a:pt x="47" y="65"/>
                  </a:lnTo>
                  <a:lnTo>
                    <a:pt x="43" y="61"/>
                  </a:lnTo>
                  <a:lnTo>
                    <a:pt x="38" y="56"/>
                  </a:lnTo>
                  <a:lnTo>
                    <a:pt x="32" y="52"/>
                  </a:lnTo>
                  <a:lnTo>
                    <a:pt x="18" y="45"/>
                  </a:lnTo>
                  <a:lnTo>
                    <a:pt x="18" y="45"/>
                  </a:lnTo>
                  <a:lnTo>
                    <a:pt x="11" y="41"/>
                  </a:lnTo>
                  <a:lnTo>
                    <a:pt x="6" y="36"/>
                  </a:lnTo>
                  <a:lnTo>
                    <a:pt x="3" y="29"/>
                  </a:lnTo>
                  <a:lnTo>
                    <a:pt x="2" y="22"/>
                  </a:lnTo>
                  <a:lnTo>
                    <a:pt x="2" y="22"/>
                  </a:lnTo>
                  <a:lnTo>
                    <a:pt x="3" y="17"/>
                  </a:lnTo>
                  <a:lnTo>
                    <a:pt x="4" y="13"/>
                  </a:lnTo>
                  <a:lnTo>
                    <a:pt x="5" y="10"/>
                  </a:lnTo>
                  <a:lnTo>
                    <a:pt x="9" y="6"/>
                  </a:lnTo>
                  <a:lnTo>
                    <a:pt x="13" y="3"/>
                  </a:lnTo>
                  <a:lnTo>
                    <a:pt x="16" y="2"/>
                  </a:lnTo>
                  <a:lnTo>
                    <a:pt x="21" y="1"/>
                  </a:lnTo>
                  <a:lnTo>
                    <a:pt x="26" y="0"/>
                  </a:lnTo>
                  <a:lnTo>
                    <a:pt x="26" y="0"/>
                  </a:lnTo>
                  <a:lnTo>
                    <a:pt x="31" y="1"/>
                  </a:lnTo>
                  <a:lnTo>
                    <a:pt x="36" y="2"/>
                  </a:lnTo>
                  <a:lnTo>
                    <a:pt x="43" y="6"/>
                  </a:lnTo>
                  <a:lnTo>
                    <a:pt x="43" y="6"/>
                  </a:lnTo>
                  <a:lnTo>
                    <a:pt x="46" y="3"/>
                  </a:lnTo>
                  <a:lnTo>
                    <a:pt x="47" y="0"/>
                  </a:lnTo>
                  <a:lnTo>
                    <a:pt x="51" y="0"/>
                  </a:lnTo>
                  <a:lnTo>
                    <a:pt x="51" y="32"/>
                  </a:lnTo>
                  <a:lnTo>
                    <a:pt x="47" y="32"/>
                  </a:lnTo>
                  <a:lnTo>
                    <a:pt x="47" y="32"/>
                  </a:lnTo>
                  <a:lnTo>
                    <a:pt x="46" y="22"/>
                  </a:lnTo>
                  <a:lnTo>
                    <a:pt x="44" y="18"/>
                  </a:lnTo>
                  <a:lnTo>
                    <a:pt x="42" y="14"/>
                  </a:lnTo>
                  <a:lnTo>
                    <a:pt x="40" y="11"/>
                  </a:lnTo>
                  <a:lnTo>
                    <a:pt x="36" y="8"/>
                  </a:lnTo>
                  <a:lnTo>
                    <a:pt x="31" y="7"/>
                  </a:lnTo>
                  <a:lnTo>
                    <a:pt x="25" y="6"/>
                  </a:lnTo>
                  <a:lnTo>
                    <a:pt x="25" y="6"/>
                  </a:lnTo>
                  <a:lnTo>
                    <a:pt x="20" y="7"/>
                  </a:lnTo>
                  <a:lnTo>
                    <a:pt x="15" y="10"/>
                  </a:lnTo>
                  <a:lnTo>
                    <a:pt x="13" y="13"/>
                  </a:lnTo>
                  <a:lnTo>
                    <a:pt x="11" y="19"/>
                  </a:lnTo>
                  <a:lnTo>
                    <a:pt x="11" y="19"/>
                  </a:lnTo>
                  <a:lnTo>
                    <a:pt x="13" y="24"/>
                  </a:lnTo>
                  <a:lnTo>
                    <a:pt x="15" y="28"/>
                  </a:lnTo>
                  <a:lnTo>
                    <a:pt x="21" y="32"/>
                  </a:lnTo>
                  <a:lnTo>
                    <a:pt x="29" y="36"/>
                  </a:lnTo>
                  <a:lnTo>
                    <a:pt x="42" y="44"/>
                  </a:lnTo>
                  <a:lnTo>
                    <a:pt x="42" y="44"/>
                  </a:lnTo>
                  <a:lnTo>
                    <a:pt x="49" y="49"/>
                  </a:lnTo>
                  <a:lnTo>
                    <a:pt x="54" y="54"/>
                  </a:lnTo>
                  <a:lnTo>
                    <a:pt x="57" y="60"/>
                  </a:lnTo>
                  <a:lnTo>
                    <a:pt x="58" y="66"/>
                  </a:lnTo>
                  <a:lnTo>
                    <a:pt x="58" y="66"/>
                  </a:lnTo>
                  <a:lnTo>
                    <a:pt x="57" y="71"/>
                  </a:lnTo>
                  <a:lnTo>
                    <a:pt x="55" y="76"/>
                  </a:lnTo>
                  <a:lnTo>
                    <a:pt x="53" y="80"/>
                  </a:lnTo>
                  <a:lnTo>
                    <a:pt x="49" y="84"/>
                  </a:lnTo>
                  <a:lnTo>
                    <a:pt x="46" y="88"/>
                  </a:lnTo>
                  <a:lnTo>
                    <a:pt x="41" y="89"/>
                  </a:lnTo>
                  <a:lnTo>
                    <a:pt x="36" y="90"/>
                  </a:lnTo>
                  <a:lnTo>
                    <a:pt x="30" y="91"/>
                  </a:lnTo>
                  <a:lnTo>
                    <a:pt x="30" y="91"/>
                  </a:lnTo>
                  <a:lnTo>
                    <a:pt x="22" y="90"/>
                  </a:lnTo>
                  <a:lnTo>
                    <a:pt x="16" y="88"/>
                  </a:lnTo>
                  <a:lnTo>
                    <a:pt x="8" y="84"/>
                  </a:lnTo>
                  <a:lnTo>
                    <a:pt x="8" y="84"/>
                  </a:lnTo>
                  <a:lnTo>
                    <a:pt x="5" y="88"/>
                  </a:lnTo>
                  <a:lnTo>
                    <a:pt x="4" y="91"/>
                  </a:lnTo>
                  <a:lnTo>
                    <a:pt x="0" y="91"/>
                  </a:lnTo>
                  <a:lnTo>
                    <a:pt x="0" y="6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7" name="Freeform 24"/>
            <p:cNvSpPr>
              <a:spLocks noEditPoints="1"/>
            </p:cNvSpPr>
            <p:nvPr userDrawn="1"/>
          </p:nvSpPr>
          <p:spPr bwMode="auto">
            <a:xfrm>
              <a:off x="1430" y="728"/>
              <a:ext cx="84" cy="87"/>
            </a:xfrm>
            <a:custGeom>
              <a:avLst/>
              <a:gdLst>
                <a:gd name="T0" fmla="*/ 0 w 84"/>
                <a:gd name="T1" fmla="*/ 83 h 87"/>
                <a:gd name="T2" fmla="*/ 9 w 84"/>
                <a:gd name="T3" fmla="*/ 82 h 87"/>
                <a:gd name="T4" fmla="*/ 13 w 84"/>
                <a:gd name="T5" fmla="*/ 76 h 87"/>
                <a:gd name="T6" fmla="*/ 14 w 84"/>
                <a:gd name="T7" fmla="*/ 20 h 87"/>
                <a:gd name="T8" fmla="*/ 13 w 84"/>
                <a:gd name="T9" fmla="*/ 11 h 87"/>
                <a:gd name="T10" fmla="*/ 9 w 84"/>
                <a:gd name="T11" fmla="*/ 5 h 87"/>
                <a:gd name="T12" fmla="*/ 0 w 84"/>
                <a:gd name="T13" fmla="*/ 4 h 87"/>
                <a:gd name="T14" fmla="*/ 38 w 84"/>
                <a:gd name="T15" fmla="*/ 0 h 87"/>
                <a:gd name="T16" fmla="*/ 44 w 84"/>
                <a:gd name="T17" fmla="*/ 1 h 87"/>
                <a:gd name="T18" fmla="*/ 57 w 84"/>
                <a:gd name="T19" fmla="*/ 5 h 87"/>
                <a:gd name="T20" fmla="*/ 64 w 84"/>
                <a:gd name="T21" fmla="*/ 11 h 87"/>
                <a:gd name="T22" fmla="*/ 68 w 84"/>
                <a:gd name="T23" fmla="*/ 20 h 87"/>
                <a:gd name="T24" fmla="*/ 69 w 84"/>
                <a:gd name="T25" fmla="*/ 25 h 87"/>
                <a:gd name="T26" fmla="*/ 66 w 84"/>
                <a:gd name="T27" fmla="*/ 33 h 87"/>
                <a:gd name="T28" fmla="*/ 62 w 84"/>
                <a:gd name="T29" fmla="*/ 41 h 87"/>
                <a:gd name="T30" fmla="*/ 54 w 84"/>
                <a:gd name="T31" fmla="*/ 47 h 87"/>
                <a:gd name="T32" fmla="*/ 43 w 84"/>
                <a:gd name="T33" fmla="*/ 49 h 87"/>
                <a:gd name="T34" fmla="*/ 57 w 84"/>
                <a:gd name="T35" fmla="*/ 65 h 87"/>
                <a:gd name="T36" fmla="*/ 70 w 84"/>
                <a:gd name="T37" fmla="*/ 78 h 87"/>
                <a:gd name="T38" fmla="*/ 84 w 84"/>
                <a:gd name="T39" fmla="*/ 83 h 87"/>
                <a:gd name="T40" fmla="*/ 60 w 84"/>
                <a:gd name="T41" fmla="*/ 87 h 87"/>
                <a:gd name="T42" fmla="*/ 25 w 84"/>
                <a:gd name="T43" fmla="*/ 49 h 87"/>
                <a:gd name="T44" fmla="*/ 25 w 84"/>
                <a:gd name="T45" fmla="*/ 67 h 87"/>
                <a:gd name="T46" fmla="*/ 27 w 84"/>
                <a:gd name="T47" fmla="*/ 81 h 87"/>
                <a:gd name="T48" fmla="*/ 31 w 84"/>
                <a:gd name="T49" fmla="*/ 83 h 87"/>
                <a:gd name="T50" fmla="*/ 38 w 84"/>
                <a:gd name="T51" fmla="*/ 87 h 87"/>
                <a:gd name="T52" fmla="*/ 0 w 84"/>
                <a:gd name="T53" fmla="*/ 83 h 87"/>
                <a:gd name="T54" fmla="*/ 37 w 84"/>
                <a:gd name="T55" fmla="*/ 44 h 87"/>
                <a:gd name="T56" fmla="*/ 46 w 84"/>
                <a:gd name="T57" fmla="*/ 43 h 87"/>
                <a:gd name="T58" fmla="*/ 52 w 84"/>
                <a:gd name="T59" fmla="*/ 38 h 87"/>
                <a:gd name="T60" fmla="*/ 55 w 84"/>
                <a:gd name="T61" fmla="*/ 25 h 87"/>
                <a:gd name="T62" fmla="*/ 54 w 84"/>
                <a:gd name="T63" fmla="*/ 17 h 87"/>
                <a:gd name="T64" fmla="*/ 49 w 84"/>
                <a:gd name="T65" fmla="*/ 9 h 87"/>
                <a:gd name="T66" fmla="*/ 42 w 84"/>
                <a:gd name="T67" fmla="*/ 6 h 87"/>
                <a:gd name="T68" fmla="*/ 25 w 84"/>
                <a:gd name="T69" fmla="*/ 6 h 87"/>
                <a:gd name="T70" fmla="*/ 37 w 84"/>
                <a:gd name="T71"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87">
                  <a:moveTo>
                    <a:pt x="0" y="83"/>
                  </a:moveTo>
                  <a:lnTo>
                    <a:pt x="0" y="83"/>
                  </a:lnTo>
                  <a:lnTo>
                    <a:pt x="6" y="83"/>
                  </a:lnTo>
                  <a:lnTo>
                    <a:pt x="9" y="82"/>
                  </a:lnTo>
                  <a:lnTo>
                    <a:pt x="11" y="81"/>
                  </a:lnTo>
                  <a:lnTo>
                    <a:pt x="13" y="76"/>
                  </a:lnTo>
                  <a:lnTo>
                    <a:pt x="14" y="67"/>
                  </a:lnTo>
                  <a:lnTo>
                    <a:pt x="14" y="20"/>
                  </a:lnTo>
                  <a:lnTo>
                    <a:pt x="14" y="20"/>
                  </a:lnTo>
                  <a:lnTo>
                    <a:pt x="13" y="11"/>
                  </a:lnTo>
                  <a:lnTo>
                    <a:pt x="11" y="6"/>
                  </a:lnTo>
                  <a:lnTo>
                    <a:pt x="9" y="5"/>
                  </a:lnTo>
                  <a:lnTo>
                    <a:pt x="6" y="4"/>
                  </a:lnTo>
                  <a:lnTo>
                    <a:pt x="0" y="4"/>
                  </a:lnTo>
                  <a:lnTo>
                    <a:pt x="0" y="0"/>
                  </a:lnTo>
                  <a:lnTo>
                    <a:pt x="38" y="0"/>
                  </a:lnTo>
                  <a:lnTo>
                    <a:pt x="38" y="0"/>
                  </a:lnTo>
                  <a:lnTo>
                    <a:pt x="44" y="1"/>
                  </a:lnTo>
                  <a:lnTo>
                    <a:pt x="51" y="3"/>
                  </a:lnTo>
                  <a:lnTo>
                    <a:pt x="57" y="5"/>
                  </a:lnTo>
                  <a:lnTo>
                    <a:pt x="60" y="8"/>
                  </a:lnTo>
                  <a:lnTo>
                    <a:pt x="64" y="11"/>
                  </a:lnTo>
                  <a:lnTo>
                    <a:pt x="66" y="16"/>
                  </a:lnTo>
                  <a:lnTo>
                    <a:pt x="68" y="20"/>
                  </a:lnTo>
                  <a:lnTo>
                    <a:pt x="69" y="25"/>
                  </a:lnTo>
                  <a:lnTo>
                    <a:pt x="69" y="25"/>
                  </a:lnTo>
                  <a:lnTo>
                    <a:pt x="68" y="30"/>
                  </a:lnTo>
                  <a:lnTo>
                    <a:pt x="66" y="33"/>
                  </a:lnTo>
                  <a:lnTo>
                    <a:pt x="65" y="38"/>
                  </a:lnTo>
                  <a:lnTo>
                    <a:pt x="62" y="41"/>
                  </a:lnTo>
                  <a:lnTo>
                    <a:pt x="58" y="44"/>
                  </a:lnTo>
                  <a:lnTo>
                    <a:pt x="54" y="47"/>
                  </a:lnTo>
                  <a:lnTo>
                    <a:pt x="49" y="48"/>
                  </a:lnTo>
                  <a:lnTo>
                    <a:pt x="43" y="49"/>
                  </a:lnTo>
                  <a:lnTo>
                    <a:pt x="57" y="65"/>
                  </a:lnTo>
                  <a:lnTo>
                    <a:pt x="57" y="65"/>
                  </a:lnTo>
                  <a:lnTo>
                    <a:pt x="64" y="72"/>
                  </a:lnTo>
                  <a:lnTo>
                    <a:pt x="70" y="78"/>
                  </a:lnTo>
                  <a:lnTo>
                    <a:pt x="77" y="82"/>
                  </a:lnTo>
                  <a:lnTo>
                    <a:pt x="84" y="83"/>
                  </a:lnTo>
                  <a:lnTo>
                    <a:pt x="84" y="87"/>
                  </a:lnTo>
                  <a:lnTo>
                    <a:pt x="60" y="87"/>
                  </a:lnTo>
                  <a:lnTo>
                    <a:pt x="32" y="49"/>
                  </a:lnTo>
                  <a:lnTo>
                    <a:pt x="25" y="49"/>
                  </a:lnTo>
                  <a:lnTo>
                    <a:pt x="25" y="67"/>
                  </a:lnTo>
                  <a:lnTo>
                    <a:pt x="25" y="67"/>
                  </a:lnTo>
                  <a:lnTo>
                    <a:pt x="25" y="76"/>
                  </a:lnTo>
                  <a:lnTo>
                    <a:pt x="27" y="81"/>
                  </a:lnTo>
                  <a:lnTo>
                    <a:pt x="28" y="82"/>
                  </a:lnTo>
                  <a:lnTo>
                    <a:pt x="31" y="83"/>
                  </a:lnTo>
                  <a:lnTo>
                    <a:pt x="38" y="83"/>
                  </a:lnTo>
                  <a:lnTo>
                    <a:pt x="38" y="87"/>
                  </a:lnTo>
                  <a:lnTo>
                    <a:pt x="0" y="87"/>
                  </a:lnTo>
                  <a:lnTo>
                    <a:pt x="0" y="83"/>
                  </a:lnTo>
                  <a:close/>
                  <a:moveTo>
                    <a:pt x="37" y="44"/>
                  </a:moveTo>
                  <a:lnTo>
                    <a:pt x="37" y="44"/>
                  </a:lnTo>
                  <a:lnTo>
                    <a:pt x="42" y="43"/>
                  </a:lnTo>
                  <a:lnTo>
                    <a:pt x="46" y="43"/>
                  </a:lnTo>
                  <a:lnTo>
                    <a:pt x="49" y="41"/>
                  </a:lnTo>
                  <a:lnTo>
                    <a:pt x="52" y="38"/>
                  </a:lnTo>
                  <a:lnTo>
                    <a:pt x="54" y="32"/>
                  </a:lnTo>
                  <a:lnTo>
                    <a:pt x="55" y="25"/>
                  </a:lnTo>
                  <a:lnTo>
                    <a:pt x="55" y="25"/>
                  </a:lnTo>
                  <a:lnTo>
                    <a:pt x="54" y="17"/>
                  </a:lnTo>
                  <a:lnTo>
                    <a:pt x="52" y="11"/>
                  </a:lnTo>
                  <a:lnTo>
                    <a:pt x="49" y="9"/>
                  </a:lnTo>
                  <a:lnTo>
                    <a:pt x="46" y="8"/>
                  </a:lnTo>
                  <a:lnTo>
                    <a:pt x="42" y="6"/>
                  </a:lnTo>
                  <a:lnTo>
                    <a:pt x="37" y="6"/>
                  </a:lnTo>
                  <a:lnTo>
                    <a:pt x="25" y="6"/>
                  </a:lnTo>
                  <a:lnTo>
                    <a:pt x="25" y="44"/>
                  </a:lnTo>
                  <a:lnTo>
                    <a:pt x="37" y="4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8" name="Freeform 25"/>
            <p:cNvSpPr>
              <a:spLocks noEditPoints="1"/>
            </p:cNvSpPr>
            <p:nvPr userDrawn="1"/>
          </p:nvSpPr>
          <p:spPr bwMode="auto">
            <a:xfrm>
              <a:off x="1518" y="694"/>
              <a:ext cx="101" cy="121"/>
            </a:xfrm>
            <a:custGeom>
              <a:avLst/>
              <a:gdLst>
                <a:gd name="T0" fmla="*/ 0 w 101"/>
                <a:gd name="T1" fmla="*/ 117 h 121"/>
                <a:gd name="T2" fmla="*/ 13 w 101"/>
                <a:gd name="T3" fmla="*/ 115 h 121"/>
                <a:gd name="T4" fmla="*/ 18 w 101"/>
                <a:gd name="T5" fmla="*/ 105 h 121"/>
                <a:gd name="T6" fmla="*/ 52 w 101"/>
                <a:gd name="T7" fmla="*/ 32 h 121"/>
                <a:gd name="T8" fmla="*/ 84 w 101"/>
                <a:gd name="T9" fmla="*/ 105 h 121"/>
                <a:gd name="T10" fmla="*/ 89 w 101"/>
                <a:gd name="T11" fmla="*/ 115 h 121"/>
                <a:gd name="T12" fmla="*/ 101 w 101"/>
                <a:gd name="T13" fmla="*/ 117 h 121"/>
                <a:gd name="T14" fmla="*/ 60 w 101"/>
                <a:gd name="T15" fmla="*/ 121 h 121"/>
                <a:gd name="T16" fmla="*/ 60 w 101"/>
                <a:gd name="T17" fmla="*/ 117 h 121"/>
                <a:gd name="T18" fmla="*/ 71 w 101"/>
                <a:gd name="T19" fmla="*/ 115 h 121"/>
                <a:gd name="T20" fmla="*/ 73 w 101"/>
                <a:gd name="T21" fmla="*/ 112 h 121"/>
                <a:gd name="T22" fmla="*/ 65 w 101"/>
                <a:gd name="T23" fmla="*/ 90 h 121"/>
                <a:gd name="T24" fmla="*/ 24 w 101"/>
                <a:gd name="T25" fmla="*/ 106 h 121"/>
                <a:gd name="T26" fmla="*/ 21 w 101"/>
                <a:gd name="T27" fmla="*/ 112 h 121"/>
                <a:gd name="T28" fmla="*/ 22 w 101"/>
                <a:gd name="T29" fmla="*/ 115 h 121"/>
                <a:gd name="T30" fmla="*/ 35 w 101"/>
                <a:gd name="T31" fmla="*/ 117 h 121"/>
                <a:gd name="T32" fmla="*/ 0 w 101"/>
                <a:gd name="T33" fmla="*/ 121 h 121"/>
                <a:gd name="T34" fmla="*/ 63 w 101"/>
                <a:gd name="T35" fmla="*/ 86 h 121"/>
                <a:gd name="T36" fmla="*/ 32 w 101"/>
                <a:gd name="T37" fmla="*/ 86 h 121"/>
                <a:gd name="T38" fmla="*/ 38 w 101"/>
                <a:gd name="T39" fmla="*/ 12 h 121"/>
                <a:gd name="T40" fmla="*/ 40 w 101"/>
                <a:gd name="T41" fmla="*/ 7 h 121"/>
                <a:gd name="T42" fmla="*/ 46 w 101"/>
                <a:gd name="T43" fmla="*/ 1 h 121"/>
                <a:gd name="T44" fmla="*/ 51 w 101"/>
                <a:gd name="T45" fmla="*/ 0 h 121"/>
                <a:gd name="T46" fmla="*/ 58 w 101"/>
                <a:gd name="T47" fmla="*/ 4 h 121"/>
                <a:gd name="T48" fmla="*/ 62 w 101"/>
                <a:gd name="T49" fmla="*/ 12 h 121"/>
                <a:gd name="T50" fmla="*/ 62 w 101"/>
                <a:gd name="T51" fmla="*/ 17 h 121"/>
                <a:gd name="T52" fmla="*/ 54 w 101"/>
                <a:gd name="T53" fmla="*/ 23 h 121"/>
                <a:gd name="T54" fmla="*/ 51 w 101"/>
                <a:gd name="T55" fmla="*/ 25 h 121"/>
                <a:gd name="T56" fmla="*/ 42 w 101"/>
                <a:gd name="T57" fmla="*/ 21 h 121"/>
                <a:gd name="T58" fmla="*/ 38 w 101"/>
                <a:gd name="T59" fmla="*/ 12 h 121"/>
                <a:gd name="T60" fmla="*/ 57 w 101"/>
                <a:gd name="T61" fmla="*/ 12 h 121"/>
                <a:gd name="T62" fmla="*/ 57 w 101"/>
                <a:gd name="T63" fmla="*/ 10 h 121"/>
                <a:gd name="T64" fmla="*/ 53 w 101"/>
                <a:gd name="T65" fmla="*/ 6 h 121"/>
                <a:gd name="T66" fmla="*/ 51 w 101"/>
                <a:gd name="T67" fmla="*/ 6 h 121"/>
                <a:gd name="T68" fmla="*/ 46 w 101"/>
                <a:gd name="T69" fmla="*/ 7 h 121"/>
                <a:gd name="T70" fmla="*/ 43 w 101"/>
                <a:gd name="T71" fmla="*/ 12 h 121"/>
                <a:gd name="T72" fmla="*/ 44 w 101"/>
                <a:gd name="T73" fmla="*/ 15 h 121"/>
                <a:gd name="T74" fmla="*/ 47 w 101"/>
                <a:gd name="T75" fmla="*/ 18 h 121"/>
                <a:gd name="T76" fmla="*/ 51 w 101"/>
                <a:gd name="T77" fmla="*/ 18 h 121"/>
                <a:gd name="T78" fmla="*/ 54 w 101"/>
                <a:gd name="T79" fmla="*/ 17 h 121"/>
                <a:gd name="T80" fmla="*/ 57 w 101"/>
                <a:gd name="T81" fmla="*/ 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121">
                  <a:moveTo>
                    <a:pt x="0" y="117"/>
                  </a:moveTo>
                  <a:lnTo>
                    <a:pt x="0" y="117"/>
                  </a:lnTo>
                  <a:lnTo>
                    <a:pt x="8" y="117"/>
                  </a:lnTo>
                  <a:lnTo>
                    <a:pt x="13" y="115"/>
                  </a:lnTo>
                  <a:lnTo>
                    <a:pt x="15" y="111"/>
                  </a:lnTo>
                  <a:lnTo>
                    <a:pt x="18" y="105"/>
                  </a:lnTo>
                  <a:lnTo>
                    <a:pt x="49" y="32"/>
                  </a:lnTo>
                  <a:lnTo>
                    <a:pt x="52" y="32"/>
                  </a:lnTo>
                  <a:lnTo>
                    <a:pt x="84" y="105"/>
                  </a:lnTo>
                  <a:lnTo>
                    <a:pt x="84" y="105"/>
                  </a:lnTo>
                  <a:lnTo>
                    <a:pt x="86" y="111"/>
                  </a:lnTo>
                  <a:lnTo>
                    <a:pt x="89" y="115"/>
                  </a:lnTo>
                  <a:lnTo>
                    <a:pt x="93" y="117"/>
                  </a:lnTo>
                  <a:lnTo>
                    <a:pt x="101" y="117"/>
                  </a:lnTo>
                  <a:lnTo>
                    <a:pt x="101" y="121"/>
                  </a:lnTo>
                  <a:lnTo>
                    <a:pt x="60" y="121"/>
                  </a:lnTo>
                  <a:lnTo>
                    <a:pt x="60" y="117"/>
                  </a:lnTo>
                  <a:lnTo>
                    <a:pt x="60" y="117"/>
                  </a:lnTo>
                  <a:lnTo>
                    <a:pt x="68" y="117"/>
                  </a:lnTo>
                  <a:lnTo>
                    <a:pt x="71" y="115"/>
                  </a:lnTo>
                  <a:lnTo>
                    <a:pt x="73" y="114"/>
                  </a:lnTo>
                  <a:lnTo>
                    <a:pt x="73" y="112"/>
                  </a:lnTo>
                  <a:lnTo>
                    <a:pt x="71" y="106"/>
                  </a:lnTo>
                  <a:lnTo>
                    <a:pt x="65" y="90"/>
                  </a:lnTo>
                  <a:lnTo>
                    <a:pt x="30" y="90"/>
                  </a:lnTo>
                  <a:lnTo>
                    <a:pt x="24" y="106"/>
                  </a:lnTo>
                  <a:lnTo>
                    <a:pt x="24" y="106"/>
                  </a:lnTo>
                  <a:lnTo>
                    <a:pt x="21" y="112"/>
                  </a:lnTo>
                  <a:lnTo>
                    <a:pt x="22" y="114"/>
                  </a:lnTo>
                  <a:lnTo>
                    <a:pt x="22" y="115"/>
                  </a:lnTo>
                  <a:lnTo>
                    <a:pt x="27" y="117"/>
                  </a:lnTo>
                  <a:lnTo>
                    <a:pt x="35" y="117"/>
                  </a:lnTo>
                  <a:lnTo>
                    <a:pt x="35" y="121"/>
                  </a:lnTo>
                  <a:lnTo>
                    <a:pt x="0" y="121"/>
                  </a:lnTo>
                  <a:lnTo>
                    <a:pt x="0" y="117"/>
                  </a:lnTo>
                  <a:close/>
                  <a:moveTo>
                    <a:pt x="63" y="86"/>
                  </a:moveTo>
                  <a:lnTo>
                    <a:pt x="47" y="51"/>
                  </a:lnTo>
                  <a:lnTo>
                    <a:pt x="32" y="86"/>
                  </a:lnTo>
                  <a:lnTo>
                    <a:pt x="63" y="86"/>
                  </a:lnTo>
                  <a:close/>
                  <a:moveTo>
                    <a:pt x="38" y="12"/>
                  </a:moveTo>
                  <a:lnTo>
                    <a:pt x="38" y="12"/>
                  </a:lnTo>
                  <a:lnTo>
                    <a:pt x="40" y="7"/>
                  </a:lnTo>
                  <a:lnTo>
                    <a:pt x="42" y="4"/>
                  </a:lnTo>
                  <a:lnTo>
                    <a:pt x="46" y="1"/>
                  </a:lnTo>
                  <a:lnTo>
                    <a:pt x="51" y="0"/>
                  </a:lnTo>
                  <a:lnTo>
                    <a:pt x="51" y="0"/>
                  </a:lnTo>
                  <a:lnTo>
                    <a:pt x="54" y="1"/>
                  </a:lnTo>
                  <a:lnTo>
                    <a:pt x="58" y="4"/>
                  </a:lnTo>
                  <a:lnTo>
                    <a:pt x="62" y="7"/>
                  </a:lnTo>
                  <a:lnTo>
                    <a:pt x="62" y="12"/>
                  </a:lnTo>
                  <a:lnTo>
                    <a:pt x="62" y="12"/>
                  </a:lnTo>
                  <a:lnTo>
                    <a:pt x="62" y="17"/>
                  </a:lnTo>
                  <a:lnTo>
                    <a:pt x="58" y="21"/>
                  </a:lnTo>
                  <a:lnTo>
                    <a:pt x="54" y="23"/>
                  </a:lnTo>
                  <a:lnTo>
                    <a:pt x="51" y="25"/>
                  </a:lnTo>
                  <a:lnTo>
                    <a:pt x="51" y="25"/>
                  </a:lnTo>
                  <a:lnTo>
                    <a:pt x="46" y="23"/>
                  </a:lnTo>
                  <a:lnTo>
                    <a:pt x="42" y="21"/>
                  </a:lnTo>
                  <a:lnTo>
                    <a:pt x="40" y="17"/>
                  </a:lnTo>
                  <a:lnTo>
                    <a:pt x="38" y="12"/>
                  </a:lnTo>
                  <a:lnTo>
                    <a:pt x="38" y="12"/>
                  </a:lnTo>
                  <a:close/>
                  <a:moveTo>
                    <a:pt x="57" y="12"/>
                  </a:moveTo>
                  <a:lnTo>
                    <a:pt x="57" y="12"/>
                  </a:lnTo>
                  <a:lnTo>
                    <a:pt x="57" y="10"/>
                  </a:lnTo>
                  <a:lnTo>
                    <a:pt x="54" y="7"/>
                  </a:lnTo>
                  <a:lnTo>
                    <a:pt x="53" y="6"/>
                  </a:lnTo>
                  <a:lnTo>
                    <a:pt x="51" y="6"/>
                  </a:lnTo>
                  <a:lnTo>
                    <a:pt x="51" y="6"/>
                  </a:lnTo>
                  <a:lnTo>
                    <a:pt x="47" y="6"/>
                  </a:lnTo>
                  <a:lnTo>
                    <a:pt x="46" y="7"/>
                  </a:lnTo>
                  <a:lnTo>
                    <a:pt x="44" y="10"/>
                  </a:lnTo>
                  <a:lnTo>
                    <a:pt x="43" y="12"/>
                  </a:lnTo>
                  <a:lnTo>
                    <a:pt x="43" y="12"/>
                  </a:lnTo>
                  <a:lnTo>
                    <a:pt x="44" y="15"/>
                  </a:lnTo>
                  <a:lnTo>
                    <a:pt x="46" y="17"/>
                  </a:lnTo>
                  <a:lnTo>
                    <a:pt x="47" y="18"/>
                  </a:lnTo>
                  <a:lnTo>
                    <a:pt x="51" y="18"/>
                  </a:lnTo>
                  <a:lnTo>
                    <a:pt x="51" y="18"/>
                  </a:lnTo>
                  <a:lnTo>
                    <a:pt x="53" y="18"/>
                  </a:lnTo>
                  <a:lnTo>
                    <a:pt x="54" y="17"/>
                  </a:lnTo>
                  <a:lnTo>
                    <a:pt x="57" y="15"/>
                  </a:lnTo>
                  <a:lnTo>
                    <a:pt x="57" y="12"/>
                  </a:lnTo>
                  <a:lnTo>
                    <a:pt x="57" y="1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29" name="Freeform 26"/>
            <p:cNvSpPr>
              <a:spLocks noEditPoints="1"/>
            </p:cNvSpPr>
            <p:nvPr userDrawn="1"/>
          </p:nvSpPr>
          <p:spPr bwMode="auto">
            <a:xfrm>
              <a:off x="1629" y="728"/>
              <a:ext cx="88" cy="87"/>
            </a:xfrm>
            <a:custGeom>
              <a:avLst/>
              <a:gdLst>
                <a:gd name="T0" fmla="*/ 0 w 88"/>
                <a:gd name="T1" fmla="*/ 83 h 87"/>
                <a:gd name="T2" fmla="*/ 9 w 88"/>
                <a:gd name="T3" fmla="*/ 82 h 87"/>
                <a:gd name="T4" fmla="*/ 13 w 88"/>
                <a:gd name="T5" fmla="*/ 76 h 87"/>
                <a:gd name="T6" fmla="*/ 14 w 88"/>
                <a:gd name="T7" fmla="*/ 20 h 87"/>
                <a:gd name="T8" fmla="*/ 13 w 88"/>
                <a:gd name="T9" fmla="*/ 11 h 87"/>
                <a:gd name="T10" fmla="*/ 9 w 88"/>
                <a:gd name="T11" fmla="*/ 5 h 87"/>
                <a:gd name="T12" fmla="*/ 0 w 88"/>
                <a:gd name="T13" fmla="*/ 4 h 87"/>
                <a:gd name="T14" fmla="*/ 39 w 88"/>
                <a:gd name="T15" fmla="*/ 0 h 87"/>
                <a:gd name="T16" fmla="*/ 51 w 88"/>
                <a:gd name="T17" fmla="*/ 1 h 87"/>
                <a:gd name="T18" fmla="*/ 69 w 88"/>
                <a:gd name="T19" fmla="*/ 8 h 87"/>
                <a:gd name="T20" fmla="*/ 80 w 88"/>
                <a:gd name="T21" fmla="*/ 20 h 87"/>
                <a:gd name="T22" fmla="*/ 86 w 88"/>
                <a:gd name="T23" fmla="*/ 36 h 87"/>
                <a:gd name="T24" fmla="*/ 88 w 88"/>
                <a:gd name="T25" fmla="*/ 44 h 87"/>
                <a:gd name="T26" fmla="*/ 84 w 88"/>
                <a:gd name="T27" fmla="*/ 60 h 87"/>
                <a:gd name="T28" fmla="*/ 75 w 88"/>
                <a:gd name="T29" fmla="*/ 75 h 87"/>
                <a:gd name="T30" fmla="*/ 61 w 88"/>
                <a:gd name="T31" fmla="*/ 83 h 87"/>
                <a:gd name="T32" fmla="*/ 39 w 88"/>
                <a:gd name="T33" fmla="*/ 87 h 87"/>
                <a:gd name="T34" fmla="*/ 0 w 88"/>
                <a:gd name="T35" fmla="*/ 83 h 87"/>
                <a:gd name="T36" fmla="*/ 39 w 88"/>
                <a:gd name="T37" fmla="*/ 82 h 87"/>
                <a:gd name="T38" fmla="*/ 56 w 88"/>
                <a:gd name="T39" fmla="*/ 78 h 87"/>
                <a:gd name="T40" fmla="*/ 67 w 88"/>
                <a:gd name="T41" fmla="*/ 69 h 87"/>
                <a:gd name="T42" fmla="*/ 72 w 88"/>
                <a:gd name="T43" fmla="*/ 56 h 87"/>
                <a:gd name="T44" fmla="*/ 73 w 88"/>
                <a:gd name="T45" fmla="*/ 44 h 87"/>
                <a:gd name="T46" fmla="*/ 73 w 88"/>
                <a:gd name="T47" fmla="*/ 37 h 87"/>
                <a:gd name="T48" fmla="*/ 71 w 88"/>
                <a:gd name="T49" fmla="*/ 25 h 87"/>
                <a:gd name="T50" fmla="*/ 62 w 88"/>
                <a:gd name="T51" fmla="*/ 14 h 87"/>
                <a:gd name="T52" fmla="*/ 48 w 88"/>
                <a:gd name="T53" fmla="*/ 6 h 87"/>
                <a:gd name="T54" fmla="*/ 25 w 88"/>
                <a:gd name="T55" fmla="*/ 6 h 87"/>
                <a:gd name="T56" fmla="*/ 25 w 88"/>
                <a:gd name="T57" fmla="*/ 65 h 87"/>
                <a:gd name="T58" fmla="*/ 28 w 88"/>
                <a:gd name="T59" fmla="*/ 78 h 87"/>
                <a:gd name="T60" fmla="*/ 31 w 88"/>
                <a:gd name="T61" fmla="*/ 81 h 87"/>
                <a:gd name="T62" fmla="*/ 39 w 88"/>
                <a:gd name="T63"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87">
                  <a:moveTo>
                    <a:pt x="0" y="83"/>
                  </a:moveTo>
                  <a:lnTo>
                    <a:pt x="0" y="83"/>
                  </a:lnTo>
                  <a:lnTo>
                    <a:pt x="7" y="83"/>
                  </a:lnTo>
                  <a:lnTo>
                    <a:pt x="9" y="82"/>
                  </a:lnTo>
                  <a:lnTo>
                    <a:pt x="12" y="81"/>
                  </a:lnTo>
                  <a:lnTo>
                    <a:pt x="13" y="76"/>
                  </a:lnTo>
                  <a:lnTo>
                    <a:pt x="14" y="67"/>
                  </a:lnTo>
                  <a:lnTo>
                    <a:pt x="14" y="20"/>
                  </a:lnTo>
                  <a:lnTo>
                    <a:pt x="14" y="20"/>
                  </a:lnTo>
                  <a:lnTo>
                    <a:pt x="13" y="11"/>
                  </a:lnTo>
                  <a:lnTo>
                    <a:pt x="12" y="6"/>
                  </a:lnTo>
                  <a:lnTo>
                    <a:pt x="9" y="5"/>
                  </a:lnTo>
                  <a:lnTo>
                    <a:pt x="7" y="4"/>
                  </a:lnTo>
                  <a:lnTo>
                    <a:pt x="0" y="4"/>
                  </a:lnTo>
                  <a:lnTo>
                    <a:pt x="0" y="0"/>
                  </a:lnTo>
                  <a:lnTo>
                    <a:pt x="39" y="0"/>
                  </a:lnTo>
                  <a:lnTo>
                    <a:pt x="39" y="0"/>
                  </a:lnTo>
                  <a:lnTo>
                    <a:pt x="51" y="1"/>
                  </a:lnTo>
                  <a:lnTo>
                    <a:pt x="61" y="4"/>
                  </a:lnTo>
                  <a:lnTo>
                    <a:pt x="69" y="8"/>
                  </a:lnTo>
                  <a:lnTo>
                    <a:pt x="75" y="14"/>
                  </a:lnTo>
                  <a:lnTo>
                    <a:pt x="80" y="20"/>
                  </a:lnTo>
                  <a:lnTo>
                    <a:pt x="84" y="27"/>
                  </a:lnTo>
                  <a:lnTo>
                    <a:pt x="86" y="36"/>
                  </a:lnTo>
                  <a:lnTo>
                    <a:pt x="88" y="44"/>
                  </a:lnTo>
                  <a:lnTo>
                    <a:pt x="88" y="44"/>
                  </a:lnTo>
                  <a:lnTo>
                    <a:pt x="86" y="53"/>
                  </a:lnTo>
                  <a:lnTo>
                    <a:pt x="84" y="60"/>
                  </a:lnTo>
                  <a:lnTo>
                    <a:pt x="80" y="67"/>
                  </a:lnTo>
                  <a:lnTo>
                    <a:pt x="75" y="75"/>
                  </a:lnTo>
                  <a:lnTo>
                    <a:pt x="69" y="80"/>
                  </a:lnTo>
                  <a:lnTo>
                    <a:pt x="61" y="83"/>
                  </a:lnTo>
                  <a:lnTo>
                    <a:pt x="51" y="86"/>
                  </a:lnTo>
                  <a:lnTo>
                    <a:pt x="39" y="87"/>
                  </a:lnTo>
                  <a:lnTo>
                    <a:pt x="0" y="87"/>
                  </a:lnTo>
                  <a:lnTo>
                    <a:pt x="0" y="83"/>
                  </a:lnTo>
                  <a:close/>
                  <a:moveTo>
                    <a:pt x="39" y="82"/>
                  </a:moveTo>
                  <a:lnTo>
                    <a:pt x="39" y="82"/>
                  </a:lnTo>
                  <a:lnTo>
                    <a:pt x="48" y="81"/>
                  </a:lnTo>
                  <a:lnTo>
                    <a:pt x="56" y="78"/>
                  </a:lnTo>
                  <a:lnTo>
                    <a:pt x="62" y="74"/>
                  </a:lnTo>
                  <a:lnTo>
                    <a:pt x="67" y="69"/>
                  </a:lnTo>
                  <a:lnTo>
                    <a:pt x="71" y="63"/>
                  </a:lnTo>
                  <a:lnTo>
                    <a:pt x="72" y="56"/>
                  </a:lnTo>
                  <a:lnTo>
                    <a:pt x="73" y="50"/>
                  </a:lnTo>
                  <a:lnTo>
                    <a:pt x="73" y="44"/>
                  </a:lnTo>
                  <a:lnTo>
                    <a:pt x="73" y="44"/>
                  </a:lnTo>
                  <a:lnTo>
                    <a:pt x="73" y="37"/>
                  </a:lnTo>
                  <a:lnTo>
                    <a:pt x="72" y="31"/>
                  </a:lnTo>
                  <a:lnTo>
                    <a:pt x="71" y="25"/>
                  </a:lnTo>
                  <a:lnTo>
                    <a:pt x="67" y="19"/>
                  </a:lnTo>
                  <a:lnTo>
                    <a:pt x="62" y="14"/>
                  </a:lnTo>
                  <a:lnTo>
                    <a:pt x="56" y="10"/>
                  </a:lnTo>
                  <a:lnTo>
                    <a:pt x="48" y="6"/>
                  </a:lnTo>
                  <a:lnTo>
                    <a:pt x="39" y="6"/>
                  </a:lnTo>
                  <a:lnTo>
                    <a:pt x="25" y="6"/>
                  </a:lnTo>
                  <a:lnTo>
                    <a:pt x="25" y="65"/>
                  </a:lnTo>
                  <a:lnTo>
                    <a:pt x="25" y="65"/>
                  </a:lnTo>
                  <a:lnTo>
                    <a:pt x="25" y="74"/>
                  </a:lnTo>
                  <a:lnTo>
                    <a:pt x="28" y="78"/>
                  </a:lnTo>
                  <a:lnTo>
                    <a:pt x="29" y="80"/>
                  </a:lnTo>
                  <a:lnTo>
                    <a:pt x="31" y="81"/>
                  </a:lnTo>
                  <a:lnTo>
                    <a:pt x="39" y="82"/>
                  </a:lnTo>
                  <a:lnTo>
                    <a:pt x="39" y="8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0" name="Freeform 27"/>
            <p:cNvSpPr>
              <a:spLocks/>
            </p:cNvSpPr>
            <p:nvPr userDrawn="1"/>
          </p:nvSpPr>
          <p:spPr bwMode="auto">
            <a:xfrm>
              <a:off x="1739" y="728"/>
              <a:ext cx="72" cy="87"/>
            </a:xfrm>
            <a:custGeom>
              <a:avLst/>
              <a:gdLst>
                <a:gd name="T0" fmla="*/ 0 w 72"/>
                <a:gd name="T1" fmla="*/ 83 h 87"/>
                <a:gd name="T2" fmla="*/ 0 w 72"/>
                <a:gd name="T3" fmla="*/ 83 h 87"/>
                <a:gd name="T4" fmla="*/ 7 w 72"/>
                <a:gd name="T5" fmla="*/ 83 h 87"/>
                <a:gd name="T6" fmla="*/ 9 w 72"/>
                <a:gd name="T7" fmla="*/ 82 h 87"/>
                <a:gd name="T8" fmla="*/ 11 w 72"/>
                <a:gd name="T9" fmla="*/ 81 h 87"/>
                <a:gd name="T10" fmla="*/ 13 w 72"/>
                <a:gd name="T11" fmla="*/ 76 h 87"/>
                <a:gd name="T12" fmla="*/ 13 w 72"/>
                <a:gd name="T13" fmla="*/ 67 h 87"/>
                <a:gd name="T14" fmla="*/ 13 w 72"/>
                <a:gd name="T15" fmla="*/ 20 h 87"/>
                <a:gd name="T16" fmla="*/ 13 w 72"/>
                <a:gd name="T17" fmla="*/ 20 h 87"/>
                <a:gd name="T18" fmla="*/ 13 w 72"/>
                <a:gd name="T19" fmla="*/ 11 h 87"/>
                <a:gd name="T20" fmla="*/ 11 w 72"/>
                <a:gd name="T21" fmla="*/ 6 h 87"/>
                <a:gd name="T22" fmla="*/ 9 w 72"/>
                <a:gd name="T23" fmla="*/ 5 h 87"/>
                <a:gd name="T24" fmla="*/ 7 w 72"/>
                <a:gd name="T25" fmla="*/ 4 h 87"/>
                <a:gd name="T26" fmla="*/ 0 w 72"/>
                <a:gd name="T27" fmla="*/ 4 h 87"/>
                <a:gd name="T28" fmla="*/ 0 w 72"/>
                <a:gd name="T29" fmla="*/ 0 h 87"/>
                <a:gd name="T30" fmla="*/ 66 w 72"/>
                <a:gd name="T31" fmla="*/ 0 h 87"/>
                <a:gd name="T32" fmla="*/ 67 w 72"/>
                <a:gd name="T33" fmla="*/ 20 h 87"/>
                <a:gd name="T34" fmla="*/ 63 w 72"/>
                <a:gd name="T35" fmla="*/ 20 h 87"/>
                <a:gd name="T36" fmla="*/ 63 w 72"/>
                <a:gd name="T37" fmla="*/ 17 h 87"/>
                <a:gd name="T38" fmla="*/ 63 w 72"/>
                <a:gd name="T39" fmla="*/ 17 h 87"/>
                <a:gd name="T40" fmla="*/ 61 w 72"/>
                <a:gd name="T41" fmla="*/ 12 h 87"/>
                <a:gd name="T42" fmla="*/ 58 w 72"/>
                <a:gd name="T43" fmla="*/ 9 h 87"/>
                <a:gd name="T44" fmla="*/ 55 w 72"/>
                <a:gd name="T45" fmla="*/ 6 h 87"/>
                <a:gd name="T46" fmla="*/ 46 w 72"/>
                <a:gd name="T47" fmla="*/ 6 h 87"/>
                <a:gd name="T48" fmla="*/ 25 w 72"/>
                <a:gd name="T49" fmla="*/ 6 h 87"/>
                <a:gd name="T50" fmla="*/ 25 w 72"/>
                <a:gd name="T51" fmla="*/ 38 h 87"/>
                <a:gd name="T52" fmla="*/ 33 w 72"/>
                <a:gd name="T53" fmla="*/ 38 h 87"/>
                <a:gd name="T54" fmla="*/ 33 w 72"/>
                <a:gd name="T55" fmla="*/ 38 h 87"/>
                <a:gd name="T56" fmla="*/ 41 w 72"/>
                <a:gd name="T57" fmla="*/ 38 h 87"/>
                <a:gd name="T58" fmla="*/ 46 w 72"/>
                <a:gd name="T59" fmla="*/ 36 h 87"/>
                <a:gd name="T60" fmla="*/ 47 w 72"/>
                <a:gd name="T61" fmla="*/ 34 h 87"/>
                <a:gd name="T62" fmla="*/ 49 w 72"/>
                <a:gd name="T63" fmla="*/ 32 h 87"/>
                <a:gd name="T64" fmla="*/ 49 w 72"/>
                <a:gd name="T65" fmla="*/ 25 h 87"/>
                <a:gd name="T66" fmla="*/ 52 w 72"/>
                <a:gd name="T67" fmla="*/ 25 h 87"/>
                <a:gd name="T68" fmla="*/ 52 w 72"/>
                <a:gd name="T69" fmla="*/ 58 h 87"/>
                <a:gd name="T70" fmla="*/ 49 w 72"/>
                <a:gd name="T71" fmla="*/ 58 h 87"/>
                <a:gd name="T72" fmla="*/ 49 w 72"/>
                <a:gd name="T73" fmla="*/ 58 h 87"/>
                <a:gd name="T74" fmla="*/ 49 w 72"/>
                <a:gd name="T75" fmla="*/ 50 h 87"/>
                <a:gd name="T76" fmla="*/ 47 w 72"/>
                <a:gd name="T77" fmla="*/ 48 h 87"/>
                <a:gd name="T78" fmla="*/ 46 w 72"/>
                <a:gd name="T79" fmla="*/ 47 h 87"/>
                <a:gd name="T80" fmla="*/ 41 w 72"/>
                <a:gd name="T81" fmla="*/ 44 h 87"/>
                <a:gd name="T82" fmla="*/ 33 w 72"/>
                <a:gd name="T83" fmla="*/ 44 h 87"/>
                <a:gd name="T84" fmla="*/ 25 w 72"/>
                <a:gd name="T85" fmla="*/ 44 h 87"/>
                <a:gd name="T86" fmla="*/ 25 w 72"/>
                <a:gd name="T87" fmla="*/ 65 h 87"/>
                <a:gd name="T88" fmla="*/ 25 w 72"/>
                <a:gd name="T89" fmla="*/ 65 h 87"/>
                <a:gd name="T90" fmla="*/ 25 w 72"/>
                <a:gd name="T91" fmla="*/ 74 h 87"/>
                <a:gd name="T92" fmla="*/ 28 w 72"/>
                <a:gd name="T93" fmla="*/ 78 h 87"/>
                <a:gd name="T94" fmla="*/ 29 w 72"/>
                <a:gd name="T95" fmla="*/ 80 h 87"/>
                <a:gd name="T96" fmla="*/ 31 w 72"/>
                <a:gd name="T97" fmla="*/ 81 h 87"/>
                <a:gd name="T98" fmla="*/ 39 w 72"/>
                <a:gd name="T99" fmla="*/ 82 h 87"/>
                <a:gd name="T100" fmla="*/ 51 w 72"/>
                <a:gd name="T101" fmla="*/ 82 h 87"/>
                <a:gd name="T102" fmla="*/ 51 w 72"/>
                <a:gd name="T103" fmla="*/ 82 h 87"/>
                <a:gd name="T104" fmla="*/ 58 w 72"/>
                <a:gd name="T105" fmla="*/ 81 h 87"/>
                <a:gd name="T106" fmla="*/ 63 w 72"/>
                <a:gd name="T107" fmla="*/ 78 h 87"/>
                <a:gd name="T108" fmla="*/ 66 w 72"/>
                <a:gd name="T109" fmla="*/ 76 h 87"/>
                <a:gd name="T110" fmla="*/ 68 w 72"/>
                <a:gd name="T111" fmla="*/ 71 h 87"/>
                <a:gd name="T112" fmla="*/ 68 w 72"/>
                <a:gd name="T113" fmla="*/ 67 h 87"/>
                <a:gd name="T114" fmla="*/ 72 w 72"/>
                <a:gd name="T115" fmla="*/ 67 h 87"/>
                <a:gd name="T116" fmla="*/ 71 w 72"/>
                <a:gd name="T117" fmla="*/ 87 h 87"/>
                <a:gd name="T118" fmla="*/ 0 w 72"/>
                <a:gd name="T119" fmla="*/ 87 h 87"/>
                <a:gd name="T120" fmla="*/ 0 w 72"/>
                <a:gd name="T121"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87">
                  <a:moveTo>
                    <a:pt x="0" y="83"/>
                  </a:moveTo>
                  <a:lnTo>
                    <a:pt x="0" y="83"/>
                  </a:lnTo>
                  <a:lnTo>
                    <a:pt x="7" y="83"/>
                  </a:lnTo>
                  <a:lnTo>
                    <a:pt x="9" y="82"/>
                  </a:lnTo>
                  <a:lnTo>
                    <a:pt x="11" y="81"/>
                  </a:lnTo>
                  <a:lnTo>
                    <a:pt x="13" y="76"/>
                  </a:lnTo>
                  <a:lnTo>
                    <a:pt x="13" y="67"/>
                  </a:lnTo>
                  <a:lnTo>
                    <a:pt x="13" y="20"/>
                  </a:lnTo>
                  <a:lnTo>
                    <a:pt x="13" y="20"/>
                  </a:lnTo>
                  <a:lnTo>
                    <a:pt x="13" y="11"/>
                  </a:lnTo>
                  <a:lnTo>
                    <a:pt x="11" y="6"/>
                  </a:lnTo>
                  <a:lnTo>
                    <a:pt x="9" y="5"/>
                  </a:lnTo>
                  <a:lnTo>
                    <a:pt x="7" y="4"/>
                  </a:lnTo>
                  <a:lnTo>
                    <a:pt x="0" y="4"/>
                  </a:lnTo>
                  <a:lnTo>
                    <a:pt x="0" y="0"/>
                  </a:lnTo>
                  <a:lnTo>
                    <a:pt x="66" y="0"/>
                  </a:lnTo>
                  <a:lnTo>
                    <a:pt x="67" y="20"/>
                  </a:lnTo>
                  <a:lnTo>
                    <a:pt x="63" y="20"/>
                  </a:lnTo>
                  <a:lnTo>
                    <a:pt x="63" y="17"/>
                  </a:lnTo>
                  <a:lnTo>
                    <a:pt x="63" y="17"/>
                  </a:lnTo>
                  <a:lnTo>
                    <a:pt x="61" y="12"/>
                  </a:lnTo>
                  <a:lnTo>
                    <a:pt x="58" y="9"/>
                  </a:lnTo>
                  <a:lnTo>
                    <a:pt x="55" y="6"/>
                  </a:lnTo>
                  <a:lnTo>
                    <a:pt x="46" y="6"/>
                  </a:lnTo>
                  <a:lnTo>
                    <a:pt x="25" y="6"/>
                  </a:lnTo>
                  <a:lnTo>
                    <a:pt x="25" y="38"/>
                  </a:lnTo>
                  <a:lnTo>
                    <a:pt x="33" y="38"/>
                  </a:lnTo>
                  <a:lnTo>
                    <a:pt x="33" y="38"/>
                  </a:lnTo>
                  <a:lnTo>
                    <a:pt x="41" y="38"/>
                  </a:lnTo>
                  <a:lnTo>
                    <a:pt x="46" y="36"/>
                  </a:lnTo>
                  <a:lnTo>
                    <a:pt x="47" y="34"/>
                  </a:lnTo>
                  <a:lnTo>
                    <a:pt x="49" y="32"/>
                  </a:lnTo>
                  <a:lnTo>
                    <a:pt x="49" y="25"/>
                  </a:lnTo>
                  <a:lnTo>
                    <a:pt x="52" y="25"/>
                  </a:lnTo>
                  <a:lnTo>
                    <a:pt x="52" y="58"/>
                  </a:lnTo>
                  <a:lnTo>
                    <a:pt x="49" y="58"/>
                  </a:lnTo>
                  <a:lnTo>
                    <a:pt x="49" y="58"/>
                  </a:lnTo>
                  <a:lnTo>
                    <a:pt x="49" y="50"/>
                  </a:lnTo>
                  <a:lnTo>
                    <a:pt x="47" y="48"/>
                  </a:lnTo>
                  <a:lnTo>
                    <a:pt x="46" y="47"/>
                  </a:lnTo>
                  <a:lnTo>
                    <a:pt x="41" y="44"/>
                  </a:lnTo>
                  <a:lnTo>
                    <a:pt x="33" y="44"/>
                  </a:lnTo>
                  <a:lnTo>
                    <a:pt x="25" y="44"/>
                  </a:lnTo>
                  <a:lnTo>
                    <a:pt x="25" y="65"/>
                  </a:lnTo>
                  <a:lnTo>
                    <a:pt x="25" y="65"/>
                  </a:lnTo>
                  <a:lnTo>
                    <a:pt x="25" y="74"/>
                  </a:lnTo>
                  <a:lnTo>
                    <a:pt x="28" y="78"/>
                  </a:lnTo>
                  <a:lnTo>
                    <a:pt x="29" y="80"/>
                  </a:lnTo>
                  <a:lnTo>
                    <a:pt x="31" y="81"/>
                  </a:lnTo>
                  <a:lnTo>
                    <a:pt x="39" y="82"/>
                  </a:lnTo>
                  <a:lnTo>
                    <a:pt x="51" y="82"/>
                  </a:lnTo>
                  <a:lnTo>
                    <a:pt x="51" y="82"/>
                  </a:lnTo>
                  <a:lnTo>
                    <a:pt x="58" y="81"/>
                  </a:lnTo>
                  <a:lnTo>
                    <a:pt x="63" y="78"/>
                  </a:lnTo>
                  <a:lnTo>
                    <a:pt x="66" y="76"/>
                  </a:lnTo>
                  <a:lnTo>
                    <a:pt x="68" y="71"/>
                  </a:lnTo>
                  <a:lnTo>
                    <a:pt x="68" y="67"/>
                  </a:lnTo>
                  <a:lnTo>
                    <a:pt x="72" y="67"/>
                  </a:lnTo>
                  <a:lnTo>
                    <a:pt x="71" y="87"/>
                  </a:lnTo>
                  <a:lnTo>
                    <a:pt x="0" y="87"/>
                  </a:lnTo>
                  <a:lnTo>
                    <a:pt x="0" y="8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1" name="Freeform 28"/>
            <p:cNvSpPr>
              <a:spLocks/>
            </p:cNvSpPr>
            <p:nvPr userDrawn="1"/>
          </p:nvSpPr>
          <p:spPr bwMode="auto">
            <a:xfrm>
              <a:off x="1829" y="728"/>
              <a:ext cx="90" cy="87"/>
            </a:xfrm>
            <a:custGeom>
              <a:avLst/>
              <a:gdLst>
                <a:gd name="T0" fmla="*/ 26 w 90"/>
                <a:gd name="T1" fmla="*/ 83 h 87"/>
                <a:gd name="T2" fmla="*/ 26 w 90"/>
                <a:gd name="T3" fmla="*/ 83 h 87"/>
                <a:gd name="T4" fmla="*/ 32 w 90"/>
                <a:gd name="T5" fmla="*/ 83 h 87"/>
                <a:gd name="T6" fmla="*/ 34 w 90"/>
                <a:gd name="T7" fmla="*/ 82 h 87"/>
                <a:gd name="T8" fmla="*/ 37 w 90"/>
                <a:gd name="T9" fmla="*/ 81 h 87"/>
                <a:gd name="T10" fmla="*/ 38 w 90"/>
                <a:gd name="T11" fmla="*/ 76 h 87"/>
                <a:gd name="T12" fmla="*/ 39 w 90"/>
                <a:gd name="T13" fmla="*/ 67 h 87"/>
                <a:gd name="T14" fmla="*/ 39 w 90"/>
                <a:gd name="T15" fmla="*/ 6 h 87"/>
                <a:gd name="T16" fmla="*/ 21 w 90"/>
                <a:gd name="T17" fmla="*/ 6 h 87"/>
                <a:gd name="T18" fmla="*/ 21 w 90"/>
                <a:gd name="T19" fmla="*/ 6 h 87"/>
                <a:gd name="T20" fmla="*/ 12 w 90"/>
                <a:gd name="T21" fmla="*/ 6 h 87"/>
                <a:gd name="T22" fmla="*/ 8 w 90"/>
                <a:gd name="T23" fmla="*/ 9 h 87"/>
                <a:gd name="T24" fmla="*/ 5 w 90"/>
                <a:gd name="T25" fmla="*/ 12 h 87"/>
                <a:gd name="T26" fmla="*/ 4 w 90"/>
                <a:gd name="T27" fmla="*/ 17 h 87"/>
                <a:gd name="T28" fmla="*/ 3 w 90"/>
                <a:gd name="T29" fmla="*/ 20 h 87"/>
                <a:gd name="T30" fmla="*/ 0 w 90"/>
                <a:gd name="T31" fmla="*/ 20 h 87"/>
                <a:gd name="T32" fmla="*/ 1 w 90"/>
                <a:gd name="T33" fmla="*/ 0 h 87"/>
                <a:gd name="T34" fmla="*/ 88 w 90"/>
                <a:gd name="T35" fmla="*/ 0 h 87"/>
                <a:gd name="T36" fmla="*/ 90 w 90"/>
                <a:gd name="T37" fmla="*/ 20 h 87"/>
                <a:gd name="T38" fmla="*/ 87 w 90"/>
                <a:gd name="T39" fmla="*/ 20 h 87"/>
                <a:gd name="T40" fmla="*/ 86 w 90"/>
                <a:gd name="T41" fmla="*/ 17 h 87"/>
                <a:gd name="T42" fmla="*/ 86 w 90"/>
                <a:gd name="T43" fmla="*/ 17 h 87"/>
                <a:gd name="T44" fmla="*/ 85 w 90"/>
                <a:gd name="T45" fmla="*/ 12 h 87"/>
                <a:gd name="T46" fmla="*/ 82 w 90"/>
                <a:gd name="T47" fmla="*/ 9 h 87"/>
                <a:gd name="T48" fmla="*/ 77 w 90"/>
                <a:gd name="T49" fmla="*/ 6 h 87"/>
                <a:gd name="T50" fmla="*/ 70 w 90"/>
                <a:gd name="T51" fmla="*/ 6 h 87"/>
                <a:gd name="T52" fmla="*/ 50 w 90"/>
                <a:gd name="T53" fmla="*/ 6 h 87"/>
                <a:gd name="T54" fmla="*/ 50 w 90"/>
                <a:gd name="T55" fmla="*/ 67 h 87"/>
                <a:gd name="T56" fmla="*/ 50 w 90"/>
                <a:gd name="T57" fmla="*/ 67 h 87"/>
                <a:gd name="T58" fmla="*/ 52 w 90"/>
                <a:gd name="T59" fmla="*/ 76 h 87"/>
                <a:gd name="T60" fmla="*/ 53 w 90"/>
                <a:gd name="T61" fmla="*/ 81 h 87"/>
                <a:gd name="T62" fmla="*/ 55 w 90"/>
                <a:gd name="T63" fmla="*/ 82 h 87"/>
                <a:gd name="T64" fmla="*/ 58 w 90"/>
                <a:gd name="T65" fmla="*/ 83 h 87"/>
                <a:gd name="T66" fmla="*/ 65 w 90"/>
                <a:gd name="T67" fmla="*/ 83 h 87"/>
                <a:gd name="T68" fmla="*/ 65 w 90"/>
                <a:gd name="T69" fmla="*/ 87 h 87"/>
                <a:gd name="T70" fmla="*/ 26 w 90"/>
                <a:gd name="T71" fmla="*/ 87 h 87"/>
                <a:gd name="T72" fmla="*/ 26 w 90"/>
                <a:gd name="T73"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26" y="83"/>
                  </a:moveTo>
                  <a:lnTo>
                    <a:pt x="26" y="83"/>
                  </a:lnTo>
                  <a:lnTo>
                    <a:pt x="32" y="83"/>
                  </a:lnTo>
                  <a:lnTo>
                    <a:pt x="34" y="82"/>
                  </a:lnTo>
                  <a:lnTo>
                    <a:pt x="37" y="81"/>
                  </a:lnTo>
                  <a:lnTo>
                    <a:pt x="38" y="76"/>
                  </a:lnTo>
                  <a:lnTo>
                    <a:pt x="39" y="67"/>
                  </a:lnTo>
                  <a:lnTo>
                    <a:pt x="39" y="6"/>
                  </a:lnTo>
                  <a:lnTo>
                    <a:pt x="21" y="6"/>
                  </a:lnTo>
                  <a:lnTo>
                    <a:pt x="21" y="6"/>
                  </a:lnTo>
                  <a:lnTo>
                    <a:pt x="12" y="6"/>
                  </a:lnTo>
                  <a:lnTo>
                    <a:pt x="8" y="9"/>
                  </a:lnTo>
                  <a:lnTo>
                    <a:pt x="5" y="12"/>
                  </a:lnTo>
                  <a:lnTo>
                    <a:pt x="4" y="17"/>
                  </a:lnTo>
                  <a:lnTo>
                    <a:pt x="3" y="20"/>
                  </a:lnTo>
                  <a:lnTo>
                    <a:pt x="0" y="20"/>
                  </a:lnTo>
                  <a:lnTo>
                    <a:pt x="1" y="0"/>
                  </a:lnTo>
                  <a:lnTo>
                    <a:pt x="88" y="0"/>
                  </a:lnTo>
                  <a:lnTo>
                    <a:pt x="90" y="20"/>
                  </a:lnTo>
                  <a:lnTo>
                    <a:pt x="87" y="20"/>
                  </a:lnTo>
                  <a:lnTo>
                    <a:pt x="86" y="17"/>
                  </a:lnTo>
                  <a:lnTo>
                    <a:pt x="86" y="17"/>
                  </a:lnTo>
                  <a:lnTo>
                    <a:pt x="85" y="12"/>
                  </a:lnTo>
                  <a:lnTo>
                    <a:pt x="82" y="9"/>
                  </a:lnTo>
                  <a:lnTo>
                    <a:pt x="77" y="6"/>
                  </a:lnTo>
                  <a:lnTo>
                    <a:pt x="70" y="6"/>
                  </a:lnTo>
                  <a:lnTo>
                    <a:pt x="50" y="6"/>
                  </a:lnTo>
                  <a:lnTo>
                    <a:pt x="50" y="67"/>
                  </a:lnTo>
                  <a:lnTo>
                    <a:pt x="50" y="67"/>
                  </a:lnTo>
                  <a:lnTo>
                    <a:pt x="52" y="76"/>
                  </a:lnTo>
                  <a:lnTo>
                    <a:pt x="53" y="81"/>
                  </a:lnTo>
                  <a:lnTo>
                    <a:pt x="55" y="82"/>
                  </a:lnTo>
                  <a:lnTo>
                    <a:pt x="58" y="83"/>
                  </a:lnTo>
                  <a:lnTo>
                    <a:pt x="65" y="83"/>
                  </a:lnTo>
                  <a:lnTo>
                    <a:pt x="65" y="87"/>
                  </a:lnTo>
                  <a:lnTo>
                    <a:pt x="26" y="87"/>
                  </a:lnTo>
                  <a:lnTo>
                    <a:pt x="26" y="8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2" name="Freeform 29"/>
            <p:cNvSpPr>
              <a:spLocks noEditPoints="1"/>
            </p:cNvSpPr>
            <p:nvPr userDrawn="1"/>
          </p:nvSpPr>
          <p:spPr bwMode="auto">
            <a:xfrm>
              <a:off x="443" y="395"/>
              <a:ext cx="415" cy="564"/>
            </a:xfrm>
            <a:custGeom>
              <a:avLst/>
              <a:gdLst>
                <a:gd name="T0" fmla="*/ 323 w 415"/>
                <a:gd name="T1" fmla="*/ 529 h 564"/>
                <a:gd name="T2" fmla="*/ 124 w 415"/>
                <a:gd name="T3" fmla="*/ 503 h 564"/>
                <a:gd name="T4" fmla="*/ 213 w 415"/>
                <a:gd name="T5" fmla="*/ 333 h 564"/>
                <a:gd name="T6" fmla="*/ 193 w 415"/>
                <a:gd name="T7" fmla="*/ 372 h 564"/>
                <a:gd name="T8" fmla="*/ 80 w 415"/>
                <a:gd name="T9" fmla="*/ 398 h 564"/>
                <a:gd name="T10" fmla="*/ 73 w 415"/>
                <a:gd name="T11" fmla="*/ 416 h 564"/>
                <a:gd name="T12" fmla="*/ 111 w 415"/>
                <a:gd name="T13" fmla="*/ 438 h 564"/>
                <a:gd name="T14" fmla="*/ 93 w 415"/>
                <a:gd name="T15" fmla="*/ 465 h 564"/>
                <a:gd name="T16" fmla="*/ 137 w 415"/>
                <a:gd name="T17" fmla="*/ 469 h 564"/>
                <a:gd name="T18" fmla="*/ 181 w 415"/>
                <a:gd name="T19" fmla="*/ 425 h 564"/>
                <a:gd name="T20" fmla="*/ 246 w 415"/>
                <a:gd name="T21" fmla="*/ 410 h 564"/>
                <a:gd name="T22" fmla="*/ 28 w 415"/>
                <a:gd name="T23" fmla="*/ 493 h 564"/>
                <a:gd name="T24" fmla="*/ 91 w 415"/>
                <a:gd name="T25" fmla="*/ 544 h 564"/>
                <a:gd name="T26" fmla="*/ 121 w 415"/>
                <a:gd name="T27" fmla="*/ 515 h 564"/>
                <a:gd name="T28" fmla="*/ 119 w 415"/>
                <a:gd name="T29" fmla="*/ 479 h 564"/>
                <a:gd name="T30" fmla="*/ 33 w 415"/>
                <a:gd name="T31" fmla="*/ 474 h 564"/>
                <a:gd name="T32" fmla="*/ 92 w 415"/>
                <a:gd name="T33" fmla="*/ 71 h 564"/>
                <a:gd name="T34" fmla="*/ 58 w 415"/>
                <a:gd name="T35" fmla="*/ 45 h 564"/>
                <a:gd name="T36" fmla="*/ 77 w 415"/>
                <a:gd name="T37" fmla="*/ 79 h 564"/>
                <a:gd name="T38" fmla="*/ 103 w 415"/>
                <a:gd name="T39" fmla="*/ 48 h 564"/>
                <a:gd name="T40" fmla="*/ 62 w 415"/>
                <a:gd name="T41" fmla="*/ 110 h 564"/>
                <a:gd name="T42" fmla="*/ 117 w 415"/>
                <a:gd name="T43" fmla="*/ 222 h 564"/>
                <a:gd name="T44" fmla="*/ 109 w 415"/>
                <a:gd name="T45" fmla="*/ 73 h 564"/>
                <a:gd name="T46" fmla="*/ 139 w 415"/>
                <a:gd name="T47" fmla="*/ 54 h 564"/>
                <a:gd name="T48" fmla="*/ 283 w 415"/>
                <a:gd name="T49" fmla="*/ 42 h 564"/>
                <a:gd name="T50" fmla="*/ 250 w 415"/>
                <a:gd name="T51" fmla="*/ 46 h 564"/>
                <a:gd name="T52" fmla="*/ 234 w 415"/>
                <a:gd name="T53" fmla="*/ 26 h 564"/>
                <a:gd name="T54" fmla="*/ 201 w 415"/>
                <a:gd name="T55" fmla="*/ 28 h 564"/>
                <a:gd name="T56" fmla="*/ 237 w 415"/>
                <a:gd name="T57" fmla="*/ 55 h 564"/>
                <a:gd name="T58" fmla="*/ 311 w 415"/>
                <a:gd name="T59" fmla="*/ 143 h 564"/>
                <a:gd name="T60" fmla="*/ 363 w 415"/>
                <a:gd name="T61" fmla="*/ 110 h 564"/>
                <a:gd name="T62" fmla="*/ 176 w 415"/>
                <a:gd name="T63" fmla="*/ 89 h 564"/>
                <a:gd name="T64" fmla="*/ 369 w 415"/>
                <a:gd name="T65" fmla="*/ 190 h 564"/>
                <a:gd name="T66" fmla="*/ 310 w 415"/>
                <a:gd name="T67" fmla="*/ 106 h 564"/>
                <a:gd name="T68" fmla="*/ 312 w 415"/>
                <a:gd name="T69" fmla="*/ 255 h 564"/>
                <a:gd name="T70" fmla="*/ 341 w 415"/>
                <a:gd name="T71" fmla="*/ 195 h 564"/>
                <a:gd name="T72" fmla="*/ 346 w 415"/>
                <a:gd name="T73" fmla="*/ 286 h 564"/>
                <a:gd name="T74" fmla="*/ 254 w 415"/>
                <a:gd name="T75" fmla="*/ 178 h 564"/>
                <a:gd name="T76" fmla="*/ 277 w 415"/>
                <a:gd name="T77" fmla="*/ 138 h 564"/>
                <a:gd name="T78" fmla="*/ 234 w 415"/>
                <a:gd name="T79" fmla="*/ 61 h 564"/>
                <a:gd name="T80" fmla="*/ 150 w 415"/>
                <a:gd name="T81" fmla="*/ 116 h 564"/>
                <a:gd name="T82" fmla="*/ 195 w 415"/>
                <a:gd name="T83" fmla="*/ 125 h 564"/>
                <a:gd name="T84" fmla="*/ 135 w 415"/>
                <a:gd name="T85" fmla="*/ 143 h 564"/>
                <a:gd name="T86" fmla="*/ 168 w 415"/>
                <a:gd name="T87" fmla="*/ 140 h 564"/>
                <a:gd name="T88" fmla="*/ 175 w 415"/>
                <a:gd name="T89" fmla="*/ 190 h 564"/>
                <a:gd name="T90" fmla="*/ 16 w 415"/>
                <a:gd name="T91" fmla="*/ 230 h 564"/>
                <a:gd name="T92" fmla="*/ 15 w 415"/>
                <a:gd name="T93" fmla="*/ 244 h 564"/>
                <a:gd name="T94" fmla="*/ 46 w 415"/>
                <a:gd name="T95" fmla="*/ 265 h 564"/>
                <a:gd name="T96" fmla="*/ 53 w 415"/>
                <a:gd name="T97" fmla="*/ 282 h 564"/>
                <a:gd name="T98" fmla="*/ 87 w 415"/>
                <a:gd name="T99" fmla="*/ 284 h 564"/>
                <a:gd name="T100" fmla="*/ 171 w 415"/>
                <a:gd name="T101" fmla="*/ 261 h 564"/>
                <a:gd name="T102" fmla="*/ 300 w 415"/>
                <a:gd name="T103" fmla="*/ 328 h 564"/>
                <a:gd name="T104" fmla="*/ 317 w 415"/>
                <a:gd name="T105" fmla="*/ 419 h 564"/>
                <a:gd name="T106" fmla="*/ 330 w 415"/>
                <a:gd name="T107" fmla="*/ 465 h 564"/>
                <a:gd name="T108" fmla="*/ 346 w 415"/>
                <a:gd name="T109" fmla="*/ 490 h 564"/>
                <a:gd name="T110" fmla="*/ 323 w 415"/>
                <a:gd name="T111" fmla="*/ 516 h 564"/>
                <a:gd name="T112" fmla="*/ 350 w 415"/>
                <a:gd name="T113" fmla="*/ 532 h 564"/>
                <a:gd name="T114" fmla="*/ 384 w 415"/>
                <a:gd name="T115" fmla="*/ 502 h 564"/>
                <a:gd name="T116" fmla="*/ 390 w 415"/>
                <a:gd name="T117" fmla="*/ 459 h 564"/>
                <a:gd name="T118" fmla="*/ 403 w 415"/>
                <a:gd name="T119" fmla="*/ 398 h 564"/>
                <a:gd name="T120" fmla="*/ 368 w 415"/>
                <a:gd name="T121" fmla="*/ 363 h 564"/>
                <a:gd name="T122" fmla="*/ 388 w 415"/>
                <a:gd name="T123" fmla="*/ 29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5" h="564">
                  <a:moveTo>
                    <a:pt x="114" y="526"/>
                  </a:moveTo>
                  <a:lnTo>
                    <a:pt x="114" y="526"/>
                  </a:lnTo>
                  <a:lnTo>
                    <a:pt x="127" y="536"/>
                  </a:lnTo>
                  <a:lnTo>
                    <a:pt x="139" y="543"/>
                  </a:lnTo>
                  <a:lnTo>
                    <a:pt x="139" y="543"/>
                  </a:lnTo>
                  <a:lnTo>
                    <a:pt x="160" y="551"/>
                  </a:lnTo>
                  <a:lnTo>
                    <a:pt x="174" y="555"/>
                  </a:lnTo>
                  <a:lnTo>
                    <a:pt x="188" y="559"/>
                  </a:lnTo>
                  <a:lnTo>
                    <a:pt x="206" y="562"/>
                  </a:lnTo>
                  <a:lnTo>
                    <a:pt x="224" y="564"/>
                  </a:lnTo>
                  <a:lnTo>
                    <a:pt x="243" y="564"/>
                  </a:lnTo>
                  <a:lnTo>
                    <a:pt x="265" y="563"/>
                  </a:lnTo>
                  <a:lnTo>
                    <a:pt x="265" y="563"/>
                  </a:lnTo>
                  <a:lnTo>
                    <a:pt x="285" y="560"/>
                  </a:lnTo>
                  <a:lnTo>
                    <a:pt x="301" y="557"/>
                  </a:lnTo>
                  <a:lnTo>
                    <a:pt x="316" y="553"/>
                  </a:lnTo>
                  <a:lnTo>
                    <a:pt x="327" y="549"/>
                  </a:lnTo>
                  <a:lnTo>
                    <a:pt x="343" y="541"/>
                  </a:lnTo>
                  <a:lnTo>
                    <a:pt x="347" y="538"/>
                  </a:lnTo>
                  <a:lnTo>
                    <a:pt x="347" y="538"/>
                  </a:lnTo>
                  <a:lnTo>
                    <a:pt x="340" y="536"/>
                  </a:lnTo>
                  <a:lnTo>
                    <a:pt x="334" y="532"/>
                  </a:lnTo>
                  <a:lnTo>
                    <a:pt x="324" y="524"/>
                  </a:lnTo>
                  <a:lnTo>
                    <a:pt x="324" y="524"/>
                  </a:lnTo>
                  <a:lnTo>
                    <a:pt x="323" y="529"/>
                  </a:lnTo>
                  <a:lnTo>
                    <a:pt x="323" y="529"/>
                  </a:lnTo>
                  <a:lnTo>
                    <a:pt x="322" y="537"/>
                  </a:lnTo>
                  <a:lnTo>
                    <a:pt x="322" y="537"/>
                  </a:lnTo>
                  <a:lnTo>
                    <a:pt x="317" y="536"/>
                  </a:lnTo>
                  <a:lnTo>
                    <a:pt x="317" y="536"/>
                  </a:lnTo>
                  <a:lnTo>
                    <a:pt x="313" y="533"/>
                  </a:lnTo>
                  <a:lnTo>
                    <a:pt x="310" y="530"/>
                  </a:lnTo>
                  <a:lnTo>
                    <a:pt x="307" y="525"/>
                  </a:lnTo>
                  <a:lnTo>
                    <a:pt x="306" y="519"/>
                  </a:lnTo>
                  <a:lnTo>
                    <a:pt x="306" y="519"/>
                  </a:lnTo>
                  <a:lnTo>
                    <a:pt x="306" y="518"/>
                  </a:lnTo>
                  <a:lnTo>
                    <a:pt x="306" y="518"/>
                  </a:lnTo>
                  <a:lnTo>
                    <a:pt x="296" y="521"/>
                  </a:lnTo>
                  <a:lnTo>
                    <a:pt x="283" y="525"/>
                  </a:lnTo>
                  <a:lnTo>
                    <a:pt x="267" y="529"/>
                  </a:lnTo>
                  <a:lnTo>
                    <a:pt x="251" y="530"/>
                  </a:lnTo>
                  <a:lnTo>
                    <a:pt x="251" y="530"/>
                  </a:lnTo>
                  <a:lnTo>
                    <a:pt x="221" y="529"/>
                  </a:lnTo>
                  <a:lnTo>
                    <a:pt x="207" y="527"/>
                  </a:lnTo>
                  <a:lnTo>
                    <a:pt x="192" y="525"/>
                  </a:lnTo>
                  <a:lnTo>
                    <a:pt x="177" y="522"/>
                  </a:lnTo>
                  <a:lnTo>
                    <a:pt x="163" y="518"/>
                  </a:lnTo>
                  <a:lnTo>
                    <a:pt x="148" y="513"/>
                  </a:lnTo>
                  <a:lnTo>
                    <a:pt x="135" y="508"/>
                  </a:lnTo>
                  <a:lnTo>
                    <a:pt x="135" y="508"/>
                  </a:lnTo>
                  <a:lnTo>
                    <a:pt x="124" y="503"/>
                  </a:lnTo>
                  <a:lnTo>
                    <a:pt x="124" y="503"/>
                  </a:lnTo>
                  <a:lnTo>
                    <a:pt x="124" y="504"/>
                  </a:lnTo>
                  <a:lnTo>
                    <a:pt x="124" y="507"/>
                  </a:lnTo>
                  <a:lnTo>
                    <a:pt x="126" y="513"/>
                  </a:lnTo>
                  <a:lnTo>
                    <a:pt x="131" y="520"/>
                  </a:lnTo>
                  <a:lnTo>
                    <a:pt x="131" y="520"/>
                  </a:lnTo>
                  <a:lnTo>
                    <a:pt x="125" y="519"/>
                  </a:lnTo>
                  <a:lnTo>
                    <a:pt x="119" y="521"/>
                  </a:lnTo>
                  <a:lnTo>
                    <a:pt x="119" y="521"/>
                  </a:lnTo>
                  <a:lnTo>
                    <a:pt x="115" y="524"/>
                  </a:lnTo>
                  <a:lnTo>
                    <a:pt x="114" y="526"/>
                  </a:lnTo>
                  <a:close/>
                  <a:moveTo>
                    <a:pt x="291" y="327"/>
                  </a:moveTo>
                  <a:lnTo>
                    <a:pt x="291" y="327"/>
                  </a:lnTo>
                  <a:lnTo>
                    <a:pt x="285" y="322"/>
                  </a:lnTo>
                  <a:lnTo>
                    <a:pt x="279" y="320"/>
                  </a:lnTo>
                  <a:lnTo>
                    <a:pt x="268" y="315"/>
                  </a:lnTo>
                  <a:lnTo>
                    <a:pt x="268" y="315"/>
                  </a:lnTo>
                  <a:lnTo>
                    <a:pt x="273" y="311"/>
                  </a:lnTo>
                  <a:lnTo>
                    <a:pt x="275" y="309"/>
                  </a:lnTo>
                  <a:lnTo>
                    <a:pt x="275" y="308"/>
                  </a:lnTo>
                  <a:lnTo>
                    <a:pt x="275" y="308"/>
                  </a:lnTo>
                  <a:lnTo>
                    <a:pt x="272" y="306"/>
                  </a:lnTo>
                  <a:lnTo>
                    <a:pt x="269" y="306"/>
                  </a:lnTo>
                  <a:lnTo>
                    <a:pt x="269" y="306"/>
                  </a:lnTo>
                  <a:lnTo>
                    <a:pt x="248" y="315"/>
                  </a:lnTo>
                  <a:lnTo>
                    <a:pt x="230" y="324"/>
                  </a:lnTo>
                  <a:lnTo>
                    <a:pt x="213" y="333"/>
                  </a:lnTo>
                  <a:lnTo>
                    <a:pt x="201" y="342"/>
                  </a:lnTo>
                  <a:lnTo>
                    <a:pt x="201" y="342"/>
                  </a:lnTo>
                  <a:lnTo>
                    <a:pt x="199" y="342"/>
                  </a:lnTo>
                  <a:lnTo>
                    <a:pt x="199" y="342"/>
                  </a:lnTo>
                  <a:lnTo>
                    <a:pt x="196" y="344"/>
                  </a:lnTo>
                  <a:lnTo>
                    <a:pt x="192" y="344"/>
                  </a:lnTo>
                  <a:lnTo>
                    <a:pt x="185" y="343"/>
                  </a:lnTo>
                  <a:lnTo>
                    <a:pt x="179" y="342"/>
                  </a:lnTo>
                  <a:lnTo>
                    <a:pt x="177" y="341"/>
                  </a:lnTo>
                  <a:lnTo>
                    <a:pt x="175" y="352"/>
                  </a:lnTo>
                  <a:lnTo>
                    <a:pt x="175" y="352"/>
                  </a:lnTo>
                  <a:lnTo>
                    <a:pt x="182" y="354"/>
                  </a:lnTo>
                  <a:lnTo>
                    <a:pt x="187" y="356"/>
                  </a:lnTo>
                  <a:lnTo>
                    <a:pt x="187" y="356"/>
                  </a:lnTo>
                  <a:lnTo>
                    <a:pt x="180" y="358"/>
                  </a:lnTo>
                  <a:lnTo>
                    <a:pt x="176" y="359"/>
                  </a:lnTo>
                  <a:lnTo>
                    <a:pt x="174" y="361"/>
                  </a:lnTo>
                  <a:lnTo>
                    <a:pt x="177" y="371"/>
                  </a:lnTo>
                  <a:lnTo>
                    <a:pt x="177" y="371"/>
                  </a:lnTo>
                  <a:lnTo>
                    <a:pt x="182" y="369"/>
                  </a:lnTo>
                  <a:lnTo>
                    <a:pt x="187" y="367"/>
                  </a:lnTo>
                  <a:lnTo>
                    <a:pt x="193" y="366"/>
                  </a:lnTo>
                  <a:lnTo>
                    <a:pt x="193" y="366"/>
                  </a:lnTo>
                  <a:lnTo>
                    <a:pt x="193" y="367"/>
                  </a:lnTo>
                  <a:lnTo>
                    <a:pt x="193" y="367"/>
                  </a:lnTo>
                  <a:lnTo>
                    <a:pt x="193" y="372"/>
                  </a:lnTo>
                  <a:lnTo>
                    <a:pt x="191" y="377"/>
                  </a:lnTo>
                  <a:lnTo>
                    <a:pt x="187" y="383"/>
                  </a:lnTo>
                  <a:lnTo>
                    <a:pt x="182" y="388"/>
                  </a:lnTo>
                  <a:lnTo>
                    <a:pt x="171" y="398"/>
                  </a:lnTo>
                  <a:lnTo>
                    <a:pt x="165" y="402"/>
                  </a:lnTo>
                  <a:lnTo>
                    <a:pt x="159" y="404"/>
                  </a:lnTo>
                  <a:lnTo>
                    <a:pt x="159" y="404"/>
                  </a:lnTo>
                  <a:lnTo>
                    <a:pt x="147" y="408"/>
                  </a:lnTo>
                  <a:lnTo>
                    <a:pt x="136" y="410"/>
                  </a:lnTo>
                  <a:lnTo>
                    <a:pt x="128" y="410"/>
                  </a:lnTo>
                  <a:lnTo>
                    <a:pt x="125" y="409"/>
                  </a:lnTo>
                  <a:lnTo>
                    <a:pt x="125" y="409"/>
                  </a:lnTo>
                  <a:lnTo>
                    <a:pt x="117" y="403"/>
                  </a:lnTo>
                  <a:lnTo>
                    <a:pt x="114" y="398"/>
                  </a:lnTo>
                  <a:lnTo>
                    <a:pt x="110" y="393"/>
                  </a:lnTo>
                  <a:lnTo>
                    <a:pt x="109" y="391"/>
                  </a:lnTo>
                  <a:lnTo>
                    <a:pt x="106" y="391"/>
                  </a:lnTo>
                  <a:lnTo>
                    <a:pt x="106" y="391"/>
                  </a:lnTo>
                  <a:lnTo>
                    <a:pt x="104" y="391"/>
                  </a:lnTo>
                  <a:lnTo>
                    <a:pt x="102" y="392"/>
                  </a:lnTo>
                  <a:lnTo>
                    <a:pt x="102" y="392"/>
                  </a:lnTo>
                  <a:lnTo>
                    <a:pt x="94" y="391"/>
                  </a:lnTo>
                  <a:lnTo>
                    <a:pt x="88" y="392"/>
                  </a:lnTo>
                  <a:lnTo>
                    <a:pt x="83" y="394"/>
                  </a:lnTo>
                  <a:lnTo>
                    <a:pt x="81" y="396"/>
                  </a:lnTo>
                  <a:lnTo>
                    <a:pt x="80" y="398"/>
                  </a:lnTo>
                  <a:lnTo>
                    <a:pt x="80" y="398"/>
                  </a:lnTo>
                  <a:lnTo>
                    <a:pt x="88" y="398"/>
                  </a:lnTo>
                  <a:lnTo>
                    <a:pt x="93" y="399"/>
                  </a:lnTo>
                  <a:lnTo>
                    <a:pt x="93" y="400"/>
                  </a:lnTo>
                  <a:lnTo>
                    <a:pt x="92" y="402"/>
                  </a:lnTo>
                  <a:lnTo>
                    <a:pt x="92" y="402"/>
                  </a:lnTo>
                  <a:lnTo>
                    <a:pt x="89" y="404"/>
                  </a:lnTo>
                  <a:lnTo>
                    <a:pt x="91" y="407"/>
                  </a:lnTo>
                  <a:lnTo>
                    <a:pt x="92" y="409"/>
                  </a:lnTo>
                  <a:lnTo>
                    <a:pt x="95" y="411"/>
                  </a:lnTo>
                  <a:lnTo>
                    <a:pt x="111" y="420"/>
                  </a:lnTo>
                  <a:lnTo>
                    <a:pt x="111" y="420"/>
                  </a:lnTo>
                  <a:lnTo>
                    <a:pt x="111" y="420"/>
                  </a:lnTo>
                  <a:lnTo>
                    <a:pt x="111" y="421"/>
                  </a:lnTo>
                  <a:lnTo>
                    <a:pt x="111" y="421"/>
                  </a:lnTo>
                  <a:lnTo>
                    <a:pt x="111" y="421"/>
                  </a:lnTo>
                  <a:lnTo>
                    <a:pt x="106" y="421"/>
                  </a:lnTo>
                  <a:lnTo>
                    <a:pt x="100" y="419"/>
                  </a:lnTo>
                  <a:lnTo>
                    <a:pt x="87" y="414"/>
                  </a:lnTo>
                  <a:lnTo>
                    <a:pt x="87" y="414"/>
                  </a:lnTo>
                  <a:lnTo>
                    <a:pt x="84" y="414"/>
                  </a:lnTo>
                  <a:lnTo>
                    <a:pt x="82" y="414"/>
                  </a:lnTo>
                  <a:lnTo>
                    <a:pt x="80" y="416"/>
                  </a:lnTo>
                  <a:lnTo>
                    <a:pt x="80" y="416"/>
                  </a:lnTo>
                  <a:lnTo>
                    <a:pt x="77" y="416"/>
                  </a:lnTo>
                  <a:lnTo>
                    <a:pt x="73" y="416"/>
                  </a:lnTo>
                  <a:lnTo>
                    <a:pt x="69" y="419"/>
                  </a:lnTo>
                  <a:lnTo>
                    <a:pt x="66" y="421"/>
                  </a:lnTo>
                  <a:lnTo>
                    <a:pt x="62" y="424"/>
                  </a:lnTo>
                  <a:lnTo>
                    <a:pt x="61" y="427"/>
                  </a:lnTo>
                  <a:lnTo>
                    <a:pt x="61" y="431"/>
                  </a:lnTo>
                  <a:lnTo>
                    <a:pt x="62" y="436"/>
                  </a:lnTo>
                  <a:lnTo>
                    <a:pt x="62" y="436"/>
                  </a:lnTo>
                  <a:lnTo>
                    <a:pt x="66" y="431"/>
                  </a:lnTo>
                  <a:lnTo>
                    <a:pt x="70" y="427"/>
                  </a:lnTo>
                  <a:lnTo>
                    <a:pt x="72" y="427"/>
                  </a:lnTo>
                  <a:lnTo>
                    <a:pt x="75" y="427"/>
                  </a:lnTo>
                  <a:lnTo>
                    <a:pt x="75" y="427"/>
                  </a:lnTo>
                  <a:lnTo>
                    <a:pt x="76" y="428"/>
                  </a:lnTo>
                  <a:lnTo>
                    <a:pt x="76" y="432"/>
                  </a:lnTo>
                  <a:lnTo>
                    <a:pt x="76" y="435"/>
                  </a:lnTo>
                  <a:lnTo>
                    <a:pt x="77" y="437"/>
                  </a:lnTo>
                  <a:lnTo>
                    <a:pt x="78" y="438"/>
                  </a:lnTo>
                  <a:lnTo>
                    <a:pt x="78" y="438"/>
                  </a:lnTo>
                  <a:lnTo>
                    <a:pt x="81" y="439"/>
                  </a:lnTo>
                  <a:lnTo>
                    <a:pt x="86" y="439"/>
                  </a:lnTo>
                  <a:lnTo>
                    <a:pt x="95" y="438"/>
                  </a:lnTo>
                  <a:lnTo>
                    <a:pt x="105" y="437"/>
                  </a:lnTo>
                  <a:lnTo>
                    <a:pt x="110" y="437"/>
                  </a:lnTo>
                  <a:lnTo>
                    <a:pt x="111" y="437"/>
                  </a:lnTo>
                  <a:lnTo>
                    <a:pt x="111" y="437"/>
                  </a:lnTo>
                  <a:lnTo>
                    <a:pt x="111" y="438"/>
                  </a:lnTo>
                  <a:lnTo>
                    <a:pt x="109" y="439"/>
                  </a:lnTo>
                  <a:lnTo>
                    <a:pt x="100" y="441"/>
                  </a:lnTo>
                  <a:lnTo>
                    <a:pt x="91" y="442"/>
                  </a:lnTo>
                  <a:lnTo>
                    <a:pt x="87" y="444"/>
                  </a:lnTo>
                  <a:lnTo>
                    <a:pt x="86" y="446"/>
                  </a:lnTo>
                  <a:lnTo>
                    <a:pt x="86" y="446"/>
                  </a:lnTo>
                  <a:lnTo>
                    <a:pt x="86" y="449"/>
                  </a:lnTo>
                  <a:lnTo>
                    <a:pt x="86" y="449"/>
                  </a:lnTo>
                  <a:lnTo>
                    <a:pt x="86" y="450"/>
                  </a:lnTo>
                  <a:lnTo>
                    <a:pt x="83" y="453"/>
                  </a:lnTo>
                  <a:lnTo>
                    <a:pt x="81" y="458"/>
                  </a:lnTo>
                  <a:lnTo>
                    <a:pt x="80" y="463"/>
                  </a:lnTo>
                  <a:lnTo>
                    <a:pt x="80" y="463"/>
                  </a:lnTo>
                  <a:lnTo>
                    <a:pt x="80" y="465"/>
                  </a:lnTo>
                  <a:lnTo>
                    <a:pt x="81" y="469"/>
                  </a:lnTo>
                  <a:lnTo>
                    <a:pt x="84" y="472"/>
                  </a:lnTo>
                  <a:lnTo>
                    <a:pt x="88" y="476"/>
                  </a:lnTo>
                  <a:lnTo>
                    <a:pt x="88" y="476"/>
                  </a:lnTo>
                  <a:lnTo>
                    <a:pt x="89" y="475"/>
                  </a:lnTo>
                  <a:lnTo>
                    <a:pt x="88" y="470"/>
                  </a:lnTo>
                  <a:lnTo>
                    <a:pt x="88" y="466"/>
                  </a:lnTo>
                  <a:lnTo>
                    <a:pt x="89" y="465"/>
                  </a:lnTo>
                  <a:lnTo>
                    <a:pt x="89" y="464"/>
                  </a:lnTo>
                  <a:lnTo>
                    <a:pt x="89" y="464"/>
                  </a:lnTo>
                  <a:lnTo>
                    <a:pt x="92" y="464"/>
                  </a:lnTo>
                  <a:lnTo>
                    <a:pt x="93" y="465"/>
                  </a:lnTo>
                  <a:lnTo>
                    <a:pt x="95" y="468"/>
                  </a:lnTo>
                  <a:lnTo>
                    <a:pt x="98" y="469"/>
                  </a:lnTo>
                  <a:lnTo>
                    <a:pt x="98" y="469"/>
                  </a:lnTo>
                  <a:lnTo>
                    <a:pt x="100" y="468"/>
                  </a:lnTo>
                  <a:lnTo>
                    <a:pt x="103" y="466"/>
                  </a:lnTo>
                  <a:lnTo>
                    <a:pt x="109" y="461"/>
                  </a:lnTo>
                  <a:lnTo>
                    <a:pt x="115" y="455"/>
                  </a:lnTo>
                  <a:lnTo>
                    <a:pt x="119" y="452"/>
                  </a:lnTo>
                  <a:lnTo>
                    <a:pt x="124" y="449"/>
                  </a:lnTo>
                  <a:lnTo>
                    <a:pt x="124" y="449"/>
                  </a:lnTo>
                  <a:lnTo>
                    <a:pt x="130" y="447"/>
                  </a:lnTo>
                  <a:lnTo>
                    <a:pt x="132" y="446"/>
                  </a:lnTo>
                  <a:lnTo>
                    <a:pt x="133" y="447"/>
                  </a:lnTo>
                  <a:lnTo>
                    <a:pt x="133" y="448"/>
                  </a:lnTo>
                  <a:lnTo>
                    <a:pt x="133" y="452"/>
                  </a:lnTo>
                  <a:lnTo>
                    <a:pt x="133" y="454"/>
                  </a:lnTo>
                  <a:lnTo>
                    <a:pt x="135" y="455"/>
                  </a:lnTo>
                  <a:lnTo>
                    <a:pt x="135" y="455"/>
                  </a:lnTo>
                  <a:lnTo>
                    <a:pt x="138" y="457"/>
                  </a:lnTo>
                  <a:lnTo>
                    <a:pt x="139" y="458"/>
                  </a:lnTo>
                  <a:lnTo>
                    <a:pt x="139" y="460"/>
                  </a:lnTo>
                  <a:lnTo>
                    <a:pt x="138" y="463"/>
                  </a:lnTo>
                  <a:lnTo>
                    <a:pt x="136" y="466"/>
                  </a:lnTo>
                  <a:lnTo>
                    <a:pt x="133" y="469"/>
                  </a:lnTo>
                  <a:lnTo>
                    <a:pt x="133" y="469"/>
                  </a:lnTo>
                  <a:lnTo>
                    <a:pt x="137" y="469"/>
                  </a:lnTo>
                  <a:lnTo>
                    <a:pt x="142" y="468"/>
                  </a:lnTo>
                  <a:lnTo>
                    <a:pt x="147" y="463"/>
                  </a:lnTo>
                  <a:lnTo>
                    <a:pt x="149" y="460"/>
                  </a:lnTo>
                  <a:lnTo>
                    <a:pt x="152" y="457"/>
                  </a:lnTo>
                  <a:lnTo>
                    <a:pt x="152" y="457"/>
                  </a:lnTo>
                  <a:lnTo>
                    <a:pt x="152" y="454"/>
                  </a:lnTo>
                  <a:lnTo>
                    <a:pt x="153" y="454"/>
                  </a:lnTo>
                  <a:lnTo>
                    <a:pt x="155" y="453"/>
                  </a:lnTo>
                  <a:lnTo>
                    <a:pt x="157" y="452"/>
                  </a:lnTo>
                  <a:lnTo>
                    <a:pt x="157" y="452"/>
                  </a:lnTo>
                  <a:lnTo>
                    <a:pt x="158" y="450"/>
                  </a:lnTo>
                  <a:lnTo>
                    <a:pt x="158" y="448"/>
                  </a:lnTo>
                  <a:lnTo>
                    <a:pt x="158" y="446"/>
                  </a:lnTo>
                  <a:lnTo>
                    <a:pt x="158" y="443"/>
                  </a:lnTo>
                  <a:lnTo>
                    <a:pt x="158" y="443"/>
                  </a:lnTo>
                  <a:lnTo>
                    <a:pt x="159" y="441"/>
                  </a:lnTo>
                  <a:lnTo>
                    <a:pt x="162" y="439"/>
                  </a:lnTo>
                  <a:lnTo>
                    <a:pt x="166" y="438"/>
                  </a:lnTo>
                  <a:lnTo>
                    <a:pt x="171" y="437"/>
                  </a:lnTo>
                  <a:lnTo>
                    <a:pt x="173" y="436"/>
                  </a:lnTo>
                  <a:lnTo>
                    <a:pt x="173" y="435"/>
                  </a:lnTo>
                  <a:lnTo>
                    <a:pt x="173" y="435"/>
                  </a:lnTo>
                  <a:lnTo>
                    <a:pt x="173" y="431"/>
                  </a:lnTo>
                  <a:lnTo>
                    <a:pt x="175" y="427"/>
                  </a:lnTo>
                  <a:lnTo>
                    <a:pt x="179" y="426"/>
                  </a:lnTo>
                  <a:lnTo>
                    <a:pt x="181" y="425"/>
                  </a:lnTo>
                  <a:lnTo>
                    <a:pt x="181" y="425"/>
                  </a:lnTo>
                  <a:lnTo>
                    <a:pt x="182" y="426"/>
                  </a:lnTo>
                  <a:lnTo>
                    <a:pt x="184" y="430"/>
                  </a:lnTo>
                  <a:lnTo>
                    <a:pt x="187" y="433"/>
                  </a:lnTo>
                  <a:lnTo>
                    <a:pt x="191" y="436"/>
                  </a:lnTo>
                  <a:lnTo>
                    <a:pt x="195" y="438"/>
                  </a:lnTo>
                  <a:lnTo>
                    <a:pt x="195" y="438"/>
                  </a:lnTo>
                  <a:lnTo>
                    <a:pt x="209" y="431"/>
                  </a:lnTo>
                  <a:lnTo>
                    <a:pt x="209" y="431"/>
                  </a:lnTo>
                  <a:lnTo>
                    <a:pt x="215" y="428"/>
                  </a:lnTo>
                  <a:lnTo>
                    <a:pt x="218" y="426"/>
                  </a:lnTo>
                  <a:lnTo>
                    <a:pt x="218" y="426"/>
                  </a:lnTo>
                  <a:lnTo>
                    <a:pt x="215" y="422"/>
                  </a:lnTo>
                  <a:lnTo>
                    <a:pt x="213" y="420"/>
                  </a:lnTo>
                  <a:lnTo>
                    <a:pt x="212" y="416"/>
                  </a:lnTo>
                  <a:lnTo>
                    <a:pt x="212" y="416"/>
                  </a:lnTo>
                  <a:lnTo>
                    <a:pt x="210" y="413"/>
                  </a:lnTo>
                  <a:lnTo>
                    <a:pt x="210" y="410"/>
                  </a:lnTo>
                  <a:lnTo>
                    <a:pt x="210" y="410"/>
                  </a:lnTo>
                  <a:lnTo>
                    <a:pt x="214" y="415"/>
                  </a:lnTo>
                  <a:lnTo>
                    <a:pt x="219" y="419"/>
                  </a:lnTo>
                  <a:lnTo>
                    <a:pt x="225" y="422"/>
                  </a:lnTo>
                  <a:lnTo>
                    <a:pt x="225" y="422"/>
                  </a:lnTo>
                  <a:lnTo>
                    <a:pt x="242" y="411"/>
                  </a:lnTo>
                  <a:lnTo>
                    <a:pt x="242" y="411"/>
                  </a:lnTo>
                  <a:lnTo>
                    <a:pt x="246" y="410"/>
                  </a:lnTo>
                  <a:lnTo>
                    <a:pt x="246" y="410"/>
                  </a:lnTo>
                  <a:lnTo>
                    <a:pt x="246" y="410"/>
                  </a:lnTo>
                  <a:lnTo>
                    <a:pt x="246" y="410"/>
                  </a:lnTo>
                  <a:lnTo>
                    <a:pt x="243" y="407"/>
                  </a:lnTo>
                  <a:lnTo>
                    <a:pt x="240" y="403"/>
                  </a:lnTo>
                  <a:lnTo>
                    <a:pt x="236" y="398"/>
                  </a:lnTo>
                  <a:lnTo>
                    <a:pt x="236" y="396"/>
                  </a:lnTo>
                  <a:lnTo>
                    <a:pt x="237" y="394"/>
                  </a:lnTo>
                  <a:lnTo>
                    <a:pt x="237" y="394"/>
                  </a:lnTo>
                  <a:lnTo>
                    <a:pt x="239" y="393"/>
                  </a:lnTo>
                  <a:lnTo>
                    <a:pt x="239" y="391"/>
                  </a:lnTo>
                  <a:lnTo>
                    <a:pt x="236" y="383"/>
                  </a:lnTo>
                  <a:lnTo>
                    <a:pt x="234" y="377"/>
                  </a:lnTo>
                  <a:lnTo>
                    <a:pt x="234" y="374"/>
                  </a:lnTo>
                  <a:lnTo>
                    <a:pt x="236" y="372"/>
                  </a:lnTo>
                  <a:lnTo>
                    <a:pt x="236" y="372"/>
                  </a:lnTo>
                  <a:lnTo>
                    <a:pt x="270" y="355"/>
                  </a:lnTo>
                  <a:lnTo>
                    <a:pt x="300" y="341"/>
                  </a:lnTo>
                  <a:lnTo>
                    <a:pt x="300" y="341"/>
                  </a:lnTo>
                  <a:lnTo>
                    <a:pt x="297" y="337"/>
                  </a:lnTo>
                  <a:lnTo>
                    <a:pt x="295" y="332"/>
                  </a:lnTo>
                  <a:lnTo>
                    <a:pt x="291" y="327"/>
                  </a:lnTo>
                  <a:close/>
                  <a:moveTo>
                    <a:pt x="27" y="487"/>
                  </a:moveTo>
                  <a:lnTo>
                    <a:pt x="27" y="487"/>
                  </a:lnTo>
                  <a:lnTo>
                    <a:pt x="27" y="491"/>
                  </a:lnTo>
                  <a:lnTo>
                    <a:pt x="28" y="493"/>
                  </a:lnTo>
                  <a:lnTo>
                    <a:pt x="29" y="497"/>
                  </a:lnTo>
                  <a:lnTo>
                    <a:pt x="29" y="497"/>
                  </a:lnTo>
                  <a:lnTo>
                    <a:pt x="34" y="498"/>
                  </a:lnTo>
                  <a:lnTo>
                    <a:pt x="37" y="499"/>
                  </a:lnTo>
                  <a:lnTo>
                    <a:pt x="39" y="498"/>
                  </a:lnTo>
                  <a:lnTo>
                    <a:pt x="39" y="498"/>
                  </a:lnTo>
                  <a:lnTo>
                    <a:pt x="40" y="496"/>
                  </a:lnTo>
                  <a:lnTo>
                    <a:pt x="40" y="493"/>
                  </a:lnTo>
                  <a:lnTo>
                    <a:pt x="40" y="491"/>
                  </a:lnTo>
                  <a:lnTo>
                    <a:pt x="42" y="488"/>
                  </a:lnTo>
                  <a:lnTo>
                    <a:pt x="42" y="488"/>
                  </a:lnTo>
                  <a:lnTo>
                    <a:pt x="43" y="487"/>
                  </a:lnTo>
                  <a:lnTo>
                    <a:pt x="44" y="487"/>
                  </a:lnTo>
                  <a:lnTo>
                    <a:pt x="44" y="487"/>
                  </a:lnTo>
                  <a:lnTo>
                    <a:pt x="45" y="486"/>
                  </a:lnTo>
                  <a:lnTo>
                    <a:pt x="45" y="486"/>
                  </a:lnTo>
                  <a:lnTo>
                    <a:pt x="59" y="492"/>
                  </a:lnTo>
                  <a:lnTo>
                    <a:pt x="72" y="499"/>
                  </a:lnTo>
                  <a:lnTo>
                    <a:pt x="98" y="516"/>
                  </a:lnTo>
                  <a:lnTo>
                    <a:pt x="98" y="516"/>
                  </a:lnTo>
                  <a:lnTo>
                    <a:pt x="102" y="519"/>
                  </a:lnTo>
                  <a:lnTo>
                    <a:pt x="102" y="519"/>
                  </a:lnTo>
                  <a:lnTo>
                    <a:pt x="98" y="526"/>
                  </a:lnTo>
                  <a:lnTo>
                    <a:pt x="98" y="526"/>
                  </a:lnTo>
                  <a:lnTo>
                    <a:pt x="92" y="538"/>
                  </a:lnTo>
                  <a:lnTo>
                    <a:pt x="91" y="544"/>
                  </a:lnTo>
                  <a:lnTo>
                    <a:pt x="89" y="549"/>
                  </a:lnTo>
                  <a:lnTo>
                    <a:pt x="89" y="549"/>
                  </a:lnTo>
                  <a:lnTo>
                    <a:pt x="91" y="552"/>
                  </a:lnTo>
                  <a:lnTo>
                    <a:pt x="92" y="554"/>
                  </a:lnTo>
                  <a:lnTo>
                    <a:pt x="94" y="555"/>
                  </a:lnTo>
                  <a:lnTo>
                    <a:pt x="97" y="555"/>
                  </a:lnTo>
                  <a:lnTo>
                    <a:pt x="97" y="555"/>
                  </a:lnTo>
                  <a:lnTo>
                    <a:pt x="100" y="555"/>
                  </a:lnTo>
                  <a:lnTo>
                    <a:pt x="103" y="554"/>
                  </a:lnTo>
                  <a:lnTo>
                    <a:pt x="105" y="552"/>
                  </a:lnTo>
                  <a:lnTo>
                    <a:pt x="106" y="549"/>
                  </a:lnTo>
                  <a:lnTo>
                    <a:pt x="106" y="549"/>
                  </a:lnTo>
                  <a:lnTo>
                    <a:pt x="106" y="547"/>
                  </a:lnTo>
                  <a:lnTo>
                    <a:pt x="106" y="546"/>
                  </a:lnTo>
                  <a:lnTo>
                    <a:pt x="104" y="542"/>
                  </a:lnTo>
                  <a:lnTo>
                    <a:pt x="102" y="541"/>
                  </a:lnTo>
                  <a:lnTo>
                    <a:pt x="100" y="541"/>
                  </a:lnTo>
                  <a:lnTo>
                    <a:pt x="100" y="541"/>
                  </a:lnTo>
                  <a:lnTo>
                    <a:pt x="104" y="532"/>
                  </a:lnTo>
                  <a:lnTo>
                    <a:pt x="104" y="532"/>
                  </a:lnTo>
                  <a:lnTo>
                    <a:pt x="106" y="526"/>
                  </a:lnTo>
                  <a:lnTo>
                    <a:pt x="109" y="521"/>
                  </a:lnTo>
                  <a:lnTo>
                    <a:pt x="113" y="519"/>
                  </a:lnTo>
                  <a:lnTo>
                    <a:pt x="115" y="516"/>
                  </a:lnTo>
                  <a:lnTo>
                    <a:pt x="119" y="515"/>
                  </a:lnTo>
                  <a:lnTo>
                    <a:pt x="121" y="515"/>
                  </a:lnTo>
                  <a:lnTo>
                    <a:pt x="121" y="515"/>
                  </a:lnTo>
                  <a:lnTo>
                    <a:pt x="120" y="513"/>
                  </a:lnTo>
                  <a:lnTo>
                    <a:pt x="117" y="509"/>
                  </a:lnTo>
                  <a:lnTo>
                    <a:pt x="117" y="505"/>
                  </a:lnTo>
                  <a:lnTo>
                    <a:pt x="117" y="502"/>
                  </a:lnTo>
                  <a:lnTo>
                    <a:pt x="119" y="497"/>
                  </a:lnTo>
                  <a:lnTo>
                    <a:pt x="121" y="492"/>
                  </a:lnTo>
                  <a:lnTo>
                    <a:pt x="121" y="492"/>
                  </a:lnTo>
                  <a:lnTo>
                    <a:pt x="126" y="480"/>
                  </a:lnTo>
                  <a:lnTo>
                    <a:pt x="128" y="471"/>
                  </a:lnTo>
                  <a:lnTo>
                    <a:pt x="128" y="471"/>
                  </a:lnTo>
                  <a:lnTo>
                    <a:pt x="128" y="468"/>
                  </a:lnTo>
                  <a:lnTo>
                    <a:pt x="127" y="465"/>
                  </a:lnTo>
                  <a:lnTo>
                    <a:pt x="125" y="463"/>
                  </a:lnTo>
                  <a:lnTo>
                    <a:pt x="121" y="461"/>
                  </a:lnTo>
                  <a:lnTo>
                    <a:pt x="121" y="461"/>
                  </a:lnTo>
                  <a:lnTo>
                    <a:pt x="119" y="463"/>
                  </a:lnTo>
                  <a:lnTo>
                    <a:pt x="115" y="464"/>
                  </a:lnTo>
                  <a:lnTo>
                    <a:pt x="114" y="466"/>
                  </a:lnTo>
                  <a:lnTo>
                    <a:pt x="113" y="469"/>
                  </a:lnTo>
                  <a:lnTo>
                    <a:pt x="113" y="469"/>
                  </a:lnTo>
                  <a:lnTo>
                    <a:pt x="113" y="472"/>
                  </a:lnTo>
                  <a:lnTo>
                    <a:pt x="114" y="475"/>
                  </a:lnTo>
                  <a:lnTo>
                    <a:pt x="116" y="477"/>
                  </a:lnTo>
                  <a:lnTo>
                    <a:pt x="119" y="479"/>
                  </a:lnTo>
                  <a:lnTo>
                    <a:pt x="119" y="479"/>
                  </a:lnTo>
                  <a:lnTo>
                    <a:pt x="119" y="479"/>
                  </a:lnTo>
                  <a:lnTo>
                    <a:pt x="115" y="490"/>
                  </a:lnTo>
                  <a:lnTo>
                    <a:pt x="110" y="496"/>
                  </a:lnTo>
                  <a:lnTo>
                    <a:pt x="110" y="496"/>
                  </a:lnTo>
                  <a:lnTo>
                    <a:pt x="105" y="493"/>
                  </a:lnTo>
                  <a:lnTo>
                    <a:pt x="105" y="493"/>
                  </a:lnTo>
                  <a:lnTo>
                    <a:pt x="81" y="480"/>
                  </a:lnTo>
                  <a:lnTo>
                    <a:pt x="67" y="475"/>
                  </a:lnTo>
                  <a:lnTo>
                    <a:pt x="54" y="471"/>
                  </a:lnTo>
                  <a:lnTo>
                    <a:pt x="54" y="471"/>
                  </a:lnTo>
                  <a:lnTo>
                    <a:pt x="55" y="468"/>
                  </a:lnTo>
                  <a:lnTo>
                    <a:pt x="55" y="468"/>
                  </a:lnTo>
                  <a:lnTo>
                    <a:pt x="59" y="461"/>
                  </a:lnTo>
                  <a:lnTo>
                    <a:pt x="60" y="459"/>
                  </a:lnTo>
                  <a:lnTo>
                    <a:pt x="60" y="459"/>
                  </a:lnTo>
                  <a:lnTo>
                    <a:pt x="58" y="460"/>
                  </a:lnTo>
                  <a:lnTo>
                    <a:pt x="53" y="463"/>
                  </a:lnTo>
                  <a:lnTo>
                    <a:pt x="53" y="463"/>
                  </a:lnTo>
                  <a:lnTo>
                    <a:pt x="46" y="465"/>
                  </a:lnTo>
                  <a:lnTo>
                    <a:pt x="43" y="466"/>
                  </a:lnTo>
                  <a:lnTo>
                    <a:pt x="43" y="466"/>
                  </a:lnTo>
                  <a:lnTo>
                    <a:pt x="39" y="466"/>
                  </a:lnTo>
                  <a:lnTo>
                    <a:pt x="37" y="466"/>
                  </a:lnTo>
                  <a:lnTo>
                    <a:pt x="37" y="466"/>
                  </a:lnTo>
                  <a:lnTo>
                    <a:pt x="35" y="468"/>
                  </a:lnTo>
                  <a:lnTo>
                    <a:pt x="33" y="474"/>
                  </a:lnTo>
                  <a:lnTo>
                    <a:pt x="33" y="474"/>
                  </a:lnTo>
                  <a:lnTo>
                    <a:pt x="31" y="481"/>
                  </a:lnTo>
                  <a:lnTo>
                    <a:pt x="31" y="481"/>
                  </a:lnTo>
                  <a:lnTo>
                    <a:pt x="28" y="485"/>
                  </a:lnTo>
                  <a:lnTo>
                    <a:pt x="27" y="487"/>
                  </a:lnTo>
                  <a:close/>
                  <a:moveTo>
                    <a:pt x="33" y="81"/>
                  </a:moveTo>
                  <a:lnTo>
                    <a:pt x="33" y="81"/>
                  </a:lnTo>
                  <a:lnTo>
                    <a:pt x="43" y="79"/>
                  </a:lnTo>
                  <a:lnTo>
                    <a:pt x="49" y="78"/>
                  </a:lnTo>
                  <a:lnTo>
                    <a:pt x="49" y="54"/>
                  </a:lnTo>
                  <a:lnTo>
                    <a:pt x="49" y="54"/>
                  </a:lnTo>
                  <a:lnTo>
                    <a:pt x="35" y="51"/>
                  </a:lnTo>
                  <a:lnTo>
                    <a:pt x="35" y="51"/>
                  </a:lnTo>
                  <a:lnTo>
                    <a:pt x="32" y="51"/>
                  </a:lnTo>
                  <a:lnTo>
                    <a:pt x="29" y="52"/>
                  </a:lnTo>
                  <a:lnTo>
                    <a:pt x="27" y="54"/>
                  </a:lnTo>
                  <a:lnTo>
                    <a:pt x="26" y="56"/>
                  </a:lnTo>
                  <a:lnTo>
                    <a:pt x="24" y="60"/>
                  </a:lnTo>
                  <a:lnTo>
                    <a:pt x="24" y="62"/>
                  </a:lnTo>
                  <a:lnTo>
                    <a:pt x="24" y="70"/>
                  </a:lnTo>
                  <a:lnTo>
                    <a:pt x="24" y="70"/>
                  </a:lnTo>
                  <a:lnTo>
                    <a:pt x="26" y="74"/>
                  </a:lnTo>
                  <a:lnTo>
                    <a:pt x="28" y="78"/>
                  </a:lnTo>
                  <a:lnTo>
                    <a:pt x="31" y="79"/>
                  </a:lnTo>
                  <a:lnTo>
                    <a:pt x="33" y="81"/>
                  </a:lnTo>
                  <a:close/>
                  <a:moveTo>
                    <a:pt x="92" y="71"/>
                  </a:moveTo>
                  <a:lnTo>
                    <a:pt x="92" y="71"/>
                  </a:lnTo>
                  <a:lnTo>
                    <a:pt x="92" y="63"/>
                  </a:lnTo>
                  <a:lnTo>
                    <a:pt x="92" y="63"/>
                  </a:lnTo>
                  <a:lnTo>
                    <a:pt x="92" y="50"/>
                  </a:lnTo>
                  <a:lnTo>
                    <a:pt x="92" y="50"/>
                  </a:lnTo>
                  <a:lnTo>
                    <a:pt x="92" y="48"/>
                  </a:lnTo>
                  <a:lnTo>
                    <a:pt x="92" y="46"/>
                  </a:lnTo>
                  <a:lnTo>
                    <a:pt x="91" y="45"/>
                  </a:lnTo>
                  <a:lnTo>
                    <a:pt x="91" y="45"/>
                  </a:lnTo>
                  <a:lnTo>
                    <a:pt x="86" y="45"/>
                  </a:lnTo>
                  <a:lnTo>
                    <a:pt x="86" y="45"/>
                  </a:lnTo>
                  <a:lnTo>
                    <a:pt x="83" y="50"/>
                  </a:lnTo>
                  <a:lnTo>
                    <a:pt x="82" y="45"/>
                  </a:lnTo>
                  <a:lnTo>
                    <a:pt x="82" y="45"/>
                  </a:lnTo>
                  <a:lnTo>
                    <a:pt x="75" y="45"/>
                  </a:lnTo>
                  <a:lnTo>
                    <a:pt x="75" y="45"/>
                  </a:lnTo>
                  <a:lnTo>
                    <a:pt x="73" y="50"/>
                  </a:lnTo>
                  <a:lnTo>
                    <a:pt x="72" y="45"/>
                  </a:lnTo>
                  <a:lnTo>
                    <a:pt x="72" y="45"/>
                  </a:lnTo>
                  <a:lnTo>
                    <a:pt x="66" y="45"/>
                  </a:lnTo>
                  <a:lnTo>
                    <a:pt x="66" y="45"/>
                  </a:lnTo>
                  <a:lnTo>
                    <a:pt x="64" y="50"/>
                  </a:lnTo>
                  <a:lnTo>
                    <a:pt x="62" y="45"/>
                  </a:lnTo>
                  <a:lnTo>
                    <a:pt x="62" y="45"/>
                  </a:lnTo>
                  <a:lnTo>
                    <a:pt x="58" y="45"/>
                  </a:lnTo>
                  <a:lnTo>
                    <a:pt x="58" y="45"/>
                  </a:lnTo>
                  <a:lnTo>
                    <a:pt x="56" y="46"/>
                  </a:lnTo>
                  <a:lnTo>
                    <a:pt x="55" y="48"/>
                  </a:lnTo>
                  <a:lnTo>
                    <a:pt x="55" y="50"/>
                  </a:lnTo>
                  <a:lnTo>
                    <a:pt x="55" y="50"/>
                  </a:lnTo>
                  <a:lnTo>
                    <a:pt x="55" y="63"/>
                  </a:lnTo>
                  <a:lnTo>
                    <a:pt x="55" y="63"/>
                  </a:lnTo>
                  <a:lnTo>
                    <a:pt x="55" y="78"/>
                  </a:lnTo>
                  <a:lnTo>
                    <a:pt x="55" y="78"/>
                  </a:lnTo>
                  <a:lnTo>
                    <a:pt x="59" y="78"/>
                  </a:lnTo>
                  <a:lnTo>
                    <a:pt x="61" y="77"/>
                  </a:lnTo>
                  <a:lnTo>
                    <a:pt x="61" y="77"/>
                  </a:lnTo>
                  <a:lnTo>
                    <a:pt x="62" y="73"/>
                  </a:lnTo>
                  <a:lnTo>
                    <a:pt x="64" y="72"/>
                  </a:lnTo>
                  <a:lnTo>
                    <a:pt x="64" y="72"/>
                  </a:lnTo>
                  <a:lnTo>
                    <a:pt x="64" y="81"/>
                  </a:lnTo>
                  <a:lnTo>
                    <a:pt x="64" y="81"/>
                  </a:lnTo>
                  <a:lnTo>
                    <a:pt x="66" y="81"/>
                  </a:lnTo>
                  <a:lnTo>
                    <a:pt x="69" y="79"/>
                  </a:lnTo>
                  <a:lnTo>
                    <a:pt x="71" y="78"/>
                  </a:lnTo>
                  <a:lnTo>
                    <a:pt x="71" y="78"/>
                  </a:lnTo>
                  <a:lnTo>
                    <a:pt x="72" y="74"/>
                  </a:lnTo>
                  <a:lnTo>
                    <a:pt x="73" y="72"/>
                  </a:lnTo>
                  <a:lnTo>
                    <a:pt x="73" y="72"/>
                  </a:lnTo>
                  <a:lnTo>
                    <a:pt x="73" y="81"/>
                  </a:lnTo>
                  <a:lnTo>
                    <a:pt x="73" y="81"/>
                  </a:lnTo>
                  <a:lnTo>
                    <a:pt x="77" y="79"/>
                  </a:lnTo>
                  <a:lnTo>
                    <a:pt x="81" y="78"/>
                  </a:lnTo>
                  <a:lnTo>
                    <a:pt x="81" y="78"/>
                  </a:lnTo>
                  <a:lnTo>
                    <a:pt x="83" y="74"/>
                  </a:lnTo>
                  <a:lnTo>
                    <a:pt x="83" y="72"/>
                  </a:lnTo>
                  <a:lnTo>
                    <a:pt x="83" y="72"/>
                  </a:lnTo>
                  <a:lnTo>
                    <a:pt x="83" y="78"/>
                  </a:lnTo>
                  <a:lnTo>
                    <a:pt x="83" y="78"/>
                  </a:lnTo>
                  <a:lnTo>
                    <a:pt x="86" y="77"/>
                  </a:lnTo>
                  <a:lnTo>
                    <a:pt x="86" y="77"/>
                  </a:lnTo>
                  <a:lnTo>
                    <a:pt x="89" y="76"/>
                  </a:lnTo>
                  <a:lnTo>
                    <a:pt x="89" y="76"/>
                  </a:lnTo>
                  <a:lnTo>
                    <a:pt x="91" y="74"/>
                  </a:lnTo>
                  <a:lnTo>
                    <a:pt x="92" y="71"/>
                  </a:lnTo>
                  <a:close/>
                  <a:moveTo>
                    <a:pt x="105" y="84"/>
                  </a:moveTo>
                  <a:lnTo>
                    <a:pt x="105" y="76"/>
                  </a:lnTo>
                  <a:lnTo>
                    <a:pt x="105" y="76"/>
                  </a:lnTo>
                  <a:lnTo>
                    <a:pt x="104" y="74"/>
                  </a:lnTo>
                  <a:lnTo>
                    <a:pt x="103" y="71"/>
                  </a:lnTo>
                  <a:lnTo>
                    <a:pt x="103" y="66"/>
                  </a:lnTo>
                  <a:lnTo>
                    <a:pt x="103" y="66"/>
                  </a:lnTo>
                  <a:lnTo>
                    <a:pt x="103" y="63"/>
                  </a:lnTo>
                  <a:lnTo>
                    <a:pt x="104" y="60"/>
                  </a:lnTo>
                  <a:lnTo>
                    <a:pt x="105" y="57"/>
                  </a:lnTo>
                  <a:lnTo>
                    <a:pt x="105" y="50"/>
                  </a:lnTo>
                  <a:lnTo>
                    <a:pt x="105" y="50"/>
                  </a:lnTo>
                  <a:lnTo>
                    <a:pt x="103" y="48"/>
                  </a:lnTo>
                  <a:lnTo>
                    <a:pt x="100" y="46"/>
                  </a:lnTo>
                  <a:lnTo>
                    <a:pt x="98" y="46"/>
                  </a:lnTo>
                  <a:lnTo>
                    <a:pt x="98" y="73"/>
                  </a:lnTo>
                  <a:lnTo>
                    <a:pt x="98" y="73"/>
                  </a:lnTo>
                  <a:lnTo>
                    <a:pt x="97" y="77"/>
                  </a:lnTo>
                  <a:lnTo>
                    <a:pt x="94" y="81"/>
                  </a:lnTo>
                  <a:lnTo>
                    <a:pt x="91" y="83"/>
                  </a:lnTo>
                  <a:lnTo>
                    <a:pt x="86" y="84"/>
                  </a:lnTo>
                  <a:lnTo>
                    <a:pt x="86" y="84"/>
                  </a:lnTo>
                  <a:lnTo>
                    <a:pt x="76" y="85"/>
                  </a:lnTo>
                  <a:lnTo>
                    <a:pt x="67" y="87"/>
                  </a:lnTo>
                  <a:lnTo>
                    <a:pt x="60" y="87"/>
                  </a:lnTo>
                  <a:lnTo>
                    <a:pt x="60" y="87"/>
                  </a:lnTo>
                  <a:lnTo>
                    <a:pt x="61" y="93"/>
                  </a:lnTo>
                  <a:lnTo>
                    <a:pt x="61" y="93"/>
                  </a:lnTo>
                  <a:lnTo>
                    <a:pt x="64" y="96"/>
                  </a:lnTo>
                  <a:lnTo>
                    <a:pt x="65" y="98"/>
                  </a:lnTo>
                  <a:lnTo>
                    <a:pt x="97" y="98"/>
                  </a:lnTo>
                  <a:lnTo>
                    <a:pt x="105" y="84"/>
                  </a:lnTo>
                  <a:close/>
                  <a:moveTo>
                    <a:pt x="65" y="116"/>
                  </a:moveTo>
                  <a:lnTo>
                    <a:pt x="97" y="116"/>
                  </a:lnTo>
                  <a:lnTo>
                    <a:pt x="97" y="116"/>
                  </a:lnTo>
                  <a:lnTo>
                    <a:pt x="99" y="110"/>
                  </a:lnTo>
                  <a:lnTo>
                    <a:pt x="98" y="104"/>
                  </a:lnTo>
                  <a:lnTo>
                    <a:pt x="65" y="104"/>
                  </a:lnTo>
                  <a:lnTo>
                    <a:pt x="62" y="110"/>
                  </a:lnTo>
                  <a:lnTo>
                    <a:pt x="65" y="116"/>
                  </a:lnTo>
                  <a:close/>
                  <a:moveTo>
                    <a:pt x="97" y="122"/>
                  </a:moveTo>
                  <a:lnTo>
                    <a:pt x="65" y="122"/>
                  </a:lnTo>
                  <a:lnTo>
                    <a:pt x="65" y="164"/>
                  </a:lnTo>
                  <a:lnTo>
                    <a:pt x="93" y="165"/>
                  </a:lnTo>
                  <a:lnTo>
                    <a:pt x="102" y="157"/>
                  </a:lnTo>
                  <a:lnTo>
                    <a:pt x="97" y="122"/>
                  </a:lnTo>
                  <a:close/>
                  <a:moveTo>
                    <a:pt x="113" y="175"/>
                  </a:moveTo>
                  <a:lnTo>
                    <a:pt x="113" y="175"/>
                  </a:lnTo>
                  <a:lnTo>
                    <a:pt x="106" y="170"/>
                  </a:lnTo>
                  <a:lnTo>
                    <a:pt x="106" y="170"/>
                  </a:lnTo>
                  <a:lnTo>
                    <a:pt x="105" y="164"/>
                  </a:lnTo>
                  <a:lnTo>
                    <a:pt x="95" y="171"/>
                  </a:lnTo>
                  <a:lnTo>
                    <a:pt x="64" y="171"/>
                  </a:lnTo>
                  <a:lnTo>
                    <a:pt x="64" y="171"/>
                  </a:lnTo>
                  <a:lnTo>
                    <a:pt x="64" y="182"/>
                  </a:lnTo>
                  <a:lnTo>
                    <a:pt x="64" y="194"/>
                  </a:lnTo>
                  <a:lnTo>
                    <a:pt x="64" y="194"/>
                  </a:lnTo>
                  <a:lnTo>
                    <a:pt x="71" y="200"/>
                  </a:lnTo>
                  <a:lnTo>
                    <a:pt x="80" y="206"/>
                  </a:lnTo>
                  <a:lnTo>
                    <a:pt x="100" y="181"/>
                  </a:lnTo>
                  <a:lnTo>
                    <a:pt x="113" y="175"/>
                  </a:lnTo>
                  <a:close/>
                  <a:moveTo>
                    <a:pt x="105" y="184"/>
                  </a:moveTo>
                  <a:lnTo>
                    <a:pt x="87" y="209"/>
                  </a:lnTo>
                  <a:lnTo>
                    <a:pt x="117" y="222"/>
                  </a:lnTo>
                  <a:lnTo>
                    <a:pt x="117" y="222"/>
                  </a:lnTo>
                  <a:lnTo>
                    <a:pt x="131" y="214"/>
                  </a:lnTo>
                  <a:lnTo>
                    <a:pt x="144" y="205"/>
                  </a:lnTo>
                  <a:lnTo>
                    <a:pt x="159" y="195"/>
                  </a:lnTo>
                  <a:lnTo>
                    <a:pt x="116" y="179"/>
                  </a:lnTo>
                  <a:lnTo>
                    <a:pt x="105" y="184"/>
                  </a:lnTo>
                  <a:close/>
                  <a:moveTo>
                    <a:pt x="122" y="59"/>
                  </a:moveTo>
                  <a:lnTo>
                    <a:pt x="122" y="59"/>
                  </a:lnTo>
                  <a:lnTo>
                    <a:pt x="122" y="33"/>
                  </a:lnTo>
                  <a:lnTo>
                    <a:pt x="122" y="33"/>
                  </a:lnTo>
                  <a:lnTo>
                    <a:pt x="124" y="31"/>
                  </a:lnTo>
                  <a:lnTo>
                    <a:pt x="124" y="31"/>
                  </a:lnTo>
                  <a:lnTo>
                    <a:pt x="124" y="28"/>
                  </a:lnTo>
                  <a:lnTo>
                    <a:pt x="124" y="26"/>
                  </a:lnTo>
                  <a:lnTo>
                    <a:pt x="109" y="26"/>
                  </a:lnTo>
                  <a:lnTo>
                    <a:pt x="109" y="26"/>
                  </a:lnTo>
                  <a:lnTo>
                    <a:pt x="109" y="29"/>
                  </a:lnTo>
                  <a:lnTo>
                    <a:pt x="109" y="29"/>
                  </a:lnTo>
                  <a:lnTo>
                    <a:pt x="109" y="32"/>
                  </a:lnTo>
                  <a:lnTo>
                    <a:pt x="110" y="33"/>
                  </a:lnTo>
                  <a:lnTo>
                    <a:pt x="110" y="59"/>
                  </a:lnTo>
                  <a:lnTo>
                    <a:pt x="110" y="59"/>
                  </a:lnTo>
                  <a:lnTo>
                    <a:pt x="109" y="60"/>
                  </a:lnTo>
                  <a:lnTo>
                    <a:pt x="108" y="66"/>
                  </a:lnTo>
                  <a:lnTo>
                    <a:pt x="108" y="66"/>
                  </a:lnTo>
                  <a:lnTo>
                    <a:pt x="108" y="70"/>
                  </a:lnTo>
                  <a:lnTo>
                    <a:pt x="109" y="73"/>
                  </a:lnTo>
                  <a:lnTo>
                    <a:pt x="111" y="76"/>
                  </a:lnTo>
                  <a:lnTo>
                    <a:pt x="110" y="96"/>
                  </a:lnTo>
                  <a:lnTo>
                    <a:pt x="110" y="96"/>
                  </a:lnTo>
                  <a:lnTo>
                    <a:pt x="110" y="98"/>
                  </a:lnTo>
                  <a:lnTo>
                    <a:pt x="109" y="100"/>
                  </a:lnTo>
                  <a:lnTo>
                    <a:pt x="109" y="100"/>
                  </a:lnTo>
                  <a:lnTo>
                    <a:pt x="109" y="104"/>
                  </a:lnTo>
                  <a:lnTo>
                    <a:pt x="124" y="104"/>
                  </a:lnTo>
                  <a:lnTo>
                    <a:pt x="124" y="104"/>
                  </a:lnTo>
                  <a:lnTo>
                    <a:pt x="124" y="99"/>
                  </a:lnTo>
                  <a:lnTo>
                    <a:pt x="124" y="99"/>
                  </a:lnTo>
                  <a:lnTo>
                    <a:pt x="122" y="96"/>
                  </a:lnTo>
                  <a:lnTo>
                    <a:pt x="122" y="76"/>
                  </a:lnTo>
                  <a:lnTo>
                    <a:pt x="122" y="76"/>
                  </a:lnTo>
                  <a:lnTo>
                    <a:pt x="125" y="72"/>
                  </a:lnTo>
                  <a:lnTo>
                    <a:pt x="125" y="70"/>
                  </a:lnTo>
                  <a:lnTo>
                    <a:pt x="126" y="67"/>
                  </a:lnTo>
                  <a:lnTo>
                    <a:pt x="126" y="67"/>
                  </a:lnTo>
                  <a:lnTo>
                    <a:pt x="124" y="61"/>
                  </a:lnTo>
                  <a:lnTo>
                    <a:pt x="122" y="59"/>
                  </a:lnTo>
                  <a:close/>
                  <a:moveTo>
                    <a:pt x="154" y="79"/>
                  </a:moveTo>
                  <a:lnTo>
                    <a:pt x="177" y="55"/>
                  </a:lnTo>
                  <a:lnTo>
                    <a:pt x="177" y="55"/>
                  </a:lnTo>
                  <a:lnTo>
                    <a:pt x="143" y="55"/>
                  </a:lnTo>
                  <a:lnTo>
                    <a:pt x="143" y="55"/>
                  </a:lnTo>
                  <a:lnTo>
                    <a:pt x="139" y="54"/>
                  </a:lnTo>
                  <a:lnTo>
                    <a:pt x="136" y="51"/>
                  </a:lnTo>
                  <a:lnTo>
                    <a:pt x="131" y="49"/>
                  </a:lnTo>
                  <a:lnTo>
                    <a:pt x="130" y="49"/>
                  </a:lnTo>
                  <a:lnTo>
                    <a:pt x="130" y="49"/>
                  </a:lnTo>
                  <a:lnTo>
                    <a:pt x="126" y="56"/>
                  </a:lnTo>
                  <a:lnTo>
                    <a:pt x="126" y="56"/>
                  </a:lnTo>
                  <a:lnTo>
                    <a:pt x="128" y="60"/>
                  </a:lnTo>
                  <a:lnTo>
                    <a:pt x="130" y="62"/>
                  </a:lnTo>
                  <a:lnTo>
                    <a:pt x="131" y="67"/>
                  </a:lnTo>
                  <a:lnTo>
                    <a:pt x="131" y="67"/>
                  </a:lnTo>
                  <a:lnTo>
                    <a:pt x="131" y="71"/>
                  </a:lnTo>
                  <a:lnTo>
                    <a:pt x="128" y="74"/>
                  </a:lnTo>
                  <a:lnTo>
                    <a:pt x="126" y="77"/>
                  </a:lnTo>
                  <a:lnTo>
                    <a:pt x="126" y="77"/>
                  </a:lnTo>
                  <a:lnTo>
                    <a:pt x="131" y="85"/>
                  </a:lnTo>
                  <a:lnTo>
                    <a:pt x="131" y="85"/>
                  </a:lnTo>
                  <a:lnTo>
                    <a:pt x="135" y="83"/>
                  </a:lnTo>
                  <a:lnTo>
                    <a:pt x="144" y="79"/>
                  </a:lnTo>
                  <a:lnTo>
                    <a:pt x="144" y="79"/>
                  </a:lnTo>
                  <a:lnTo>
                    <a:pt x="154" y="79"/>
                  </a:lnTo>
                  <a:close/>
                  <a:moveTo>
                    <a:pt x="261" y="79"/>
                  </a:moveTo>
                  <a:lnTo>
                    <a:pt x="291" y="40"/>
                  </a:lnTo>
                  <a:lnTo>
                    <a:pt x="291" y="40"/>
                  </a:lnTo>
                  <a:lnTo>
                    <a:pt x="289" y="39"/>
                  </a:lnTo>
                  <a:lnTo>
                    <a:pt x="286" y="40"/>
                  </a:lnTo>
                  <a:lnTo>
                    <a:pt x="283" y="42"/>
                  </a:lnTo>
                  <a:lnTo>
                    <a:pt x="283" y="42"/>
                  </a:lnTo>
                  <a:lnTo>
                    <a:pt x="280" y="43"/>
                  </a:lnTo>
                  <a:lnTo>
                    <a:pt x="279" y="46"/>
                  </a:lnTo>
                  <a:lnTo>
                    <a:pt x="279" y="50"/>
                  </a:lnTo>
                  <a:lnTo>
                    <a:pt x="279" y="50"/>
                  </a:lnTo>
                  <a:lnTo>
                    <a:pt x="277" y="48"/>
                  </a:lnTo>
                  <a:lnTo>
                    <a:pt x="275" y="46"/>
                  </a:lnTo>
                  <a:lnTo>
                    <a:pt x="270" y="46"/>
                  </a:lnTo>
                  <a:lnTo>
                    <a:pt x="267" y="46"/>
                  </a:lnTo>
                  <a:lnTo>
                    <a:pt x="265" y="48"/>
                  </a:lnTo>
                  <a:lnTo>
                    <a:pt x="265" y="48"/>
                  </a:lnTo>
                  <a:lnTo>
                    <a:pt x="268" y="54"/>
                  </a:lnTo>
                  <a:lnTo>
                    <a:pt x="268" y="57"/>
                  </a:lnTo>
                  <a:lnTo>
                    <a:pt x="265" y="60"/>
                  </a:lnTo>
                  <a:lnTo>
                    <a:pt x="263" y="60"/>
                  </a:lnTo>
                  <a:lnTo>
                    <a:pt x="263" y="60"/>
                  </a:lnTo>
                  <a:lnTo>
                    <a:pt x="259" y="59"/>
                  </a:lnTo>
                  <a:lnTo>
                    <a:pt x="258" y="56"/>
                  </a:lnTo>
                  <a:lnTo>
                    <a:pt x="258" y="52"/>
                  </a:lnTo>
                  <a:lnTo>
                    <a:pt x="258" y="52"/>
                  </a:lnTo>
                  <a:lnTo>
                    <a:pt x="254" y="55"/>
                  </a:lnTo>
                  <a:lnTo>
                    <a:pt x="252" y="55"/>
                  </a:lnTo>
                  <a:lnTo>
                    <a:pt x="248" y="52"/>
                  </a:lnTo>
                  <a:lnTo>
                    <a:pt x="248" y="52"/>
                  </a:lnTo>
                  <a:lnTo>
                    <a:pt x="247" y="50"/>
                  </a:lnTo>
                  <a:lnTo>
                    <a:pt x="250" y="46"/>
                  </a:lnTo>
                  <a:lnTo>
                    <a:pt x="253" y="45"/>
                  </a:lnTo>
                  <a:lnTo>
                    <a:pt x="259" y="44"/>
                  </a:lnTo>
                  <a:lnTo>
                    <a:pt x="259" y="44"/>
                  </a:lnTo>
                  <a:lnTo>
                    <a:pt x="258" y="40"/>
                  </a:lnTo>
                  <a:lnTo>
                    <a:pt x="257" y="38"/>
                  </a:lnTo>
                  <a:lnTo>
                    <a:pt x="254" y="35"/>
                  </a:lnTo>
                  <a:lnTo>
                    <a:pt x="254" y="35"/>
                  </a:lnTo>
                  <a:lnTo>
                    <a:pt x="251" y="34"/>
                  </a:lnTo>
                  <a:lnTo>
                    <a:pt x="248" y="34"/>
                  </a:lnTo>
                  <a:lnTo>
                    <a:pt x="245" y="35"/>
                  </a:lnTo>
                  <a:lnTo>
                    <a:pt x="245" y="35"/>
                  </a:lnTo>
                  <a:lnTo>
                    <a:pt x="247" y="34"/>
                  </a:lnTo>
                  <a:lnTo>
                    <a:pt x="248" y="32"/>
                  </a:lnTo>
                  <a:lnTo>
                    <a:pt x="250" y="29"/>
                  </a:lnTo>
                  <a:lnTo>
                    <a:pt x="250" y="29"/>
                  </a:lnTo>
                  <a:lnTo>
                    <a:pt x="250" y="23"/>
                  </a:lnTo>
                  <a:lnTo>
                    <a:pt x="248" y="21"/>
                  </a:lnTo>
                  <a:lnTo>
                    <a:pt x="246" y="17"/>
                  </a:lnTo>
                  <a:lnTo>
                    <a:pt x="246" y="17"/>
                  </a:lnTo>
                  <a:lnTo>
                    <a:pt x="246" y="17"/>
                  </a:lnTo>
                  <a:lnTo>
                    <a:pt x="246" y="17"/>
                  </a:lnTo>
                  <a:lnTo>
                    <a:pt x="242" y="18"/>
                  </a:lnTo>
                  <a:lnTo>
                    <a:pt x="239" y="20"/>
                  </a:lnTo>
                  <a:lnTo>
                    <a:pt x="235" y="22"/>
                  </a:lnTo>
                  <a:lnTo>
                    <a:pt x="235" y="22"/>
                  </a:lnTo>
                  <a:lnTo>
                    <a:pt x="234" y="26"/>
                  </a:lnTo>
                  <a:lnTo>
                    <a:pt x="234" y="28"/>
                  </a:lnTo>
                  <a:lnTo>
                    <a:pt x="234" y="31"/>
                  </a:lnTo>
                  <a:lnTo>
                    <a:pt x="234" y="31"/>
                  </a:lnTo>
                  <a:lnTo>
                    <a:pt x="231" y="27"/>
                  </a:lnTo>
                  <a:lnTo>
                    <a:pt x="230" y="24"/>
                  </a:lnTo>
                  <a:lnTo>
                    <a:pt x="226" y="23"/>
                  </a:lnTo>
                  <a:lnTo>
                    <a:pt x="226" y="23"/>
                  </a:lnTo>
                  <a:lnTo>
                    <a:pt x="223" y="23"/>
                  </a:lnTo>
                  <a:lnTo>
                    <a:pt x="220" y="24"/>
                  </a:lnTo>
                  <a:lnTo>
                    <a:pt x="218" y="26"/>
                  </a:lnTo>
                  <a:lnTo>
                    <a:pt x="218" y="26"/>
                  </a:lnTo>
                  <a:lnTo>
                    <a:pt x="221" y="31"/>
                  </a:lnTo>
                  <a:lnTo>
                    <a:pt x="221" y="35"/>
                  </a:lnTo>
                  <a:lnTo>
                    <a:pt x="221" y="38"/>
                  </a:lnTo>
                  <a:lnTo>
                    <a:pt x="218" y="39"/>
                  </a:lnTo>
                  <a:lnTo>
                    <a:pt x="218" y="39"/>
                  </a:lnTo>
                  <a:lnTo>
                    <a:pt x="214" y="38"/>
                  </a:lnTo>
                  <a:lnTo>
                    <a:pt x="213" y="35"/>
                  </a:lnTo>
                  <a:lnTo>
                    <a:pt x="212" y="32"/>
                  </a:lnTo>
                  <a:lnTo>
                    <a:pt x="212" y="32"/>
                  </a:lnTo>
                  <a:lnTo>
                    <a:pt x="209" y="34"/>
                  </a:lnTo>
                  <a:lnTo>
                    <a:pt x="207" y="35"/>
                  </a:lnTo>
                  <a:lnTo>
                    <a:pt x="203" y="34"/>
                  </a:lnTo>
                  <a:lnTo>
                    <a:pt x="203" y="34"/>
                  </a:lnTo>
                  <a:lnTo>
                    <a:pt x="201" y="32"/>
                  </a:lnTo>
                  <a:lnTo>
                    <a:pt x="201" y="28"/>
                  </a:lnTo>
                  <a:lnTo>
                    <a:pt x="204" y="26"/>
                  </a:lnTo>
                  <a:lnTo>
                    <a:pt x="210" y="23"/>
                  </a:lnTo>
                  <a:lnTo>
                    <a:pt x="210" y="23"/>
                  </a:lnTo>
                  <a:lnTo>
                    <a:pt x="209" y="22"/>
                  </a:lnTo>
                  <a:lnTo>
                    <a:pt x="208" y="18"/>
                  </a:lnTo>
                  <a:lnTo>
                    <a:pt x="204" y="16"/>
                  </a:lnTo>
                  <a:lnTo>
                    <a:pt x="202" y="15"/>
                  </a:lnTo>
                  <a:lnTo>
                    <a:pt x="199" y="16"/>
                  </a:lnTo>
                  <a:lnTo>
                    <a:pt x="199" y="16"/>
                  </a:lnTo>
                  <a:lnTo>
                    <a:pt x="202" y="12"/>
                  </a:lnTo>
                  <a:lnTo>
                    <a:pt x="203" y="10"/>
                  </a:lnTo>
                  <a:lnTo>
                    <a:pt x="203" y="6"/>
                  </a:lnTo>
                  <a:lnTo>
                    <a:pt x="203" y="6"/>
                  </a:lnTo>
                  <a:lnTo>
                    <a:pt x="202" y="4"/>
                  </a:lnTo>
                  <a:lnTo>
                    <a:pt x="201" y="1"/>
                  </a:lnTo>
                  <a:lnTo>
                    <a:pt x="198" y="0"/>
                  </a:lnTo>
                  <a:lnTo>
                    <a:pt x="190" y="49"/>
                  </a:lnTo>
                  <a:lnTo>
                    <a:pt x="213" y="59"/>
                  </a:lnTo>
                  <a:lnTo>
                    <a:pt x="213" y="59"/>
                  </a:lnTo>
                  <a:lnTo>
                    <a:pt x="220" y="55"/>
                  </a:lnTo>
                  <a:lnTo>
                    <a:pt x="220" y="55"/>
                  </a:lnTo>
                  <a:lnTo>
                    <a:pt x="224" y="52"/>
                  </a:lnTo>
                  <a:lnTo>
                    <a:pt x="229" y="52"/>
                  </a:lnTo>
                  <a:lnTo>
                    <a:pt x="234" y="54"/>
                  </a:lnTo>
                  <a:lnTo>
                    <a:pt x="237" y="55"/>
                  </a:lnTo>
                  <a:lnTo>
                    <a:pt x="237" y="55"/>
                  </a:lnTo>
                  <a:lnTo>
                    <a:pt x="242" y="57"/>
                  </a:lnTo>
                  <a:lnTo>
                    <a:pt x="245" y="60"/>
                  </a:lnTo>
                  <a:lnTo>
                    <a:pt x="246" y="63"/>
                  </a:lnTo>
                  <a:lnTo>
                    <a:pt x="246" y="66"/>
                  </a:lnTo>
                  <a:lnTo>
                    <a:pt x="246" y="66"/>
                  </a:lnTo>
                  <a:lnTo>
                    <a:pt x="246" y="70"/>
                  </a:lnTo>
                  <a:lnTo>
                    <a:pt x="243" y="73"/>
                  </a:lnTo>
                  <a:lnTo>
                    <a:pt x="261" y="79"/>
                  </a:lnTo>
                  <a:close/>
                  <a:moveTo>
                    <a:pt x="373" y="73"/>
                  </a:moveTo>
                  <a:lnTo>
                    <a:pt x="393" y="65"/>
                  </a:lnTo>
                  <a:lnTo>
                    <a:pt x="373" y="56"/>
                  </a:lnTo>
                  <a:lnTo>
                    <a:pt x="373" y="56"/>
                  </a:lnTo>
                  <a:lnTo>
                    <a:pt x="340" y="56"/>
                  </a:lnTo>
                  <a:lnTo>
                    <a:pt x="288" y="55"/>
                  </a:lnTo>
                  <a:lnTo>
                    <a:pt x="272" y="76"/>
                  </a:lnTo>
                  <a:lnTo>
                    <a:pt x="272" y="76"/>
                  </a:lnTo>
                  <a:lnTo>
                    <a:pt x="373" y="73"/>
                  </a:lnTo>
                  <a:close/>
                  <a:moveTo>
                    <a:pt x="347" y="178"/>
                  </a:moveTo>
                  <a:lnTo>
                    <a:pt x="347" y="178"/>
                  </a:lnTo>
                  <a:lnTo>
                    <a:pt x="336" y="172"/>
                  </a:lnTo>
                  <a:lnTo>
                    <a:pt x="328" y="167"/>
                  </a:lnTo>
                  <a:lnTo>
                    <a:pt x="319" y="161"/>
                  </a:lnTo>
                  <a:lnTo>
                    <a:pt x="313" y="154"/>
                  </a:lnTo>
                  <a:lnTo>
                    <a:pt x="313" y="154"/>
                  </a:lnTo>
                  <a:lnTo>
                    <a:pt x="311" y="149"/>
                  </a:lnTo>
                  <a:lnTo>
                    <a:pt x="311" y="143"/>
                  </a:lnTo>
                  <a:lnTo>
                    <a:pt x="311" y="138"/>
                  </a:lnTo>
                  <a:lnTo>
                    <a:pt x="311" y="132"/>
                  </a:lnTo>
                  <a:lnTo>
                    <a:pt x="313" y="126"/>
                  </a:lnTo>
                  <a:lnTo>
                    <a:pt x="316" y="121"/>
                  </a:lnTo>
                  <a:lnTo>
                    <a:pt x="321" y="116"/>
                  </a:lnTo>
                  <a:lnTo>
                    <a:pt x="325" y="112"/>
                  </a:lnTo>
                  <a:lnTo>
                    <a:pt x="325" y="112"/>
                  </a:lnTo>
                  <a:lnTo>
                    <a:pt x="328" y="115"/>
                  </a:lnTo>
                  <a:lnTo>
                    <a:pt x="329" y="117"/>
                  </a:lnTo>
                  <a:lnTo>
                    <a:pt x="329" y="120"/>
                  </a:lnTo>
                  <a:lnTo>
                    <a:pt x="329" y="120"/>
                  </a:lnTo>
                  <a:lnTo>
                    <a:pt x="345" y="118"/>
                  </a:lnTo>
                  <a:lnTo>
                    <a:pt x="345" y="118"/>
                  </a:lnTo>
                  <a:lnTo>
                    <a:pt x="345" y="114"/>
                  </a:lnTo>
                  <a:lnTo>
                    <a:pt x="345" y="110"/>
                  </a:lnTo>
                  <a:lnTo>
                    <a:pt x="344" y="107"/>
                  </a:lnTo>
                  <a:lnTo>
                    <a:pt x="344" y="107"/>
                  </a:lnTo>
                  <a:lnTo>
                    <a:pt x="349" y="111"/>
                  </a:lnTo>
                  <a:lnTo>
                    <a:pt x="350" y="115"/>
                  </a:lnTo>
                  <a:lnTo>
                    <a:pt x="351" y="118"/>
                  </a:lnTo>
                  <a:lnTo>
                    <a:pt x="351" y="118"/>
                  </a:lnTo>
                  <a:lnTo>
                    <a:pt x="366" y="120"/>
                  </a:lnTo>
                  <a:lnTo>
                    <a:pt x="366" y="120"/>
                  </a:lnTo>
                  <a:lnTo>
                    <a:pt x="366" y="115"/>
                  </a:lnTo>
                  <a:lnTo>
                    <a:pt x="363" y="110"/>
                  </a:lnTo>
                  <a:lnTo>
                    <a:pt x="363" y="110"/>
                  </a:lnTo>
                  <a:lnTo>
                    <a:pt x="368" y="114"/>
                  </a:lnTo>
                  <a:lnTo>
                    <a:pt x="373" y="116"/>
                  </a:lnTo>
                  <a:lnTo>
                    <a:pt x="377" y="121"/>
                  </a:lnTo>
                  <a:lnTo>
                    <a:pt x="379" y="125"/>
                  </a:lnTo>
                  <a:lnTo>
                    <a:pt x="382" y="133"/>
                  </a:lnTo>
                  <a:lnTo>
                    <a:pt x="383" y="140"/>
                  </a:lnTo>
                  <a:lnTo>
                    <a:pt x="383" y="140"/>
                  </a:lnTo>
                  <a:lnTo>
                    <a:pt x="382" y="149"/>
                  </a:lnTo>
                  <a:lnTo>
                    <a:pt x="379" y="156"/>
                  </a:lnTo>
                  <a:lnTo>
                    <a:pt x="374" y="162"/>
                  </a:lnTo>
                  <a:lnTo>
                    <a:pt x="368" y="167"/>
                  </a:lnTo>
                  <a:lnTo>
                    <a:pt x="368" y="167"/>
                  </a:lnTo>
                  <a:lnTo>
                    <a:pt x="357" y="173"/>
                  </a:lnTo>
                  <a:lnTo>
                    <a:pt x="347" y="178"/>
                  </a:lnTo>
                  <a:close/>
                  <a:moveTo>
                    <a:pt x="333" y="282"/>
                  </a:moveTo>
                  <a:lnTo>
                    <a:pt x="333" y="282"/>
                  </a:lnTo>
                  <a:lnTo>
                    <a:pt x="332" y="281"/>
                  </a:lnTo>
                  <a:lnTo>
                    <a:pt x="332" y="281"/>
                  </a:lnTo>
                  <a:lnTo>
                    <a:pt x="330" y="281"/>
                  </a:lnTo>
                  <a:lnTo>
                    <a:pt x="330" y="281"/>
                  </a:lnTo>
                  <a:lnTo>
                    <a:pt x="333" y="282"/>
                  </a:lnTo>
                  <a:close/>
                  <a:moveTo>
                    <a:pt x="188" y="88"/>
                  </a:moveTo>
                  <a:lnTo>
                    <a:pt x="188" y="88"/>
                  </a:lnTo>
                  <a:lnTo>
                    <a:pt x="187" y="88"/>
                  </a:lnTo>
                  <a:lnTo>
                    <a:pt x="182" y="89"/>
                  </a:lnTo>
                  <a:lnTo>
                    <a:pt x="176" y="89"/>
                  </a:lnTo>
                  <a:lnTo>
                    <a:pt x="176" y="89"/>
                  </a:lnTo>
                  <a:lnTo>
                    <a:pt x="175" y="87"/>
                  </a:lnTo>
                  <a:lnTo>
                    <a:pt x="175" y="82"/>
                  </a:lnTo>
                  <a:lnTo>
                    <a:pt x="175" y="82"/>
                  </a:lnTo>
                  <a:lnTo>
                    <a:pt x="177" y="82"/>
                  </a:lnTo>
                  <a:lnTo>
                    <a:pt x="182" y="83"/>
                  </a:lnTo>
                  <a:lnTo>
                    <a:pt x="186" y="84"/>
                  </a:lnTo>
                  <a:lnTo>
                    <a:pt x="188" y="88"/>
                  </a:lnTo>
                  <a:close/>
                  <a:moveTo>
                    <a:pt x="404" y="242"/>
                  </a:moveTo>
                  <a:lnTo>
                    <a:pt x="404" y="242"/>
                  </a:lnTo>
                  <a:lnTo>
                    <a:pt x="410" y="243"/>
                  </a:lnTo>
                  <a:lnTo>
                    <a:pt x="415" y="242"/>
                  </a:lnTo>
                  <a:lnTo>
                    <a:pt x="415" y="242"/>
                  </a:lnTo>
                  <a:lnTo>
                    <a:pt x="414" y="234"/>
                  </a:lnTo>
                  <a:lnTo>
                    <a:pt x="412" y="223"/>
                  </a:lnTo>
                  <a:lnTo>
                    <a:pt x="412" y="223"/>
                  </a:lnTo>
                  <a:lnTo>
                    <a:pt x="409" y="223"/>
                  </a:lnTo>
                  <a:lnTo>
                    <a:pt x="405" y="223"/>
                  </a:lnTo>
                  <a:lnTo>
                    <a:pt x="401" y="222"/>
                  </a:lnTo>
                  <a:lnTo>
                    <a:pt x="396" y="219"/>
                  </a:lnTo>
                  <a:lnTo>
                    <a:pt x="396" y="219"/>
                  </a:lnTo>
                  <a:lnTo>
                    <a:pt x="394" y="214"/>
                  </a:lnTo>
                  <a:lnTo>
                    <a:pt x="394" y="214"/>
                  </a:lnTo>
                  <a:lnTo>
                    <a:pt x="387" y="204"/>
                  </a:lnTo>
                  <a:lnTo>
                    <a:pt x="378" y="197"/>
                  </a:lnTo>
                  <a:lnTo>
                    <a:pt x="369" y="190"/>
                  </a:lnTo>
                  <a:lnTo>
                    <a:pt x="362" y="186"/>
                  </a:lnTo>
                  <a:lnTo>
                    <a:pt x="362" y="186"/>
                  </a:lnTo>
                  <a:lnTo>
                    <a:pt x="374" y="178"/>
                  </a:lnTo>
                  <a:lnTo>
                    <a:pt x="383" y="171"/>
                  </a:lnTo>
                  <a:lnTo>
                    <a:pt x="389" y="165"/>
                  </a:lnTo>
                  <a:lnTo>
                    <a:pt x="392" y="160"/>
                  </a:lnTo>
                  <a:lnTo>
                    <a:pt x="392" y="160"/>
                  </a:lnTo>
                  <a:lnTo>
                    <a:pt x="394" y="155"/>
                  </a:lnTo>
                  <a:lnTo>
                    <a:pt x="396" y="148"/>
                  </a:lnTo>
                  <a:lnTo>
                    <a:pt x="396" y="140"/>
                  </a:lnTo>
                  <a:lnTo>
                    <a:pt x="396" y="132"/>
                  </a:lnTo>
                  <a:lnTo>
                    <a:pt x="394" y="123"/>
                  </a:lnTo>
                  <a:lnTo>
                    <a:pt x="390" y="115"/>
                  </a:lnTo>
                  <a:lnTo>
                    <a:pt x="384" y="107"/>
                  </a:lnTo>
                  <a:lnTo>
                    <a:pt x="379" y="104"/>
                  </a:lnTo>
                  <a:lnTo>
                    <a:pt x="374" y="100"/>
                  </a:lnTo>
                  <a:lnTo>
                    <a:pt x="374" y="100"/>
                  </a:lnTo>
                  <a:lnTo>
                    <a:pt x="367" y="96"/>
                  </a:lnTo>
                  <a:lnTo>
                    <a:pt x="358" y="94"/>
                  </a:lnTo>
                  <a:lnTo>
                    <a:pt x="351" y="93"/>
                  </a:lnTo>
                  <a:lnTo>
                    <a:pt x="344" y="93"/>
                  </a:lnTo>
                  <a:lnTo>
                    <a:pt x="332" y="95"/>
                  </a:lnTo>
                  <a:lnTo>
                    <a:pt x="322" y="98"/>
                  </a:lnTo>
                  <a:lnTo>
                    <a:pt x="322" y="98"/>
                  </a:lnTo>
                  <a:lnTo>
                    <a:pt x="316" y="101"/>
                  </a:lnTo>
                  <a:lnTo>
                    <a:pt x="310" y="106"/>
                  </a:lnTo>
                  <a:lnTo>
                    <a:pt x="305" y="111"/>
                  </a:lnTo>
                  <a:lnTo>
                    <a:pt x="301" y="117"/>
                  </a:lnTo>
                  <a:lnTo>
                    <a:pt x="299" y="125"/>
                  </a:lnTo>
                  <a:lnTo>
                    <a:pt x="296" y="132"/>
                  </a:lnTo>
                  <a:lnTo>
                    <a:pt x="296" y="139"/>
                  </a:lnTo>
                  <a:lnTo>
                    <a:pt x="296" y="149"/>
                  </a:lnTo>
                  <a:lnTo>
                    <a:pt x="296" y="149"/>
                  </a:lnTo>
                  <a:lnTo>
                    <a:pt x="299" y="155"/>
                  </a:lnTo>
                  <a:lnTo>
                    <a:pt x="301" y="161"/>
                  </a:lnTo>
                  <a:lnTo>
                    <a:pt x="305" y="167"/>
                  </a:lnTo>
                  <a:lnTo>
                    <a:pt x="308" y="171"/>
                  </a:lnTo>
                  <a:lnTo>
                    <a:pt x="319" y="178"/>
                  </a:lnTo>
                  <a:lnTo>
                    <a:pt x="332" y="186"/>
                  </a:lnTo>
                  <a:lnTo>
                    <a:pt x="332" y="186"/>
                  </a:lnTo>
                  <a:lnTo>
                    <a:pt x="322" y="190"/>
                  </a:lnTo>
                  <a:lnTo>
                    <a:pt x="314" y="198"/>
                  </a:lnTo>
                  <a:lnTo>
                    <a:pt x="312" y="201"/>
                  </a:lnTo>
                  <a:lnTo>
                    <a:pt x="311" y="206"/>
                  </a:lnTo>
                  <a:lnTo>
                    <a:pt x="310" y="211"/>
                  </a:lnTo>
                  <a:lnTo>
                    <a:pt x="308" y="217"/>
                  </a:lnTo>
                  <a:lnTo>
                    <a:pt x="308" y="217"/>
                  </a:lnTo>
                  <a:lnTo>
                    <a:pt x="310" y="225"/>
                  </a:lnTo>
                  <a:lnTo>
                    <a:pt x="312" y="233"/>
                  </a:lnTo>
                  <a:lnTo>
                    <a:pt x="313" y="243"/>
                  </a:lnTo>
                  <a:lnTo>
                    <a:pt x="313" y="249"/>
                  </a:lnTo>
                  <a:lnTo>
                    <a:pt x="312" y="255"/>
                  </a:lnTo>
                  <a:lnTo>
                    <a:pt x="312" y="255"/>
                  </a:lnTo>
                  <a:lnTo>
                    <a:pt x="313" y="255"/>
                  </a:lnTo>
                  <a:lnTo>
                    <a:pt x="318" y="254"/>
                  </a:lnTo>
                  <a:lnTo>
                    <a:pt x="324" y="249"/>
                  </a:lnTo>
                  <a:lnTo>
                    <a:pt x="324" y="249"/>
                  </a:lnTo>
                  <a:lnTo>
                    <a:pt x="327" y="242"/>
                  </a:lnTo>
                  <a:lnTo>
                    <a:pt x="328" y="234"/>
                  </a:lnTo>
                  <a:lnTo>
                    <a:pt x="328" y="226"/>
                  </a:lnTo>
                  <a:lnTo>
                    <a:pt x="328" y="226"/>
                  </a:lnTo>
                  <a:lnTo>
                    <a:pt x="330" y="230"/>
                  </a:lnTo>
                  <a:lnTo>
                    <a:pt x="332" y="236"/>
                  </a:lnTo>
                  <a:lnTo>
                    <a:pt x="332" y="240"/>
                  </a:lnTo>
                  <a:lnTo>
                    <a:pt x="330" y="245"/>
                  </a:lnTo>
                  <a:lnTo>
                    <a:pt x="330" y="245"/>
                  </a:lnTo>
                  <a:lnTo>
                    <a:pt x="335" y="243"/>
                  </a:lnTo>
                  <a:lnTo>
                    <a:pt x="338" y="240"/>
                  </a:lnTo>
                  <a:lnTo>
                    <a:pt x="340" y="238"/>
                  </a:lnTo>
                  <a:lnTo>
                    <a:pt x="340" y="238"/>
                  </a:lnTo>
                  <a:lnTo>
                    <a:pt x="341" y="230"/>
                  </a:lnTo>
                  <a:lnTo>
                    <a:pt x="341" y="221"/>
                  </a:lnTo>
                  <a:lnTo>
                    <a:pt x="339" y="215"/>
                  </a:lnTo>
                  <a:lnTo>
                    <a:pt x="338" y="210"/>
                  </a:lnTo>
                  <a:lnTo>
                    <a:pt x="338" y="210"/>
                  </a:lnTo>
                  <a:lnTo>
                    <a:pt x="336" y="205"/>
                  </a:lnTo>
                  <a:lnTo>
                    <a:pt x="338" y="200"/>
                  </a:lnTo>
                  <a:lnTo>
                    <a:pt x="341" y="195"/>
                  </a:lnTo>
                  <a:lnTo>
                    <a:pt x="345" y="193"/>
                  </a:lnTo>
                  <a:lnTo>
                    <a:pt x="345" y="193"/>
                  </a:lnTo>
                  <a:lnTo>
                    <a:pt x="357" y="199"/>
                  </a:lnTo>
                  <a:lnTo>
                    <a:pt x="357" y="199"/>
                  </a:lnTo>
                  <a:lnTo>
                    <a:pt x="362" y="203"/>
                  </a:lnTo>
                  <a:lnTo>
                    <a:pt x="369" y="209"/>
                  </a:lnTo>
                  <a:lnTo>
                    <a:pt x="377" y="217"/>
                  </a:lnTo>
                  <a:lnTo>
                    <a:pt x="381" y="222"/>
                  </a:lnTo>
                  <a:lnTo>
                    <a:pt x="383" y="228"/>
                  </a:lnTo>
                  <a:lnTo>
                    <a:pt x="383" y="228"/>
                  </a:lnTo>
                  <a:lnTo>
                    <a:pt x="387" y="236"/>
                  </a:lnTo>
                  <a:lnTo>
                    <a:pt x="388" y="243"/>
                  </a:lnTo>
                  <a:lnTo>
                    <a:pt x="388" y="249"/>
                  </a:lnTo>
                  <a:lnTo>
                    <a:pt x="388" y="255"/>
                  </a:lnTo>
                  <a:lnTo>
                    <a:pt x="385" y="264"/>
                  </a:lnTo>
                  <a:lnTo>
                    <a:pt x="383" y="269"/>
                  </a:lnTo>
                  <a:lnTo>
                    <a:pt x="383" y="269"/>
                  </a:lnTo>
                  <a:lnTo>
                    <a:pt x="378" y="275"/>
                  </a:lnTo>
                  <a:lnTo>
                    <a:pt x="373" y="281"/>
                  </a:lnTo>
                  <a:lnTo>
                    <a:pt x="366" y="284"/>
                  </a:lnTo>
                  <a:lnTo>
                    <a:pt x="357" y="286"/>
                  </a:lnTo>
                  <a:lnTo>
                    <a:pt x="357" y="286"/>
                  </a:lnTo>
                  <a:lnTo>
                    <a:pt x="356" y="286"/>
                  </a:lnTo>
                  <a:lnTo>
                    <a:pt x="356" y="286"/>
                  </a:lnTo>
                  <a:lnTo>
                    <a:pt x="346" y="286"/>
                  </a:lnTo>
                  <a:lnTo>
                    <a:pt x="346" y="286"/>
                  </a:lnTo>
                  <a:lnTo>
                    <a:pt x="338" y="283"/>
                  </a:lnTo>
                  <a:lnTo>
                    <a:pt x="338" y="283"/>
                  </a:lnTo>
                  <a:lnTo>
                    <a:pt x="330" y="281"/>
                  </a:lnTo>
                  <a:lnTo>
                    <a:pt x="330" y="281"/>
                  </a:lnTo>
                  <a:lnTo>
                    <a:pt x="323" y="277"/>
                  </a:lnTo>
                  <a:lnTo>
                    <a:pt x="312" y="270"/>
                  </a:lnTo>
                  <a:lnTo>
                    <a:pt x="300" y="261"/>
                  </a:lnTo>
                  <a:lnTo>
                    <a:pt x="288" y="249"/>
                  </a:lnTo>
                  <a:lnTo>
                    <a:pt x="288" y="249"/>
                  </a:lnTo>
                  <a:lnTo>
                    <a:pt x="272" y="230"/>
                  </a:lnTo>
                  <a:lnTo>
                    <a:pt x="261" y="216"/>
                  </a:lnTo>
                  <a:lnTo>
                    <a:pt x="261" y="216"/>
                  </a:lnTo>
                  <a:lnTo>
                    <a:pt x="267" y="219"/>
                  </a:lnTo>
                  <a:lnTo>
                    <a:pt x="272" y="219"/>
                  </a:lnTo>
                  <a:lnTo>
                    <a:pt x="278" y="219"/>
                  </a:lnTo>
                  <a:lnTo>
                    <a:pt x="278" y="219"/>
                  </a:lnTo>
                  <a:lnTo>
                    <a:pt x="279" y="208"/>
                  </a:lnTo>
                  <a:lnTo>
                    <a:pt x="279" y="197"/>
                  </a:lnTo>
                  <a:lnTo>
                    <a:pt x="279" y="197"/>
                  </a:lnTo>
                  <a:lnTo>
                    <a:pt x="279" y="187"/>
                  </a:lnTo>
                  <a:lnTo>
                    <a:pt x="279" y="187"/>
                  </a:lnTo>
                  <a:lnTo>
                    <a:pt x="275" y="187"/>
                  </a:lnTo>
                  <a:lnTo>
                    <a:pt x="267" y="184"/>
                  </a:lnTo>
                  <a:lnTo>
                    <a:pt x="263" y="183"/>
                  </a:lnTo>
                  <a:lnTo>
                    <a:pt x="258" y="181"/>
                  </a:lnTo>
                  <a:lnTo>
                    <a:pt x="254" y="178"/>
                  </a:lnTo>
                  <a:lnTo>
                    <a:pt x="252" y="175"/>
                  </a:lnTo>
                  <a:lnTo>
                    <a:pt x="252" y="175"/>
                  </a:lnTo>
                  <a:lnTo>
                    <a:pt x="256" y="176"/>
                  </a:lnTo>
                  <a:lnTo>
                    <a:pt x="259" y="177"/>
                  </a:lnTo>
                  <a:lnTo>
                    <a:pt x="264" y="178"/>
                  </a:lnTo>
                  <a:lnTo>
                    <a:pt x="264" y="178"/>
                  </a:lnTo>
                  <a:lnTo>
                    <a:pt x="275" y="177"/>
                  </a:lnTo>
                  <a:lnTo>
                    <a:pt x="280" y="177"/>
                  </a:lnTo>
                  <a:lnTo>
                    <a:pt x="280" y="177"/>
                  </a:lnTo>
                  <a:lnTo>
                    <a:pt x="281" y="166"/>
                  </a:lnTo>
                  <a:lnTo>
                    <a:pt x="281" y="156"/>
                  </a:lnTo>
                  <a:lnTo>
                    <a:pt x="281" y="156"/>
                  </a:lnTo>
                  <a:lnTo>
                    <a:pt x="281" y="146"/>
                  </a:lnTo>
                  <a:lnTo>
                    <a:pt x="281" y="146"/>
                  </a:lnTo>
                  <a:lnTo>
                    <a:pt x="274" y="146"/>
                  </a:lnTo>
                  <a:lnTo>
                    <a:pt x="265" y="145"/>
                  </a:lnTo>
                  <a:lnTo>
                    <a:pt x="265" y="145"/>
                  </a:lnTo>
                  <a:lnTo>
                    <a:pt x="257" y="142"/>
                  </a:lnTo>
                  <a:lnTo>
                    <a:pt x="253" y="139"/>
                  </a:lnTo>
                  <a:lnTo>
                    <a:pt x="251" y="136"/>
                  </a:lnTo>
                  <a:lnTo>
                    <a:pt x="251" y="136"/>
                  </a:lnTo>
                  <a:lnTo>
                    <a:pt x="254" y="137"/>
                  </a:lnTo>
                  <a:lnTo>
                    <a:pt x="264" y="139"/>
                  </a:lnTo>
                  <a:lnTo>
                    <a:pt x="264" y="139"/>
                  </a:lnTo>
                  <a:lnTo>
                    <a:pt x="270" y="139"/>
                  </a:lnTo>
                  <a:lnTo>
                    <a:pt x="277" y="138"/>
                  </a:lnTo>
                  <a:lnTo>
                    <a:pt x="281" y="138"/>
                  </a:lnTo>
                  <a:lnTo>
                    <a:pt x="283" y="137"/>
                  </a:lnTo>
                  <a:lnTo>
                    <a:pt x="283" y="137"/>
                  </a:lnTo>
                  <a:lnTo>
                    <a:pt x="283" y="117"/>
                  </a:lnTo>
                  <a:lnTo>
                    <a:pt x="283" y="117"/>
                  </a:lnTo>
                  <a:lnTo>
                    <a:pt x="284" y="112"/>
                  </a:lnTo>
                  <a:lnTo>
                    <a:pt x="284" y="106"/>
                  </a:lnTo>
                  <a:lnTo>
                    <a:pt x="284" y="106"/>
                  </a:lnTo>
                  <a:lnTo>
                    <a:pt x="280" y="106"/>
                  </a:lnTo>
                  <a:lnTo>
                    <a:pt x="273" y="105"/>
                  </a:lnTo>
                  <a:lnTo>
                    <a:pt x="264" y="101"/>
                  </a:lnTo>
                  <a:lnTo>
                    <a:pt x="261" y="99"/>
                  </a:lnTo>
                  <a:lnTo>
                    <a:pt x="256" y="95"/>
                  </a:lnTo>
                  <a:lnTo>
                    <a:pt x="256" y="95"/>
                  </a:lnTo>
                  <a:lnTo>
                    <a:pt x="254" y="93"/>
                  </a:lnTo>
                  <a:lnTo>
                    <a:pt x="254" y="90"/>
                  </a:lnTo>
                  <a:lnTo>
                    <a:pt x="256" y="85"/>
                  </a:lnTo>
                  <a:lnTo>
                    <a:pt x="256" y="85"/>
                  </a:lnTo>
                  <a:lnTo>
                    <a:pt x="234" y="76"/>
                  </a:lnTo>
                  <a:lnTo>
                    <a:pt x="234" y="76"/>
                  </a:lnTo>
                  <a:lnTo>
                    <a:pt x="236" y="73"/>
                  </a:lnTo>
                  <a:lnTo>
                    <a:pt x="239" y="70"/>
                  </a:lnTo>
                  <a:lnTo>
                    <a:pt x="239" y="67"/>
                  </a:lnTo>
                  <a:lnTo>
                    <a:pt x="239" y="67"/>
                  </a:lnTo>
                  <a:lnTo>
                    <a:pt x="237" y="63"/>
                  </a:lnTo>
                  <a:lnTo>
                    <a:pt x="234" y="61"/>
                  </a:lnTo>
                  <a:lnTo>
                    <a:pt x="230" y="60"/>
                  </a:lnTo>
                  <a:lnTo>
                    <a:pt x="225" y="60"/>
                  </a:lnTo>
                  <a:lnTo>
                    <a:pt x="225" y="60"/>
                  </a:lnTo>
                  <a:lnTo>
                    <a:pt x="220" y="61"/>
                  </a:lnTo>
                  <a:lnTo>
                    <a:pt x="218" y="63"/>
                  </a:lnTo>
                  <a:lnTo>
                    <a:pt x="214" y="67"/>
                  </a:lnTo>
                  <a:lnTo>
                    <a:pt x="187" y="55"/>
                  </a:lnTo>
                  <a:lnTo>
                    <a:pt x="165" y="77"/>
                  </a:lnTo>
                  <a:lnTo>
                    <a:pt x="165" y="77"/>
                  </a:lnTo>
                  <a:lnTo>
                    <a:pt x="164" y="78"/>
                  </a:lnTo>
                  <a:lnTo>
                    <a:pt x="164" y="81"/>
                  </a:lnTo>
                  <a:lnTo>
                    <a:pt x="164" y="83"/>
                  </a:lnTo>
                  <a:lnTo>
                    <a:pt x="164" y="83"/>
                  </a:lnTo>
                  <a:lnTo>
                    <a:pt x="164" y="84"/>
                  </a:lnTo>
                  <a:lnTo>
                    <a:pt x="163" y="85"/>
                  </a:lnTo>
                  <a:lnTo>
                    <a:pt x="163" y="85"/>
                  </a:lnTo>
                  <a:lnTo>
                    <a:pt x="157" y="93"/>
                  </a:lnTo>
                  <a:lnTo>
                    <a:pt x="157" y="93"/>
                  </a:lnTo>
                  <a:lnTo>
                    <a:pt x="153" y="99"/>
                  </a:lnTo>
                  <a:lnTo>
                    <a:pt x="153" y="99"/>
                  </a:lnTo>
                  <a:lnTo>
                    <a:pt x="150" y="104"/>
                  </a:lnTo>
                  <a:lnTo>
                    <a:pt x="149" y="107"/>
                  </a:lnTo>
                  <a:lnTo>
                    <a:pt x="149" y="107"/>
                  </a:lnTo>
                  <a:lnTo>
                    <a:pt x="148" y="109"/>
                  </a:lnTo>
                  <a:lnTo>
                    <a:pt x="148" y="111"/>
                  </a:lnTo>
                  <a:lnTo>
                    <a:pt x="150" y="116"/>
                  </a:lnTo>
                  <a:lnTo>
                    <a:pt x="157" y="121"/>
                  </a:lnTo>
                  <a:lnTo>
                    <a:pt x="157" y="122"/>
                  </a:lnTo>
                  <a:lnTo>
                    <a:pt x="157" y="122"/>
                  </a:lnTo>
                  <a:lnTo>
                    <a:pt x="158" y="121"/>
                  </a:lnTo>
                  <a:lnTo>
                    <a:pt x="159" y="121"/>
                  </a:lnTo>
                  <a:lnTo>
                    <a:pt x="159" y="121"/>
                  </a:lnTo>
                  <a:lnTo>
                    <a:pt x="163" y="125"/>
                  </a:lnTo>
                  <a:lnTo>
                    <a:pt x="163" y="125"/>
                  </a:lnTo>
                  <a:lnTo>
                    <a:pt x="164" y="122"/>
                  </a:lnTo>
                  <a:lnTo>
                    <a:pt x="166" y="118"/>
                  </a:lnTo>
                  <a:lnTo>
                    <a:pt x="166" y="118"/>
                  </a:lnTo>
                  <a:lnTo>
                    <a:pt x="170" y="114"/>
                  </a:lnTo>
                  <a:lnTo>
                    <a:pt x="175" y="110"/>
                  </a:lnTo>
                  <a:lnTo>
                    <a:pt x="175" y="110"/>
                  </a:lnTo>
                  <a:lnTo>
                    <a:pt x="180" y="107"/>
                  </a:lnTo>
                  <a:lnTo>
                    <a:pt x="185" y="107"/>
                  </a:lnTo>
                  <a:lnTo>
                    <a:pt x="185" y="107"/>
                  </a:lnTo>
                  <a:lnTo>
                    <a:pt x="190" y="107"/>
                  </a:lnTo>
                  <a:lnTo>
                    <a:pt x="193" y="110"/>
                  </a:lnTo>
                  <a:lnTo>
                    <a:pt x="193" y="110"/>
                  </a:lnTo>
                  <a:lnTo>
                    <a:pt x="196" y="114"/>
                  </a:lnTo>
                  <a:lnTo>
                    <a:pt x="197" y="118"/>
                  </a:lnTo>
                  <a:lnTo>
                    <a:pt x="197" y="123"/>
                  </a:lnTo>
                  <a:lnTo>
                    <a:pt x="197" y="127"/>
                  </a:lnTo>
                  <a:lnTo>
                    <a:pt x="197" y="127"/>
                  </a:lnTo>
                  <a:lnTo>
                    <a:pt x="195" y="125"/>
                  </a:lnTo>
                  <a:lnTo>
                    <a:pt x="195" y="125"/>
                  </a:lnTo>
                  <a:lnTo>
                    <a:pt x="191" y="123"/>
                  </a:lnTo>
                  <a:lnTo>
                    <a:pt x="185" y="122"/>
                  </a:lnTo>
                  <a:lnTo>
                    <a:pt x="177" y="122"/>
                  </a:lnTo>
                  <a:lnTo>
                    <a:pt x="170" y="123"/>
                  </a:lnTo>
                  <a:lnTo>
                    <a:pt x="170" y="123"/>
                  </a:lnTo>
                  <a:lnTo>
                    <a:pt x="162" y="127"/>
                  </a:lnTo>
                  <a:lnTo>
                    <a:pt x="147" y="132"/>
                  </a:lnTo>
                  <a:lnTo>
                    <a:pt x="147" y="132"/>
                  </a:lnTo>
                  <a:lnTo>
                    <a:pt x="143" y="133"/>
                  </a:lnTo>
                  <a:lnTo>
                    <a:pt x="139" y="133"/>
                  </a:lnTo>
                  <a:lnTo>
                    <a:pt x="137" y="131"/>
                  </a:lnTo>
                  <a:lnTo>
                    <a:pt x="136" y="128"/>
                  </a:lnTo>
                  <a:lnTo>
                    <a:pt x="136" y="128"/>
                  </a:lnTo>
                  <a:lnTo>
                    <a:pt x="136" y="125"/>
                  </a:lnTo>
                  <a:lnTo>
                    <a:pt x="136" y="122"/>
                  </a:lnTo>
                  <a:lnTo>
                    <a:pt x="137" y="120"/>
                  </a:lnTo>
                  <a:lnTo>
                    <a:pt x="137" y="120"/>
                  </a:lnTo>
                  <a:lnTo>
                    <a:pt x="133" y="122"/>
                  </a:lnTo>
                  <a:lnTo>
                    <a:pt x="130" y="125"/>
                  </a:lnTo>
                  <a:lnTo>
                    <a:pt x="127" y="128"/>
                  </a:lnTo>
                  <a:lnTo>
                    <a:pt x="127" y="128"/>
                  </a:lnTo>
                  <a:lnTo>
                    <a:pt x="127" y="133"/>
                  </a:lnTo>
                  <a:lnTo>
                    <a:pt x="128" y="138"/>
                  </a:lnTo>
                  <a:lnTo>
                    <a:pt x="131" y="140"/>
                  </a:lnTo>
                  <a:lnTo>
                    <a:pt x="135" y="143"/>
                  </a:lnTo>
                  <a:lnTo>
                    <a:pt x="135" y="143"/>
                  </a:lnTo>
                  <a:lnTo>
                    <a:pt x="139" y="143"/>
                  </a:lnTo>
                  <a:lnTo>
                    <a:pt x="146" y="142"/>
                  </a:lnTo>
                  <a:lnTo>
                    <a:pt x="157" y="137"/>
                  </a:lnTo>
                  <a:lnTo>
                    <a:pt x="157" y="137"/>
                  </a:lnTo>
                  <a:lnTo>
                    <a:pt x="168" y="131"/>
                  </a:lnTo>
                  <a:lnTo>
                    <a:pt x="168" y="131"/>
                  </a:lnTo>
                  <a:lnTo>
                    <a:pt x="173" y="129"/>
                  </a:lnTo>
                  <a:lnTo>
                    <a:pt x="176" y="128"/>
                  </a:lnTo>
                  <a:lnTo>
                    <a:pt x="181" y="129"/>
                  </a:lnTo>
                  <a:lnTo>
                    <a:pt x="186" y="131"/>
                  </a:lnTo>
                  <a:lnTo>
                    <a:pt x="186" y="131"/>
                  </a:lnTo>
                  <a:lnTo>
                    <a:pt x="191" y="134"/>
                  </a:lnTo>
                  <a:lnTo>
                    <a:pt x="193" y="136"/>
                  </a:lnTo>
                  <a:lnTo>
                    <a:pt x="193" y="136"/>
                  </a:lnTo>
                  <a:lnTo>
                    <a:pt x="191" y="139"/>
                  </a:lnTo>
                  <a:lnTo>
                    <a:pt x="188" y="142"/>
                  </a:lnTo>
                  <a:lnTo>
                    <a:pt x="184" y="142"/>
                  </a:lnTo>
                  <a:lnTo>
                    <a:pt x="184" y="142"/>
                  </a:lnTo>
                  <a:lnTo>
                    <a:pt x="179" y="142"/>
                  </a:lnTo>
                  <a:lnTo>
                    <a:pt x="175" y="140"/>
                  </a:lnTo>
                  <a:lnTo>
                    <a:pt x="171" y="138"/>
                  </a:lnTo>
                  <a:lnTo>
                    <a:pt x="170" y="136"/>
                  </a:lnTo>
                  <a:lnTo>
                    <a:pt x="170" y="136"/>
                  </a:lnTo>
                  <a:lnTo>
                    <a:pt x="168" y="140"/>
                  </a:lnTo>
                  <a:lnTo>
                    <a:pt x="168" y="140"/>
                  </a:lnTo>
                  <a:lnTo>
                    <a:pt x="166" y="143"/>
                  </a:lnTo>
                  <a:lnTo>
                    <a:pt x="166" y="145"/>
                  </a:lnTo>
                  <a:lnTo>
                    <a:pt x="168" y="146"/>
                  </a:lnTo>
                  <a:lnTo>
                    <a:pt x="166" y="149"/>
                  </a:lnTo>
                  <a:lnTo>
                    <a:pt x="166" y="149"/>
                  </a:lnTo>
                  <a:lnTo>
                    <a:pt x="165" y="150"/>
                  </a:lnTo>
                  <a:lnTo>
                    <a:pt x="164" y="153"/>
                  </a:lnTo>
                  <a:lnTo>
                    <a:pt x="159" y="156"/>
                  </a:lnTo>
                  <a:lnTo>
                    <a:pt x="159" y="156"/>
                  </a:lnTo>
                  <a:lnTo>
                    <a:pt x="152" y="160"/>
                  </a:lnTo>
                  <a:lnTo>
                    <a:pt x="147" y="161"/>
                  </a:lnTo>
                  <a:lnTo>
                    <a:pt x="147" y="161"/>
                  </a:lnTo>
                  <a:lnTo>
                    <a:pt x="152" y="172"/>
                  </a:lnTo>
                  <a:lnTo>
                    <a:pt x="152" y="172"/>
                  </a:lnTo>
                  <a:lnTo>
                    <a:pt x="155" y="179"/>
                  </a:lnTo>
                  <a:lnTo>
                    <a:pt x="158" y="184"/>
                  </a:lnTo>
                  <a:lnTo>
                    <a:pt x="160" y="188"/>
                  </a:lnTo>
                  <a:lnTo>
                    <a:pt x="160" y="188"/>
                  </a:lnTo>
                  <a:lnTo>
                    <a:pt x="165" y="187"/>
                  </a:lnTo>
                  <a:lnTo>
                    <a:pt x="174" y="183"/>
                  </a:lnTo>
                  <a:lnTo>
                    <a:pt x="174" y="183"/>
                  </a:lnTo>
                  <a:lnTo>
                    <a:pt x="180" y="178"/>
                  </a:lnTo>
                  <a:lnTo>
                    <a:pt x="184" y="173"/>
                  </a:lnTo>
                  <a:lnTo>
                    <a:pt x="184" y="173"/>
                  </a:lnTo>
                  <a:lnTo>
                    <a:pt x="179" y="184"/>
                  </a:lnTo>
                  <a:lnTo>
                    <a:pt x="175" y="190"/>
                  </a:lnTo>
                  <a:lnTo>
                    <a:pt x="170" y="195"/>
                  </a:lnTo>
                  <a:lnTo>
                    <a:pt x="166" y="199"/>
                  </a:lnTo>
                  <a:lnTo>
                    <a:pt x="166" y="199"/>
                  </a:lnTo>
                  <a:lnTo>
                    <a:pt x="150" y="210"/>
                  </a:lnTo>
                  <a:lnTo>
                    <a:pt x="128" y="222"/>
                  </a:lnTo>
                  <a:lnTo>
                    <a:pt x="115" y="230"/>
                  </a:lnTo>
                  <a:lnTo>
                    <a:pt x="103" y="234"/>
                  </a:lnTo>
                  <a:lnTo>
                    <a:pt x="89" y="239"/>
                  </a:lnTo>
                  <a:lnTo>
                    <a:pt x="76" y="242"/>
                  </a:lnTo>
                  <a:lnTo>
                    <a:pt x="76" y="242"/>
                  </a:lnTo>
                  <a:lnTo>
                    <a:pt x="72" y="240"/>
                  </a:lnTo>
                  <a:lnTo>
                    <a:pt x="67" y="239"/>
                  </a:lnTo>
                  <a:lnTo>
                    <a:pt x="59" y="233"/>
                  </a:lnTo>
                  <a:lnTo>
                    <a:pt x="50" y="227"/>
                  </a:lnTo>
                  <a:lnTo>
                    <a:pt x="45" y="221"/>
                  </a:lnTo>
                  <a:lnTo>
                    <a:pt x="45" y="221"/>
                  </a:lnTo>
                  <a:lnTo>
                    <a:pt x="44" y="221"/>
                  </a:lnTo>
                  <a:lnTo>
                    <a:pt x="42" y="220"/>
                  </a:lnTo>
                  <a:lnTo>
                    <a:pt x="39" y="221"/>
                  </a:lnTo>
                  <a:lnTo>
                    <a:pt x="35" y="223"/>
                  </a:lnTo>
                  <a:lnTo>
                    <a:pt x="35" y="223"/>
                  </a:lnTo>
                  <a:lnTo>
                    <a:pt x="33" y="223"/>
                  </a:lnTo>
                  <a:lnTo>
                    <a:pt x="28" y="223"/>
                  </a:lnTo>
                  <a:lnTo>
                    <a:pt x="21" y="225"/>
                  </a:lnTo>
                  <a:lnTo>
                    <a:pt x="18" y="227"/>
                  </a:lnTo>
                  <a:lnTo>
                    <a:pt x="16" y="230"/>
                  </a:lnTo>
                  <a:lnTo>
                    <a:pt x="16" y="230"/>
                  </a:lnTo>
                  <a:lnTo>
                    <a:pt x="16" y="231"/>
                  </a:lnTo>
                  <a:lnTo>
                    <a:pt x="20" y="231"/>
                  </a:lnTo>
                  <a:lnTo>
                    <a:pt x="23" y="230"/>
                  </a:lnTo>
                  <a:lnTo>
                    <a:pt x="28" y="231"/>
                  </a:lnTo>
                  <a:lnTo>
                    <a:pt x="28" y="231"/>
                  </a:lnTo>
                  <a:lnTo>
                    <a:pt x="29" y="232"/>
                  </a:lnTo>
                  <a:lnTo>
                    <a:pt x="28" y="233"/>
                  </a:lnTo>
                  <a:lnTo>
                    <a:pt x="27" y="234"/>
                  </a:lnTo>
                  <a:lnTo>
                    <a:pt x="27" y="237"/>
                  </a:lnTo>
                  <a:lnTo>
                    <a:pt x="27" y="237"/>
                  </a:lnTo>
                  <a:lnTo>
                    <a:pt x="27" y="238"/>
                  </a:lnTo>
                  <a:lnTo>
                    <a:pt x="29" y="240"/>
                  </a:lnTo>
                  <a:lnTo>
                    <a:pt x="35" y="243"/>
                  </a:lnTo>
                  <a:lnTo>
                    <a:pt x="48" y="248"/>
                  </a:lnTo>
                  <a:lnTo>
                    <a:pt x="48" y="248"/>
                  </a:lnTo>
                  <a:lnTo>
                    <a:pt x="49" y="249"/>
                  </a:lnTo>
                  <a:lnTo>
                    <a:pt x="49" y="250"/>
                  </a:lnTo>
                  <a:lnTo>
                    <a:pt x="49" y="250"/>
                  </a:lnTo>
                  <a:lnTo>
                    <a:pt x="40" y="249"/>
                  </a:lnTo>
                  <a:lnTo>
                    <a:pt x="34" y="247"/>
                  </a:lnTo>
                  <a:lnTo>
                    <a:pt x="26" y="243"/>
                  </a:lnTo>
                  <a:lnTo>
                    <a:pt x="26" y="243"/>
                  </a:lnTo>
                  <a:lnTo>
                    <a:pt x="20" y="242"/>
                  </a:lnTo>
                  <a:lnTo>
                    <a:pt x="16" y="242"/>
                  </a:lnTo>
                  <a:lnTo>
                    <a:pt x="15" y="244"/>
                  </a:lnTo>
                  <a:lnTo>
                    <a:pt x="13" y="247"/>
                  </a:lnTo>
                  <a:lnTo>
                    <a:pt x="13" y="247"/>
                  </a:lnTo>
                  <a:lnTo>
                    <a:pt x="12" y="248"/>
                  </a:lnTo>
                  <a:lnTo>
                    <a:pt x="11" y="248"/>
                  </a:lnTo>
                  <a:lnTo>
                    <a:pt x="7" y="250"/>
                  </a:lnTo>
                  <a:lnTo>
                    <a:pt x="5" y="251"/>
                  </a:lnTo>
                  <a:lnTo>
                    <a:pt x="2" y="255"/>
                  </a:lnTo>
                  <a:lnTo>
                    <a:pt x="1" y="259"/>
                  </a:lnTo>
                  <a:lnTo>
                    <a:pt x="0" y="265"/>
                  </a:lnTo>
                  <a:lnTo>
                    <a:pt x="0" y="265"/>
                  </a:lnTo>
                  <a:lnTo>
                    <a:pt x="2" y="264"/>
                  </a:lnTo>
                  <a:lnTo>
                    <a:pt x="6" y="260"/>
                  </a:lnTo>
                  <a:lnTo>
                    <a:pt x="10" y="258"/>
                  </a:lnTo>
                  <a:lnTo>
                    <a:pt x="12" y="256"/>
                  </a:lnTo>
                  <a:lnTo>
                    <a:pt x="12" y="258"/>
                  </a:lnTo>
                  <a:lnTo>
                    <a:pt x="12" y="258"/>
                  </a:lnTo>
                  <a:lnTo>
                    <a:pt x="15" y="262"/>
                  </a:lnTo>
                  <a:lnTo>
                    <a:pt x="18" y="265"/>
                  </a:lnTo>
                  <a:lnTo>
                    <a:pt x="23" y="265"/>
                  </a:lnTo>
                  <a:lnTo>
                    <a:pt x="28" y="265"/>
                  </a:lnTo>
                  <a:lnTo>
                    <a:pt x="39" y="264"/>
                  </a:lnTo>
                  <a:lnTo>
                    <a:pt x="44" y="264"/>
                  </a:lnTo>
                  <a:lnTo>
                    <a:pt x="46" y="264"/>
                  </a:lnTo>
                  <a:lnTo>
                    <a:pt x="46" y="264"/>
                  </a:lnTo>
                  <a:lnTo>
                    <a:pt x="46" y="265"/>
                  </a:lnTo>
                  <a:lnTo>
                    <a:pt x="46" y="265"/>
                  </a:lnTo>
                  <a:lnTo>
                    <a:pt x="44" y="266"/>
                  </a:lnTo>
                  <a:lnTo>
                    <a:pt x="35" y="267"/>
                  </a:lnTo>
                  <a:lnTo>
                    <a:pt x="31" y="269"/>
                  </a:lnTo>
                  <a:lnTo>
                    <a:pt x="26" y="271"/>
                  </a:lnTo>
                  <a:lnTo>
                    <a:pt x="24" y="272"/>
                  </a:lnTo>
                  <a:lnTo>
                    <a:pt x="23" y="275"/>
                  </a:lnTo>
                  <a:lnTo>
                    <a:pt x="24" y="276"/>
                  </a:lnTo>
                  <a:lnTo>
                    <a:pt x="24" y="276"/>
                  </a:lnTo>
                  <a:lnTo>
                    <a:pt x="22" y="278"/>
                  </a:lnTo>
                  <a:lnTo>
                    <a:pt x="20" y="283"/>
                  </a:lnTo>
                  <a:lnTo>
                    <a:pt x="18" y="286"/>
                  </a:lnTo>
                  <a:lnTo>
                    <a:pt x="18" y="289"/>
                  </a:lnTo>
                  <a:lnTo>
                    <a:pt x="20" y="293"/>
                  </a:lnTo>
                  <a:lnTo>
                    <a:pt x="23" y="298"/>
                  </a:lnTo>
                  <a:lnTo>
                    <a:pt x="23" y="298"/>
                  </a:lnTo>
                  <a:lnTo>
                    <a:pt x="24" y="291"/>
                  </a:lnTo>
                  <a:lnTo>
                    <a:pt x="27" y="287"/>
                  </a:lnTo>
                  <a:lnTo>
                    <a:pt x="28" y="286"/>
                  </a:lnTo>
                  <a:lnTo>
                    <a:pt x="31" y="286"/>
                  </a:lnTo>
                  <a:lnTo>
                    <a:pt x="31" y="286"/>
                  </a:lnTo>
                  <a:lnTo>
                    <a:pt x="35" y="286"/>
                  </a:lnTo>
                  <a:lnTo>
                    <a:pt x="39" y="288"/>
                  </a:lnTo>
                  <a:lnTo>
                    <a:pt x="43" y="288"/>
                  </a:lnTo>
                  <a:lnTo>
                    <a:pt x="48" y="286"/>
                  </a:lnTo>
                  <a:lnTo>
                    <a:pt x="48" y="286"/>
                  </a:lnTo>
                  <a:lnTo>
                    <a:pt x="53" y="282"/>
                  </a:lnTo>
                  <a:lnTo>
                    <a:pt x="56" y="280"/>
                  </a:lnTo>
                  <a:lnTo>
                    <a:pt x="64" y="277"/>
                  </a:lnTo>
                  <a:lnTo>
                    <a:pt x="64" y="277"/>
                  </a:lnTo>
                  <a:lnTo>
                    <a:pt x="64" y="280"/>
                  </a:lnTo>
                  <a:lnTo>
                    <a:pt x="66" y="283"/>
                  </a:lnTo>
                  <a:lnTo>
                    <a:pt x="66" y="283"/>
                  </a:lnTo>
                  <a:lnTo>
                    <a:pt x="69" y="284"/>
                  </a:lnTo>
                  <a:lnTo>
                    <a:pt x="70" y="286"/>
                  </a:lnTo>
                  <a:lnTo>
                    <a:pt x="70" y="286"/>
                  </a:lnTo>
                  <a:lnTo>
                    <a:pt x="70" y="286"/>
                  </a:lnTo>
                  <a:lnTo>
                    <a:pt x="69" y="289"/>
                  </a:lnTo>
                  <a:lnTo>
                    <a:pt x="66" y="293"/>
                  </a:lnTo>
                  <a:lnTo>
                    <a:pt x="64" y="295"/>
                  </a:lnTo>
                  <a:lnTo>
                    <a:pt x="64" y="295"/>
                  </a:lnTo>
                  <a:lnTo>
                    <a:pt x="65" y="295"/>
                  </a:lnTo>
                  <a:lnTo>
                    <a:pt x="69" y="295"/>
                  </a:lnTo>
                  <a:lnTo>
                    <a:pt x="72" y="294"/>
                  </a:lnTo>
                  <a:lnTo>
                    <a:pt x="75" y="292"/>
                  </a:lnTo>
                  <a:lnTo>
                    <a:pt x="77" y="288"/>
                  </a:lnTo>
                  <a:lnTo>
                    <a:pt x="77" y="288"/>
                  </a:lnTo>
                  <a:lnTo>
                    <a:pt x="78" y="287"/>
                  </a:lnTo>
                  <a:lnTo>
                    <a:pt x="80" y="287"/>
                  </a:lnTo>
                  <a:lnTo>
                    <a:pt x="83" y="287"/>
                  </a:lnTo>
                  <a:lnTo>
                    <a:pt x="83" y="287"/>
                  </a:lnTo>
                  <a:lnTo>
                    <a:pt x="86" y="286"/>
                  </a:lnTo>
                  <a:lnTo>
                    <a:pt x="87" y="284"/>
                  </a:lnTo>
                  <a:lnTo>
                    <a:pt x="87" y="281"/>
                  </a:lnTo>
                  <a:lnTo>
                    <a:pt x="87" y="277"/>
                  </a:lnTo>
                  <a:lnTo>
                    <a:pt x="87" y="275"/>
                  </a:lnTo>
                  <a:lnTo>
                    <a:pt x="88" y="273"/>
                  </a:lnTo>
                  <a:lnTo>
                    <a:pt x="88" y="273"/>
                  </a:lnTo>
                  <a:lnTo>
                    <a:pt x="93" y="270"/>
                  </a:lnTo>
                  <a:lnTo>
                    <a:pt x="98" y="266"/>
                  </a:lnTo>
                  <a:lnTo>
                    <a:pt x="109" y="261"/>
                  </a:lnTo>
                  <a:lnTo>
                    <a:pt x="109" y="261"/>
                  </a:lnTo>
                  <a:lnTo>
                    <a:pt x="108" y="266"/>
                  </a:lnTo>
                  <a:lnTo>
                    <a:pt x="108" y="271"/>
                  </a:lnTo>
                  <a:lnTo>
                    <a:pt x="110" y="277"/>
                  </a:lnTo>
                  <a:lnTo>
                    <a:pt x="137" y="270"/>
                  </a:lnTo>
                  <a:lnTo>
                    <a:pt x="137" y="270"/>
                  </a:lnTo>
                  <a:lnTo>
                    <a:pt x="136" y="264"/>
                  </a:lnTo>
                  <a:lnTo>
                    <a:pt x="137" y="259"/>
                  </a:lnTo>
                  <a:lnTo>
                    <a:pt x="141" y="253"/>
                  </a:lnTo>
                  <a:lnTo>
                    <a:pt x="144" y="247"/>
                  </a:lnTo>
                  <a:lnTo>
                    <a:pt x="144" y="247"/>
                  </a:lnTo>
                  <a:lnTo>
                    <a:pt x="144" y="249"/>
                  </a:lnTo>
                  <a:lnTo>
                    <a:pt x="143" y="255"/>
                  </a:lnTo>
                  <a:lnTo>
                    <a:pt x="143" y="262"/>
                  </a:lnTo>
                  <a:lnTo>
                    <a:pt x="143" y="266"/>
                  </a:lnTo>
                  <a:lnTo>
                    <a:pt x="144" y="267"/>
                  </a:lnTo>
                  <a:lnTo>
                    <a:pt x="171" y="261"/>
                  </a:lnTo>
                  <a:lnTo>
                    <a:pt x="171" y="261"/>
                  </a:lnTo>
                  <a:lnTo>
                    <a:pt x="170" y="258"/>
                  </a:lnTo>
                  <a:lnTo>
                    <a:pt x="170" y="253"/>
                  </a:lnTo>
                  <a:lnTo>
                    <a:pt x="173" y="244"/>
                  </a:lnTo>
                  <a:lnTo>
                    <a:pt x="173" y="244"/>
                  </a:lnTo>
                  <a:lnTo>
                    <a:pt x="175" y="254"/>
                  </a:lnTo>
                  <a:lnTo>
                    <a:pt x="180" y="262"/>
                  </a:lnTo>
                  <a:lnTo>
                    <a:pt x="186" y="270"/>
                  </a:lnTo>
                  <a:lnTo>
                    <a:pt x="190" y="272"/>
                  </a:lnTo>
                  <a:lnTo>
                    <a:pt x="193" y="275"/>
                  </a:lnTo>
                  <a:lnTo>
                    <a:pt x="193" y="275"/>
                  </a:lnTo>
                  <a:lnTo>
                    <a:pt x="208" y="281"/>
                  </a:lnTo>
                  <a:lnTo>
                    <a:pt x="224" y="286"/>
                  </a:lnTo>
                  <a:lnTo>
                    <a:pt x="262" y="297"/>
                  </a:lnTo>
                  <a:lnTo>
                    <a:pt x="262" y="297"/>
                  </a:lnTo>
                  <a:lnTo>
                    <a:pt x="273" y="300"/>
                  </a:lnTo>
                  <a:lnTo>
                    <a:pt x="281" y="304"/>
                  </a:lnTo>
                  <a:lnTo>
                    <a:pt x="281" y="304"/>
                  </a:lnTo>
                  <a:lnTo>
                    <a:pt x="284" y="305"/>
                  </a:lnTo>
                  <a:lnTo>
                    <a:pt x="284" y="306"/>
                  </a:lnTo>
                  <a:lnTo>
                    <a:pt x="283" y="310"/>
                  </a:lnTo>
                  <a:lnTo>
                    <a:pt x="279" y="313"/>
                  </a:lnTo>
                  <a:lnTo>
                    <a:pt x="279" y="313"/>
                  </a:lnTo>
                  <a:lnTo>
                    <a:pt x="284" y="316"/>
                  </a:lnTo>
                  <a:lnTo>
                    <a:pt x="294" y="322"/>
                  </a:lnTo>
                  <a:lnTo>
                    <a:pt x="294" y="322"/>
                  </a:lnTo>
                  <a:lnTo>
                    <a:pt x="300" y="328"/>
                  </a:lnTo>
                  <a:lnTo>
                    <a:pt x="303" y="336"/>
                  </a:lnTo>
                  <a:lnTo>
                    <a:pt x="307" y="345"/>
                  </a:lnTo>
                  <a:lnTo>
                    <a:pt x="310" y="355"/>
                  </a:lnTo>
                  <a:lnTo>
                    <a:pt x="310" y="355"/>
                  </a:lnTo>
                  <a:lnTo>
                    <a:pt x="312" y="364"/>
                  </a:lnTo>
                  <a:lnTo>
                    <a:pt x="312" y="372"/>
                  </a:lnTo>
                  <a:lnTo>
                    <a:pt x="312" y="380"/>
                  </a:lnTo>
                  <a:lnTo>
                    <a:pt x="312" y="383"/>
                  </a:lnTo>
                  <a:lnTo>
                    <a:pt x="311" y="385"/>
                  </a:lnTo>
                  <a:lnTo>
                    <a:pt x="311" y="385"/>
                  </a:lnTo>
                  <a:lnTo>
                    <a:pt x="308" y="387"/>
                  </a:lnTo>
                  <a:lnTo>
                    <a:pt x="306" y="388"/>
                  </a:lnTo>
                  <a:lnTo>
                    <a:pt x="302" y="389"/>
                  </a:lnTo>
                  <a:lnTo>
                    <a:pt x="295" y="392"/>
                  </a:lnTo>
                  <a:lnTo>
                    <a:pt x="297" y="402"/>
                  </a:lnTo>
                  <a:lnTo>
                    <a:pt x="297" y="402"/>
                  </a:lnTo>
                  <a:lnTo>
                    <a:pt x="302" y="402"/>
                  </a:lnTo>
                  <a:lnTo>
                    <a:pt x="307" y="400"/>
                  </a:lnTo>
                  <a:lnTo>
                    <a:pt x="312" y="399"/>
                  </a:lnTo>
                  <a:lnTo>
                    <a:pt x="312" y="399"/>
                  </a:lnTo>
                  <a:lnTo>
                    <a:pt x="311" y="400"/>
                  </a:lnTo>
                  <a:lnTo>
                    <a:pt x="311" y="400"/>
                  </a:lnTo>
                  <a:lnTo>
                    <a:pt x="307" y="407"/>
                  </a:lnTo>
                  <a:lnTo>
                    <a:pt x="306" y="411"/>
                  </a:lnTo>
                  <a:lnTo>
                    <a:pt x="317" y="419"/>
                  </a:lnTo>
                  <a:lnTo>
                    <a:pt x="317" y="419"/>
                  </a:lnTo>
                  <a:lnTo>
                    <a:pt x="322" y="407"/>
                  </a:lnTo>
                  <a:lnTo>
                    <a:pt x="324" y="403"/>
                  </a:lnTo>
                  <a:lnTo>
                    <a:pt x="327" y="400"/>
                  </a:lnTo>
                  <a:lnTo>
                    <a:pt x="327" y="400"/>
                  </a:lnTo>
                  <a:lnTo>
                    <a:pt x="329" y="400"/>
                  </a:lnTo>
                  <a:lnTo>
                    <a:pt x="333" y="402"/>
                  </a:lnTo>
                  <a:lnTo>
                    <a:pt x="338" y="404"/>
                  </a:lnTo>
                  <a:lnTo>
                    <a:pt x="343" y="407"/>
                  </a:lnTo>
                  <a:lnTo>
                    <a:pt x="349" y="411"/>
                  </a:lnTo>
                  <a:lnTo>
                    <a:pt x="354" y="418"/>
                  </a:lnTo>
                  <a:lnTo>
                    <a:pt x="358" y="424"/>
                  </a:lnTo>
                  <a:lnTo>
                    <a:pt x="362" y="431"/>
                  </a:lnTo>
                  <a:lnTo>
                    <a:pt x="362" y="431"/>
                  </a:lnTo>
                  <a:lnTo>
                    <a:pt x="363" y="437"/>
                  </a:lnTo>
                  <a:lnTo>
                    <a:pt x="365" y="443"/>
                  </a:lnTo>
                  <a:lnTo>
                    <a:pt x="365" y="449"/>
                  </a:lnTo>
                  <a:lnTo>
                    <a:pt x="363" y="457"/>
                  </a:lnTo>
                  <a:lnTo>
                    <a:pt x="362" y="463"/>
                  </a:lnTo>
                  <a:lnTo>
                    <a:pt x="360" y="468"/>
                  </a:lnTo>
                  <a:lnTo>
                    <a:pt x="356" y="471"/>
                  </a:lnTo>
                  <a:lnTo>
                    <a:pt x="352" y="474"/>
                  </a:lnTo>
                  <a:lnTo>
                    <a:pt x="352" y="474"/>
                  </a:lnTo>
                  <a:lnTo>
                    <a:pt x="349" y="474"/>
                  </a:lnTo>
                  <a:lnTo>
                    <a:pt x="346" y="472"/>
                  </a:lnTo>
                  <a:lnTo>
                    <a:pt x="338" y="469"/>
                  </a:lnTo>
                  <a:lnTo>
                    <a:pt x="330" y="465"/>
                  </a:lnTo>
                  <a:lnTo>
                    <a:pt x="328" y="465"/>
                  </a:lnTo>
                  <a:lnTo>
                    <a:pt x="325" y="468"/>
                  </a:lnTo>
                  <a:lnTo>
                    <a:pt x="325" y="468"/>
                  </a:lnTo>
                  <a:lnTo>
                    <a:pt x="324" y="469"/>
                  </a:lnTo>
                  <a:lnTo>
                    <a:pt x="321" y="471"/>
                  </a:lnTo>
                  <a:lnTo>
                    <a:pt x="314" y="475"/>
                  </a:lnTo>
                  <a:lnTo>
                    <a:pt x="312" y="477"/>
                  </a:lnTo>
                  <a:lnTo>
                    <a:pt x="310" y="481"/>
                  </a:lnTo>
                  <a:lnTo>
                    <a:pt x="310" y="486"/>
                  </a:lnTo>
                  <a:lnTo>
                    <a:pt x="311" y="492"/>
                  </a:lnTo>
                  <a:lnTo>
                    <a:pt x="311" y="492"/>
                  </a:lnTo>
                  <a:lnTo>
                    <a:pt x="317" y="486"/>
                  </a:lnTo>
                  <a:lnTo>
                    <a:pt x="319" y="483"/>
                  </a:lnTo>
                  <a:lnTo>
                    <a:pt x="322" y="483"/>
                  </a:lnTo>
                  <a:lnTo>
                    <a:pt x="322" y="483"/>
                  </a:lnTo>
                  <a:lnTo>
                    <a:pt x="323" y="485"/>
                  </a:lnTo>
                  <a:lnTo>
                    <a:pt x="323" y="486"/>
                  </a:lnTo>
                  <a:lnTo>
                    <a:pt x="325" y="488"/>
                  </a:lnTo>
                  <a:lnTo>
                    <a:pt x="325" y="488"/>
                  </a:lnTo>
                  <a:lnTo>
                    <a:pt x="327" y="490"/>
                  </a:lnTo>
                  <a:lnTo>
                    <a:pt x="329" y="490"/>
                  </a:lnTo>
                  <a:lnTo>
                    <a:pt x="336" y="490"/>
                  </a:lnTo>
                  <a:lnTo>
                    <a:pt x="343" y="488"/>
                  </a:lnTo>
                  <a:lnTo>
                    <a:pt x="345" y="488"/>
                  </a:lnTo>
                  <a:lnTo>
                    <a:pt x="346" y="490"/>
                  </a:lnTo>
                  <a:lnTo>
                    <a:pt x="346" y="490"/>
                  </a:lnTo>
                  <a:lnTo>
                    <a:pt x="346" y="491"/>
                  </a:lnTo>
                  <a:lnTo>
                    <a:pt x="345" y="491"/>
                  </a:lnTo>
                  <a:lnTo>
                    <a:pt x="341" y="491"/>
                  </a:lnTo>
                  <a:lnTo>
                    <a:pt x="341" y="491"/>
                  </a:lnTo>
                  <a:lnTo>
                    <a:pt x="329" y="493"/>
                  </a:lnTo>
                  <a:lnTo>
                    <a:pt x="324" y="496"/>
                  </a:lnTo>
                  <a:lnTo>
                    <a:pt x="321" y="498"/>
                  </a:lnTo>
                  <a:lnTo>
                    <a:pt x="321" y="498"/>
                  </a:lnTo>
                  <a:lnTo>
                    <a:pt x="321" y="499"/>
                  </a:lnTo>
                  <a:lnTo>
                    <a:pt x="321" y="502"/>
                  </a:lnTo>
                  <a:lnTo>
                    <a:pt x="321" y="502"/>
                  </a:lnTo>
                  <a:lnTo>
                    <a:pt x="318" y="505"/>
                  </a:lnTo>
                  <a:lnTo>
                    <a:pt x="314" y="508"/>
                  </a:lnTo>
                  <a:lnTo>
                    <a:pt x="312" y="512"/>
                  </a:lnTo>
                  <a:lnTo>
                    <a:pt x="311" y="515"/>
                  </a:lnTo>
                  <a:lnTo>
                    <a:pt x="311" y="519"/>
                  </a:lnTo>
                  <a:lnTo>
                    <a:pt x="311" y="519"/>
                  </a:lnTo>
                  <a:lnTo>
                    <a:pt x="312" y="524"/>
                  </a:lnTo>
                  <a:lnTo>
                    <a:pt x="314" y="526"/>
                  </a:lnTo>
                  <a:lnTo>
                    <a:pt x="318" y="530"/>
                  </a:lnTo>
                  <a:lnTo>
                    <a:pt x="318" y="530"/>
                  </a:lnTo>
                  <a:lnTo>
                    <a:pt x="318" y="527"/>
                  </a:lnTo>
                  <a:lnTo>
                    <a:pt x="319" y="524"/>
                  </a:lnTo>
                  <a:lnTo>
                    <a:pt x="321" y="519"/>
                  </a:lnTo>
                  <a:lnTo>
                    <a:pt x="321" y="516"/>
                  </a:lnTo>
                  <a:lnTo>
                    <a:pt x="323" y="516"/>
                  </a:lnTo>
                  <a:lnTo>
                    <a:pt x="323" y="516"/>
                  </a:lnTo>
                  <a:lnTo>
                    <a:pt x="324" y="516"/>
                  </a:lnTo>
                  <a:lnTo>
                    <a:pt x="327" y="518"/>
                  </a:lnTo>
                  <a:lnTo>
                    <a:pt x="328" y="520"/>
                  </a:lnTo>
                  <a:lnTo>
                    <a:pt x="330" y="520"/>
                  </a:lnTo>
                  <a:lnTo>
                    <a:pt x="330" y="520"/>
                  </a:lnTo>
                  <a:lnTo>
                    <a:pt x="333" y="520"/>
                  </a:lnTo>
                  <a:lnTo>
                    <a:pt x="336" y="518"/>
                  </a:lnTo>
                  <a:lnTo>
                    <a:pt x="344" y="510"/>
                  </a:lnTo>
                  <a:lnTo>
                    <a:pt x="351" y="504"/>
                  </a:lnTo>
                  <a:lnTo>
                    <a:pt x="354" y="502"/>
                  </a:lnTo>
                  <a:lnTo>
                    <a:pt x="356" y="502"/>
                  </a:lnTo>
                  <a:lnTo>
                    <a:pt x="356" y="502"/>
                  </a:lnTo>
                  <a:lnTo>
                    <a:pt x="357" y="503"/>
                  </a:lnTo>
                  <a:lnTo>
                    <a:pt x="356" y="504"/>
                  </a:lnTo>
                  <a:lnTo>
                    <a:pt x="351" y="508"/>
                  </a:lnTo>
                  <a:lnTo>
                    <a:pt x="346" y="513"/>
                  </a:lnTo>
                  <a:lnTo>
                    <a:pt x="344" y="515"/>
                  </a:lnTo>
                  <a:lnTo>
                    <a:pt x="343" y="519"/>
                  </a:lnTo>
                  <a:lnTo>
                    <a:pt x="343" y="519"/>
                  </a:lnTo>
                  <a:lnTo>
                    <a:pt x="344" y="522"/>
                  </a:lnTo>
                  <a:lnTo>
                    <a:pt x="345" y="525"/>
                  </a:lnTo>
                  <a:lnTo>
                    <a:pt x="347" y="527"/>
                  </a:lnTo>
                  <a:lnTo>
                    <a:pt x="349" y="530"/>
                  </a:lnTo>
                  <a:lnTo>
                    <a:pt x="349" y="530"/>
                  </a:lnTo>
                  <a:lnTo>
                    <a:pt x="350" y="532"/>
                  </a:lnTo>
                  <a:lnTo>
                    <a:pt x="352" y="536"/>
                  </a:lnTo>
                  <a:lnTo>
                    <a:pt x="355" y="538"/>
                  </a:lnTo>
                  <a:lnTo>
                    <a:pt x="358" y="540"/>
                  </a:lnTo>
                  <a:lnTo>
                    <a:pt x="366" y="542"/>
                  </a:lnTo>
                  <a:lnTo>
                    <a:pt x="369" y="542"/>
                  </a:lnTo>
                  <a:lnTo>
                    <a:pt x="369" y="542"/>
                  </a:lnTo>
                  <a:lnTo>
                    <a:pt x="368" y="540"/>
                  </a:lnTo>
                  <a:lnTo>
                    <a:pt x="365" y="536"/>
                  </a:lnTo>
                  <a:lnTo>
                    <a:pt x="361" y="531"/>
                  </a:lnTo>
                  <a:lnTo>
                    <a:pt x="361" y="530"/>
                  </a:lnTo>
                  <a:lnTo>
                    <a:pt x="361" y="527"/>
                  </a:lnTo>
                  <a:lnTo>
                    <a:pt x="361" y="527"/>
                  </a:lnTo>
                  <a:lnTo>
                    <a:pt x="362" y="526"/>
                  </a:lnTo>
                  <a:lnTo>
                    <a:pt x="365" y="527"/>
                  </a:lnTo>
                  <a:lnTo>
                    <a:pt x="367" y="527"/>
                  </a:lnTo>
                  <a:lnTo>
                    <a:pt x="369" y="526"/>
                  </a:lnTo>
                  <a:lnTo>
                    <a:pt x="369" y="526"/>
                  </a:lnTo>
                  <a:lnTo>
                    <a:pt x="369" y="524"/>
                  </a:lnTo>
                  <a:lnTo>
                    <a:pt x="369" y="516"/>
                  </a:lnTo>
                  <a:lnTo>
                    <a:pt x="369" y="513"/>
                  </a:lnTo>
                  <a:lnTo>
                    <a:pt x="371" y="508"/>
                  </a:lnTo>
                  <a:lnTo>
                    <a:pt x="374" y="503"/>
                  </a:lnTo>
                  <a:lnTo>
                    <a:pt x="379" y="497"/>
                  </a:lnTo>
                  <a:lnTo>
                    <a:pt x="379" y="497"/>
                  </a:lnTo>
                  <a:lnTo>
                    <a:pt x="382" y="501"/>
                  </a:lnTo>
                  <a:lnTo>
                    <a:pt x="384" y="502"/>
                  </a:lnTo>
                  <a:lnTo>
                    <a:pt x="389" y="503"/>
                  </a:lnTo>
                  <a:lnTo>
                    <a:pt x="389" y="503"/>
                  </a:lnTo>
                  <a:lnTo>
                    <a:pt x="390" y="504"/>
                  </a:lnTo>
                  <a:lnTo>
                    <a:pt x="392" y="505"/>
                  </a:lnTo>
                  <a:lnTo>
                    <a:pt x="392" y="510"/>
                  </a:lnTo>
                  <a:lnTo>
                    <a:pt x="392" y="516"/>
                  </a:lnTo>
                  <a:lnTo>
                    <a:pt x="392" y="516"/>
                  </a:lnTo>
                  <a:lnTo>
                    <a:pt x="393" y="515"/>
                  </a:lnTo>
                  <a:lnTo>
                    <a:pt x="395" y="512"/>
                  </a:lnTo>
                  <a:lnTo>
                    <a:pt x="398" y="505"/>
                  </a:lnTo>
                  <a:lnTo>
                    <a:pt x="398" y="498"/>
                  </a:lnTo>
                  <a:lnTo>
                    <a:pt x="398" y="498"/>
                  </a:lnTo>
                  <a:lnTo>
                    <a:pt x="400" y="497"/>
                  </a:lnTo>
                  <a:lnTo>
                    <a:pt x="403" y="492"/>
                  </a:lnTo>
                  <a:lnTo>
                    <a:pt x="403" y="492"/>
                  </a:lnTo>
                  <a:lnTo>
                    <a:pt x="404" y="490"/>
                  </a:lnTo>
                  <a:lnTo>
                    <a:pt x="403" y="488"/>
                  </a:lnTo>
                  <a:lnTo>
                    <a:pt x="399" y="485"/>
                  </a:lnTo>
                  <a:lnTo>
                    <a:pt x="398" y="482"/>
                  </a:lnTo>
                  <a:lnTo>
                    <a:pt x="396" y="479"/>
                  </a:lnTo>
                  <a:lnTo>
                    <a:pt x="395" y="472"/>
                  </a:lnTo>
                  <a:lnTo>
                    <a:pt x="395" y="465"/>
                  </a:lnTo>
                  <a:lnTo>
                    <a:pt x="395" y="465"/>
                  </a:lnTo>
                  <a:lnTo>
                    <a:pt x="395" y="463"/>
                  </a:lnTo>
                  <a:lnTo>
                    <a:pt x="394" y="461"/>
                  </a:lnTo>
                  <a:lnTo>
                    <a:pt x="390" y="459"/>
                  </a:lnTo>
                  <a:lnTo>
                    <a:pt x="390" y="459"/>
                  </a:lnTo>
                  <a:lnTo>
                    <a:pt x="388" y="455"/>
                  </a:lnTo>
                  <a:lnTo>
                    <a:pt x="388" y="454"/>
                  </a:lnTo>
                  <a:lnTo>
                    <a:pt x="389" y="454"/>
                  </a:lnTo>
                  <a:lnTo>
                    <a:pt x="389" y="454"/>
                  </a:lnTo>
                  <a:lnTo>
                    <a:pt x="394" y="455"/>
                  </a:lnTo>
                  <a:lnTo>
                    <a:pt x="399" y="455"/>
                  </a:lnTo>
                  <a:lnTo>
                    <a:pt x="404" y="454"/>
                  </a:lnTo>
                  <a:lnTo>
                    <a:pt x="404" y="454"/>
                  </a:lnTo>
                  <a:lnTo>
                    <a:pt x="404" y="439"/>
                  </a:lnTo>
                  <a:lnTo>
                    <a:pt x="405" y="432"/>
                  </a:lnTo>
                  <a:lnTo>
                    <a:pt x="404" y="428"/>
                  </a:lnTo>
                  <a:lnTo>
                    <a:pt x="404" y="428"/>
                  </a:lnTo>
                  <a:lnTo>
                    <a:pt x="399" y="428"/>
                  </a:lnTo>
                  <a:lnTo>
                    <a:pt x="394" y="427"/>
                  </a:lnTo>
                  <a:lnTo>
                    <a:pt x="392" y="426"/>
                  </a:lnTo>
                  <a:lnTo>
                    <a:pt x="389" y="424"/>
                  </a:lnTo>
                  <a:lnTo>
                    <a:pt x="389" y="424"/>
                  </a:lnTo>
                  <a:lnTo>
                    <a:pt x="393" y="424"/>
                  </a:lnTo>
                  <a:lnTo>
                    <a:pt x="398" y="424"/>
                  </a:lnTo>
                  <a:lnTo>
                    <a:pt x="401" y="424"/>
                  </a:lnTo>
                  <a:lnTo>
                    <a:pt x="404" y="421"/>
                  </a:lnTo>
                  <a:lnTo>
                    <a:pt x="404" y="421"/>
                  </a:lnTo>
                  <a:lnTo>
                    <a:pt x="404" y="409"/>
                  </a:lnTo>
                  <a:lnTo>
                    <a:pt x="403" y="400"/>
                  </a:lnTo>
                  <a:lnTo>
                    <a:pt x="403" y="398"/>
                  </a:lnTo>
                  <a:lnTo>
                    <a:pt x="401" y="397"/>
                  </a:lnTo>
                  <a:lnTo>
                    <a:pt x="401" y="397"/>
                  </a:lnTo>
                  <a:lnTo>
                    <a:pt x="396" y="398"/>
                  </a:lnTo>
                  <a:lnTo>
                    <a:pt x="393" y="398"/>
                  </a:lnTo>
                  <a:lnTo>
                    <a:pt x="389" y="397"/>
                  </a:lnTo>
                  <a:lnTo>
                    <a:pt x="385" y="396"/>
                  </a:lnTo>
                  <a:lnTo>
                    <a:pt x="385" y="396"/>
                  </a:lnTo>
                  <a:lnTo>
                    <a:pt x="384" y="394"/>
                  </a:lnTo>
                  <a:lnTo>
                    <a:pt x="383" y="392"/>
                  </a:lnTo>
                  <a:lnTo>
                    <a:pt x="383" y="388"/>
                  </a:lnTo>
                  <a:lnTo>
                    <a:pt x="382" y="386"/>
                  </a:lnTo>
                  <a:lnTo>
                    <a:pt x="382" y="385"/>
                  </a:lnTo>
                  <a:lnTo>
                    <a:pt x="381" y="383"/>
                  </a:lnTo>
                  <a:lnTo>
                    <a:pt x="381" y="383"/>
                  </a:lnTo>
                  <a:lnTo>
                    <a:pt x="373" y="381"/>
                  </a:lnTo>
                  <a:lnTo>
                    <a:pt x="366" y="377"/>
                  </a:lnTo>
                  <a:lnTo>
                    <a:pt x="362" y="374"/>
                  </a:lnTo>
                  <a:lnTo>
                    <a:pt x="358" y="371"/>
                  </a:lnTo>
                  <a:lnTo>
                    <a:pt x="358" y="371"/>
                  </a:lnTo>
                  <a:lnTo>
                    <a:pt x="356" y="367"/>
                  </a:lnTo>
                  <a:lnTo>
                    <a:pt x="356" y="364"/>
                  </a:lnTo>
                  <a:lnTo>
                    <a:pt x="356" y="361"/>
                  </a:lnTo>
                  <a:lnTo>
                    <a:pt x="356" y="361"/>
                  </a:lnTo>
                  <a:lnTo>
                    <a:pt x="362" y="364"/>
                  </a:lnTo>
                  <a:lnTo>
                    <a:pt x="365" y="364"/>
                  </a:lnTo>
                  <a:lnTo>
                    <a:pt x="368" y="363"/>
                  </a:lnTo>
                  <a:lnTo>
                    <a:pt x="369" y="343"/>
                  </a:lnTo>
                  <a:lnTo>
                    <a:pt x="369" y="343"/>
                  </a:lnTo>
                  <a:lnTo>
                    <a:pt x="367" y="343"/>
                  </a:lnTo>
                  <a:lnTo>
                    <a:pt x="362" y="342"/>
                  </a:lnTo>
                  <a:lnTo>
                    <a:pt x="362" y="342"/>
                  </a:lnTo>
                  <a:lnTo>
                    <a:pt x="360" y="339"/>
                  </a:lnTo>
                  <a:lnTo>
                    <a:pt x="357" y="337"/>
                  </a:lnTo>
                  <a:lnTo>
                    <a:pt x="356" y="334"/>
                  </a:lnTo>
                  <a:lnTo>
                    <a:pt x="356" y="334"/>
                  </a:lnTo>
                  <a:lnTo>
                    <a:pt x="358" y="336"/>
                  </a:lnTo>
                  <a:lnTo>
                    <a:pt x="363" y="337"/>
                  </a:lnTo>
                  <a:lnTo>
                    <a:pt x="363" y="337"/>
                  </a:lnTo>
                  <a:lnTo>
                    <a:pt x="368" y="337"/>
                  </a:lnTo>
                  <a:lnTo>
                    <a:pt x="371" y="336"/>
                  </a:lnTo>
                  <a:lnTo>
                    <a:pt x="373" y="314"/>
                  </a:lnTo>
                  <a:lnTo>
                    <a:pt x="373" y="314"/>
                  </a:lnTo>
                  <a:lnTo>
                    <a:pt x="369" y="314"/>
                  </a:lnTo>
                  <a:lnTo>
                    <a:pt x="366" y="313"/>
                  </a:lnTo>
                  <a:lnTo>
                    <a:pt x="362" y="311"/>
                  </a:lnTo>
                  <a:lnTo>
                    <a:pt x="361" y="308"/>
                  </a:lnTo>
                  <a:lnTo>
                    <a:pt x="361" y="306"/>
                  </a:lnTo>
                  <a:lnTo>
                    <a:pt x="361" y="306"/>
                  </a:lnTo>
                  <a:lnTo>
                    <a:pt x="369" y="304"/>
                  </a:lnTo>
                  <a:lnTo>
                    <a:pt x="377" y="300"/>
                  </a:lnTo>
                  <a:lnTo>
                    <a:pt x="383" y="295"/>
                  </a:lnTo>
                  <a:lnTo>
                    <a:pt x="388" y="291"/>
                  </a:lnTo>
                  <a:lnTo>
                    <a:pt x="393" y="284"/>
                  </a:lnTo>
                  <a:lnTo>
                    <a:pt x="396" y="277"/>
                  </a:lnTo>
                  <a:lnTo>
                    <a:pt x="400" y="271"/>
                  </a:lnTo>
                  <a:lnTo>
                    <a:pt x="401" y="264"/>
                  </a:lnTo>
                  <a:lnTo>
                    <a:pt x="401" y="264"/>
                  </a:lnTo>
                  <a:lnTo>
                    <a:pt x="407" y="266"/>
                  </a:lnTo>
                  <a:lnTo>
                    <a:pt x="411" y="266"/>
                  </a:lnTo>
                  <a:lnTo>
                    <a:pt x="414" y="266"/>
                  </a:lnTo>
                  <a:lnTo>
                    <a:pt x="414" y="266"/>
                  </a:lnTo>
                  <a:lnTo>
                    <a:pt x="415" y="258"/>
                  </a:lnTo>
                  <a:lnTo>
                    <a:pt x="415" y="248"/>
                  </a:lnTo>
                  <a:lnTo>
                    <a:pt x="415" y="248"/>
                  </a:lnTo>
                  <a:lnTo>
                    <a:pt x="409" y="247"/>
                  </a:lnTo>
                  <a:lnTo>
                    <a:pt x="406" y="245"/>
                  </a:lnTo>
                  <a:lnTo>
                    <a:pt x="404" y="24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3" name="Freeform 30"/>
            <p:cNvSpPr>
              <a:spLocks/>
            </p:cNvSpPr>
            <p:nvPr userDrawn="1"/>
          </p:nvSpPr>
          <p:spPr bwMode="auto">
            <a:xfrm>
              <a:off x="557" y="898"/>
              <a:ext cx="233" cy="61"/>
            </a:xfrm>
            <a:custGeom>
              <a:avLst/>
              <a:gdLst>
                <a:gd name="T0" fmla="*/ 0 w 233"/>
                <a:gd name="T1" fmla="*/ 23 h 61"/>
                <a:gd name="T2" fmla="*/ 0 w 233"/>
                <a:gd name="T3" fmla="*/ 23 h 61"/>
                <a:gd name="T4" fmla="*/ 13 w 233"/>
                <a:gd name="T5" fmla="*/ 33 h 61"/>
                <a:gd name="T6" fmla="*/ 25 w 233"/>
                <a:gd name="T7" fmla="*/ 40 h 61"/>
                <a:gd name="T8" fmla="*/ 25 w 233"/>
                <a:gd name="T9" fmla="*/ 40 h 61"/>
                <a:gd name="T10" fmla="*/ 46 w 233"/>
                <a:gd name="T11" fmla="*/ 48 h 61"/>
                <a:gd name="T12" fmla="*/ 60 w 233"/>
                <a:gd name="T13" fmla="*/ 52 h 61"/>
                <a:gd name="T14" fmla="*/ 74 w 233"/>
                <a:gd name="T15" fmla="*/ 56 h 61"/>
                <a:gd name="T16" fmla="*/ 92 w 233"/>
                <a:gd name="T17" fmla="*/ 59 h 61"/>
                <a:gd name="T18" fmla="*/ 110 w 233"/>
                <a:gd name="T19" fmla="*/ 61 h 61"/>
                <a:gd name="T20" fmla="*/ 129 w 233"/>
                <a:gd name="T21" fmla="*/ 61 h 61"/>
                <a:gd name="T22" fmla="*/ 151 w 233"/>
                <a:gd name="T23" fmla="*/ 60 h 61"/>
                <a:gd name="T24" fmla="*/ 151 w 233"/>
                <a:gd name="T25" fmla="*/ 60 h 61"/>
                <a:gd name="T26" fmla="*/ 171 w 233"/>
                <a:gd name="T27" fmla="*/ 57 h 61"/>
                <a:gd name="T28" fmla="*/ 187 w 233"/>
                <a:gd name="T29" fmla="*/ 54 h 61"/>
                <a:gd name="T30" fmla="*/ 202 w 233"/>
                <a:gd name="T31" fmla="*/ 50 h 61"/>
                <a:gd name="T32" fmla="*/ 213 w 233"/>
                <a:gd name="T33" fmla="*/ 46 h 61"/>
                <a:gd name="T34" fmla="*/ 229 w 233"/>
                <a:gd name="T35" fmla="*/ 38 h 61"/>
                <a:gd name="T36" fmla="*/ 233 w 233"/>
                <a:gd name="T37" fmla="*/ 35 h 61"/>
                <a:gd name="T38" fmla="*/ 233 w 233"/>
                <a:gd name="T39" fmla="*/ 35 h 61"/>
                <a:gd name="T40" fmla="*/ 226 w 233"/>
                <a:gd name="T41" fmla="*/ 33 h 61"/>
                <a:gd name="T42" fmla="*/ 220 w 233"/>
                <a:gd name="T43" fmla="*/ 29 h 61"/>
                <a:gd name="T44" fmla="*/ 210 w 233"/>
                <a:gd name="T45" fmla="*/ 21 h 61"/>
                <a:gd name="T46" fmla="*/ 210 w 233"/>
                <a:gd name="T47" fmla="*/ 21 h 61"/>
                <a:gd name="T48" fmla="*/ 209 w 233"/>
                <a:gd name="T49" fmla="*/ 26 h 61"/>
                <a:gd name="T50" fmla="*/ 209 w 233"/>
                <a:gd name="T51" fmla="*/ 26 h 61"/>
                <a:gd name="T52" fmla="*/ 208 w 233"/>
                <a:gd name="T53" fmla="*/ 34 h 61"/>
                <a:gd name="T54" fmla="*/ 208 w 233"/>
                <a:gd name="T55" fmla="*/ 34 h 61"/>
                <a:gd name="T56" fmla="*/ 203 w 233"/>
                <a:gd name="T57" fmla="*/ 33 h 61"/>
                <a:gd name="T58" fmla="*/ 203 w 233"/>
                <a:gd name="T59" fmla="*/ 33 h 61"/>
                <a:gd name="T60" fmla="*/ 199 w 233"/>
                <a:gd name="T61" fmla="*/ 30 h 61"/>
                <a:gd name="T62" fmla="*/ 196 w 233"/>
                <a:gd name="T63" fmla="*/ 27 h 61"/>
                <a:gd name="T64" fmla="*/ 193 w 233"/>
                <a:gd name="T65" fmla="*/ 22 h 61"/>
                <a:gd name="T66" fmla="*/ 192 w 233"/>
                <a:gd name="T67" fmla="*/ 16 h 61"/>
                <a:gd name="T68" fmla="*/ 192 w 233"/>
                <a:gd name="T69" fmla="*/ 16 h 61"/>
                <a:gd name="T70" fmla="*/ 192 w 233"/>
                <a:gd name="T71" fmla="*/ 15 h 61"/>
                <a:gd name="T72" fmla="*/ 192 w 233"/>
                <a:gd name="T73" fmla="*/ 15 h 61"/>
                <a:gd name="T74" fmla="*/ 182 w 233"/>
                <a:gd name="T75" fmla="*/ 18 h 61"/>
                <a:gd name="T76" fmla="*/ 169 w 233"/>
                <a:gd name="T77" fmla="*/ 22 h 61"/>
                <a:gd name="T78" fmla="*/ 153 w 233"/>
                <a:gd name="T79" fmla="*/ 26 h 61"/>
                <a:gd name="T80" fmla="*/ 137 w 233"/>
                <a:gd name="T81" fmla="*/ 27 h 61"/>
                <a:gd name="T82" fmla="*/ 137 w 233"/>
                <a:gd name="T83" fmla="*/ 27 h 61"/>
                <a:gd name="T84" fmla="*/ 107 w 233"/>
                <a:gd name="T85" fmla="*/ 26 h 61"/>
                <a:gd name="T86" fmla="*/ 93 w 233"/>
                <a:gd name="T87" fmla="*/ 24 h 61"/>
                <a:gd name="T88" fmla="*/ 78 w 233"/>
                <a:gd name="T89" fmla="*/ 22 h 61"/>
                <a:gd name="T90" fmla="*/ 63 w 233"/>
                <a:gd name="T91" fmla="*/ 19 h 61"/>
                <a:gd name="T92" fmla="*/ 49 w 233"/>
                <a:gd name="T93" fmla="*/ 15 h 61"/>
                <a:gd name="T94" fmla="*/ 34 w 233"/>
                <a:gd name="T95" fmla="*/ 10 h 61"/>
                <a:gd name="T96" fmla="*/ 21 w 233"/>
                <a:gd name="T97" fmla="*/ 5 h 61"/>
                <a:gd name="T98" fmla="*/ 21 w 233"/>
                <a:gd name="T99" fmla="*/ 5 h 61"/>
                <a:gd name="T100" fmla="*/ 10 w 233"/>
                <a:gd name="T101" fmla="*/ 0 h 61"/>
                <a:gd name="T102" fmla="*/ 10 w 233"/>
                <a:gd name="T103" fmla="*/ 0 h 61"/>
                <a:gd name="T104" fmla="*/ 10 w 233"/>
                <a:gd name="T105" fmla="*/ 1 h 61"/>
                <a:gd name="T106" fmla="*/ 10 w 233"/>
                <a:gd name="T107" fmla="*/ 4 h 61"/>
                <a:gd name="T108" fmla="*/ 12 w 233"/>
                <a:gd name="T109" fmla="*/ 10 h 61"/>
                <a:gd name="T110" fmla="*/ 17 w 233"/>
                <a:gd name="T111" fmla="*/ 17 h 61"/>
                <a:gd name="T112" fmla="*/ 17 w 233"/>
                <a:gd name="T113" fmla="*/ 17 h 61"/>
                <a:gd name="T114" fmla="*/ 11 w 233"/>
                <a:gd name="T115" fmla="*/ 16 h 61"/>
                <a:gd name="T116" fmla="*/ 5 w 233"/>
                <a:gd name="T117" fmla="*/ 18 h 61"/>
                <a:gd name="T118" fmla="*/ 5 w 233"/>
                <a:gd name="T119" fmla="*/ 18 h 61"/>
                <a:gd name="T120" fmla="*/ 1 w 233"/>
                <a:gd name="T121" fmla="*/ 21 h 61"/>
                <a:gd name="T122" fmla="*/ 0 w 233"/>
                <a:gd name="T123"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 h="61">
                  <a:moveTo>
                    <a:pt x="0" y="23"/>
                  </a:moveTo>
                  <a:lnTo>
                    <a:pt x="0" y="23"/>
                  </a:lnTo>
                  <a:lnTo>
                    <a:pt x="13" y="33"/>
                  </a:lnTo>
                  <a:lnTo>
                    <a:pt x="25" y="40"/>
                  </a:lnTo>
                  <a:lnTo>
                    <a:pt x="25" y="40"/>
                  </a:lnTo>
                  <a:lnTo>
                    <a:pt x="46" y="48"/>
                  </a:lnTo>
                  <a:lnTo>
                    <a:pt x="60" y="52"/>
                  </a:lnTo>
                  <a:lnTo>
                    <a:pt x="74" y="56"/>
                  </a:lnTo>
                  <a:lnTo>
                    <a:pt x="92" y="59"/>
                  </a:lnTo>
                  <a:lnTo>
                    <a:pt x="110" y="61"/>
                  </a:lnTo>
                  <a:lnTo>
                    <a:pt x="129" y="61"/>
                  </a:lnTo>
                  <a:lnTo>
                    <a:pt x="151" y="60"/>
                  </a:lnTo>
                  <a:lnTo>
                    <a:pt x="151" y="60"/>
                  </a:lnTo>
                  <a:lnTo>
                    <a:pt x="171" y="57"/>
                  </a:lnTo>
                  <a:lnTo>
                    <a:pt x="187" y="54"/>
                  </a:lnTo>
                  <a:lnTo>
                    <a:pt x="202" y="50"/>
                  </a:lnTo>
                  <a:lnTo>
                    <a:pt x="213" y="46"/>
                  </a:lnTo>
                  <a:lnTo>
                    <a:pt x="229" y="38"/>
                  </a:lnTo>
                  <a:lnTo>
                    <a:pt x="233" y="35"/>
                  </a:lnTo>
                  <a:lnTo>
                    <a:pt x="233" y="35"/>
                  </a:lnTo>
                  <a:lnTo>
                    <a:pt x="226" y="33"/>
                  </a:lnTo>
                  <a:lnTo>
                    <a:pt x="220" y="29"/>
                  </a:lnTo>
                  <a:lnTo>
                    <a:pt x="210" y="21"/>
                  </a:lnTo>
                  <a:lnTo>
                    <a:pt x="210" y="21"/>
                  </a:lnTo>
                  <a:lnTo>
                    <a:pt x="209" y="26"/>
                  </a:lnTo>
                  <a:lnTo>
                    <a:pt x="209" y="26"/>
                  </a:lnTo>
                  <a:lnTo>
                    <a:pt x="208" y="34"/>
                  </a:lnTo>
                  <a:lnTo>
                    <a:pt x="208" y="34"/>
                  </a:lnTo>
                  <a:lnTo>
                    <a:pt x="203" y="33"/>
                  </a:lnTo>
                  <a:lnTo>
                    <a:pt x="203" y="33"/>
                  </a:lnTo>
                  <a:lnTo>
                    <a:pt x="199" y="30"/>
                  </a:lnTo>
                  <a:lnTo>
                    <a:pt x="196" y="27"/>
                  </a:lnTo>
                  <a:lnTo>
                    <a:pt x="193" y="22"/>
                  </a:lnTo>
                  <a:lnTo>
                    <a:pt x="192" y="16"/>
                  </a:lnTo>
                  <a:lnTo>
                    <a:pt x="192" y="16"/>
                  </a:lnTo>
                  <a:lnTo>
                    <a:pt x="192" y="15"/>
                  </a:lnTo>
                  <a:lnTo>
                    <a:pt x="192" y="15"/>
                  </a:lnTo>
                  <a:lnTo>
                    <a:pt x="182" y="18"/>
                  </a:lnTo>
                  <a:lnTo>
                    <a:pt x="169" y="22"/>
                  </a:lnTo>
                  <a:lnTo>
                    <a:pt x="153" y="26"/>
                  </a:lnTo>
                  <a:lnTo>
                    <a:pt x="137" y="27"/>
                  </a:lnTo>
                  <a:lnTo>
                    <a:pt x="137" y="27"/>
                  </a:lnTo>
                  <a:lnTo>
                    <a:pt x="107" y="26"/>
                  </a:lnTo>
                  <a:lnTo>
                    <a:pt x="93" y="24"/>
                  </a:lnTo>
                  <a:lnTo>
                    <a:pt x="78" y="22"/>
                  </a:lnTo>
                  <a:lnTo>
                    <a:pt x="63" y="19"/>
                  </a:lnTo>
                  <a:lnTo>
                    <a:pt x="49" y="15"/>
                  </a:lnTo>
                  <a:lnTo>
                    <a:pt x="34" y="10"/>
                  </a:lnTo>
                  <a:lnTo>
                    <a:pt x="21" y="5"/>
                  </a:lnTo>
                  <a:lnTo>
                    <a:pt x="21" y="5"/>
                  </a:lnTo>
                  <a:lnTo>
                    <a:pt x="10" y="0"/>
                  </a:lnTo>
                  <a:lnTo>
                    <a:pt x="10" y="0"/>
                  </a:lnTo>
                  <a:lnTo>
                    <a:pt x="10" y="1"/>
                  </a:lnTo>
                  <a:lnTo>
                    <a:pt x="10" y="4"/>
                  </a:lnTo>
                  <a:lnTo>
                    <a:pt x="12" y="10"/>
                  </a:lnTo>
                  <a:lnTo>
                    <a:pt x="17" y="17"/>
                  </a:lnTo>
                  <a:lnTo>
                    <a:pt x="17" y="17"/>
                  </a:lnTo>
                  <a:lnTo>
                    <a:pt x="11" y="16"/>
                  </a:lnTo>
                  <a:lnTo>
                    <a:pt x="5" y="18"/>
                  </a:lnTo>
                  <a:lnTo>
                    <a:pt x="5" y="18"/>
                  </a:lnTo>
                  <a:lnTo>
                    <a:pt x="1" y="21"/>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4" name="Freeform 31"/>
            <p:cNvSpPr>
              <a:spLocks/>
            </p:cNvSpPr>
            <p:nvPr userDrawn="1"/>
          </p:nvSpPr>
          <p:spPr bwMode="auto">
            <a:xfrm>
              <a:off x="504" y="701"/>
              <a:ext cx="239" cy="170"/>
            </a:xfrm>
            <a:custGeom>
              <a:avLst/>
              <a:gdLst>
                <a:gd name="T0" fmla="*/ 218 w 239"/>
                <a:gd name="T1" fmla="*/ 14 h 170"/>
                <a:gd name="T2" fmla="*/ 214 w 239"/>
                <a:gd name="T3" fmla="*/ 3 h 170"/>
                <a:gd name="T4" fmla="*/ 208 w 239"/>
                <a:gd name="T5" fmla="*/ 0 h 170"/>
                <a:gd name="T6" fmla="*/ 152 w 239"/>
                <a:gd name="T7" fmla="*/ 27 h 170"/>
                <a:gd name="T8" fmla="*/ 138 w 239"/>
                <a:gd name="T9" fmla="*/ 36 h 170"/>
                <a:gd name="T10" fmla="*/ 118 w 239"/>
                <a:gd name="T11" fmla="*/ 36 h 170"/>
                <a:gd name="T12" fmla="*/ 121 w 239"/>
                <a:gd name="T13" fmla="*/ 48 h 170"/>
                <a:gd name="T14" fmla="*/ 115 w 239"/>
                <a:gd name="T15" fmla="*/ 53 h 170"/>
                <a:gd name="T16" fmla="*/ 121 w 239"/>
                <a:gd name="T17" fmla="*/ 63 h 170"/>
                <a:gd name="T18" fmla="*/ 132 w 239"/>
                <a:gd name="T19" fmla="*/ 61 h 170"/>
                <a:gd name="T20" fmla="*/ 126 w 239"/>
                <a:gd name="T21" fmla="*/ 77 h 170"/>
                <a:gd name="T22" fmla="*/ 98 w 239"/>
                <a:gd name="T23" fmla="*/ 98 h 170"/>
                <a:gd name="T24" fmla="*/ 67 w 239"/>
                <a:gd name="T25" fmla="*/ 104 h 170"/>
                <a:gd name="T26" fmla="*/ 53 w 239"/>
                <a:gd name="T27" fmla="*/ 92 h 170"/>
                <a:gd name="T28" fmla="*/ 45 w 239"/>
                <a:gd name="T29" fmla="*/ 85 h 170"/>
                <a:gd name="T30" fmla="*/ 33 w 239"/>
                <a:gd name="T31" fmla="*/ 85 h 170"/>
                <a:gd name="T32" fmla="*/ 19 w 239"/>
                <a:gd name="T33" fmla="*/ 92 h 170"/>
                <a:gd name="T34" fmla="*/ 32 w 239"/>
                <a:gd name="T35" fmla="*/ 94 h 170"/>
                <a:gd name="T36" fmla="*/ 30 w 239"/>
                <a:gd name="T37" fmla="*/ 101 h 170"/>
                <a:gd name="T38" fmla="*/ 50 w 239"/>
                <a:gd name="T39" fmla="*/ 114 h 170"/>
                <a:gd name="T40" fmla="*/ 50 w 239"/>
                <a:gd name="T41" fmla="*/ 115 h 170"/>
                <a:gd name="T42" fmla="*/ 26 w 239"/>
                <a:gd name="T43" fmla="*/ 108 h 170"/>
                <a:gd name="T44" fmla="*/ 19 w 239"/>
                <a:gd name="T45" fmla="*/ 110 h 170"/>
                <a:gd name="T46" fmla="*/ 5 w 239"/>
                <a:gd name="T47" fmla="*/ 115 h 170"/>
                <a:gd name="T48" fmla="*/ 1 w 239"/>
                <a:gd name="T49" fmla="*/ 130 h 170"/>
                <a:gd name="T50" fmla="*/ 11 w 239"/>
                <a:gd name="T51" fmla="*/ 121 h 170"/>
                <a:gd name="T52" fmla="*/ 15 w 239"/>
                <a:gd name="T53" fmla="*/ 126 h 170"/>
                <a:gd name="T54" fmla="*/ 17 w 239"/>
                <a:gd name="T55" fmla="*/ 132 h 170"/>
                <a:gd name="T56" fmla="*/ 44 w 239"/>
                <a:gd name="T57" fmla="*/ 131 h 170"/>
                <a:gd name="T58" fmla="*/ 50 w 239"/>
                <a:gd name="T59" fmla="*/ 132 h 170"/>
                <a:gd name="T60" fmla="*/ 26 w 239"/>
                <a:gd name="T61" fmla="*/ 138 h 170"/>
                <a:gd name="T62" fmla="*/ 25 w 239"/>
                <a:gd name="T63" fmla="*/ 143 h 170"/>
                <a:gd name="T64" fmla="*/ 19 w 239"/>
                <a:gd name="T65" fmla="*/ 157 h 170"/>
                <a:gd name="T66" fmla="*/ 23 w 239"/>
                <a:gd name="T67" fmla="*/ 166 h 170"/>
                <a:gd name="T68" fmla="*/ 27 w 239"/>
                <a:gd name="T69" fmla="*/ 164 h 170"/>
                <a:gd name="T70" fmla="*/ 28 w 239"/>
                <a:gd name="T71" fmla="*/ 158 h 170"/>
                <a:gd name="T72" fmla="*/ 37 w 239"/>
                <a:gd name="T73" fmla="*/ 163 h 170"/>
                <a:gd name="T74" fmla="*/ 48 w 239"/>
                <a:gd name="T75" fmla="*/ 155 h 170"/>
                <a:gd name="T76" fmla="*/ 63 w 239"/>
                <a:gd name="T77" fmla="*/ 143 h 170"/>
                <a:gd name="T78" fmla="*/ 72 w 239"/>
                <a:gd name="T79" fmla="*/ 142 h 170"/>
                <a:gd name="T80" fmla="*/ 74 w 239"/>
                <a:gd name="T81" fmla="*/ 149 h 170"/>
                <a:gd name="T82" fmla="*/ 77 w 239"/>
                <a:gd name="T83" fmla="*/ 157 h 170"/>
                <a:gd name="T84" fmla="*/ 76 w 239"/>
                <a:gd name="T85" fmla="*/ 163 h 170"/>
                <a:gd name="T86" fmla="*/ 91 w 239"/>
                <a:gd name="T87" fmla="*/ 151 h 170"/>
                <a:gd name="T88" fmla="*/ 94 w 239"/>
                <a:gd name="T89" fmla="*/ 147 h 170"/>
                <a:gd name="T90" fmla="*/ 97 w 239"/>
                <a:gd name="T91" fmla="*/ 142 h 170"/>
                <a:gd name="T92" fmla="*/ 98 w 239"/>
                <a:gd name="T93" fmla="*/ 135 h 170"/>
                <a:gd name="T94" fmla="*/ 112 w 239"/>
                <a:gd name="T95" fmla="*/ 130 h 170"/>
                <a:gd name="T96" fmla="*/ 114 w 239"/>
                <a:gd name="T97" fmla="*/ 121 h 170"/>
                <a:gd name="T98" fmla="*/ 121 w 239"/>
                <a:gd name="T99" fmla="*/ 120 h 170"/>
                <a:gd name="T100" fmla="*/ 134 w 239"/>
                <a:gd name="T101" fmla="*/ 132 h 170"/>
                <a:gd name="T102" fmla="*/ 154 w 239"/>
                <a:gd name="T103" fmla="*/ 122 h 170"/>
                <a:gd name="T104" fmla="*/ 152 w 239"/>
                <a:gd name="T105" fmla="*/ 114 h 170"/>
                <a:gd name="T106" fmla="*/ 149 w 239"/>
                <a:gd name="T107" fmla="*/ 104 h 170"/>
                <a:gd name="T108" fmla="*/ 164 w 239"/>
                <a:gd name="T109" fmla="*/ 116 h 170"/>
                <a:gd name="T110" fmla="*/ 185 w 239"/>
                <a:gd name="T111" fmla="*/ 104 h 170"/>
                <a:gd name="T112" fmla="*/ 182 w 239"/>
                <a:gd name="T113" fmla="*/ 101 h 170"/>
                <a:gd name="T114" fmla="*/ 176 w 239"/>
                <a:gd name="T115" fmla="*/ 88 h 170"/>
                <a:gd name="T116" fmla="*/ 175 w 239"/>
                <a:gd name="T117" fmla="*/ 77 h 170"/>
                <a:gd name="T118" fmla="*/ 175 w 239"/>
                <a:gd name="T119" fmla="*/ 66 h 170"/>
                <a:gd name="T120" fmla="*/ 236 w 239"/>
                <a:gd name="T121" fmla="*/ 3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70">
                  <a:moveTo>
                    <a:pt x="230" y="21"/>
                  </a:moveTo>
                  <a:lnTo>
                    <a:pt x="230" y="21"/>
                  </a:lnTo>
                  <a:lnTo>
                    <a:pt x="224" y="16"/>
                  </a:lnTo>
                  <a:lnTo>
                    <a:pt x="218" y="14"/>
                  </a:lnTo>
                  <a:lnTo>
                    <a:pt x="207" y="9"/>
                  </a:lnTo>
                  <a:lnTo>
                    <a:pt x="207" y="9"/>
                  </a:lnTo>
                  <a:lnTo>
                    <a:pt x="212" y="5"/>
                  </a:lnTo>
                  <a:lnTo>
                    <a:pt x="214" y="3"/>
                  </a:lnTo>
                  <a:lnTo>
                    <a:pt x="214" y="2"/>
                  </a:lnTo>
                  <a:lnTo>
                    <a:pt x="214" y="2"/>
                  </a:lnTo>
                  <a:lnTo>
                    <a:pt x="211" y="0"/>
                  </a:lnTo>
                  <a:lnTo>
                    <a:pt x="208" y="0"/>
                  </a:lnTo>
                  <a:lnTo>
                    <a:pt x="208" y="0"/>
                  </a:lnTo>
                  <a:lnTo>
                    <a:pt x="187" y="9"/>
                  </a:lnTo>
                  <a:lnTo>
                    <a:pt x="169" y="18"/>
                  </a:lnTo>
                  <a:lnTo>
                    <a:pt x="152" y="27"/>
                  </a:lnTo>
                  <a:lnTo>
                    <a:pt x="140" y="36"/>
                  </a:lnTo>
                  <a:lnTo>
                    <a:pt x="140" y="36"/>
                  </a:lnTo>
                  <a:lnTo>
                    <a:pt x="138" y="36"/>
                  </a:lnTo>
                  <a:lnTo>
                    <a:pt x="138" y="36"/>
                  </a:lnTo>
                  <a:lnTo>
                    <a:pt x="135" y="38"/>
                  </a:lnTo>
                  <a:lnTo>
                    <a:pt x="131" y="38"/>
                  </a:lnTo>
                  <a:lnTo>
                    <a:pt x="124" y="37"/>
                  </a:lnTo>
                  <a:lnTo>
                    <a:pt x="118" y="36"/>
                  </a:lnTo>
                  <a:lnTo>
                    <a:pt x="116" y="35"/>
                  </a:lnTo>
                  <a:lnTo>
                    <a:pt x="114" y="46"/>
                  </a:lnTo>
                  <a:lnTo>
                    <a:pt x="114" y="46"/>
                  </a:lnTo>
                  <a:lnTo>
                    <a:pt x="121" y="48"/>
                  </a:lnTo>
                  <a:lnTo>
                    <a:pt x="126" y="50"/>
                  </a:lnTo>
                  <a:lnTo>
                    <a:pt x="126" y="50"/>
                  </a:lnTo>
                  <a:lnTo>
                    <a:pt x="119" y="52"/>
                  </a:lnTo>
                  <a:lnTo>
                    <a:pt x="115" y="53"/>
                  </a:lnTo>
                  <a:lnTo>
                    <a:pt x="113" y="55"/>
                  </a:lnTo>
                  <a:lnTo>
                    <a:pt x="116" y="65"/>
                  </a:lnTo>
                  <a:lnTo>
                    <a:pt x="116" y="65"/>
                  </a:lnTo>
                  <a:lnTo>
                    <a:pt x="121" y="63"/>
                  </a:lnTo>
                  <a:lnTo>
                    <a:pt x="126" y="61"/>
                  </a:lnTo>
                  <a:lnTo>
                    <a:pt x="132" y="60"/>
                  </a:lnTo>
                  <a:lnTo>
                    <a:pt x="132" y="60"/>
                  </a:lnTo>
                  <a:lnTo>
                    <a:pt x="132" y="61"/>
                  </a:lnTo>
                  <a:lnTo>
                    <a:pt x="132" y="61"/>
                  </a:lnTo>
                  <a:lnTo>
                    <a:pt x="132" y="66"/>
                  </a:lnTo>
                  <a:lnTo>
                    <a:pt x="130" y="71"/>
                  </a:lnTo>
                  <a:lnTo>
                    <a:pt x="126" y="77"/>
                  </a:lnTo>
                  <a:lnTo>
                    <a:pt x="121" y="82"/>
                  </a:lnTo>
                  <a:lnTo>
                    <a:pt x="110" y="92"/>
                  </a:lnTo>
                  <a:lnTo>
                    <a:pt x="104" y="96"/>
                  </a:lnTo>
                  <a:lnTo>
                    <a:pt x="98" y="98"/>
                  </a:lnTo>
                  <a:lnTo>
                    <a:pt x="98" y="98"/>
                  </a:lnTo>
                  <a:lnTo>
                    <a:pt x="86" y="102"/>
                  </a:lnTo>
                  <a:lnTo>
                    <a:pt x="75" y="104"/>
                  </a:lnTo>
                  <a:lnTo>
                    <a:pt x="67" y="104"/>
                  </a:lnTo>
                  <a:lnTo>
                    <a:pt x="64" y="103"/>
                  </a:lnTo>
                  <a:lnTo>
                    <a:pt x="64" y="103"/>
                  </a:lnTo>
                  <a:lnTo>
                    <a:pt x="56" y="97"/>
                  </a:lnTo>
                  <a:lnTo>
                    <a:pt x="53" y="92"/>
                  </a:lnTo>
                  <a:lnTo>
                    <a:pt x="49" y="87"/>
                  </a:lnTo>
                  <a:lnTo>
                    <a:pt x="48" y="85"/>
                  </a:lnTo>
                  <a:lnTo>
                    <a:pt x="45" y="85"/>
                  </a:lnTo>
                  <a:lnTo>
                    <a:pt x="45" y="85"/>
                  </a:lnTo>
                  <a:lnTo>
                    <a:pt x="43" y="85"/>
                  </a:lnTo>
                  <a:lnTo>
                    <a:pt x="41" y="86"/>
                  </a:lnTo>
                  <a:lnTo>
                    <a:pt x="41" y="86"/>
                  </a:lnTo>
                  <a:lnTo>
                    <a:pt x="33" y="85"/>
                  </a:lnTo>
                  <a:lnTo>
                    <a:pt x="27" y="86"/>
                  </a:lnTo>
                  <a:lnTo>
                    <a:pt x="22" y="88"/>
                  </a:lnTo>
                  <a:lnTo>
                    <a:pt x="20" y="90"/>
                  </a:lnTo>
                  <a:lnTo>
                    <a:pt x="19" y="92"/>
                  </a:lnTo>
                  <a:lnTo>
                    <a:pt x="19" y="92"/>
                  </a:lnTo>
                  <a:lnTo>
                    <a:pt x="27" y="92"/>
                  </a:lnTo>
                  <a:lnTo>
                    <a:pt x="32" y="93"/>
                  </a:lnTo>
                  <a:lnTo>
                    <a:pt x="32" y="94"/>
                  </a:lnTo>
                  <a:lnTo>
                    <a:pt x="31" y="96"/>
                  </a:lnTo>
                  <a:lnTo>
                    <a:pt x="31" y="96"/>
                  </a:lnTo>
                  <a:lnTo>
                    <a:pt x="28" y="98"/>
                  </a:lnTo>
                  <a:lnTo>
                    <a:pt x="30" y="101"/>
                  </a:lnTo>
                  <a:lnTo>
                    <a:pt x="31" y="103"/>
                  </a:lnTo>
                  <a:lnTo>
                    <a:pt x="34" y="105"/>
                  </a:lnTo>
                  <a:lnTo>
                    <a:pt x="50" y="114"/>
                  </a:lnTo>
                  <a:lnTo>
                    <a:pt x="50" y="114"/>
                  </a:lnTo>
                  <a:lnTo>
                    <a:pt x="50" y="114"/>
                  </a:lnTo>
                  <a:lnTo>
                    <a:pt x="50" y="115"/>
                  </a:lnTo>
                  <a:lnTo>
                    <a:pt x="50" y="115"/>
                  </a:lnTo>
                  <a:lnTo>
                    <a:pt x="50" y="115"/>
                  </a:lnTo>
                  <a:lnTo>
                    <a:pt x="45" y="115"/>
                  </a:lnTo>
                  <a:lnTo>
                    <a:pt x="39" y="113"/>
                  </a:lnTo>
                  <a:lnTo>
                    <a:pt x="26" y="108"/>
                  </a:lnTo>
                  <a:lnTo>
                    <a:pt x="26" y="108"/>
                  </a:lnTo>
                  <a:lnTo>
                    <a:pt x="23" y="108"/>
                  </a:lnTo>
                  <a:lnTo>
                    <a:pt x="21" y="108"/>
                  </a:lnTo>
                  <a:lnTo>
                    <a:pt x="19" y="110"/>
                  </a:lnTo>
                  <a:lnTo>
                    <a:pt x="19" y="110"/>
                  </a:lnTo>
                  <a:lnTo>
                    <a:pt x="16" y="110"/>
                  </a:lnTo>
                  <a:lnTo>
                    <a:pt x="12" y="110"/>
                  </a:lnTo>
                  <a:lnTo>
                    <a:pt x="8" y="113"/>
                  </a:lnTo>
                  <a:lnTo>
                    <a:pt x="5" y="115"/>
                  </a:lnTo>
                  <a:lnTo>
                    <a:pt x="1" y="118"/>
                  </a:lnTo>
                  <a:lnTo>
                    <a:pt x="0" y="121"/>
                  </a:lnTo>
                  <a:lnTo>
                    <a:pt x="0" y="125"/>
                  </a:lnTo>
                  <a:lnTo>
                    <a:pt x="1" y="130"/>
                  </a:lnTo>
                  <a:lnTo>
                    <a:pt x="1" y="130"/>
                  </a:lnTo>
                  <a:lnTo>
                    <a:pt x="5" y="125"/>
                  </a:lnTo>
                  <a:lnTo>
                    <a:pt x="9" y="121"/>
                  </a:lnTo>
                  <a:lnTo>
                    <a:pt x="11" y="121"/>
                  </a:lnTo>
                  <a:lnTo>
                    <a:pt x="14" y="121"/>
                  </a:lnTo>
                  <a:lnTo>
                    <a:pt x="14" y="121"/>
                  </a:lnTo>
                  <a:lnTo>
                    <a:pt x="15" y="122"/>
                  </a:lnTo>
                  <a:lnTo>
                    <a:pt x="15" y="126"/>
                  </a:lnTo>
                  <a:lnTo>
                    <a:pt x="15" y="129"/>
                  </a:lnTo>
                  <a:lnTo>
                    <a:pt x="16" y="131"/>
                  </a:lnTo>
                  <a:lnTo>
                    <a:pt x="17" y="132"/>
                  </a:lnTo>
                  <a:lnTo>
                    <a:pt x="17" y="132"/>
                  </a:lnTo>
                  <a:lnTo>
                    <a:pt x="20" y="133"/>
                  </a:lnTo>
                  <a:lnTo>
                    <a:pt x="25" y="133"/>
                  </a:lnTo>
                  <a:lnTo>
                    <a:pt x="34" y="132"/>
                  </a:lnTo>
                  <a:lnTo>
                    <a:pt x="44" y="131"/>
                  </a:lnTo>
                  <a:lnTo>
                    <a:pt x="49" y="131"/>
                  </a:lnTo>
                  <a:lnTo>
                    <a:pt x="50" y="131"/>
                  </a:lnTo>
                  <a:lnTo>
                    <a:pt x="50" y="131"/>
                  </a:lnTo>
                  <a:lnTo>
                    <a:pt x="50" y="132"/>
                  </a:lnTo>
                  <a:lnTo>
                    <a:pt x="48" y="133"/>
                  </a:lnTo>
                  <a:lnTo>
                    <a:pt x="39" y="135"/>
                  </a:lnTo>
                  <a:lnTo>
                    <a:pt x="30" y="136"/>
                  </a:lnTo>
                  <a:lnTo>
                    <a:pt x="26" y="138"/>
                  </a:lnTo>
                  <a:lnTo>
                    <a:pt x="25" y="140"/>
                  </a:lnTo>
                  <a:lnTo>
                    <a:pt x="25" y="140"/>
                  </a:lnTo>
                  <a:lnTo>
                    <a:pt x="25" y="143"/>
                  </a:lnTo>
                  <a:lnTo>
                    <a:pt x="25" y="143"/>
                  </a:lnTo>
                  <a:lnTo>
                    <a:pt x="25" y="144"/>
                  </a:lnTo>
                  <a:lnTo>
                    <a:pt x="22" y="147"/>
                  </a:lnTo>
                  <a:lnTo>
                    <a:pt x="20" y="152"/>
                  </a:lnTo>
                  <a:lnTo>
                    <a:pt x="19" y="157"/>
                  </a:lnTo>
                  <a:lnTo>
                    <a:pt x="19" y="157"/>
                  </a:lnTo>
                  <a:lnTo>
                    <a:pt x="19" y="159"/>
                  </a:lnTo>
                  <a:lnTo>
                    <a:pt x="20" y="163"/>
                  </a:lnTo>
                  <a:lnTo>
                    <a:pt x="23" y="166"/>
                  </a:lnTo>
                  <a:lnTo>
                    <a:pt x="27" y="170"/>
                  </a:lnTo>
                  <a:lnTo>
                    <a:pt x="27" y="170"/>
                  </a:lnTo>
                  <a:lnTo>
                    <a:pt x="28" y="169"/>
                  </a:lnTo>
                  <a:lnTo>
                    <a:pt x="27" y="164"/>
                  </a:lnTo>
                  <a:lnTo>
                    <a:pt x="27" y="160"/>
                  </a:lnTo>
                  <a:lnTo>
                    <a:pt x="28" y="159"/>
                  </a:lnTo>
                  <a:lnTo>
                    <a:pt x="28" y="158"/>
                  </a:lnTo>
                  <a:lnTo>
                    <a:pt x="28" y="158"/>
                  </a:lnTo>
                  <a:lnTo>
                    <a:pt x="31" y="158"/>
                  </a:lnTo>
                  <a:lnTo>
                    <a:pt x="32" y="159"/>
                  </a:lnTo>
                  <a:lnTo>
                    <a:pt x="34" y="162"/>
                  </a:lnTo>
                  <a:lnTo>
                    <a:pt x="37" y="163"/>
                  </a:lnTo>
                  <a:lnTo>
                    <a:pt x="37" y="163"/>
                  </a:lnTo>
                  <a:lnTo>
                    <a:pt x="39" y="162"/>
                  </a:lnTo>
                  <a:lnTo>
                    <a:pt x="42" y="160"/>
                  </a:lnTo>
                  <a:lnTo>
                    <a:pt x="48" y="155"/>
                  </a:lnTo>
                  <a:lnTo>
                    <a:pt x="54" y="149"/>
                  </a:lnTo>
                  <a:lnTo>
                    <a:pt x="58" y="146"/>
                  </a:lnTo>
                  <a:lnTo>
                    <a:pt x="63" y="143"/>
                  </a:lnTo>
                  <a:lnTo>
                    <a:pt x="63" y="143"/>
                  </a:lnTo>
                  <a:lnTo>
                    <a:pt x="69" y="141"/>
                  </a:lnTo>
                  <a:lnTo>
                    <a:pt x="71" y="140"/>
                  </a:lnTo>
                  <a:lnTo>
                    <a:pt x="72" y="141"/>
                  </a:lnTo>
                  <a:lnTo>
                    <a:pt x="72" y="142"/>
                  </a:lnTo>
                  <a:lnTo>
                    <a:pt x="72" y="146"/>
                  </a:lnTo>
                  <a:lnTo>
                    <a:pt x="72" y="148"/>
                  </a:lnTo>
                  <a:lnTo>
                    <a:pt x="74" y="149"/>
                  </a:lnTo>
                  <a:lnTo>
                    <a:pt x="74" y="149"/>
                  </a:lnTo>
                  <a:lnTo>
                    <a:pt x="77" y="151"/>
                  </a:lnTo>
                  <a:lnTo>
                    <a:pt x="78" y="152"/>
                  </a:lnTo>
                  <a:lnTo>
                    <a:pt x="78" y="154"/>
                  </a:lnTo>
                  <a:lnTo>
                    <a:pt x="77" y="157"/>
                  </a:lnTo>
                  <a:lnTo>
                    <a:pt x="75" y="160"/>
                  </a:lnTo>
                  <a:lnTo>
                    <a:pt x="72" y="163"/>
                  </a:lnTo>
                  <a:lnTo>
                    <a:pt x="72" y="163"/>
                  </a:lnTo>
                  <a:lnTo>
                    <a:pt x="76" y="163"/>
                  </a:lnTo>
                  <a:lnTo>
                    <a:pt x="81" y="162"/>
                  </a:lnTo>
                  <a:lnTo>
                    <a:pt x="86" y="157"/>
                  </a:lnTo>
                  <a:lnTo>
                    <a:pt x="88" y="154"/>
                  </a:lnTo>
                  <a:lnTo>
                    <a:pt x="91" y="151"/>
                  </a:lnTo>
                  <a:lnTo>
                    <a:pt x="91" y="151"/>
                  </a:lnTo>
                  <a:lnTo>
                    <a:pt x="91" y="148"/>
                  </a:lnTo>
                  <a:lnTo>
                    <a:pt x="92" y="148"/>
                  </a:lnTo>
                  <a:lnTo>
                    <a:pt x="94" y="147"/>
                  </a:lnTo>
                  <a:lnTo>
                    <a:pt x="96" y="146"/>
                  </a:lnTo>
                  <a:lnTo>
                    <a:pt x="96" y="146"/>
                  </a:lnTo>
                  <a:lnTo>
                    <a:pt x="97" y="144"/>
                  </a:lnTo>
                  <a:lnTo>
                    <a:pt x="97" y="142"/>
                  </a:lnTo>
                  <a:lnTo>
                    <a:pt x="97" y="140"/>
                  </a:lnTo>
                  <a:lnTo>
                    <a:pt x="97" y="137"/>
                  </a:lnTo>
                  <a:lnTo>
                    <a:pt x="97" y="137"/>
                  </a:lnTo>
                  <a:lnTo>
                    <a:pt x="98" y="135"/>
                  </a:lnTo>
                  <a:lnTo>
                    <a:pt x="101" y="133"/>
                  </a:lnTo>
                  <a:lnTo>
                    <a:pt x="105" y="132"/>
                  </a:lnTo>
                  <a:lnTo>
                    <a:pt x="110" y="131"/>
                  </a:lnTo>
                  <a:lnTo>
                    <a:pt x="112" y="130"/>
                  </a:lnTo>
                  <a:lnTo>
                    <a:pt x="112" y="129"/>
                  </a:lnTo>
                  <a:lnTo>
                    <a:pt x="112" y="129"/>
                  </a:lnTo>
                  <a:lnTo>
                    <a:pt x="112" y="125"/>
                  </a:lnTo>
                  <a:lnTo>
                    <a:pt x="114" y="121"/>
                  </a:lnTo>
                  <a:lnTo>
                    <a:pt x="118" y="120"/>
                  </a:lnTo>
                  <a:lnTo>
                    <a:pt x="120" y="119"/>
                  </a:lnTo>
                  <a:lnTo>
                    <a:pt x="120" y="119"/>
                  </a:lnTo>
                  <a:lnTo>
                    <a:pt x="121" y="120"/>
                  </a:lnTo>
                  <a:lnTo>
                    <a:pt x="123" y="124"/>
                  </a:lnTo>
                  <a:lnTo>
                    <a:pt x="126" y="127"/>
                  </a:lnTo>
                  <a:lnTo>
                    <a:pt x="130" y="130"/>
                  </a:lnTo>
                  <a:lnTo>
                    <a:pt x="134" y="132"/>
                  </a:lnTo>
                  <a:lnTo>
                    <a:pt x="134" y="132"/>
                  </a:lnTo>
                  <a:lnTo>
                    <a:pt x="148" y="125"/>
                  </a:lnTo>
                  <a:lnTo>
                    <a:pt x="148" y="125"/>
                  </a:lnTo>
                  <a:lnTo>
                    <a:pt x="154" y="122"/>
                  </a:lnTo>
                  <a:lnTo>
                    <a:pt x="157" y="120"/>
                  </a:lnTo>
                  <a:lnTo>
                    <a:pt x="157" y="120"/>
                  </a:lnTo>
                  <a:lnTo>
                    <a:pt x="154" y="116"/>
                  </a:lnTo>
                  <a:lnTo>
                    <a:pt x="152" y="114"/>
                  </a:lnTo>
                  <a:lnTo>
                    <a:pt x="151" y="110"/>
                  </a:lnTo>
                  <a:lnTo>
                    <a:pt x="151" y="110"/>
                  </a:lnTo>
                  <a:lnTo>
                    <a:pt x="149" y="107"/>
                  </a:lnTo>
                  <a:lnTo>
                    <a:pt x="149" y="104"/>
                  </a:lnTo>
                  <a:lnTo>
                    <a:pt x="149" y="104"/>
                  </a:lnTo>
                  <a:lnTo>
                    <a:pt x="153" y="109"/>
                  </a:lnTo>
                  <a:lnTo>
                    <a:pt x="158" y="113"/>
                  </a:lnTo>
                  <a:lnTo>
                    <a:pt x="164" y="116"/>
                  </a:lnTo>
                  <a:lnTo>
                    <a:pt x="164" y="116"/>
                  </a:lnTo>
                  <a:lnTo>
                    <a:pt x="181" y="105"/>
                  </a:lnTo>
                  <a:lnTo>
                    <a:pt x="181" y="105"/>
                  </a:lnTo>
                  <a:lnTo>
                    <a:pt x="185" y="104"/>
                  </a:lnTo>
                  <a:lnTo>
                    <a:pt x="185" y="104"/>
                  </a:lnTo>
                  <a:lnTo>
                    <a:pt x="185" y="104"/>
                  </a:lnTo>
                  <a:lnTo>
                    <a:pt x="185" y="104"/>
                  </a:lnTo>
                  <a:lnTo>
                    <a:pt x="182" y="101"/>
                  </a:lnTo>
                  <a:lnTo>
                    <a:pt x="179" y="97"/>
                  </a:lnTo>
                  <a:lnTo>
                    <a:pt x="175" y="92"/>
                  </a:lnTo>
                  <a:lnTo>
                    <a:pt x="175" y="90"/>
                  </a:lnTo>
                  <a:lnTo>
                    <a:pt x="176" y="88"/>
                  </a:lnTo>
                  <a:lnTo>
                    <a:pt x="176" y="88"/>
                  </a:lnTo>
                  <a:lnTo>
                    <a:pt x="178" y="87"/>
                  </a:lnTo>
                  <a:lnTo>
                    <a:pt x="178" y="85"/>
                  </a:lnTo>
                  <a:lnTo>
                    <a:pt x="175" y="77"/>
                  </a:lnTo>
                  <a:lnTo>
                    <a:pt x="173" y="71"/>
                  </a:lnTo>
                  <a:lnTo>
                    <a:pt x="173" y="68"/>
                  </a:lnTo>
                  <a:lnTo>
                    <a:pt x="175" y="66"/>
                  </a:lnTo>
                  <a:lnTo>
                    <a:pt x="175" y="66"/>
                  </a:lnTo>
                  <a:lnTo>
                    <a:pt x="209" y="49"/>
                  </a:lnTo>
                  <a:lnTo>
                    <a:pt x="239" y="35"/>
                  </a:lnTo>
                  <a:lnTo>
                    <a:pt x="239" y="35"/>
                  </a:lnTo>
                  <a:lnTo>
                    <a:pt x="236" y="31"/>
                  </a:lnTo>
                  <a:lnTo>
                    <a:pt x="234" y="26"/>
                  </a:lnTo>
                  <a:lnTo>
                    <a:pt x="23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5" name="Freeform 32"/>
            <p:cNvSpPr>
              <a:spLocks/>
            </p:cNvSpPr>
            <p:nvPr userDrawn="1"/>
          </p:nvSpPr>
          <p:spPr bwMode="auto">
            <a:xfrm>
              <a:off x="470" y="854"/>
              <a:ext cx="101" cy="96"/>
            </a:xfrm>
            <a:custGeom>
              <a:avLst/>
              <a:gdLst>
                <a:gd name="T0" fmla="*/ 0 w 101"/>
                <a:gd name="T1" fmla="*/ 28 h 96"/>
                <a:gd name="T2" fmla="*/ 1 w 101"/>
                <a:gd name="T3" fmla="*/ 34 h 96"/>
                <a:gd name="T4" fmla="*/ 2 w 101"/>
                <a:gd name="T5" fmla="*/ 38 h 96"/>
                <a:gd name="T6" fmla="*/ 10 w 101"/>
                <a:gd name="T7" fmla="*/ 40 h 96"/>
                <a:gd name="T8" fmla="*/ 12 w 101"/>
                <a:gd name="T9" fmla="*/ 39 h 96"/>
                <a:gd name="T10" fmla="*/ 13 w 101"/>
                <a:gd name="T11" fmla="*/ 34 h 96"/>
                <a:gd name="T12" fmla="*/ 15 w 101"/>
                <a:gd name="T13" fmla="*/ 29 h 96"/>
                <a:gd name="T14" fmla="*/ 16 w 101"/>
                <a:gd name="T15" fmla="*/ 28 h 96"/>
                <a:gd name="T16" fmla="*/ 17 w 101"/>
                <a:gd name="T17" fmla="*/ 28 h 96"/>
                <a:gd name="T18" fmla="*/ 18 w 101"/>
                <a:gd name="T19" fmla="*/ 27 h 96"/>
                <a:gd name="T20" fmla="*/ 45 w 101"/>
                <a:gd name="T21" fmla="*/ 40 h 96"/>
                <a:gd name="T22" fmla="*/ 71 w 101"/>
                <a:gd name="T23" fmla="*/ 57 h 96"/>
                <a:gd name="T24" fmla="*/ 75 w 101"/>
                <a:gd name="T25" fmla="*/ 60 h 96"/>
                <a:gd name="T26" fmla="*/ 71 w 101"/>
                <a:gd name="T27" fmla="*/ 67 h 96"/>
                <a:gd name="T28" fmla="*/ 64 w 101"/>
                <a:gd name="T29" fmla="*/ 85 h 96"/>
                <a:gd name="T30" fmla="*/ 62 w 101"/>
                <a:gd name="T31" fmla="*/ 90 h 96"/>
                <a:gd name="T32" fmla="*/ 65 w 101"/>
                <a:gd name="T33" fmla="*/ 95 h 96"/>
                <a:gd name="T34" fmla="*/ 70 w 101"/>
                <a:gd name="T35" fmla="*/ 96 h 96"/>
                <a:gd name="T36" fmla="*/ 73 w 101"/>
                <a:gd name="T37" fmla="*/ 96 h 96"/>
                <a:gd name="T38" fmla="*/ 78 w 101"/>
                <a:gd name="T39" fmla="*/ 93 h 96"/>
                <a:gd name="T40" fmla="*/ 79 w 101"/>
                <a:gd name="T41" fmla="*/ 90 h 96"/>
                <a:gd name="T42" fmla="*/ 79 w 101"/>
                <a:gd name="T43" fmla="*/ 87 h 96"/>
                <a:gd name="T44" fmla="*/ 75 w 101"/>
                <a:gd name="T45" fmla="*/ 82 h 96"/>
                <a:gd name="T46" fmla="*/ 73 w 101"/>
                <a:gd name="T47" fmla="*/ 82 h 96"/>
                <a:gd name="T48" fmla="*/ 77 w 101"/>
                <a:gd name="T49" fmla="*/ 73 h 96"/>
                <a:gd name="T50" fmla="*/ 82 w 101"/>
                <a:gd name="T51" fmla="*/ 62 h 96"/>
                <a:gd name="T52" fmla="*/ 88 w 101"/>
                <a:gd name="T53" fmla="*/ 57 h 96"/>
                <a:gd name="T54" fmla="*/ 94 w 101"/>
                <a:gd name="T55" fmla="*/ 56 h 96"/>
                <a:gd name="T56" fmla="*/ 93 w 101"/>
                <a:gd name="T57" fmla="*/ 54 h 96"/>
                <a:gd name="T58" fmla="*/ 90 w 101"/>
                <a:gd name="T59" fmla="*/ 46 h 96"/>
                <a:gd name="T60" fmla="*/ 92 w 101"/>
                <a:gd name="T61" fmla="*/ 38 h 96"/>
                <a:gd name="T62" fmla="*/ 94 w 101"/>
                <a:gd name="T63" fmla="*/ 33 h 96"/>
                <a:gd name="T64" fmla="*/ 101 w 101"/>
                <a:gd name="T65" fmla="*/ 12 h 96"/>
                <a:gd name="T66" fmla="*/ 101 w 101"/>
                <a:gd name="T67" fmla="*/ 9 h 96"/>
                <a:gd name="T68" fmla="*/ 98 w 101"/>
                <a:gd name="T69" fmla="*/ 4 h 96"/>
                <a:gd name="T70" fmla="*/ 94 w 101"/>
                <a:gd name="T71" fmla="*/ 2 h 96"/>
                <a:gd name="T72" fmla="*/ 88 w 101"/>
                <a:gd name="T73" fmla="*/ 5 h 96"/>
                <a:gd name="T74" fmla="*/ 86 w 101"/>
                <a:gd name="T75" fmla="*/ 10 h 96"/>
                <a:gd name="T76" fmla="*/ 86 w 101"/>
                <a:gd name="T77" fmla="*/ 13 h 96"/>
                <a:gd name="T78" fmla="*/ 89 w 101"/>
                <a:gd name="T79" fmla="*/ 18 h 96"/>
                <a:gd name="T80" fmla="*/ 92 w 101"/>
                <a:gd name="T81" fmla="*/ 20 h 96"/>
                <a:gd name="T82" fmla="*/ 88 w 101"/>
                <a:gd name="T83" fmla="*/ 31 h 96"/>
                <a:gd name="T84" fmla="*/ 83 w 101"/>
                <a:gd name="T85" fmla="*/ 37 h 96"/>
                <a:gd name="T86" fmla="*/ 78 w 101"/>
                <a:gd name="T87" fmla="*/ 34 h 96"/>
                <a:gd name="T88" fmla="*/ 40 w 101"/>
                <a:gd name="T89" fmla="*/ 16 h 96"/>
                <a:gd name="T90" fmla="*/ 27 w 101"/>
                <a:gd name="T91" fmla="*/ 12 h 96"/>
                <a:gd name="T92" fmla="*/ 28 w 101"/>
                <a:gd name="T93" fmla="*/ 9 h 96"/>
                <a:gd name="T94" fmla="*/ 33 w 101"/>
                <a:gd name="T95" fmla="*/ 0 h 96"/>
                <a:gd name="T96" fmla="*/ 31 w 101"/>
                <a:gd name="T97" fmla="*/ 1 h 96"/>
                <a:gd name="T98" fmla="*/ 26 w 101"/>
                <a:gd name="T99" fmla="*/ 4 h 96"/>
                <a:gd name="T100" fmla="*/ 16 w 101"/>
                <a:gd name="T101" fmla="*/ 7 h 96"/>
                <a:gd name="T102" fmla="*/ 12 w 101"/>
                <a:gd name="T103" fmla="*/ 7 h 96"/>
                <a:gd name="T104" fmla="*/ 10 w 101"/>
                <a:gd name="T105" fmla="*/ 7 h 96"/>
                <a:gd name="T106" fmla="*/ 6 w 101"/>
                <a:gd name="T107" fmla="*/ 15 h 96"/>
                <a:gd name="T108" fmla="*/ 4 w 101"/>
                <a:gd name="T109" fmla="*/ 22 h 96"/>
                <a:gd name="T110" fmla="*/ 1 w 101"/>
                <a:gd name="T111"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96">
                  <a:moveTo>
                    <a:pt x="0" y="28"/>
                  </a:moveTo>
                  <a:lnTo>
                    <a:pt x="0" y="28"/>
                  </a:lnTo>
                  <a:lnTo>
                    <a:pt x="0" y="32"/>
                  </a:lnTo>
                  <a:lnTo>
                    <a:pt x="1" y="34"/>
                  </a:lnTo>
                  <a:lnTo>
                    <a:pt x="2" y="38"/>
                  </a:lnTo>
                  <a:lnTo>
                    <a:pt x="2" y="38"/>
                  </a:lnTo>
                  <a:lnTo>
                    <a:pt x="7" y="39"/>
                  </a:lnTo>
                  <a:lnTo>
                    <a:pt x="10" y="40"/>
                  </a:lnTo>
                  <a:lnTo>
                    <a:pt x="12" y="39"/>
                  </a:lnTo>
                  <a:lnTo>
                    <a:pt x="12" y="39"/>
                  </a:lnTo>
                  <a:lnTo>
                    <a:pt x="13" y="37"/>
                  </a:lnTo>
                  <a:lnTo>
                    <a:pt x="13" y="34"/>
                  </a:lnTo>
                  <a:lnTo>
                    <a:pt x="13" y="32"/>
                  </a:lnTo>
                  <a:lnTo>
                    <a:pt x="15" y="29"/>
                  </a:lnTo>
                  <a:lnTo>
                    <a:pt x="15" y="29"/>
                  </a:lnTo>
                  <a:lnTo>
                    <a:pt x="16" y="28"/>
                  </a:lnTo>
                  <a:lnTo>
                    <a:pt x="17" y="28"/>
                  </a:lnTo>
                  <a:lnTo>
                    <a:pt x="17" y="28"/>
                  </a:lnTo>
                  <a:lnTo>
                    <a:pt x="18" y="27"/>
                  </a:lnTo>
                  <a:lnTo>
                    <a:pt x="18" y="27"/>
                  </a:lnTo>
                  <a:lnTo>
                    <a:pt x="32" y="33"/>
                  </a:lnTo>
                  <a:lnTo>
                    <a:pt x="45" y="40"/>
                  </a:lnTo>
                  <a:lnTo>
                    <a:pt x="71" y="57"/>
                  </a:lnTo>
                  <a:lnTo>
                    <a:pt x="71" y="57"/>
                  </a:lnTo>
                  <a:lnTo>
                    <a:pt x="75" y="60"/>
                  </a:lnTo>
                  <a:lnTo>
                    <a:pt x="75" y="60"/>
                  </a:lnTo>
                  <a:lnTo>
                    <a:pt x="71" y="67"/>
                  </a:lnTo>
                  <a:lnTo>
                    <a:pt x="71" y="67"/>
                  </a:lnTo>
                  <a:lnTo>
                    <a:pt x="65" y="79"/>
                  </a:lnTo>
                  <a:lnTo>
                    <a:pt x="64" y="85"/>
                  </a:lnTo>
                  <a:lnTo>
                    <a:pt x="62" y="90"/>
                  </a:lnTo>
                  <a:lnTo>
                    <a:pt x="62" y="90"/>
                  </a:lnTo>
                  <a:lnTo>
                    <a:pt x="64" y="93"/>
                  </a:lnTo>
                  <a:lnTo>
                    <a:pt x="65" y="95"/>
                  </a:lnTo>
                  <a:lnTo>
                    <a:pt x="67" y="96"/>
                  </a:lnTo>
                  <a:lnTo>
                    <a:pt x="70" y="96"/>
                  </a:lnTo>
                  <a:lnTo>
                    <a:pt x="70" y="96"/>
                  </a:lnTo>
                  <a:lnTo>
                    <a:pt x="73" y="96"/>
                  </a:lnTo>
                  <a:lnTo>
                    <a:pt x="76" y="95"/>
                  </a:lnTo>
                  <a:lnTo>
                    <a:pt x="78" y="93"/>
                  </a:lnTo>
                  <a:lnTo>
                    <a:pt x="79" y="90"/>
                  </a:lnTo>
                  <a:lnTo>
                    <a:pt x="79" y="90"/>
                  </a:lnTo>
                  <a:lnTo>
                    <a:pt x="79" y="88"/>
                  </a:lnTo>
                  <a:lnTo>
                    <a:pt x="79" y="87"/>
                  </a:lnTo>
                  <a:lnTo>
                    <a:pt x="77" y="83"/>
                  </a:lnTo>
                  <a:lnTo>
                    <a:pt x="75" y="82"/>
                  </a:lnTo>
                  <a:lnTo>
                    <a:pt x="73" y="82"/>
                  </a:lnTo>
                  <a:lnTo>
                    <a:pt x="73" y="82"/>
                  </a:lnTo>
                  <a:lnTo>
                    <a:pt x="77" y="73"/>
                  </a:lnTo>
                  <a:lnTo>
                    <a:pt x="77" y="73"/>
                  </a:lnTo>
                  <a:lnTo>
                    <a:pt x="79" y="67"/>
                  </a:lnTo>
                  <a:lnTo>
                    <a:pt x="82" y="62"/>
                  </a:lnTo>
                  <a:lnTo>
                    <a:pt x="86" y="60"/>
                  </a:lnTo>
                  <a:lnTo>
                    <a:pt x="88" y="57"/>
                  </a:lnTo>
                  <a:lnTo>
                    <a:pt x="92" y="56"/>
                  </a:lnTo>
                  <a:lnTo>
                    <a:pt x="94" y="56"/>
                  </a:lnTo>
                  <a:lnTo>
                    <a:pt x="94" y="56"/>
                  </a:lnTo>
                  <a:lnTo>
                    <a:pt x="93" y="54"/>
                  </a:lnTo>
                  <a:lnTo>
                    <a:pt x="90" y="50"/>
                  </a:lnTo>
                  <a:lnTo>
                    <a:pt x="90" y="46"/>
                  </a:lnTo>
                  <a:lnTo>
                    <a:pt x="90" y="43"/>
                  </a:lnTo>
                  <a:lnTo>
                    <a:pt x="92" y="38"/>
                  </a:lnTo>
                  <a:lnTo>
                    <a:pt x="94" y="33"/>
                  </a:lnTo>
                  <a:lnTo>
                    <a:pt x="94" y="33"/>
                  </a:lnTo>
                  <a:lnTo>
                    <a:pt x="99" y="21"/>
                  </a:lnTo>
                  <a:lnTo>
                    <a:pt x="101" y="12"/>
                  </a:lnTo>
                  <a:lnTo>
                    <a:pt x="101" y="12"/>
                  </a:lnTo>
                  <a:lnTo>
                    <a:pt x="101" y="9"/>
                  </a:lnTo>
                  <a:lnTo>
                    <a:pt x="100" y="6"/>
                  </a:lnTo>
                  <a:lnTo>
                    <a:pt x="98" y="4"/>
                  </a:lnTo>
                  <a:lnTo>
                    <a:pt x="94" y="2"/>
                  </a:lnTo>
                  <a:lnTo>
                    <a:pt x="94" y="2"/>
                  </a:lnTo>
                  <a:lnTo>
                    <a:pt x="92" y="4"/>
                  </a:lnTo>
                  <a:lnTo>
                    <a:pt x="88" y="5"/>
                  </a:lnTo>
                  <a:lnTo>
                    <a:pt x="87" y="7"/>
                  </a:lnTo>
                  <a:lnTo>
                    <a:pt x="86" y="10"/>
                  </a:lnTo>
                  <a:lnTo>
                    <a:pt x="86" y="10"/>
                  </a:lnTo>
                  <a:lnTo>
                    <a:pt x="86" y="13"/>
                  </a:lnTo>
                  <a:lnTo>
                    <a:pt x="87" y="16"/>
                  </a:lnTo>
                  <a:lnTo>
                    <a:pt x="89" y="18"/>
                  </a:lnTo>
                  <a:lnTo>
                    <a:pt x="92" y="20"/>
                  </a:lnTo>
                  <a:lnTo>
                    <a:pt x="92" y="20"/>
                  </a:lnTo>
                  <a:lnTo>
                    <a:pt x="92" y="20"/>
                  </a:lnTo>
                  <a:lnTo>
                    <a:pt x="88" y="31"/>
                  </a:lnTo>
                  <a:lnTo>
                    <a:pt x="83" y="37"/>
                  </a:lnTo>
                  <a:lnTo>
                    <a:pt x="83" y="37"/>
                  </a:lnTo>
                  <a:lnTo>
                    <a:pt x="78" y="34"/>
                  </a:lnTo>
                  <a:lnTo>
                    <a:pt x="78" y="34"/>
                  </a:lnTo>
                  <a:lnTo>
                    <a:pt x="54" y="21"/>
                  </a:lnTo>
                  <a:lnTo>
                    <a:pt x="40" y="16"/>
                  </a:lnTo>
                  <a:lnTo>
                    <a:pt x="27" y="12"/>
                  </a:lnTo>
                  <a:lnTo>
                    <a:pt x="27" y="12"/>
                  </a:lnTo>
                  <a:lnTo>
                    <a:pt x="28" y="9"/>
                  </a:lnTo>
                  <a:lnTo>
                    <a:pt x="28" y="9"/>
                  </a:lnTo>
                  <a:lnTo>
                    <a:pt x="32" y="2"/>
                  </a:lnTo>
                  <a:lnTo>
                    <a:pt x="33" y="0"/>
                  </a:lnTo>
                  <a:lnTo>
                    <a:pt x="33" y="0"/>
                  </a:lnTo>
                  <a:lnTo>
                    <a:pt x="31" y="1"/>
                  </a:lnTo>
                  <a:lnTo>
                    <a:pt x="26" y="4"/>
                  </a:lnTo>
                  <a:lnTo>
                    <a:pt x="26" y="4"/>
                  </a:lnTo>
                  <a:lnTo>
                    <a:pt x="19" y="6"/>
                  </a:lnTo>
                  <a:lnTo>
                    <a:pt x="16" y="7"/>
                  </a:lnTo>
                  <a:lnTo>
                    <a:pt x="16" y="7"/>
                  </a:lnTo>
                  <a:lnTo>
                    <a:pt x="12" y="7"/>
                  </a:lnTo>
                  <a:lnTo>
                    <a:pt x="10" y="7"/>
                  </a:lnTo>
                  <a:lnTo>
                    <a:pt x="10" y="7"/>
                  </a:lnTo>
                  <a:lnTo>
                    <a:pt x="8" y="9"/>
                  </a:lnTo>
                  <a:lnTo>
                    <a:pt x="6" y="15"/>
                  </a:lnTo>
                  <a:lnTo>
                    <a:pt x="6" y="15"/>
                  </a:lnTo>
                  <a:lnTo>
                    <a:pt x="4" y="22"/>
                  </a:lnTo>
                  <a:lnTo>
                    <a:pt x="4" y="22"/>
                  </a:lnTo>
                  <a:lnTo>
                    <a:pt x="1" y="26"/>
                  </a:lnTo>
                  <a:lnTo>
                    <a:pt x="0"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6" name="Freeform 33"/>
            <p:cNvSpPr>
              <a:spLocks/>
            </p:cNvSpPr>
            <p:nvPr userDrawn="1"/>
          </p:nvSpPr>
          <p:spPr bwMode="auto">
            <a:xfrm>
              <a:off x="467" y="446"/>
              <a:ext cx="25" cy="30"/>
            </a:xfrm>
            <a:custGeom>
              <a:avLst/>
              <a:gdLst>
                <a:gd name="T0" fmla="*/ 9 w 25"/>
                <a:gd name="T1" fmla="*/ 30 h 30"/>
                <a:gd name="T2" fmla="*/ 9 w 25"/>
                <a:gd name="T3" fmla="*/ 30 h 30"/>
                <a:gd name="T4" fmla="*/ 19 w 25"/>
                <a:gd name="T5" fmla="*/ 28 h 30"/>
                <a:gd name="T6" fmla="*/ 25 w 25"/>
                <a:gd name="T7" fmla="*/ 27 h 30"/>
                <a:gd name="T8" fmla="*/ 25 w 25"/>
                <a:gd name="T9" fmla="*/ 3 h 30"/>
                <a:gd name="T10" fmla="*/ 25 w 25"/>
                <a:gd name="T11" fmla="*/ 3 h 30"/>
                <a:gd name="T12" fmla="*/ 11 w 25"/>
                <a:gd name="T13" fmla="*/ 0 h 30"/>
                <a:gd name="T14" fmla="*/ 11 w 25"/>
                <a:gd name="T15" fmla="*/ 0 h 30"/>
                <a:gd name="T16" fmla="*/ 8 w 25"/>
                <a:gd name="T17" fmla="*/ 0 h 30"/>
                <a:gd name="T18" fmla="*/ 5 w 25"/>
                <a:gd name="T19" fmla="*/ 1 h 30"/>
                <a:gd name="T20" fmla="*/ 3 w 25"/>
                <a:gd name="T21" fmla="*/ 3 h 30"/>
                <a:gd name="T22" fmla="*/ 2 w 25"/>
                <a:gd name="T23" fmla="*/ 5 h 30"/>
                <a:gd name="T24" fmla="*/ 0 w 25"/>
                <a:gd name="T25" fmla="*/ 9 h 30"/>
                <a:gd name="T26" fmla="*/ 0 w 25"/>
                <a:gd name="T27" fmla="*/ 11 h 30"/>
                <a:gd name="T28" fmla="*/ 0 w 25"/>
                <a:gd name="T29" fmla="*/ 19 h 30"/>
                <a:gd name="T30" fmla="*/ 0 w 25"/>
                <a:gd name="T31" fmla="*/ 19 h 30"/>
                <a:gd name="T32" fmla="*/ 2 w 25"/>
                <a:gd name="T33" fmla="*/ 23 h 30"/>
                <a:gd name="T34" fmla="*/ 4 w 25"/>
                <a:gd name="T35" fmla="*/ 27 h 30"/>
                <a:gd name="T36" fmla="*/ 7 w 25"/>
                <a:gd name="T37" fmla="*/ 28 h 30"/>
                <a:gd name="T38" fmla="*/ 9 w 25"/>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9" y="30"/>
                  </a:moveTo>
                  <a:lnTo>
                    <a:pt x="9" y="30"/>
                  </a:lnTo>
                  <a:lnTo>
                    <a:pt x="19" y="28"/>
                  </a:lnTo>
                  <a:lnTo>
                    <a:pt x="25" y="27"/>
                  </a:lnTo>
                  <a:lnTo>
                    <a:pt x="25" y="3"/>
                  </a:lnTo>
                  <a:lnTo>
                    <a:pt x="25" y="3"/>
                  </a:lnTo>
                  <a:lnTo>
                    <a:pt x="11" y="0"/>
                  </a:lnTo>
                  <a:lnTo>
                    <a:pt x="11" y="0"/>
                  </a:lnTo>
                  <a:lnTo>
                    <a:pt x="8" y="0"/>
                  </a:lnTo>
                  <a:lnTo>
                    <a:pt x="5" y="1"/>
                  </a:lnTo>
                  <a:lnTo>
                    <a:pt x="3" y="3"/>
                  </a:lnTo>
                  <a:lnTo>
                    <a:pt x="2" y="5"/>
                  </a:lnTo>
                  <a:lnTo>
                    <a:pt x="0" y="9"/>
                  </a:lnTo>
                  <a:lnTo>
                    <a:pt x="0" y="11"/>
                  </a:lnTo>
                  <a:lnTo>
                    <a:pt x="0" y="19"/>
                  </a:lnTo>
                  <a:lnTo>
                    <a:pt x="0" y="19"/>
                  </a:lnTo>
                  <a:lnTo>
                    <a:pt x="2" y="23"/>
                  </a:lnTo>
                  <a:lnTo>
                    <a:pt x="4" y="27"/>
                  </a:lnTo>
                  <a:lnTo>
                    <a:pt x="7" y="28"/>
                  </a:lnTo>
                  <a:lnTo>
                    <a:pt x="9"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7" name="Freeform 34"/>
            <p:cNvSpPr>
              <a:spLocks/>
            </p:cNvSpPr>
            <p:nvPr userDrawn="1"/>
          </p:nvSpPr>
          <p:spPr bwMode="auto">
            <a:xfrm>
              <a:off x="498" y="440"/>
              <a:ext cx="37" cy="36"/>
            </a:xfrm>
            <a:custGeom>
              <a:avLst/>
              <a:gdLst>
                <a:gd name="T0" fmla="*/ 37 w 37"/>
                <a:gd name="T1" fmla="*/ 26 h 36"/>
                <a:gd name="T2" fmla="*/ 37 w 37"/>
                <a:gd name="T3" fmla="*/ 18 h 36"/>
                <a:gd name="T4" fmla="*/ 37 w 37"/>
                <a:gd name="T5" fmla="*/ 5 h 36"/>
                <a:gd name="T6" fmla="*/ 37 w 37"/>
                <a:gd name="T7" fmla="*/ 1 h 36"/>
                <a:gd name="T8" fmla="*/ 36 w 37"/>
                <a:gd name="T9" fmla="*/ 0 h 36"/>
                <a:gd name="T10" fmla="*/ 31 w 37"/>
                <a:gd name="T11" fmla="*/ 0 h 36"/>
                <a:gd name="T12" fmla="*/ 27 w 37"/>
                <a:gd name="T13" fmla="*/ 0 h 36"/>
                <a:gd name="T14" fmla="*/ 20 w 37"/>
                <a:gd name="T15" fmla="*/ 0 h 36"/>
                <a:gd name="T16" fmla="*/ 18 w 37"/>
                <a:gd name="T17" fmla="*/ 5 h 36"/>
                <a:gd name="T18" fmla="*/ 17 w 37"/>
                <a:gd name="T19" fmla="*/ 0 h 36"/>
                <a:gd name="T20" fmla="*/ 11 w 37"/>
                <a:gd name="T21" fmla="*/ 0 h 36"/>
                <a:gd name="T22" fmla="*/ 7 w 37"/>
                <a:gd name="T23" fmla="*/ 0 h 36"/>
                <a:gd name="T24" fmla="*/ 3 w 37"/>
                <a:gd name="T25" fmla="*/ 0 h 36"/>
                <a:gd name="T26" fmla="*/ 1 w 37"/>
                <a:gd name="T27" fmla="*/ 1 h 36"/>
                <a:gd name="T28" fmla="*/ 0 w 37"/>
                <a:gd name="T29" fmla="*/ 5 h 36"/>
                <a:gd name="T30" fmla="*/ 0 w 37"/>
                <a:gd name="T31" fmla="*/ 18 h 36"/>
                <a:gd name="T32" fmla="*/ 0 w 37"/>
                <a:gd name="T33" fmla="*/ 33 h 36"/>
                <a:gd name="T34" fmla="*/ 4 w 37"/>
                <a:gd name="T35" fmla="*/ 33 h 36"/>
                <a:gd name="T36" fmla="*/ 6 w 37"/>
                <a:gd name="T37" fmla="*/ 32 h 36"/>
                <a:gd name="T38" fmla="*/ 9 w 37"/>
                <a:gd name="T39" fmla="*/ 27 h 36"/>
                <a:gd name="T40" fmla="*/ 9 w 37"/>
                <a:gd name="T41" fmla="*/ 36 h 36"/>
                <a:gd name="T42" fmla="*/ 11 w 37"/>
                <a:gd name="T43" fmla="*/ 36 h 36"/>
                <a:gd name="T44" fmla="*/ 16 w 37"/>
                <a:gd name="T45" fmla="*/ 33 h 36"/>
                <a:gd name="T46" fmla="*/ 17 w 37"/>
                <a:gd name="T47" fmla="*/ 29 h 36"/>
                <a:gd name="T48" fmla="*/ 18 w 37"/>
                <a:gd name="T49" fmla="*/ 27 h 36"/>
                <a:gd name="T50" fmla="*/ 18 w 37"/>
                <a:gd name="T51" fmla="*/ 36 h 36"/>
                <a:gd name="T52" fmla="*/ 26 w 37"/>
                <a:gd name="T53" fmla="*/ 33 h 36"/>
                <a:gd name="T54" fmla="*/ 28 w 37"/>
                <a:gd name="T55" fmla="*/ 29 h 36"/>
                <a:gd name="T56" fmla="*/ 28 w 37"/>
                <a:gd name="T57" fmla="*/ 27 h 36"/>
                <a:gd name="T58" fmla="*/ 28 w 37"/>
                <a:gd name="T59" fmla="*/ 33 h 36"/>
                <a:gd name="T60" fmla="*/ 31 w 37"/>
                <a:gd name="T61" fmla="*/ 32 h 36"/>
                <a:gd name="T62" fmla="*/ 34 w 37"/>
                <a:gd name="T63" fmla="*/ 31 h 36"/>
                <a:gd name="T64" fmla="*/ 37 w 37"/>
                <a:gd name="T65"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36">
                  <a:moveTo>
                    <a:pt x="37" y="26"/>
                  </a:moveTo>
                  <a:lnTo>
                    <a:pt x="37" y="26"/>
                  </a:lnTo>
                  <a:lnTo>
                    <a:pt x="37" y="18"/>
                  </a:lnTo>
                  <a:lnTo>
                    <a:pt x="37" y="18"/>
                  </a:lnTo>
                  <a:lnTo>
                    <a:pt x="37" y="5"/>
                  </a:lnTo>
                  <a:lnTo>
                    <a:pt x="37" y="5"/>
                  </a:lnTo>
                  <a:lnTo>
                    <a:pt x="37" y="3"/>
                  </a:lnTo>
                  <a:lnTo>
                    <a:pt x="37" y="1"/>
                  </a:lnTo>
                  <a:lnTo>
                    <a:pt x="36" y="0"/>
                  </a:lnTo>
                  <a:lnTo>
                    <a:pt x="36" y="0"/>
                  </a:lnTo>
                  <a:lnTo>
                    <a:pt x="31" y="0"/>
                  </a:lnTo>
                  <a:lnTo>
                    <a:pt x="31" y="0"/>
                  </a:lnTo>
                  <a:lnTo>
                    <a:pt x="28" y="5"/>
                  </a:lnTo>
                  <a:lnTo>
                    <a:pt x="27" y="0"/>
                  </a:lnTo>
                  <a:lnTo>
                    <a:pt x="27" y="0"/>
                  </a:lnTo>
                  <a:lnTo>
                    <a:pt x="20" y="0"/>
                  </a:lnTo>
                  <a:lnTo>
                    <a:pt x="20" y="0"/>
                  </a:lnTo>
                  <a:lnTo>
                    <a:pt x="18" y="5"/>
                  </a:lnTo>
                  <a:lnTo>
                    <a:pt x="17" y="0"/>
                  </a:lnTo>
                  <a:lnTo>
                    <a:pt x="17" y="0"/>
                  </a:lnTo>
                  <a:lnTo>
                    <a:pt x="11" y="0"/>
                  </a:lnTo>
                  <a:lnTo>
                    <a:pt x="11" y="0"/>
                  </a:lnTo>
                  <a:lnTo>
                    <a:pt x="9" y="5"/>
                  </a:lnTo>
                  <a:lnTo>
                    <a:pt x="7" y="0"/>
                  </a:lnTo>
                  <a:lnTo>
                    <a:pt x="7" y="0"/>
                  </a:lnTo>
                  <a:lnTo>
                    <a:pt x="3" y="0"/>
                  </a:lnTo>
                  <a:lnTo>
                    <a:pt x="3" y="0"/>
                  </a:lnTo>
                  <a:lnTo>
                    <a:pt x="1" y="1"/>
                  </a:lnTo>
                  <a:lnTo>
                    <a:pt x="0" y="3"/>
                  </a:lnTo>
                  <a:lnTo>
                    <a:pt x="0" y="5"/>
                  </a:lnTo>
                  <a:lnTo>
                    <a:pt x="0" y="5"/>
                  </a:lnTo>
                  <a:lnTo>
                    <a:pt x="0" y="18"/>
                  </a:lnTo>
                  <a:lnTo>
                    <a:pt x="0" y="18"/>
                  </a:lnTo>
                  <a:lnTo>
                    <a:pt x="0" y="33"/>
                  </a:lnTo>
                  <a:lnTo>
                    <a:pt x="0" y="33"/>
                  </a:lnTo>
                  <a:lnTo>
                    <a:pt x="4" y="33"/>
                  </a:lnTo>
                  <a:lnTo>
                    <a:pt x="6" y="32"/>
                  </a:lnTo>
                  <a:lnTo>
                    <a:pt x="6" y="32"/>
                  </a:lnTo>
                  <a:lnTo>
                    <a:pt x="7" y="28"/>
                  </a:lnTo>
                  <a:lnTo>
                    <a:pt x="9" y="27"/>
                  </a:lnTo>
                  <a:lnTo>
                    <a:pt x="9" y="27"/>
                  </a:lnTo>
                  <a:lnTo>
                    <a:pt x="9" y="36"/>
                  </a:lnTo>
                  <a:lnTo>
                    <a:pt x="9" y="36"/>
                  </a:lnTo>
                  <a:lnTo>
                    <a:pt x="11" y="36"/>
                  </a:lnTo>
                  <a:lnTo>
                    <a:pt x="14" y="34"/>
                  </a:lnTo>
                  <a:lnTo>
                    <a:pt x="16" y="33"/>
                  </a:lnTo>
                  <a:lnTo>
                    <a:pt x="16" y="33"/>
                  </a:lnTo>
                  <a:lnTo>
                    <a:pt x="17" y="29"/>
                  </a:lnTo>
                  <a:lnTo>
                    <a:pt x="18" y="27"/>
                  </a:lnTo>
                  <a:lnTo>
                    <a:pt x="18" y="27"/>
                  </a:lnTo>
                  <a:lnTo>
                    <a:pt x="18" y="36"/>
                  </a:lnTo>
                  <a:lnTo>
                    <a:pt x="18" y="36"/>
                  </a:lnTo>
                  <a:lnTo>
                    <a:pt x="22" y="34"/>
                  </a:lnTo>
                  <a:lnTo>
                    <a:pt x="26" y="33"/>
                  </a:lnTo>
                  <a:lnTo>
                    <a:pt x="26" y="33"/>
                  </a:lnTo>
                  <a:lnTo>
                    <a:pt x="28" y="29"/>
                  </a:lnTo>
                  <a:lnTo>
                    <a:pt x="28" y="27"/>
                  </a:lnTo>
                  <a:lnTo>
                    <a:pt x="28" y="27"/>
                  </a:lnTo>
                  <a:lnTo>
                    <a:pt x="28" y="33"/>
                  </a:lnTo>
                  <a:lnTo>
                    <a:pt x="28" y="33"/>
                  </a:lnTo>
                  <a:lnTo>
                    <a:pt x="31" y="32"/>
                  </a:lnTo>
                  <a:lnTo>
                    <a:pt x="31" y="32"/>
                  </a:lnTo>
                  <a:lnTo>
                    <a:pt x="34" y="31"/>
                  </a:lnTo>
                  <a:lnTo>
                    <a:pt x="34" y="31"/>
                  </a:lnTo>
                  <a:lnTo>
                    <a:pt x="36" y="29"/>
                  </a:lnTo>
                  <a:lnTo>
                    <a:pt x="37"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8" name="Freeform 35"/>
            <p:cNvSpPr>
              <a:spLocks/>
            </p:cNvSpPr>
            <p:nvPr userDrawn="1"/>
          </p:nvSpPr>
          <p:spPr bwMode="auto">
            <a:xfrm>
              <a:off x="503" y="441"/>
              <a:ext cx="45" cy="52"/>
            </a:xfrm>
            <a:custGeom>
              <a:avLst/>
              <a:gdLst>
                <a:gd name="T0" fmla="*/ 45 w 45"/>
                <a:gd name="T1" fmla="*/ 38 h 52"/>
                <a:gd name="T2" fmla="*/ 45 w 45"/>
                <a:gd name="T3" fmla="*/ 30 h 52"/>
                <a:gd name="T4" fmla="*/ 45 w 45"/>
                <a:gd name="T5" fmla="*/ 30 h 52"/>
                <a:gd name="T6" fmla="*/ 44 w 45"/>
                <a:gd name="T7" fmla="*/ 28 h 52"/>
                <a:gd name="T8" fmla="*/ 43 w 45"/>
                <a:gd name="T9" fmla="*/ 25 h 52"/>
                <a:gd name="T10" fmla="*/ 43 w 45"/>
                <a:gd name="T11" fmla="*/ 20 h 52"/>
                <a:gd name="T12" fmla="*/ 43 w 45"/>
                <a:gd name="T13" fmla="*/ 20 h 52"/>
                <a:gd name="T14" fmla="*/ 43 w 45"/>
                <a:gd name="T15" fmla="*/ 17 h 52"/>
                <a:gd name="T16" fmla="*/ 44 w 45"/>
                <a:gd name="T17" fmla="*/ 14 h 52"/>
                <a:gd name="T18" fmla="*/ 45 w 45"/>
                <a:gd name="T19" fmla="*/ 11 h 52"/>
                <a:gd name="T20" fmla="*/ 45 w 45"/>
                <a:gd name="T21" fmla="*/ 4 h 52"/>
                <a:gd name="T22" fmla="*/ 45 w 45"/>
                <a:gd name="T23" fmla="*/ 4 h 52"/>
                <a:gd name="T24" fmla="*/ 43 w 45"/>
                <a:gd name="T25" fmla="*/ 2 h 52"/>
                <a:gd name="T26" fmla="*/ 40 w 45"/>
                <a:gd name="T27" fmla="*/ 0 h 52"/>
                <a:gd name="T28" fmla="*/ 38 w 45"/>
                <a:gd name="T29" fmla="*/ 0 h 52"/>
                <a:gd name="T30" fmla="*/ 38 w 45"/>
                <a:gd name="T31" fmla="*/ 27 h 52"/>
                <a:gd name="T32" fmla="*/ 38 w 45"/>
                <a:gd name="T33" fmla="*/ 27 h 52"/>
                <a:gd name="T34" fmla="*/ 37 w 45"/>
                <a:gd name="T35" fmla="*/ 31 h 52"/>
                <a:gd name="T36" fmla="*/ 34 w 45"/>
                <a:gd name="T37" fmla="*/ 35 h 52"/>
                <a:gd name="T38" fmla="*/ 31 w 45"/>
                <a:gd name="T39" fmla="*/ 37 h 52"/>
                <a:gd name="T40" fmla="*/ 26 w 45"/>
                <a:gd name="T41" fmla="*/ 38 h 52"/>
                <a:gd name="T42" fmla="*/ 26 w 45"/>
                <a:gd name="T43" fmla="*/ 38 h 52"/>
                <a:gd name="T44" fmla="*/ 16 w 45"/>
                <a:gd name="T45" fmla="*/ 39 h 52"/>
                <a:gd name="T46" fmla="*/ 7 w 45"/>
                <a:gd name="T47" fmla="*/ 41 h 52"/>
                <a:gd name="T48" fmla="*/ 0 w 45"/>
                <a:gd name="T49" fmla="*/ 41 h 52"/>
                <a:gd name="T50" fmla="*/ 0 w 45"/>
                <a:gd name="T51" fmla="*/ 41 h 52"/>
                <a:gd name="T52" fmla="*/ 1 w 45"/>
                <a:gd name="T53" fmla="*/ 47 h 52"/>
                <a:gd name="T54" fmla="*/ 1 w 45"/>
                <a:gd name="T55" fmla="*/ 47 h 52"/>
                <a:gd name="T56" fmla="*/ 4 w 45"/>
                <a:gd name="T57" fmla="*/ 50 h 52"/>
                <a:gd name="T58" fmla="*/ 5 w 45"/>
                <a:gd name="T59" fmla="*/ 52 h 52"/>
                <a:gd name="T60" fmla="*/ 37 w 45"/>
                <a:gd name="T61" fmla="*/ 52 h 52"/>
                <a:gd name="T62" fmla="*/ 45 w 45"/>
                <a:gd name="T63"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52">
                  <a:moveTo>
                    <a:pt x="45" y="38"/>
                  </a:moveTo>
                  <a:lnTo>
                    <a:pt x="45" y="30"/>
                  </a:lnTo>
                  <a:lnTo>
                    <a:pt x="45" y="30"/>
                  </a:lnTo>
                  <a:lnTo>
                    <a:pt x="44" y="28"/>
                  </a:lnTo>
                  <a:lnTo>
                    <a:pt x="43" y="25"/>
                  </a:lnTo>
                  <a:lnTo>
                    <a:pt x="43" y="20"/>
                  </a:lnTo>
                  <a:lnTo>
                    <a:pt x="43" y="20"/>
                  </a:lnTo>
                  <a:lnTo>
                    <a:pt x="43" y="17"/>
                  </a:lnTo>
                  <a:lnTo>
                    <a:pt x="44" y="14"/>
                  </a:lnTo>
                  <a:lnTo>
                    <a:pt x="45" y="11"/>
                  </a:lnTo>
                  <a:lnTo>
                    <a:pt x="45" y="4"/>
                  </a:lnTo>
                  <a:lnTo>
                    <a:pt x="45" y="4"/>
                  </a:lnTo>
                  <a:lnTo>
                    <a:pt x="43" y="2"/>
                  </a:lnTo>
                  <a:lnTo>
                    <a:pt x="40" y="0"/>
                  </a:lnTo>
                  <a:lnTo>
                    <a:pt x="38" y="0"/>
                  </a:lnTo>
                  <a:lnTo>
                    <a:pt x="38" y="27"/>
                  </a:lnTo>
                  <a:lnTo>
                    <a:pt x="38" y="27"/>
                  </a:lnTo>
                  <a:lnTo>
                    <a:pt x="37" y="31"/>
                  </a:lnTo>
                  <a:lnTo>
                    <a:pt x="34" y="35"/>
                  </a:lnTo>
                  <a:lnTo>
                    <a:pt x="31" y="37"/>
                  </a:lnTo>
                  <a:lnTo>
                    <a:pt x="26" y="38"/>
                  </a:lnTo>
                  <a:lnTo>
                    <a:pt x="26" y="38"/>
                  </a:lnTo>
                  <a:lnTo>
                    <a:pt x="16" y="39"/>
                  </a:lnTo>
                  <a:lnTo>
                    <a:pt x="7" y="41"/>
                  </a:lnTo>
                  <a:lnTo>
                    <a:pt x="0" y="41"/>
                  </a:lnTo>
                  <a:lnTo>
                    <a:pt x="0" y="41"/>
                  </a:lnTo>
                  <a:lnTo>
                    <a:pt x="1" y="47"/>
                  </a:lnTo>
                  <a:lnTo>
                    <a:pt x="1" y="47"/>
                  </a:lnTo>
                  <a:lnTo>
                    <a:pt x="4" y="50"/>
                  </a:lnTo>
                  <a:lnTo>
                    <a:pt x="5" y="52"/>
                  </a:lnTo>
                  <a:lnTo>
                    <a:pt x="37" y="52"/>
                  </a:lnTo>
                  <a:lnTo>
                    <a:pt x="45"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39" name="Freeform 36"/>
            <p:cNvSpPr>
              <a:spLocks/>
            </p:cNvSpPr>
            <p:nvPr userDrawn="1"/>
          </p:nvSpPr>
          <p:spPr bwMode="auto">
            <a:xfrm>
              <a:off x="505" y="499"/>
              <a:ext cx="37" cy="12"/>
            </a:xfrm>
            <a:custGeom>
              <a:avLst/>
              <a:gdLst>
                <a:gd name="T0" fmla="*/ 3 w 37"/>
                <a:gd name="T1" fmla="*/ 12 h 12"/>
                <a:gd name="T2" fmla="*/ 35 w 37"/>
                <a:gd name="T3" fmla="*/ 12 h 12"/>
                <a:gd name="T4" fmla="*/ 35 w 37"/>
                <a:gd name="T5" fmla="*/ 12 h 12"/>
                <a:gd name="T6" fmla="*/ 37 w 37"/>
                <a:gd name="T7" fmla="*/ 6 h 12"/>
                <a:gd name="T8" fmla="*/ 36 w 37"/>
                <a:gd name="T9" fmla="*/ 0 h 12"/>
                <a:gd name="T10" fmla="*/ 3 w 37"/>
                <a:gd name="T11" fmla="*/ 0 h 12"/>
                <a:gd name="T12" fmla="*/ 0 w 37"/>
                <a:gd name="T13" fmla="*/ 6 h 12"/>
                <a:gd name="T14" fmla="*/ 3 w 3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2">
                  <a:moveTo>
                    <a:pt x="3" y="12"/>
                  </a:moveTo>
                  <a:lnTo>
                    <a:pt x="35" y="12"/>
                  </a:lnTo>
                  <a:lnTo>
                    <a:pt x="35" y="12"/>
                  </a:lnTo>
                  <a:lnTo>
                    <a:pt x="37" y="6"/>
                  </a:lnTo>
                  <a:lnTo>
                    <a:pt x="36" y="0"/>
                  </a:lnTo>
                  <a:lnTo>
                    <a:pt x="3" y="0"/>
                  </a:lnTo>
                  <a:lnTo>
                    <a:pt x="0" y="6"/>
                  </a:lnTo>
                  <a:lnTo>
                    <a:pt x="3"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0" name="Freeform 37"/>
            <p:cNvSpPr>
              <a:spLocks/>
            </p:cNvSpPr>
            <p:nvPr userDrawn="1"/>
          </p:nvSpPr>
          <p:spPr bwMode="auto">
            <a:xfrm>
              <a:off x="508" y="517"/>
              <a:ext cx="37" cy="43"/>
            </a:xfrm>
            <a:custGeom>
              <a:avLst/>
              <a:gdLst>
                <a:gd name="T0" fmla="*/ 32 w 37"/>
                <a:gd name="T1" fmla="*/ 0 h 43"/>
                <a:gd name="T2" fmla="*/ 0 w 37"/>
                <a:gd name="T3" fmla="*/ 0 h 43"/>
                <a:gd name="T4" fmla="*/ 0 w 37"/>
                <a:gd name="T5" fmla="*/ 42 h 43"/>
                <a:gd name="T6" fmla="*/ 28 w 37"/>
                <a:gd name="T7" fmla="*/ 43 h 43"/>
                <a:gd name="T8" fmla="*/ 37 w 37"/>
                <a:gd name="T9" fmla="*/ 35 h 43"/>
                <a:gd name="T10" fmla="*/ 32 w 37"/>
                <a:gd name="T11" fmla="*/ 0 h 43"/>
              </a:gdLst>
              <a:ahLst/>
              <a:cxnLst>
                <a:cxn ang="0">
                  <a:pos x="T0" y="T1"/>
                </a:cxn>
                <a:cxn ang="0">
                  <a:pos x="T2" y="T3"/>
                </a:cxn>
                <a:cxn ang="0">
                  <a:pos x="T4" y="T5"/>
                </a:cxn>
                <a:cxn ang="0">
                  <a:pos x="T6" y="T7"/>
                </a:cxn>
                <a:cxn ang="0">
                  <a:pos x="T8" y="T9"/>
                </a:cxn>
                <a:cxn ang="0">
                  <a:pos x="T10" y="T11"/>
                </a:cxn>
              </a:cxnLst>
              <a:rect l="0" t="0" r="r" b="b"/>
              <a:pathLst>
                <a:path w="37" h="43">
                  <a:moveTo>
                    <a:pt x="32" y="0"/>
                  </a:moveTo>
                  <a:lnTo>
                    <a:pt x="0" y="0"/>
                  </a:lnTo>
                  <a:lnTo>
                    <a:pt x="0" y="42"/>
                  </a:lnTo>
                  <a:lnTo>
                    <a:pt x="28" y="43"/>
                  </a:lnTo>
                  <a:lnTo>
                    <a:pt x="37" y="35"/>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1" name="Freeform 38"/>
            <p:cNvSpPr>
              <a:spLocks/>
            </p:cNvSpPr>
            <p:nvPr userDrawn="1"/>
          </p:nvSpPr>
          <p:spPr bwMode="auto">
            <a:xfrm>
              <a:off x="507" y="559"/>
              <a:ext cx="49" cy="42"/>
            </a:xfrm>
            <a:custGeom>
              <a:avLst/>
              <a:gdLst>
                <a:gd name="T0" fmla="*/ 49 w 49"/>
                <a:gd name="T1" fmla="*/ 11 h 42"/>
                <a:gd name="T2" fmla="*/ 49 w 49"/>
                <a:gd name="T3" fmla="*/ 11 h 42"/>
                <a:gd name="T4" fmla="*/ 42 w 49"/>
                <a:gd name="T5" fmla="*/ 6 h 42"/>
                <a:gd name="T6" fmla="*/ 42 w 49"/>
                <a:gd name="T7" fmla="*/ 6 h 42"/>
                <a:gd name="T8" fmla="*/ 41 w 49"/>
                <a:gd name="T9" fmla="*/ 0 h 42"/>
                <a:gd name="T10" fmla="*/ 31 w 49"/>
                <a:gd name="T11" fmla="*/ 7 h 42"/>
                <a:gd name="T12" fmla="*/ 0 w 49"/>
                <a:gd name="T13" fmla="*/ 7 h 42"/>
                <a:gd name="T14" fmla="*/ 0 w 49"/>
                <a:gd name="T15" fmla="*/ 7 h 42"/>
                <a:gd name="T16" fmla="*/ 0 w 49"/>
                <a:gd name="T17" fmla="*/ 18 h 42"/>
                <a:gd name="T18" fmla="*/ 0 w 49"/>
                <a:gd name="T19" fmla="*/ 30 h 42"/>
                <a:gd name="T20" fmla="*/ 0 w 49"/>
                <a:gd name="T21" fmla="*/ 30 h 42"/>
                <a:gd name="T22" fmla="*/ 7 w 49"/>
                <a:gd name="T23" fmla="*/ 36 h 42"/>
                <a:gd name="T24" fmla="*/ 16 w 49"/>
                <a:gd name="T25" fmla="*/ 42 h 42"/>
                <a:gd name="T26" fmla="*/ 36 w 49"/>
                <a:gd name="T27" fmla="*/ 17 h 42"/>
                <a:gd name="T28" fmla="*/ 49 w 49"/>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2">
                  <a:moveTo>
                    <a:pt x="49" y="11"/>
                  </a:moveTo>
                  <a:lnTo>
                    <a:pt x="49" y="11"/>
                  </a:lnTo>
                  <a:lnTo>
                    <a:pt x="42" y="6"/>
                  </a:lnTo>
                  <a:lnTo>
                    <a:pt x="42" y="6"/>
                  </a:lnTo>
                  <a:lnTo>
                    <a:pt x="41" y="0"/>
                  </a:lnTo>
                  <a:lnTo>
                    <a:pt x="31" y="7"/>
                  </a:lnTo>
                  <a:lnTo>
                    <a:pt x="0" y="7"/>
                  </a:lnTo>
                  <a:lnTo>
                    <a:pt x="0" y="7"/>
                  </a:lnTo>
                  <a:lnTo>
                    <a:pt x="0" y="18"/>
                  </a:lnTo>
                  <a:lnTo>
                    <a:pt x="0" y="30"/>
                  </a:lnTo>
                  <a:lnTo>
                    <a:pt x="0" y="30"/>
                  </a:lnTo>
                  <a:lnTo>
                    <a:pt x="7" y="36"/>
                  </a:lnTo>
                  <a:lnTo>
                    <a:pt x="16" y="42"/>
                  </a:lnTo>
                  <a:lnTo>
                    <a:pt x="36" y="17"/>
                  </a:lnTo>
                  <a:lnTo>
                    <a:pt x="49"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2" name="Freeform 39"/>
            <p:cNvSpPr>
              <a:spLocks/>
            </p:cNvSpPr>
            <p:nvPr userDrawn="1"/>
          </p:nvSpPr>
          <p:spPr bwMode="auto">
            <a:xfrm>
              <a:off x="530" y="574"/>
              <a:ext cx="72" cy="43"/>
            </a:xfrm>
            <a:custGeom>
              <a:avLst/>
              <a:gdLst>
                <a:gd name="T0" fmla="*/ 18 w 72"/>
                <a:gd name="T1" fmla="*/ 5 h 43"/>
                <a:gd name="T2" fmla="*/ 0 w 72"/>
                <a:gd name="T3" fmla="*/ 30 h 43"/>
                <a:gd name="T4" fmla="*/ 30 w 72"/>
                <a:gd name="T5" fmla="*/ 43 h 43"/>
                <a:gd name="T6" fmla="*/ 30 w 72"/>
                <a:gd name="T7" fmla="*/ 43 h 43"/>
                <a:gd name="T8" fmla="*/ 44 w 72"/>
                <a:gd name="T9" fmla="*/ 35 h 43"/>
                <a:gd name="T10" fmla="*/ 57 w 72"/>
                <a:gd name="T11" fmla="*/ 26 h 43"/>
                <a:gd name="T12" fmla="*/ 72 w 72"/>
                <a:gd name="T13" fmla="*/ 16 h 43"/>
                <a:gd name="T14" fmla="*/ 29 w 72"/>
                <a:gd name="T15" fmla="*/ 0 h 43"/>
                <a:gd name="T16" fmla="*/ 18 w 72"/>
                <a:gd name="T1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3">
                  <a:moveTo>
                    <a:pt x="18" y="5"/>
                  </a:moveTo>
                  <a:lnTo>
                    <a:pt x="0" y="30"/>
                  </a:lnTo>
                  <a:lnTo>
                    <a:pt x="30" y="43"/>
                  </a:lnTo>
                  <a:lnTo>
                    <a:pt x="30" y="43"/>
                  </a:lnTo>
                  <a:lnTo>
                    <a:pt x="44" y="35"/>
                  </a:lnTo>
                  <a:lnTo>
                    <a:pt x="57" y="26"/>
                  </a:lnTo>
                  <a:lnTo>
                    <a:pt x="72" y="16"/>
                  </a:lnTo>
                  <a:lnTo>
                    <a:pt x="29" y="0"/>
                  </a:lnTo>
                  <a:lnTo>
                    <a:pt x="18"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3" name="Freeform 40"/>
            <p:cNvSpPr>
              <a:spLocks/>
            </p:cNvSpPr>
            <p:nvPr userDrawn="1"/>
          </p:nvSpPr>
          <p:spPr bwMode="auto">
            <a:xfrm>
              <a:off x="551" y="421"/>
              <a:ext cx="18" cy="78"/>
            </a:xfrm>
            <a:custGeom>
              <a:avLst/>
              <a:gdLst>
                <a:gd name="T0" fmla="*/ 14 w 18"/>
                <a:gd name="T1" fmla="*/ 33 h 78"/>
                <a:gd name="T2" fmla="*/ 14 w 18"/>
                <a:gd name="T3" fmla="*/ 33 h 78"/>
                <a:gd name="T4" fmla="*/ 14 w 18"/>
                <a:gd name="T5" fmla="*/ 7 h 78"/>
                <a:gd name="T6" fmla="*/ 14 w 18"/>
                <a:gd name="T7" fmla="*/ 7 h 78"/>
                <a:gd name="T8" fmla="*/ 16 w 18"/>
                <a:gd name="T9" fmla="*/ 5 h 78"/>
                <a:gd name="T10" fmla="*/ 16 w 18"/>
                <a:gd name="T11" fmla="*/ 5 h 78"/>
                <a:gd name="T12" fmla="*/ 16 w 18"/>
                <a:gd name="T13" fmla="*/ 2 h 78"/>
                <a:gd name="T14" fmla="*/ 16 w 18"/>
                <a:gd name="T15" fmla="*/ 0 h 78"/>
                <a:gd name="T16" fmla="*/ 1 w 18"/>
                <a:gd name="T17" fmla="*/ 0 h 78"/>
                <a:gd name="T18" fmla="*/ 1 w 18"/>
                <a:gd name="T19" fmla="*/ 0 h 78"/>
                <a:gd name="T20" fmla="*/ 1 w 18"/>
                <a:gd name="T21" fmla="*/ 3 h 78"/>
                <a:gd name="T22" fmla="*/ 1 w 18"/>
                <a:gd name="T23" fmla="*/ 3 h 78"/>
                <a:gd name="T24" fmla="*/ 1 w 18"/>
                <a:gd name="T25" fmla="*/ 6 h 78"/>
                <a:gd name="T26" fmla="*/ 2 w 18"/>
                <a:gd name="T27" fmla="*/ 7 h 78"/>
                <a:gd name="T28" fmla="*/ 2 w 18"/>
                <a:gd name="T29" fmla="*/ 33 h 78"/>
                <a:gd name="T30" fmla="*/ 2 w 18"/>
                <a:gd name="T31" fmla="*/ 33 h 78"/>
                <a:gd name="T32" fmla="*/ 1 w 18"/>
                <a:gd name="T33" fmla="*/ 34 h 78"/>
                <a:gd name="T34" fmla="*/ 0 w 18"/>
                <a:gd name="T35" fmla="*/ 40 h 78"/>
                <a:gd name="T36" fmla="*/ 0 w 18"/>
                <a:gd name="T37" fmla="*/ 40 h 78"/>
                <a:gd name="T38" fmla="*/ 0 w 18"/>
                <a:gd name="T39" fmla="*/ 44 h 78"/>
                <a:gd name="T40" fmla="*/ 1 w 18"/>
                <a:gd name="T41" fmla="*/ 47 h 78"/>
                <a:gd name="T42" fmla="*/ 3 w 18"/>
                <a:gd name="T43" fmla="*/ 50 h 78"/>
                <a:gd name="T44" fmla="*/ 2 w 18"/>
                <a:gd name="T45" fmla="*/ 70 h 78"/>
                <a:gd name="T46" fmla="*/ 2 w 18"/>
                <a:gd name="T47" fmla="*/ 70 h 78"/>
                <a:gd name="T48" fmla="*/ 2 w 18"/>
                <a:gd name="T49" fmla="*/ 72 h 78"/>
                <a:gd name="T50" fmla="*/ 1 w 18"/>
                <a:gd name="T51" fmla="*/ 74 h 78"/>
                <a:gd name="T52" fmla="*/ 1 w 18"/>
                <a:gd name="T53" fmla="*/ 74 h 78"/>
                <a:gd name="T54" fmla="*/ 1 w 18"/>
                <a:gd name="T55" fmla="*/ 78 h 78"/>
                <a:gd name="T56" fmla="*/ 16 w 18"/>
                <a:gd name="T57" fmla="*/ 78 h 78"/>
                <a:gd name="T58" fmla="*/ 16 w 18"/>
                <a:gd name="T59" fmla="*/ 78 h 78"/>
                <a:gd name="T60" fmla="*/ 16 w 18"/>
                <a:gd name="T61" fmla="*/ 73 h 78"/>
                <a:gd name="T62" fmla="*/ 16 w 18"/>
                <a:gd name="T63" fmla="*/ 73 h 78"/>
                <a:gd name="T64" fmla="*/ 14 w 18"/>
                <a:gd name="T65" fmla="*/ 70 h 78"/>
                <a:gd name="T66" fmla="*/ 14 w 18"/>
                <a:gd name="T67" fmla="*/ 50 h 78"/>
                <a:gd name="T68" fmla="*/ 14 w 18"/>
                <a:gd name="T69" fmla="*/ 50 h 78"/>
                <a:gd name="T70" fmla="*/ 17 w 18"/>
                <a:gd name="T71" fmla="*/ 46 h 78"/>
                <a:gd name="T72" fmla="*/ 17 w 18"/>
                <a:gd name="T73" fmla="*/ 44 h 78"/>
                <a:gd name="T74" fmla="*/ 18 w 18"/>
                <a:gd name="T75" fmla="*/ 41 h 78"/>
                <a:gd name="T76" fmla="*/ 18 w 18"/>
                <a:gd name="T77" fmla="*/ 41 h 78"/>
                <a:gd name="T78" fmla="*/ 16 w 18"/>
                <a:gd name="T79" fmla="*/ 35 h 78"/>
                <a:gd name="T80" fmla="*/ 14 w 18"/>
                <a:gd name="T81"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 h="78">
                  <a:moveTo>
                    <a:pt x="14" y="33"/>
                  </a:moveTo>
                  <a:lnTo>
                    <a:pt x="14" y="33"/>
                  </a:lnTo>
                  <a:lnTo>
                    <a:pt x="14" y="7"/>
                  </a:lnTo>
                  <a:lnTo>
                    <a:pt x="14" y="7"/>
                  </a:lnTo>
                  <a:lnTo>
                    <a:pt x="16" y="5"/>
                  </a:lnTo>
                  <a:lnTo>
                    <a:pt x="16" y="5"/>
                  </a:lnTo>
                  <a:lnTo>
                    <a:pt x="16" y="2"/>
                  </a:lnTo>
                  <a:lnTo>
                    <a:pt x="16" y="0"/>
                  </a:lnTo>
                  <a:lnTo>
                    <a:pt x="1" y="0"/>
                  </a:lnTo>
                  <a:lnTo>
                    <a:pt x="1" y="0"/>
                  </a:lnTo>
                  <a:lnTo>
                    <a:pt x="1" y="3"/>
                  </a:lnTo>
                  <a:lnTo>
                    <a:pt x="1" y="3"/>
                  </a:lnTo>
                  <a:lnTo>
                    <a:pt x="1" y="6"/>
                  </a:lnTo>
                  <a:lnTo>
                    <a:pt x="2" y="7"/>
                  </a:lnTo>
                  <a:lnTo>
                    <a:pt x="2" y="33"/>
                  </a:lnTo>
                  <a:lnTo>
                    <a:pt x="2" y="33"/>
                  </a:lnTo>
                  <a:lnTo>
                    <a:pt x="1" y="34"/>
                  </a:lnTo>
                  <a:lnTo>
                    <a:pt x="0" y="40"/>
                  </a:lnTo>
                  <a:lnTo>
                    <a:pt x="0" y="40"/>
                  </a:lnTo>
                  <a:lnTo>
                    <a:pt x="0" y="44"/>
                  </a:lnTo>
                  <a:lnTo>
                    <a:pt x="1" y="47"/>
                  </a:lnTo>
                  <a:lnTo>
                    <a:pt x="3" y="50"/>
                  </a:lnTo>
                  <a:lnTo>
                    <a:pt x="2" y="70"/>
                  </a:lnTo>
                  <a:lnTo>
                    <a:pt x="2" y="70"/>
                  </a:lnTo>
                  <a:lnTo>
                    <a:pt x="2" y="72"/>
                  </a:lnTo>
                  <a:lnTo>
                    <a:pt x="1" y="74"/>
                  </a:lnTo>
                  <a:lnTo>
                    <a:pt x="1" y="74"/>
                  </a:lnTo>
                  <a:lnTo>
                    <a:pt x="1" y="78"/>
                  </a:lnTo>
                  <a:lnTo>
                    <a:pt x="16" y="78"/>
                  </a:lnTo>
                  <a:lnTo>
                    <a:pt x="16" y="78"/>
                  </a:lnTo>
                  <a:lnTo>
                    <a:pt x="16" y="73"/>
                  </a:lnTo>
                  <a:lnTo>
                    <a:pt x="16" y="73"/>
                  </a:lnTo>
                  <a:lnTo>
                    <a:pt x="14" y="70"/>
                  </a:lnTo>
                  <a:lnTo>
                    <a:pt x="14" y="50"/>
                  </a:lnTo>
                  <a:lnTo>
                    <a:pt x="14" y="50"/>
                  </a:lnTo>
                  <a:lnTo>
                    <a:pt x="17" y="46"/>
                  </a:lnTo>
                  <a:lnTo>
                    <a:pt x="17" y="44"/>
                  </a:lnTo>
                  <a:lnTo>
                    <a:pt x="18" y="41"/>
                  </a:lnTo>
                  <a:lnTo>
                    <a:pt x="18" y="41"/>
                  </a:lnTo>
                  <a:lnTo>
                    <a:pt x="16" y="35"/>
                  </a:lnTo>
                  <a:lnTo>
                    <a:pt x="14"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4" name="Freeform 41"/>
            <p:cNvSpPr>
              <a:spLocks/>
            </p:cNvSpPr>
            <p:nvPr userDrawn="1"/>
          </p:nvSpPr>
          <p:spPr bwMode="auto">
            <a:xfrm>
              <a:off x="569" y="444"/>
              <a:ext cx="51" cy="36"/>
            </a:xfrm>
            <a:custGeom>
              <a:avLst/>
              <a:gdLst>
                <a:gd name="T0" fmla="*/ 28 w 51"/>
                <a:gd name="T1" fmla="*/ 30 h 36"/>
                <a:gd name="T2" fmla="*/ 51 w 51"/>
                <a:gd name="T3" fmla="*/ 6 h 36"/>
                <a:gd name="T4" fmla="*/ 51 w 51"/>
                <a:gd name="T5" fmla="*/ 6 h 36"/>
                <a:gd name="T6" fmla="*/ 17 w 51"/>
                <a:gd name="T7" fmla="*/ 6 h 36"/>
                <a:gd name="T8" fmla="*/ 17 w 51"/>
                <a:gd name="T9" fmla="*/ 6 h 36"/>
                <a:gd name="T10" fmla="*/ 13 w 51"/>
                <a:gd name="T11" fmla="*/ 5 h 36"/>
                <a:gd name="T12" fmla="*/ 10 w 51"/>
                <a:gd name="T13" fmla="*/ 2 h 36"/>
                <a:gd name="T14" fmla="*/ 5 w 51"/>
                <a:gd name="T15" fmla="*/ 0 h 36"/>
                <a:gd name="T16" fmla="*/ 4 w 51"/>
                <a:gd name="T17" fmla="*/ 0 h 36"/>
                <a:gd name="T18" fmla="*/ 4 w 51"/>
                <a:gd name="T19" fmla="*/ 0 h 36"/>
                <a:gd name="T20" fmla="*/ 0 w 51"/>
                <a:gd name="T21" fmla="*/ 7 h 36"/>
                <a:gd name="T22" fmla="*/ 0 w 51"/>
                <a:gd name="T23" fmla="*/ 7 h 36"/>
                <a:gd name="T24" fmla="*/ 2 w 51"/>
                <a:gd name="T25" fmla="*/ 11 h 36"/>
                <a:gd name="T26" fmla="*/ 4 w 51"/>
                <a:gd name="T27" fmla="*/ 13 h 36"/>
                <a:gd name="T28" fmla="*/ 5 w 51"/>
                <a:gd name="T29" fmla="*/ 18 h 36"/>
                <a:gd name="T30" fmla="*/ 5 w 51"/>
                <a:gd name="T31" fmla="*/ 18 h 36"/>
                <a:gd name="T32" fmla="*/ 5 w 51"/>
                <a:gd name="T33" fmla="*/ 22 h 36"/>
                <a:gd name="T34" fmla="*/ 2 w 51"/>
                <a:gd name="T35" fmla="*/ 25 h 36"/>
                <a:gd name="T36" fmla="*/ 0 w 51"/>
                <a:gd name="T37" fmla="*/ 28 h 36"/>
                <a:gd name="T38" fmla="*/ 0 w 51"/>
                <a:gd name="T39" fmla="*/ 28 h 36"/>
                <a:gd name="T40" fmla="*/ 5 w 51"/>
                <a:gd name="T41" fmla="*/ 36 h 36"/>
                <a:gd name="T42" fmla="*/ 5 w 51"/>
                <a:gd name="T43" fmla="*/ 36 h 36"/>
                <a:gd name="T44" fmla="*/ 9 w 51"/>
                <a:gd name="T45" fmla="*/ 34 h 36"/>
                <a:gd name="T46" fmla="*/ 18 w 51"/>
                <a:gd name="T47" fmla="*/ 30 h 36"/>
                <a:gd name="T48" fmla="*/ 18 w 51"/>
                <a:gd name="T49" fmla="*/ 30 h 36"/>
                <a:gd name="T50" fmla="*/ 28 w 51"/>
                <a:gd name="T5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36">
                  <a:moveTo>
                    <a:pt x="28" y="30"/>
                  </a:moveTo>
                  <a:lnTo>
                    <a:pt x="51" y="6"/>
                  </a:lnTo>
                  <a:lnTo>
                    <a:pt x="51" y="6"/>
                  </a:lnTo>
                  <a:lnTo>
                    <a:pt x="17" y="6"/>
                  </a:lnTo>
                  <a:lnTo>
                    <a:pt x="17" y="6"/>
                  </a:lnTo>
                  <a:lnTo>
                    <a:pt x="13" y="5"/>
                  </a:lnTo>
                  <a:lnTo>
                    <a:pt x="10" y="2"/>
                  </a:lnTo>
                  <a:lnTo>
                    <a:pt x="5" y="0"/>
                  </a:lnTo>
                  <a:lnTo>
                    <a:pt x="4" y="0"/>
                  </a:lnTo>
                  <a:lnTo>
                    <a:pt x="4" y="0"/>
                  </a:lnTo>
                  <a:lnTo>
                    <a:pt x="0" y="7"/>
                  </a:lnTo>
                  <a:lnTo>
                    <a:pt x="0" y="7"/>
                  </a:lnTo>
                  <a:lnTo>
                    <a:pt x="2" y="11"/>
                  </a:lnTo>
                  <a:lnTo>
                    <a:pt x="4" y="13"/>
                  </a:lnTo>
                  <a:lnTo>
                    <a:pt x="5" y="18"/>
                  </a:lnTo>
                  <a:lnTo>
                    <a:pt x="5" y="18"/>
                  </a:lnTo>
                  <a:lnTo>
                    <a:pt x="5" y="22"/>
                  </a:lnTo>
                  <a:lnTo>
                    <a:pt x="2" y="25"/>
                  </a:lnTo>
                  <a:lnTo>
                    <a:pt x="0" y="28"/>
                  </a:lnTo>
                  <a:lnTo>
                    <a:pt x="0" y="28"/>
                  </a:lnTo>
                  <a:lnTo>
                    <a:pt x="5" y="36"/>
                  </a:lnTo>
                  <a:lnTo>
                    <a:pt x="5" y="36"/>
                  </a:lnTo>
                  <a:lnTo>
                    <a:pt x="9" y="34"/>
                  </a:lnTo>
                  <a:lnTo>
                    <a:pt x="18" y="30"/>
                  </a:lnTo>
                  <a:lnTo>
                    <a:pt x="18" y="30"/>
                  </a:lnTo>
                  <a:lnTo>
                    <a:pt x="2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5" name="Freeform 42"/>
            <p:cNvSpPr>
              <a:spLocks/>
            </p:cNvSpPr>
            <p:nvPr userDrawn="1"/>
          </p:nvSpPr>
          <p:spPr bwMode="auto">
            <a:xfrm>
              <a:off x="633" y="395"/>
              <a:ext cx="101" cy="79"/>
            </a:xfrm>
            <a:custGeom>
              <a:avLst/>
              <a:gdLst>
                <a:gd name="T0" fmla="*/ 101 w 101"/>
                <a:gd name="T1" fmla="*/ 40 h 79"/>
                <a:gd name="T2" fmla="*/ 99 w 101"/>
                <a:gd name="T3" fmla="*/ 39 h 79"/>
                <a:gd name="T4" fmla="*/ 93 w 101"/>
                <a:gd name="T5" fmla="*/ 42 h 79"/>
                <a:gd name="T6" fmla="*/ 90 w 101"/>
                <a:gd name="T7" fmla="*/ 43 h 79"/>
                <a:gd name="T8" fmla="*/ 89 w 101"/>
                <a:gd name="T9" fmla="*/ 50 h 79"/>
                <a:gd name="T10" fmla="*/ 87 w 101"/>
                <a:gd name="T11" fmla="*/ 48 h 79"/>
                <a:gd name="T12" fmla="*/ 80 w 101"/>
                <a:gd name="T13" fmla="*/ 46 h 79"/>
                <a:gd name="T14" fmla="*/ 75 w 101"/>
                <a:gd name="T15" fmla="*/ 48 h 79"/>
                <a:gd name="T16" fmla="*/ 78 w 101"/>
                <a:gd name="T17" fmla="*/ 54 h 79"/>
                <a:gd name="T18" fmla="*/ 75 w 101"/>
                <a:gd name="T19" fmla="*/ 60 h 79"/>
                <a:gd name="T20" fmla="*/ 73 w 101"/>
                <a:gd name="T21" fmla="*/ 60 h 79"/>
                <a:gd name="T22" fmla="*/ 68 w 101"/>
                <a:gd name="T23" fmla="*/ 56 h 79"/>
                <a:gd name="T24" fmla="*/ 68 w 101"/>
                <a:gd name="T25" fmla="*/ 52 h 79"/>
                <a:gd name="T26" fmla="*/ 62 w 101"/>
                <a:gd name="T27" fmla="*/ 55 h 79"/>
                <a:gd name="T28" fmla="*/ 58 w 101"/>
                <a:gd name="T29" fmla="*/ 52 h 79"/>
                <a:gd name="T30" fmla="*/ 60 w 101"/>
                <a:gd name="T31" fmla="*/ 46 h 79"/>
                <a:gd name="T32" fmla="*/ 69 w 101"/>
                <a:gd name="T33" fmla="*/ 44 h 79"/>
                <a:gd name="T34" fmla="*/ 68 w 101"/>
                <a:gd name="T35" fmla="*/ 40 h 79"/>
                <a:gd name="T36" fmla="*/ 64 w 101"/>
                <a:gd name="T37" fmla="*/ 35 h 79"/>
                <a:gd name="T38" fmla="*/ 61 w 101"/>
                <a:gd name="T39" fmla="*/ 34 h 79"/>
                <a:gd name="T40" fmla="*/ 55 w 101"/>
                <a:gd name="T41" fmla="*/ 35 h 79"/>
                <a:gd name="T42" fmla="*/ 57 w 101"/>
                <a:gd name="T43" fmla="*/ 34 h 79"/>
                <a:gd name="T44" fmla="*/ 60 w 101"/>
                <a:gd name="T45" fmla="*/ 29 h 79"/>
                <a:gd name="T46" fmla="*/ 60 w 101"/>
                <a:gd name="T47" fmla="*/ 23 h 79"/>
                <a:gd name="T48" fmla="*/ 56 w 101"/>
                <a:gd name="T49" fmla="*/ 17 h 79"/>
                <a:gd name="T50" fmla="*/ 56 w 101"/>
                <a:gd name="T51" fmla="*/ 17 h 79"/>
                <a:gd name="T52" fmla="*/ 52 w 101"/>
                <a:gd name="T53" fmla="*/ 18 h 79"/>
                <a:gd name="T54" fmla="*/ 45 w 101"/>
                <a:gd name="T55" fmla="*/ 22 h 79"/>
                <a:gd name="T56" fmla="*/ 44 w 101"/>
                <a:gd name="T57" fmla="*/ 26 h 79"/>
                <a:gd name="T58" fmla="*/ 44 w 101"/>
                <a:gd name="T59" fmla="*/ 31 h 79"/>
                <a:gd name="T60" fmla="*/ 41 w 101"/>
                <a:gd name="T61" fmla="*/ 27 h 79"/>
                <a:gd name="T62" fmla="*/ 36 w 101"/>
                <a:gd name="T63" fmla="*/ 23 h 79"/>
                <a:gd name="T64" fmla="*/ 33 w 101"/>
                <a:gd name="T65" fmla="*/ 23 h 79"/>
                <a:gd name="T66" fmla="*/ 28 w 101"/>
                <a:gd name="T67" fmla="*/ 26 h 79"/>
                <a:gd name="T68" fmla="*/ 31 w 101"/>
                <a:gd name="T69" fmla="*/ 31 h 79"/>
                <a:gd name="T70" fmla="*/ 31 w 101"/>
                <a:gd name="T71" fmla="*/ 38 h 79"/>
                <a:gd name="T72" fmla="*/ 28 w 101"/>
                <a:gd name="T73" fmla="*/ 39 h 79"/>
                <a:gd name="T74" fmla="*/ 23 w 101"/>
                <a:gd name="T75" fmla="*/ 35 h 79"/>
                <a:gd name="T76" fmla="*/ 22 w 101"/>
                <a:gd name="T77" fmla="*/ 32 h 79"/>
                <a:gd name="T78" fmla="*/ 17 w 101"/>
                <a:gd name="T79" fmla="*/ 35 h 79"/>
                <a:gd name="T80" fmla="*/ 13 w 101"/>
                <a:gd name="T81" fmla="*/ 34 h 79"/>
                <a:gd name="T82" fmla="*/ 11 w 101"/>
                <a:gd name="T83" fmla="*/ 28 h 79"/>
                <a:gd name="T84" fmla="*/ 20 w 101"/>
                <a:gd name="T85" fmla="*/ 23 h 79"/>
                <a:gd name="T86" fmla="*/ 19 w 101"/>
                <a:gd name="T87" fmla="*/ 22 h 79"/>
                <a:gd name="T88" fmla="*/ 14 w 101"/>
                <a:gd name="T89" fmla="*/ 16 h 79"/>
                <a:gd name="T90" fmla="*/ 9 w 101"/>
                <a:gd name="T91" fmla="*/ 16 h 79"/>
                <a:gd name="T92" fmla="*/ 12 w 101"/>
                <a:gd name="T93" fmla="*/ 12 h 79"/>
                <a:gd name="T94" fmla="*/ 13 w 101"/>
                <a:gd name="T95" fmla="*/ 6 h 79"/>
                <a:gd name="T96" fmla="*/ 12 w 101"/>
                <a:gd name="T97" fmla="*/ 4 h 79"/>
                <a:gd name="T98" fmla="*/ 8 w 101"/>
                <a:gd name="T99" fmla="*/ 0 h 79"/>
                <a:gd name="T100" fmla="*/ 23 w 101"/>
                <a:gd name="T101" fmla="*/ 59 h 79"/>
                <a:gd name="T102" fmla="*/ 30 w 101"/>
                <a:gd name="T103" fmla="*/ 55 h 79"/>
                <a:gd name="T104" fmla="*/ 34 w 101"/>
                <a:gd name="T105" fmla="*/ 52 h 79"/>
                <a:gd name="T106" fmla="*/ 44 w 101"/>
                <a:gd name="T107" fmla="*/ 54 h 79"/>
                <a:gd name="T108" fmla="*/ 47 w 101"/>
                <a:gd name="T109" fmla="*/ 55 h 79"/>
                <a:gd name="T110" fmla="*/ 55 w 101"/>
                <a:gd name="T111" fmla="*/ 60 h 79"/>
                <a:gd name="T112" fmla="*/ 56 w 101"/>
                <a:gd name="T113" fmla="*/ 66 h 79"/>
                <a:gd name="T114" fmla="*/ 56 w 101"/>
                <a:gd name="T115" fmla="*/ 70 h 79"/>
                <a:gd name="T116" fmla="*/ 71 w 101"/>
                <a:gd name="T1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79">
                  <a:moveTo>
                    <a:pt x="71" y="79"/>
                  </a:moveTo>
                  <a:lnTo>
                    <a:pt x="101" y="40"/>
                  </a:lnTo>
                  <a:lnTo>
                    <a:pt x="101" y="40"/>
                  </a:lnTo>
                  <a:lnTo>
                    <a:pt x="99" y="39"/>
                  </a:lnTo>
                  <a:lnTo>
                    <a:pt x="96" y="40"/>
                  </a:lnTo>
                  <a:lnTo>
                    <a:pt x="93" y="42"/>
                  </a:lnTo>
                  <a:lnTo>
                    <a:pt x="93" y="42"/>
                  </a:lnTo>
                  <a:lnTo>
                    <a:pt x="90" y="43"/>
                  </a:lnTo>
                  <a:lnTo>
                    <a:pt x="89" y="46"/>
                  </a:lnTo>
                  <a:lnTo>
                    <a:pt x="89" y="50"/>
                  </a:lnTo>
                  <a:lnTo>
                    <a:pt x="89" y="50"/>
                  </a:lnTo>
                  <a:lnTo>
                    <a:pt x="87" y="48"/>
                  </a:lnTo>
                  <a:lnTo>
                    <a:pt x="85" y="46"/>
                  </a:lnTo>
                  <a:lnTo>
                    <a:pt x="80" y="46"/>
                  </a:lnTo>
                  <a:lnTo>
                    <a:pt x="77" y="46"/>
                  </a:lnTo>
                  <a:lnTo>
                    <a:pt x="75" y="48"/>
                  </a:lnTo>
                  <a:lnTo>
                    <a:pt x="75" y="48"/>
                  </a:lnTo>
                  <a:lnTo>
                    <a:pt x="78" y="54"/>
                  </a:lnTo>
                  <a:lnTo>
                    <a:pt x="78" y="57"/>
                  </a:lnTo>
                  <a:lnTo>
                    <a:pt x="75" y="60"/>
                  </a:lnTo>
                  <a:lnTo>
                    <a:pt x="73" y="60"/>
                  </a:lnTo>
                  <a:lnTo>
                    <a:pt x="73" y="60"/>
                  </a:lnTo>
                  <a:lnTo>
                    <a:pt x="69" y="59"/>
                  </a:lnTo>
                  <a:lnTo>
                    <a:pt x="68" y="56"/>
                  </a:lnTo>
                  <a:lnTo>
                    <a:pt x="68" y="52"/>
                  </a:lnTo>
                  <a:lnTo>
                    <a:pt x="68" y="52"/>
                  </a:lnTo>
                  <a:lnTo>
                    <a:pt x="64" y="55"/>
                  </a:lnTo>
                  <a:lnTo>
                    <a:pt x="62" y="55"/>
                  </a:lnTo>
                  <a:lnTo>
                    <a:pt x="58" y="52"/>
                  </a:lnTo>
                  <a:lnTo>
                    <a:pt x="58" y="52"/>
                  </a:lnTo>
                  <a:lnTo>
                    <a:pt x="57" y="50"/>
                  </a:lnTo>
                  <a:lnTo>
                    <a:pt x="60" y="46"/>
                  </a:lnTo>
                  <a:lnTo>
                    <a:pt x="63" y="45"/>
                  </a:lnTo>
                  <a:lnTo>
                    <a:pt x="69" y="44"/>
                  </a:lnTo>
                  <a:lnTo>
                    <a:pt x="69" y="44"/>
                  </a:lnTo>
                  <a:lnTo>
                    <a:pt x="68" y="40"/>
                  </a:lnTo>
                  <a:lnTo>
                    <a:pt x="67" y="38"/>
                  </a:lnTo>
                  <a:lnTo>
                    <a:pt x="64" y="35"/>
                  </a:lnTo>
                  <a:lnTo>
                    <a:pt x="64" y="35"/>
                  </a:lnTo>
                  <a:lnTo>
                    <a:pt x="61" y="34"/>
                  </a:lnTo>
                  <a:lnTo>
                    <a:pt x="58" y="34"/>
                  </a:lnTo>
                  <a:lnTo>
                    <a:pt x="55" y="35"/>
                  </a:lnTo>
                  <a:lnTo>
                    <a:pt x="55" y="35"/>
                  </a:lnTo>
                  <a:lnTo>
                    <a:pt x="57" y="34"/>
                  </a:lnTo>
                  <a:lnTo>
                    <a:pt x="58" y="32"/>
                  </a:lnTo>
                  <a:lnTo>
                    <a:pt x="60" y="29"/>
                  </a:lnTo>
                  <a:lnTo>
                    <a:pt x="60" y="29"/>
                  </a:lnTo>
                  <a:lnTo>
                    <a:pt x="60" y="23"/>
                  </a:lnTo>
                  <a:lnTo>
                    <a:pt x="58" y="21"/>
                  </a:lnTo>
                  <a:lnTo>
                    <a:pt x="56" y="17"/>
                  </a:lnTo>
                  <a:lnTo>
                    <a:pt x="56" y="17"/>
                  </a:lnTo>
                  <a:lnTo>
                    <a:pt x="56" y="17"/>
                  </a:lnTo>
                  <a:lnTo>
                    <a:pt x="56" y="17"/>
                  </a:lnTo>
                  <a:lnTo>
                    <a:pt x="52" y="18"/>
                  </a:lnTo>
                  <a:lnTo>
                    <a:pt x="49" y="20"/>
                  </a:lnTo>
                  <a:lnTo>
                    <a:pt x="45" y="22"/>
                  </a:lnTo>
                  <a:lnTo>
                    <a:pt x="45" y="22"/>
                  </a:lnTo>
                  <a:lnTo>
                    <a:pt x="44" y="26"/>
                  </a:lnTo>
                  <a:lnTo>
                    <a:pt x="44" y="28"/>
                  </a:lnTo>
                  <a:lnTo>
                    <a:pt x="44" y="31"/>
                  </a:lnTo>
                  <a:lnTo>
                    <a:pt x="44" y="31"/>
                  </a:lnTo>
                  <a:lnTo>
                    <a:pt x="41" y="27"/>
                  </a:lnTo>
                  <a:lnTo>
                    <a:pt x="40" y="24"/>
                  </a:lnTo>
                  <a:lnTo>
                    <a:pt x="36" y="23"/>
                  </a:lnTo>
                  <a:lnTo>
                    <a:pt x="36" y="23"/>
                  </a:lnTo>
                  <a:lnTo>
                    <a:pt x="33" y="23"/>
                  </a:lnTo>
                  <a:lnTo>
                    <a:pt x="30" y="24"/>
                  </a:lnTo>
                  <a:lnTo>
                    <a:pt x="28" y="26"/>
                  </a:lnTo>
                  <a:lnTo>
                    <a:pt x="28" y="26"/>
                  </a:lnTo>
                  <a:lnTo>
                    <a:pt x="31" y="31"/>
                  </a:lnTo>
                  <a:lnTo>
                    <a:pt x="31" y="35"/>
                  </a:lnTo>
                  <a:lnTo>
                    <a:pt x="31" y="38"/>
                  </a:lnTo>
                  <a:lnTo>
                    <a:pt x="28" y="39"/>
                  </a:lnTo>
                  <a:lnTo>
                    <a:pt x="28" y="39"/>
                  </a:lnTo>
                  <a:lnTo>
                    <a:pt x="24" y="38"/>
                  </a:lnTo>
                  <a:lnTo>
                    <a:pt x="23" y="35"/>
                  </a:lnTo>
                  <a:lnTo>
                    <a:pt x="22" y="32"/>
                  </a:lnTo>
                  <a:lnTo>
                    <a:pt x="22" y="32"/>
                  </a:lnTo>
                  <a:lnTo>
                    <a:pt x="19" y="34"/>
                  </a:lnTo>
                  <a:lnTo>
                    <a:pt x="17" y="35"/>
                  </a:lnTo>
                  <a:lnTo>
                    <a:pt x="13" y="34"/>
                  </a:lnTo>
                  <a:lnTo>
                    <a:pt x="13" y="34"/>
                  </a:lnTo>
                  <a:lnTo>
                    <a:pt x="11" y="32"/>
                  </a:lnTo>
                  <a:lnTo>
                    <a:pt x="11" y="28"/>
                  </a:lnTo>
                  <a:lnTo>
                    <a:pt x="14" y="26"/>
                  </a:lnTo>
                  <a:lnTo>
                    <a:pt x="20" y="23"/>
                  </a:lnTo>
                  <a:lnTo>
                    <a:pt x="20" y="23"/>
                  </a:lnTo>
                  <a:lnTo>
                    <a:pt x="19" y="22"/>
                  </a:lnTo>
                  <a:lnTo>
                    <a:pt x="18" y="18"/>
                  </a:lnTo>
                  <a:lnTo>
                    <a:pt x="14" y="16"/>
                  </a:lnTo>
                  <a:lnTo>
                    <a:pt x="12" y="15"/>
                  </a:lnTo>
                  <a:lnTo>
                    <a:pt x="9" y="16"/>
                  </a:lnTo>
                  <a:lnTo>
                    <a:pt x="9" y="16"/>
                  </a:lnTo>
                  <a:lnTo>
                    <a:pt x="12" y="12"/>
                  </a:lnTo>
                  <a:lnTo>
                    <a:pt x="13" y="10"/>
                  </a:lnTo>
                  <a:lnTo>
                    <a:pt x="13" y="6"/>
                  </a:lnTo>
                  <a:lnTo>
                    <a:pt x="13" y="6"/>
                  </a:lnTo>
                  <a:lnTo>
                    <a:pt x="12" y="4"/>
                  </a:lnTo>
                  <a:lnTo>
                    <a:pt x="11" y="1"/>
                  </a:lnTo>
                  <a:lnTo>
                    <a:pt x="8" y="0"/>
                  </a:lnTo>
                  <a:lnTo>
                    <a:pt x="0" y="49"/>
                  </a:lnTo>
                  <a:lnTo>
                    <a:pt x="23" y="59"/>
                  </a:lnTo>
                  <a:lnTo>
                    <a:pt x="23" y="59"/>
                  </a:lnTo>
                  <a:lnTo>
                    <a:pt x="30" y="55"/>
                  </a:lnTo>
                  <a:lnTo>
                    <a:pt x="30" y="55"/>
                  </a:lnTo>
                  <a:lnTo>
                    <a:pt x="34" y="52"/>
                  </a:lnTo>
                  <a:lnTo>
                    <a:pt x="39" y="52"/>
                  </a:lnTo>
                  <a:lnTo>
                    <a:pt x="44" y="54"/>
                  </a:lnTo>
                  <a:lnTo>
                    <a:pt x="47" y="55"/>
                  </a:lnTo>
                  <a:lnTo>
                    <a:pt x="47" y="55"/>
                  </a:lnTo>
                  <a:lnTo>
                    <a:pt x="52" y="57"/>
                  </a:lnTo>
                  <a:lnTo>
                    <a:pt x="55" y="60"/>
                  </a:lnTo>
                  <a:lnTo>
                    <a:pt x="56" y="63"/>
                  </a:lnTo>
                  <a:lnTo>
                    <a:pt x="56" y="66"/>
                  </a:lnTo>
                  <a:lnTo>
                    <a:pt x="56" y="66"/>
                  </a:lnTo>
                  <a:lnTo>
                    <a:pt x="56" y="70"/>
                  </a:lnTo>
                  <a:lnTo>
                    <a:pt x="53" y="73"/>
                  </a:lnTo>
                  <a:lnTo>
                    <a:pt x="71" y="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6" name="Freeform 43"/>
            <p:cNvSpPr>
              <a:spLocks/>
            </p:cNvSpPr>
            <p:nvPr userDrawn="1"/>
          </p:nvSpPr>
          <p:spPr bwMode="auto">
            <a:xfrm>
              <a:off x="715" y="450"/>
              <a:ext cx="121" cy="21"/>
            </a:xfrm>
            <a:custGeom>
              <a:avLst/>
              <a:gdLst>
                <a:gd name="T0" fmla="*/ 101 w 121"/>
                <a:gd name="T1" fmla="*/ 18 h 21"/>
                <a:gd name="T2" fmla="*/ 121 w 121"/>
                <a:gd name="T3" fmla="*/ 10 h 21"/>
                <a:gd name="T4" fmla="*/ 101 w 121"/>
                <a:gd name="T5" fmla="*/ 1 h 21"/>
                <a:gd name="T6" fmla="*/ 101 w 121"/>
                <a:gd name="T7" fmla="*/ 1 h 21"/>
                <a:gd name="T8" fmla="*/ 68 w 121"/>
                <a:gd name="T9" fmla="*/ 1 h 21"/>
                <a:gd name="T10" fmla="*/ 16 w 121"/>
                <a:gd name="T11" fmla="*/ 0 h 21"/>
                <a:gd name="T12" fmla="*/ 0 w 121"/>
                <a:gd name="T13" fmla="*/ 21 h 21"/>
                <a:gd name="T14" fmla="*/ 0 w 121"/>
                <a:gd name="T15" fmla="*/ 21 h 21"/>
                <a:gd name="T16" fmla="*/ 101 w 121"/>
                <a:gd name="T1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1">
                  <a:moveTo>
                    <a:pt x="101" y="18"/>
                  </a:moveTo>
                  <a:lnTo>
                    <a:pt x="121" y="10"/>
                  </a:lnTo>
                  <a:lnTo>
                    <a:pt x="101" y="1"/>
                  </a:lnTo>
                  <a:lnTo>
                    <a:pt x="101" y="1"/>
                  </a:lnTo>
                  <a:lnTo>
                    <a:pt x="68" y="1"/>
                  </a:lnTo>
                  <a:lnTo>
                    <a:pt x="16" y="0"/>
                  </a:lnTo>
                  <a:lnTo>
                    <a:pt x="0" y="21"/>
                  </a:lnTo>
                  <a:lnTo>
                    <a:pt x="0" y="21"/>
                  </a:lnTo>
                  <a:lnTo>
                    <a:pt x="10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7" name="Freeform 44"/>
            <p:cNvSpPr>
              <a:spLocks/>
            </p:cNvSpPr>
            <p:nvPr userDrawn="1"/>
          </p:nvSpPr>
          <p:spPr bwMode="auto">
            <a:xfrm>
              <a:off x="754" y="502"/>
              <a:ext cx="72" cy="71"/>
            </a:xfrm>
            <a:custGeom>
              <a:avLst/>
              <a:gdLst>
                <a:gd name="T0" fmla="*/ 36 w 72"/>
                <a:gd name="T1" fmla="*/ 71 h 71"/>
                <a:gd name="T2" fmla="*/ 36 w 72"/>
                <a:gd name="T3" fmla="*/ 71 h 71"/>
                <a:gd name="T4" fmla="*/ 25 w 72"/>
                <a:gd name="T5" fmla="*/ 65 h 71"/>
                <a:gd name="T6" fmla="*/ 17 w 72"/>
                <a:gd name="T7" fmla="*/ 60 h 71"/>
                <a:gd name="T8" fmla="*/ 8 w 72"/>
                <a:gd name="T9" fmla="*/ 54 h 71"/>
                <a:gd name="T10" fmla="*/ 2 w 72"/>
                <a:gd name="T11" fmla="*/ 47 h 71"/>
                <a:gd name="T12" fmla="*/ 2 w 72"/>
                <a:gd name="T13" fmla="*/ 47 h 71"/>
                <a:gd name="T14" fmla="*/ 0 w 72"/>
                <a:gd name="T15" fmla="*/ 42 h 71"/>
                <a:gd name="T16" fmla="*/ 0 w 72"/>
                <a:gd name="T17" fmla="*/ 36 h 71"/>
                <a:gd name="T18" fmla="*/ 0 w 72"/>
                <a:gd name="T19" fmla="*/ 31 h 71"/>
                <a:gd name="T20" fmla="*/ 0 w 72"/>
                <a:gd name="T21" fmla="*/ 25 h 71"/>
                <a:gd name="T22" fmla="*/ 2 w 72"/>
                <a:gd name="T23" fmla="*/ 19 h 71"/>
                <a:gd name="T24" fmla="*/ 5 w 72"/>
                <a:gd name="T25" fmla="*/ 14 h 71"/>
                <a:gd name="T26" fmla="*/ 10 w 72"/>
                <a:gd name="T27" fmla="*/ 9 h 71"/>
                <a:gd name="T28" fmla="*/ 14 w 72"/>
                <a:gd name="T29" fmla="*/ 5 h 71"/>
                <a:gd name="T30" fmla="*/ 14 w 72"/>
                <a:gd name="T31" fmla="*/ 5 h 71"/>
                <a:gd name="T32" fmla="*/ 17 w 72"/>
                <a:gd name="T33" fmla="*/ 8 h 71"/>
                <a:gd name="T34" fmla="*/ 18 w 72"/>
                <a:gd name="T35" fmla="*/ 10 h 71"/>
                <a:gd name="T36" fmla="*/ 18 w 72"/>
                <a:gd name="T37" fmla="*/ 13 h 71"/>
                <a:gd name="T38" fmla="*/ 18 w 72"/>
                <a:gd name="T39" fmla="*/ 13 h 71"/>
                <a:gd name="T40" fmla="*/ 34 w 72"/>
                <a:gd name="T41" fmla="*/ 11 h 71"/>
                <a:gd name="T42" fmla="*/ 34 w 72"/>
                <a:gd name="T43" fmla="*/ 11 h 71"/>
                <a:gd name="T44" fmla="*/ 34 w 72"/>
                <a:gd name="T45" fmla="*/ 7 h 71"/>
                <a:gd name="T46" fmla="*/ 34 w 72"/>
                <a:gd name="T47" fmla="*/ 3 h 71"/>
                <a:gd name="T48" fmla="*/ 33 w 72"/>
                <a:gd name="T49" fmla="*/ 0 h 71"/>
                <a:gd name="T50" fmla="*/ 33 w 72"/>
                <a:gd name="T51" fmla="*/ 0 h 71"/>
                <a:gd name="T52" fmla="*/ 38 w 72"/>
                <a:gd name="T53" fmla="*/ 4 h 71"/>
                <a:gd name="T54" fmla="*/ 39 w 72"/>
                <a:gd name="T55" fmla="*/ 8 h 71"/>
                <a:gd name="T56" fmla="*/ 40 w 72"/>
                <a:gd name="T57" fmla="*/ 11 h 71"/>
                <a:gd name="T58" fmla="*/ 40 w 72"/>
                <a:gd name="T59" fmla="*/ 11 h 71"/>
                <a:gd name="T60" fmla="*/ 55 w 72"/>
                <a:gd name="T61" fmla="*/ 13 h 71"/>
                <a:gd name="T62" fmla="*/ 55 w 72"/>
                <a:gd name="T63" fmla="*/ 13 h 71"/>
                <a:gd name="T64" fmla="*/ 55 w 72"/>
                <a:gd name="T65" fmla="*/ 8 h 71"/>
                <a:gd name="T66" fmla="*/ 52 w 72"/>
                <a:gd name="T67" fmla="*/ 3 h 71"/>
                <a:gd name="T68" fmla="*/ 52 w 72"/>
                <a:gd name="T69" fmla="*/ 3 h 71"/>
                <a:gd name="T70" fmla="*/ 57 w 72"/>
                <a:gd name="T71" fmla="*/ 7 h 71"/>
                <a:gd name="T72" fmla="*/ 62 w 72"/>
                <a:gd name="T73" fmla="*/ 9 h 71"/>
                <a:gd name="T74" fmla="*/ 66 w 72"/>
                <a:gd name="T75" fmla="*/ 14 h 71"/>
                <a:gd name="T76" fmla="*/ 68 w 72"/>
                <a:gd name="T77" fmla="*/ 18 h 71"/>
                <a:gd name="T78" fmla="*/ 71 w 72"/>
                <a:gd name="T79" fmla="*/ 26 h 71"/>
                <a:gd name="T80" fmla="*/ 72 w 72"/>
                <a:gd name="T81" fmla="*/ 33 h 71"/>
                <a:gd name="T82" fmla="*/ 72 w 72"/>
                <a:gd name="T83" fmla="*/ 33 h 71"/>
                <a:gd name="T84" fmla="*/ 71 w 72"/>
                <a:gd name="T85" fmla="*/ 42 h 71"/>
                <a:gd name="T86" fmla="*/ 68 w 72"/>
                <a:gd name="T87" fmla="*/ 49 h 71"/>
                <a:gd name="T88" fmla="*/ 63 w 72"/>
                <a:gd name="T89" fmla="*/ 55 h 71"/>
                <a:gd name="T90" fmla="*/ 57 w 72"/>
                <a:gd name="T91" fmla="*/ 60 h 71"/>
                <a:gd name="T92" fmla="*/ 57 w 72"/>
                <a:gd name="T93" fmla="*/ 60 h 71"/>
                <a:gd name="T94" fmla="*/ 46 w 72"/>
                <a:gd name="T95" fmla="*/ 66 h 71"/>
                <a:gd name="T96" fmla="*/ 36 w 72"/>
                <a:gd name="T9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71">
                  <a:moveTo>
                    <a:pt x="36" y="71"/>
                  </a:moveTo>
                  <a:lnTo>
                    <a:pt x="36" y="71"/>
                  </a:lnTo>
                  <a:lnTo>
                    <a:pt x="25" y="65"/>
                  </a:lnTo>
                  <a:lnTo>
                    <a:pt x="17" y="60"/>
                  </a:lnTo>
                  <a:lnTo>
                    <a:pt x="8" y="54"/>
                  </a:lnTo>
                  <a:lnTo>
                    <a:pt x="2" y="47"/>
                  </a:lnTo>
                  <a:lnTo>
                    <a:pt x="2" y="47"/>
                  </a:lnTo>
                  <a:lnTo>
                    <a:pt x="0" y="42"/>
                  </a:lnTo>
                  <a:lnTo>
                    <a:pt x="0" y="36"/>
                  </a:lnTo>
                  <a:lnTo>
                    <a:pt x="0" y="31"/>
                  </a:lnTo>
                  <a:lnTo>
                    <a:pt x="0" y="25"/>
                  </a:lnTo>
                  <a:lnTo>
                    <a:pt x="2" y="19"/>
                  </a:lnTo>
                  <a:lnTo>
                    <a:pt x="5" y="14"/>
                  </a:lnTo>
                  <a:lnTo>
                    <a:pt x="10" y="9"/>
                  </a:lnTo>
                  <a:lnTo>
                    <a:pt x="14" y="5"/>
                  </a:lnTo>
                  <a:lnTo>
                    <a:pt x="14" y="5"/>
                  </a:lnTo>
                  <a:lnTo>
                    <a:pt x="17" y="8"/>
                  </a:lnTo>
                  <a:lnTo>
                    <a:pt x="18" y="10"/>
                  </a:lnTo>
                  <a:lnTo>
                    <a:pt x="18" y="13"/>
                  </a:lnTo>
                  <a:lnTo>
                    <a:pt x="18" y="13"/>
                  </a:lnTo>
                  <a:lnTo>
                    <a:pt x="34" y="11"/>
                  </a:lnTo>
                  <a:lnTo>
                    <a:pt x="34" y="11"/>
                  </a:lnTo>
                  <a:lnTo>
                    <a:pt x="34" y="7"/>
                  </a:lnTo>
                  <a:lnTo>
                    <a:pt x="34" y="3"/>
                  </a:lnTo>
                  <a:lnTo>
                    <a:pt x="33" y="0"/>
                  </a:lnTo>
                  <a:lnTo>
                    <a:pt x="33" y="0"/>
                  </a:lnTo>
                  <a:lnTo>
                    <a:pt x="38" y="4"/>
                  </a:lnTo>
                  <a:lnTo>
                    <a:pt x="39" y="8"/>
                  </a:lnTo>
                  <a:lnTo>
                    <a:pt x="40" y="11"/>
                  </a:lnTo>
                  <a:lnTo>
                    <a:pt x="40" y="11"/>
                  </a:lnTo>
                  <a:lnTo>
                    <a:pt x="55" y="13"/>
                  </a:lnTo>
                  <a:lnTo>
                    <a:pt x="55" y="13"/>
                  </a:lnTo>
                  <a:lnTo>
                    <a:pt x="55" y="8"/>
                  </a:lnTo>
                  <a:lnTo>
                    <a:pt x="52" y="3"/>
                  </a:lnTo>
                  <a:lnTo>
                    <a:pt x="52" y="3"/>
                  </a:lnTo>
                  <a:lnTo>
                    <a:pt x="57" y="7"/>
                  </a:lnTo>
                  <a:lnTo>
                    <a:pt x="62" y="9"/>
                  </a:lnTo>
                  <a:lnTo>
                    <a:pt x="66" y="14"/>
                  </a:lnTo>
                  <a:lnTo>
                    <a:pt x="68" y="18"/>
                  </a:lnTo>
                  <a:lnTo>
                    <a:pt x="71" y="26"/>
                  </a:lnTo>
                  <a:lnTo>
                    <a:pt x="72" y="33"/>
                  </a:lnTo>
                  <a:lnTo>
                    <a:pt x="72" y="33"/>
                  </a:lnTo>
                  <a:lnTo>
                    <a:pt x="71" y="42"/>
                  </a:lnTo>
                  <a:lnTo>
                    <a:pt x="68" y="49"/>
                  </a:lnTo>
                  <a:lnTo>
                    <a:pt x="63" y="55"/>
                  </a:lnTo>
                  <a:lnTo>
                    <a:pt x="57" y="60"/>
                  </a:lnTo>
                  <a:lnTo>
                    <a:pt x="57" y="60"/>
                  </a:lnTo>
                  <a:lnTo>
                    <a:pt x="46" y="66"/>
                  </a:lnTo>
                  <a:lnTo>
                    <a:pt x="36" y="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8" name="Freeform 45"/>
            <p:cNvSpPr>
              <a:spLocks/>
            </p:cNvSpPr>
            <p:nvPr userDrawn="1"/>
          </p:nvSpPr>
          <p:spPr bwMode="auto">
            <a:xfrm>
              <a:off x="773" y="676"/>
              <a:ext cx="3" cy="1"/>
            </a:xfrm>
            <a:custGeom>
              <a:avLst/>
              <a:gdLst>
                <a:gd name="T0" fmla="*/ 3 w 3"/>
                <a:gd name="T1" fmla="*/ 1 h 1"/>
                <a:gd name="T2" fmla="*/ 3 w 3"/>
                <a:gd name="T3" fmla="*/ 1 h 1"/>
                <a:gd name="T4" fmla="*/ 2 w 3"/>
                <a:gd name="T5" fmla="*/ 0 h 1"/>
                <a:gd name="T6" fmla="*/ 2 w 3"/>
                <a:gd name="T7" fmla="*/ 0 h 1"/>
                <a:gd name="T8" fmla="*/ 0 w 3"/>
                <a:gd name="T9" fmla="*/ 0 h 1"/>
                <a:gd name="T10" fmla="*/ 0 w 3"/>
                <a:gd name="T11" fmla="*/ 0 h 1"/>
                <a:gd name="T12" fmla="*/ 3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1"/>
                  </a:moveTo>
                  <a:lnTo>
                    <a:pt x="3" y="1"/>
                  </a:lnTo>
                  <a:lnTo>
                    <a:pt x="2" y="0"/>
                  </a:lnTo>
                  <a:lnTo>
                    <a:pt x="2" y="0"/>
                  </a:lnTo>
                  <a:lnTo>
                    <a:pt x="0" y="0"/>
                  </a:lnTo>
                  <a:lnTo>
                    <a:pt x="0" y="0"/>
                  </a:lnTo>
                  <a:lnTo>
                    <a:pt x="3"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49" name="Freeform 46"/>
            <p:cNvSpPr>
              <a:spLocks/>
            </p:cNvSpPr>
            <p:nvPr userDrawn="1"/>
          </p:nvSpPr>
          <p:spPr bwMode="auto">
            <a:xfrm>
              <a:off x="618" y="477"/>
              <a:ext cx="13" cy="7"/>
            </a:xfrm>
            <a:custGeom>
              <a:avLst/>
              <a:gdLst>
                <a:gd name="T0" fmla="*/ 13 w 13"/>
                <a:gd name="T1" fmla="*/ 6 h 7"/>
                <a:gd name="T2" fmla="*/ 13 w 13"/>
                <a:gd name="T3" fmla="*/ 6 h 7"/>
                <a:gd name="T4" fmla="*/ 12 w 13"/>
                <a:gd name="T5" fmla="*/ 6 h 7"/>
                <a:gd name="T6" fmla="*/ 7 w 13"/>
                <a:gd name="T7" fmla="*/ 7 h 7"/>
                <a:gd name="T8" fmla="*/ 1 w 13"/>
                <a:gd name="T9" fmla="*/ 7 h 7"/>
                <a:gd name="T10" fmla="*/ 1 w 13"/>
                <a:gd name="T11" fmla="*/ 7 h 7"/>
                <a:gd name="T12" fmla="*/ 0 w 13"/>
                <a:gd name="T13" fmla="*/ 5 h 7"/>
                <a:gd name="T14" fmla="*/ 0 w 13"/>
                <a:gd name="T15" fmla="*/ 0 h 7"/>
                <a:gd name="T16" fmla="*/ 0 w 13"/>
                <a:gd name="T17" fmla="*/ 0 h 7"/>
                <a:gd name="T18" fmla="*/ 2 w 13"/>
                <a:gd name="T19" fmla="*/ 0 h 7"/>
                <a:gd name="T20" fmla="*/ 7 w 13"/>
                <a:gd name="T21" fmla="*/ 1 h 7"/>
                <a:gd name="T22" fmla="*/ 11 w 13"/>
                <a:gd name="T23" fmla="*/ 2 h 7"/>
                <a:gd name="T24" fmla="*/ 13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13" y="6"/>
                  </a:moveTo>
                  <a:lnTo>
                    <a:pt x="13" y="6"/>
                  </a:lnTo>
                  <a:lnTo>
                    <a:pt x="12" y="6"/>
                  </a:lnTo>
                  <a:lnTo>
                    <a:pt x="7" y="7"/>
                  </a:lnTo>
                  <a:lnTo>
                    <a:pt x="1" y="7"/>
                  </a:lnTo>
                  <a:lnTo>
                    <a:pt x="1" y="7"/>
                  </a:lnTo>
                  <a:lnTo>
                    <a:pt x="0" y="5"/>
                  </a:lnTo>
                  <a:lnTo>
                    <a:pt x="0" y="0"/>
                  </a:lnTo>
                  <a:lnTo>
                    <a:pt x="0" y="0"/>
                  </a:lnTo>
                  <a:lnTo>
                    <a:pt x="2" y="0"/>
                  </a:lnTo>
                  <a:lnTo>
                    <a:pt x="7" y="1"/>
                  </a:lnTo>
                  <a:lnTo>
                    <a:pt x="11" y="2"/>
                  </a:lnTo>
                  <a:lnTo>
                    <a:pt x="13"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0" name="Freeform 47"/>
            <p:cNvSpPr>
              <a:spLocks/>
            </p:cNvSpPr>
            <p:nvPr userDrawn="1"/>
          </p:nvSpPr>
          <p:spPr bwMode="auto">
            <a:xfrm>
              <a:off x="443" y="450"/>
              <a:ext cx="415" cy="487"/>
            </a:xfrm>
            <a:custGeom>
              <a:avLst/>
              <a:gdLst>
                <a:gd name="T0" fmla="*/ 396 w 415"/>
                <a:gd name="T1" fmla="*/ 164 h 487"/>
                <a:gd name="T2" fmla="*/ 394 w 415"/>
                <a:gd name="T3" fmla="*/ 100 h 487"/>
                <a:gd name="T4" fmla="*/ 344 w 415"/>
                <a:gd name="T5" fmla="*/ 38 h 487"/>
                <a:gd name="T6" fmla="*/ 299 w 415"/>
                <a:gd name="T7" fmla="*/ 100 h 487"/>
                <a:gd name="T8" fmla="*/ 308 w 415"/>
                <a:gd name="T9" fmla="*/ 162 h 487"/>
                <a:gd name="T10" fmla="*/ 328 w 415"/>
                <a:gd name="T11" fmla="*/ 171 h 487"/>
                <a:gd name="T12" fmla="*/ 339 w 415"/>
                <a:gd name="T13" fmla="*/ 160 h 487"/>
                <a:gd name="T14" fmla="*/ 381 w 415"/>
                <a:gd name="T15" fmla="*/ 167 h 487"/>
                <a:gd name="T16" fmla="*/ 357 w 415"/>
                <a:gd name="T17" fmla="*/ 231 h 487"/>
                <a:gd name="T18" fmla="*/ 288 w 415"/>
                <a:gd name="T19" fmla="*/ 194 h 487"/>
                <a:gd name="T20" fmla="*/ 279 w 415"/>
                <a:gd name="T21" fmla="*/ 132 h 487"/>
                <a:gd name="T22" fmla="*/ 280 w 415"/>
                <a:gd name="T23" fmla="*/ 122 h 487"/>
                <a:gd name="T24" fmla="*/ 251 w 415"/>
                <a:gd name="T25" fmla="*/ 81 h 487"/>
                <a:gd name="T26" fmla="*/ 284 w 415"/>
                <a:gd name="T27" fmla="*/ 51 h 487"/>
                <a:gd name="T28" fmla="*/ 236 w 415"/>
                <a:gd name="T29" fmla="*/ 18 h 487"/>
                <a:gd name="T30" fmla="*/ 165 w 415"/>
                <a:gd name="T31" fmla="*/ 22 h 487"/>
                <a:gd name="T32" fmla="*/ 150 w 415"/>
                <a:gd name="T33" fmla="*/ 49 h 487"/>
                <a:gd name="T34" fmla="*/ 163 w 415"/>
                <a:gd name="T35" fmla="*/ 70 h 487"/>
                <a:gd name="T36" fmla="*/ 196 w 415"/>
                <a:gd name="T37" fmla="*/ 59 h 487"/>
                <a:gd name="T38" fmla="*/ 147 w 415"/>
                <a:gd name="T39" fmla="*/ 77 h 487"/>
                <a:gd name="T40" fmla="*/ 127 w 415"/>
                <a:gd name="T41" fmla="*/ 73 h 487"/>
                <a:gd name="T42" fmla="*/ 173 w 415"/>
                <a:gd name="T43" fmla="*/ 74 h 487"/>
                <a:gd name="T44" fmla="*/ 175 w 415"/>
                <a:gd name="T45" fmla="*/ 85 h 487"/>
                <a:gd name="T46" fmla="*/ 159 w 415"/>
                <a:gd name="T47" fmla="*/ 101 h 487"/>
                <a:gd name="T48" fmla="*/ 174 w 415"/>
                <a:gd name="T49" fmla="*/ 128 h 487"/>
                <a:gd name="T50" fmla="*/ 89 w 415"/>
                <a:gd name="T51" fmla="*/ 184 h 487"/>
                <a:gd name="T52" fmla="*/ 35 w 415"/>
                <a:gd name="T53" fmla="*/ 168 h 487"/>
                <a:gd name="T54" fmla="*/ 28 w 415"/>
                <a:gd name="T55" fmla="*/ 178 h 487"/>
                <a:gd name="T56" fmla="*/ 34 w 415"/>
                <a:gd name="T57" fmla="*/ 192 h 487"/>
                <a:gd name="T58" fmla="*/ 1 w 415"/>
                <a:gd name="T59" fmla="*/ 204 h 487"/>
                <a:gd name="T60" fmla="*/ 39 w 415"/>
                <a:gd name="T61" fmla="*/ 209 h 487"/>
                <a:gd name="T62" fmla="*/ 24 w 415"/>
                <a:gd name="T63" fmla="*/ 221 h 487"/>
                <a:gd name="T64" fmla="*/ 35 w 415"/>
                <a:gd name="T65" fmla="*/ 231 h 487"/>
                <a:gd name="T66" fmla="*/ 70 w 415"/>
                <a:gd name="T67" fmla="*/ 231 h 487"/>
                <a:gd name="T68" fmla="*/ 78 w 415"/>
                <a:gd name="T69" fmla="*/ 232 h 487"/>
                <a:gd name="T70" fmla="*/ 109 w 415"/>
                <a:gd name="T71" fmla="*/ 206 h 487"/>
                <a:gd name="T72" fmla="*/ 143 w 415"/>
                <a:gd name="T73" fmla="*/ 200 h 487"/>
                <a:gd name="T74" fmla="*/ 190 w 415"/>
                <a:gd name="T75" fmla="*/ 217 h 487"/>
                <a:gd name="T76" fmla="*/ 279 w 415"/>
                <a:gd name="T77" fmla="*/ 258 h 487"/>
                <a:gd name="T78" fmla="*/ 312 w 415"/>
                <a:gd name="T79" fmla="*/ 328 h 487"/>
                <a:gd name="T80" fmla="*/ 311 w 415"/>
                <a:gd name="T81" fmla="*/ 345 h 487"/>
                <a:gd name="T82" fmla="*/ 343 w 415"/>
                <a:gd name="T83" fmla="*/ 352 h 487"/>
                <a:gd name="T84" fmla="*/ 352 w 415"/>
                <a:gd name="T85" fmla="*/ 419 h 487"/>
                <a:gd name="T86" fmla="*/ 310 w 415"/>
                <a:gd name="T87" fmla="*/ 426 h 487"/>
                <a:gd name="T88" fmla="*/ 329 w 415"/>
                <a:gd name="T89" fmla="*/ 435 h 487"/>
                <a:gd name="T90" fmla="*/ 321 w 415"/>
                <a:gd name="T91" fmla="*/ 443 h 487"/>
                <a:gd name="T92" fmla="*/ 318 w 415"/>
                <a:gd name="T93" fmla="*/ 475 h 487"/>
                <a:gd name="T94" fmla="*/ 336 w 415"/>
                <a:gd name="T95" fmla="*/ 463 h 487"/>
                <a:gd name="T96" fmla="*/ 344 w 415"/>
                <a:gd name="T97" fmla="*/ 467 h 487"/>
                <a:gd name="T98" fmla="*/ 365 w 415"/>
                <a:gd name="T99" fmla="*/ 481 h 487"/>
                <a:gd name="T100" fmla="*/ 371 w 415"/>
                <a:gd name="T101" fmla="*/ 453 h 487"/>
                <a:gd name="T102" fmla="*/ 393 w 415"/>
                <a:gd name="T103" fmla="*/ 460 h 487"/>
                <a:gd name="T104" fmla="*/ 395 w 415"/>
                <a:gd name="T105" fmla="*/ 417 h 487"/>
                <a:gd name="T106" fmla="*/ 404 w 415"/>
                <a:gd name="T107" fmla="*/ 399 h 487"/>
                <a:gd name="T108" fmla="*/ 401 w 415"/>
                <a:gd name="T109" fmla="*/ 369 h 487"/>
                <a:gd name="T110" fmla="*/ 384 w 415"/>
                <a:gd name="T111" fmla="*/ 339 h 487"/>
                <a:gd name="T112" fmla="*/ 356 w 415"/>
                <a:gd name="T113" fmla="*/ 309 h 487"/>
                <a:gd name="T114" fmla="*/ 356 w 415"/>
                <a:gd name="T115" fmla="*/ 279 h 487"/>
                <a:gd name="T116" fmla="*/ 361 w 415"/>
                <a:gd name="T117" fmla="*/ 251 h 487"/>
                <a:gd name="T118" fmla="*/ 414 w 415"/>
                <a:gd name="T119" fmla="*/ 211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5" h="487">
                  <a:moveTo>
                    <a:pt x="404" y="187"/>
                  </a:moveTo>
                  <a:lnTo>
                    <a:pt x="404" y="187"/>
                  </a:lnTo>
                  <a:lnTo>
                    <a:pt x="410" y="188"/>
                  </a:lnTo>
                  <a:lnTo>
                    <a:pt x="415" y="187"/>
                  </a:lnTo>
                  <a:lnTo>
                    <a:pt x="415" y="187"/>
                  </a:lnTo>
                  <a:lnTo>
                    <a:pt x="414" y="179"/>
                  </a:lnTo>
                  <a:lnTo>
                    <a:pt x="412" y="168"/>
                  </a:lnTo>
                  <a:lnTo>
                    <a:pt x="412" y="168"/>
                  </a:lnTo>
                  <a:lnTo>
                    <a:pt x="409" y="168"/>
                  </a:lnTo>
                  <a:lnTo>
                    <a:pt x="405" y="168"/>
                  </a:lnTo>
                  <a:lnTo>
                    <a:pt x="401" y="167"/>
                  </a:lnTo>
                  <a:lnTo>
                    <a:pt x="396" y="164"/>
                  </a:lnTo>
                  <a:lnTo>
                    <a:pt x="396" y="164"/>
                  </a:lnTo>
                  <a:lnTo>
                    <a:pt x="394" y="159"/>
                  </a:lnTo>
                  <a:lnTo>
                    <a:pt x="394" y="159"/>
                  </a:lnTo>
                  <a:lnTo>
                    <a:pt x="387" y="149"/>
                  </a:lnTo>
                  <a:lnTo>
                    <a:pt x="378" y="142"/>
                  </a:lnTo>
                  <a:lnTo>
                    <a:pt x="369" y="135"/>
                  </a:lnTo>
                  <a:lnTo>
                    <a:pt x="362" y="131"/>
                  </a:lnTo>
                  <a:lnTo>
                    <a:pt x="362" y="131"/>
                  </a:lnTo>
                  <a:lnTo>
                    <a:pt x="374" y="123"/>
                  </a:lnTo>
                  <a:lnTo>
                    <a:pt x="383" y="116"/>
                  </a:lnTo>
                  <a:lnTo>
                    <a:pt x="389" y="110"/>
                  </a:lnTo>
                  <a:lnTo>
                    <a:pt x="392" y="105"/>
                  </a:lnTo>
                  <a:lnTo>
                    <a:pt x="392" y="105"/>
                  </a:lnTo>
                  <a:lnTo>
                    <a:pt x="394" y="100"/>
                  </a:lnTo>
                  <a:lnTo>
                    <a:pt x="396" y="93"/>
                  </a:lnTo>
                  <a:lnTo>
                    <a:pt x="396" y="85"/>
                  </a:lnTo>
                  <a:lnTo>
                    <a:pt x="396" y="77"/>
                  </a:lnTo>
                  <a:lnTo>
                    <a:pt x="394" y="68"/>
                  </a:lnTo>
                  <a:lnTo>
                    <a:pt x="390" y="60"/>
                  </a:lnTo>
                  <a:lnTo>
                    <a:pt x="384" y="52"/>
                  </a:lnTo>
                  <a:lnTo>
                    <a:pt x="379" y="49"/>
                  </a:lnTo>
                  <a:lnTo>
                    <a:pt x="374" y="45"/>
                  </a:lnTo>
                  <a:lnTo>
                    <a:pt x="374" y="45"/>
                  </a:lnTo>
                  <a:lnTo>
                    <a:pt x="367" y="41"/>
                  </a:lnTo>
                  <a:lnTo>
                    <a:pt x="358" y="39"/>
                  </a:lnTo>
                  <a:lnTo>
                    <a:pt x="351" y="38"/>
                  </a:lnTo>
                  <a:lnTo>
                    <a:pt x="344" y="38"/>
                  </a:lnTo>
                  <a:lnTo>
                    <a:pt x="332" y="40"/>
                  </a:lnTo>
                  <a:lnTo>
                    <a:pt x="322" y="43"/>
                  </a:lnTo>
                  <a:lnTo>
                    <a:pt x="322" y="43"/>
                  </a:lnTo>
                  <a:lnTo>
                    <a:pt x="316" y="46"/>
                  </a:lnTo>
                  <a:lnTo>
                    <a:pt x="310" y="51"/>
                  </a:lnTo>
                  <a:lnTo>
                    <a:pt x="305" y="56"/>
                  </a:lnTo>
                  <a:lnTo>
                    <a:pt x="301" y="62"/>
                  </a:lnTo>
                  <a:lnTo>
                    <a:pt x="299" y="70"/>
                  </a:lnTo>
                  <a:lnTo>
                    <a:pt x="296" y="77"/>
                  </a:lnTo>
                  <a:lnTo>
                    <a:pt x="296" y="84"/>
                  </a:lnTo>
                  <a:lnTo>
                    <a:pt x="296" y="94"/>
                  </a:lnTo>
                  <a:lnTo>
                    <a:pt x="296" y="94"/>
                  </a:lnTo>
                  <a:lnTo>
                    <a:pt x="299" y="100"/>
                  </a:lnTo>
                  <a:lnTo>
                    <a:pt x="301" y="106"/>
                  </a:lnTo>
                  <a:lnTo>
                    <a:pt x="305" y="112"/>
                  </a:lnTo>
                  <a:lnTo>
                    <a:pt x="308" y="116"/>
                  </a:lnTo>
                  <a:lnTo>
                    <a:pt x="319" y="123"/>
                  </a:lnTo>
                  <a:lnTo>
                    <a:pt x="332" y="131"/>
                  </a:lnTo>
                  <a:lnTo>
                    <a:pt x="332" y="131"/>
                  </a:lnTo>
                  <a:lnTo>
                    <a:pt x="322" y="135"/>
                  </a:lnTo>
                  <a:lnTo>
                    <a:pt x="314" y="143"/>
                  </a:lnTo>
                  <a:lnTo>
                    <a:pt x="312" y="146"/>
                  </a:lnTo>
                  <a:lnTo>
                    <a:pt x="311" y="151"/>
                  </a:lnTo>
                  <a:lnTo>
                    <a:pt x="310" y="156"/>
                  </a:lnTo>
                  <a:lnTo>
                    <a:pt x="308" y="162"/>
                  </a:lnTo>
                  <a:lnTo>
                    <a:pt x="308" y="162"/>
                  </a:lnTo>
                  <a:lnTo>
                    <a:pt x="310" y="170"/>
                  </a:lnTo>
                  <a:lnTo>
                    <a:pt x="312" y="178"/>
                  </a:lnTo>
                  <a:lnTo>
                    <a:pt x="313" y="188"/>
                  </a:lnTo>
                  <a:lnTo>
                    <a:pt x="313" y="194"/>
                  </a:lnTo>
                  <a:lnTo>
                    <a:pt x="312" y="200"/>
                  </a:lnTo>
                  <a:lnTo>
                    <a:pt x="312" y="200"/>
                  </a:lnTo>
                  <a:lnTo>
                    <a:pt x="313" y="200"/>
                  </a:lnTo>
                  <a:lnTo>
                    <a:pt x="318" y="199"/>
                  </a:lnTo>
                  <a:lnTo>
                    <a:pt x="324" y="194"/>
                  </a:lnTo>
                  <a:lnTo>
                    <a:pt x="324" y="194"/>
                  </a:lnTo>
                  <a:lnTo>
                    <a:pt x="327" y="187"/>
                  </a:lnTo>
                  <a:lnTo>
                    <a:pt x="328" y="179"/>
                  </a:lnTo>
                  <a:lnTo>
                    <a:pt x="328" y="171"/>
                  </a:lnTo>
                  <a:lnTo>
                    <a:pt x="328" y="171"/>
                  </a:lnTo>
                  <a:lnTo>
                    <a:pt x="330" y="175"/>
                  </a:lnTo>
                  <a:lnTo>
                    <a:pt x="332" y="181"/>
                  </a:lnTo>
                  <a:lnTo>
                    <a:pt x="332" y="185"/>
                  </a:lnTo>
                  <a:lnTo>
                    <a:pt x="330" y="190"/>
                  </a:lnTo>
                  <a:lnTo>
                    <a:pt x="330" y="190"/>
                  </a:lnTo>
                  <a:lnTo>
                    <a:pt x="335" y="188"/>
                  </a:lnTo>
                  <a:lnTo>
                    <a:pt x="338" y="185"/>
                  </a:lnTo>
                  <a:lnTo>
                    <a:pt x="340" y="183"/>
                  </a:lnTo>
                  <a:lnTo>
                    <a:pt x="340" y="183"/>
                  </a:lnTo>
                  <a:lnTo>
                    <a:pt x="341" y="175"/>
                  </a:lnTo>
                  <a:lnTo>
                    <a:pt x="341" y="166"/>
                  </a:lnTo>
                  <a:lnTo>
                    <a:pt x="339" y="160"/>
                  </a:lnTo>
                  <a:lnTo>
                    <a:pt x="338" y="155"/>
                  </a:lnTo>
                  <a:lnTo>
                    <a:pt x="338" y="155"/>
                  </a:lnTo>
                  <a:lnTo>
                    <a:pt x="336" y="150"/>
                  </a:lnTo>
                  <a:lnTo>
                    <a:pt x="338" y="145"/>
                  </a:lnTo>
                  <a:lnTo>
                    <a:pt x="341" y="140"/>
                  </a:lnTo>
                  <a:lnTo>
                    <a:pt x="345" y="138"/>
                  </a:lnTo>
                  <a:lnTo>
                    <a:pt x="345" y="138"/>
                  </a:lnTo>
                  <a:lnTo>
                    <a:pt x="357" y="144"/>
                  </a:lnTo>
                  <a:lnTo>
                    <a:pt x="357" y="144"/>
                  </a:lnTo>
                  <a:lnTo>
                    <a:pt x="362" y="148"/>
                  </a:lnTo>
                  <a:lnTo>
                    <a:pt x="369" y="154"/>
                  </a:lnTo>
                  <a:lnTo>
                    <a:pt x="377" y="162"/>
                  </a:lnTo>
                  <a:lnTo>
                    <a:pt x="381" y="167"/>
                  </a:lnTo>
                  <a:lnTo>
                    <a:pt x="383" y="173"/>
                  </a:lnTo>
                  <a:lnTo>
                    <a:pt x="383" y="173"/>
                  </a:lnTo>
                  <a:lnTo>
                    <a:pt x="387" y="181"/>
                  </a:lnTo>
                  <a:lnTo>
                    <a:pt x="388" y="188"/>
                  </a:lnTo>
                  <a:lnTo>
                    <a:pt x="388" y="194"/>
                  </a:lnTo>
                  <a:lnTo>
                    <a:pt x="388" y="200"/>
                  </a:lnTo>
                  <a:lnTo>
                    <a:pt x="385" y="209"/>
                  </a:lnTo>
                  <a:lnTo>
                    <a:pt x="383" y="214"/>
                  </a:lnTo>
                  <a:lnTo>
                    <a:pt x="383" y="214"/>
                  </a:lnTo>
                  <a:lnTo>
                    <a:pt x="378" y="220"/>
                  </a:lnTo>
                  <a:lnTo>
                    <a:pt x="373" y="226"/>
                  </a:lnTo>
                  <a:lnTo>
                    <a:pt x="366" y="229"/>
                  </a:lnTo>
                  <a:lnTo>
                    <a:pt x="357" y="231"/>
                  </a:lnTo>
                  <a:lnTo>
                    <a:pt x="357" y="231"/>
                  </a:lnTo>
                  <a:lnTo>
                    <a:pt x="356" y="231"/>
                  </a:lnTo>
                  <a:lnTo>
                    <a:pt x="356" y="231"/>
                  </a:lnTo>
                  <a:lnTo>
                    <a:pt x="346" y="231"/>
                  </a:lnTo>
                  <a:lnTo>
                    <a:pt x="346" y="231"/>
                  </a:lnTo>
                  <a:lnTo>
                    <a:pt x="338" y="228"/>
                  </a:lnTo>
                  <a:lnTo>
                    <a:pt x="338" y="228"/>
                  </a:lnTo>
                  <a:lnTo>
                    <a:pt x="330" y="226"/>
                  </a:lnTo>
                  <a:lnTo>
                    <a:pt x="330" y="226"/>
                  </a:lnTo>
                  <a:lnTo>
                    <a:pt x="323" y="222"/>
                  </a:lnTo>
                  <a:lnTo>
                    <a:pt x="312" y="215"/>
                  </a:lnTo>
                  <a:lnTo>
                    <a:pt x="300" y="206"/>
                  </a:lnTo>
                  <a:lnTo>
                    <a:pt x="288" y="194"/>
                  </a:lnTo>
                  <a:lnTo>
                    <a:pt x="288" y="194"/>
                  </a:lnTo>
                  <a:lnTo>
                    <a:pt x="272" y="175"/>
                  </a:lnTo>
                  <a:lnTo>
                    <a:pt x="261" y="161"/>
                  </a:lnTo>
                  <a:lnTo>
                    <a:pt x="261" y="161"/>
                  </a:lnTo>
                  <a:lnTo>
                    <a:pt x="267" y="164"/>
                  </a:lnTo>
                  <a:lnTo>
                    <a:pt x="272" y="164"/>
                  </a:lnTo>
                  <a:lnTo>
                    <a:pt x="278" y="164"/>
                  </a:lnTo>
                  <a:lnTo>
                    <a:pt x="278" y="164"/>
                  </a:lnTo>
                  <a:lnTo>
                    <a:pt x="279" y="153"/>
                  </a:lnTo>
                  <a:lnTo>
                    <a:pt x="279" y="142"/>
                  </a:lnTo>
                  <a:lnTo>
                    <a:pt x="279" y="142"/>
                  </a:lnTo>
                  <a:lnTo>
                    <a:pt x="279" y="132"/>
                  </a:lnTo>
                  <a:lnTo>
                    <a:pt x="279" y="132"/>
                  </a:lnTo>
                  <a:lnTo>
                    <a:pt x="275" y="132"/>
                  </a:lnTo>
                  <a:lnTo>
                    <a:pt x="267" y="129"/>
                  </a:lnTo>
                  <a:lnTo>
                    <a:pt x="263" y="128"/>
                  </a:lnTo>
                  <a:lnTo>
                    <a:pt x="258" y="126"/>
                  </a:lnTo>
                  <a:lnTo>
                    <a:pt x="254" y="123"/>
                  </a:lnTo>
                  <a:lnTo>
                    <a:pt x="252" y="120"/>
                  </a:lnTo>
                  <a:lnTo>
                    <a:pt x="252" y="120"/>
                  </a:lnTo>
                  <a:lnTo>
                    <a:pt x="256" y="121"/>
                  </a:lnTo>
                  <a:lnTo>
                    <a:pt x="259" y="122"/>
                  </a:lnTo>
                  <a:lnTo>
                    <a:pt x="264" y="123"/>
                  </a:lnTo>
                  <a:lnTo>
                    <a:pt x="264" y="123"/>
                  </a:lnTo>
                  <a:lnTo>
                    <a:pt x="275" y="122"/>
                  </a:lnTo>
                  <a:lnTo>
                    <a:pt x="280" y="122"/>
                  </a:lnTo>
                  <a:lnTo>
                    <a:pt x="280" y="122"/>
                  </a:lnTo>
                  <a:lnTo>
                    <a:pt x="281" y="111"/>
                  </a:lnTo>
                  <a:lnTo>
                    <a:pt x="281" y="101"/>
                  </a:lnTo>
                  <a:lnTo>
                    <a:pt x="281" y="101"/>
                  </a:lnTo>
                  <a:lnTo>
                    <a:pt x="281" y="91"/>
                  </a:lnTo>
                  <a:lnTo>
                    <a:pt x="281" y="91"/>
                  </a:lnTo>
                  <a:lnTo>
                    <a:pt x="274" y="91"/>
                  </a:lnTo>
                  <a:lnTo>
                    <a:pt x="265" y="90"/>
                  </a:lnTo>
                  <a:lnTo>
                    <a:pt x="265" y="90"/>
                  </a:lnTo>
                  <a:lnTo>
                    <a:pt x="257" y="87"/>
                  </a:lnTo>
                  <a:lnTo>
                    <a:pt x="253" y="84"/>
                  </a:lnTo>
                  <a:lnTo>
                    <a:pt x="251" y="81"/>
                  </a:lnTo>
                  <a:lnTo>
                    <a:pt x="251" y="81"/>
                  </a:lnTo>
                  <a:lnTo>
                    <a:pt x="254" y="82"/>
                  </a:lnTo>
                  <a:lnTo>
                    <a:pt x="264" y="84"/>
                  </a:lnTo>
                  <a:lnTo>
                    <a:pt x="264" y="84"/>
                  </a:lnTo>
                  <a:lnTo>
                    <a:pt x="270" y="84"/>
                  </a:lnTo>
                  <a:lnTo>
                    <a:pt x="277" y="83"/>
                  </a:lnTo>
                  <a:lnTo>
                    <a:pt x="281" y="83"/>
                  </a:lnTo>
                  <a:lnTo>
                    <a:pt x="283" y="82"/>
                  </a:lnTo>
                  <a:lnTo>
                    <a:pt x="283" y="82"/>
                  </a:lnTo>
                  <a:lnTo>
                    <a:pt x="283" y="62"/>
                  </a:lnTo>
                  <a:lnTo>
                    <a:pt x="283" y="62"/>
                  </a:lnTo>
                  <a:lnTo>
                    <a:pt x="284" y="57"/>
                  </a:lnTo>
                  <a:lnTo>
                    <a:pt x="284" y="51"/>
                  </a:lnTo>
                  <a:lnTo>
                    <a:pt x="284" y="51"/>
                  </a:lnTo>
                  <a:lnTo>
                    <a:pt x="280" y="51"/>
                  </a:lnTo>
                  <a:lnTo>
                    <a:pt x="273" y="50"/>
                  </a:lnTo>
                  <a:lnTo>
                    <a:pt x="264" y="46"/>
                  </a:lnTo>
                  <a:lnTo>
                    <a:pt x="261" y="44"/>
                  </a:lnTo>
                  <a:lnTo>
                    <a:pt x="256" y="40"/>
                  </a:lnTo>
                  <a:lnTo>
                    <a:pt x="256" y="40"/>
                  </a:lnTo>
                  <a:lnTo>
                    <a:pt x="254" y="38"/>
                  </a:lnTo>
                  <a:lnTo>
                    <a:pt x="254" y="35"/>
                  </a:lnTo>
                  <a:lnTo>
                    <a:pt x="256" y="30"/>
                  </a:lnTo>
                  <a:lnTo>
                    <a:pt x="256" y="30"/>
                  </a:lnTo>
                  <a:lnTo>
                    <a:pt x="234" y="21"/>
                  </a:lnTo>
                  <a:lnTo>
                    <a:pt x="234" y="21"/>
                  </a:lnTo>
                  <a:lnTo>
                    <a:pt x="236" y="18"/>
                  </a:lnTo>
                  <a:lnTo>
                    <a:pt x="239" y="15"/>
                  </a:lnTo>
                  <a:lnTo>
                    <a:pt x="239" y="12"/>
                  </a:lnTo>
                  <a:lnTo>
                    <a:pt x="239" y="12"/>
                  </a:lnTo>
                  <a:lnTo>
                    <a:pt x="237" y="8"/>
                  </a:lnTo>
                  <a:lnTo>
                    <a:pt x="234" y="6"/>
                  </a:lnTo>
                  <a:lnTo>
                    <a:pt x="230" y="5"/>
                  </a:lnTo>
                  <a:lnTo>
                    <a:pt x="225" y="5"/>
                  </a:lnTo>
                  <a:lnTo>
                    <a:pt x="225" y="5"/>
                  </a:lnTo>
                  <a:lnTo>
                    <a:pt x="220" y="6"/>
                  </a:lnTo>
                  <a:lnTo>
                    <a:pt x="218" y="8"/>
                  </a:lnTo>
                  <a:lnTo>
                    <a:pt x="214" y="12"/>
                  </a:lnTo>
                  <a:lnTo>
                    <a:pt x="187" y="0"/>
                  </a:lnTo>
                  <a:lnTo>
                    <a:pt x="165" y="22"/>
                  </a:lnTo>
                  <a:lnTo>
                    <a:pt x="165" y="22"/>
                  </a:lnTo>
                  <a:lnTo>
                    <a:pt x="164" y="23"/>
                  </a:lnTo>
                  <a:lnTo>
                    <a:pt x="164" y="26"/>
                  </a:lnTo>
                  <a:lnTo>
                    <a:pt x="164" y="28"/>
                  </a:lnTo>
                  <a:lnTo>
                    <a:pt x="164" y="28"/>
                  </a:lnTo>
                  <a:lnTo>
                    <a:pt x="164" y="29"/>
                  </a:lnTo>
                  <a:lnTo>
                    <a:pt x="163" y="30"/>
                  </a:lnTo>
                  <a:lnTo>
                    <a:pt x="163" y="30"/>
                  </a:lnTo>
                  <a:lnTo>
                    <a:pt x="157" y="38"/>
                  </a:lnTo>
                  <a:lnTo>
                    <a:pt x="157" y="38"/>
                  </a:lnTo>
                  <a:lnTo>
                    <a:pt x="153" y="44"/>
                  </a:lnTo>
                  <a:lnTo>
                    <a:pt x="153" y="44"/>
                  </a:lnTo>
                  <a:lnTo>
                    <a:pt x="150" y="49"/>
                  </a:lnTo>
                  <a:lnTo>
                    <a:pt x="149" y="52"/>
                  </a:lnTo>
                  <a:lnTo>
                    <a:pt x="149" y="52"/>
                  </a:lnTo>
                  <a:lnTo>
                    <a:pt x="148" y="54"/>
                  </a:lnTo>
                  <a:lnTo>
                    <a:pt x="148" y="56"/>
                  </a:lnTo>
                  <a:lnTo>
                    <a:pt x="150" y="61"/>
                  </a:lnTo>
                  <a:lnTo>
                    <a:pt x="157" y="66"/>
                  </a:lnTo>
                  <a:lnTo>
                    <a:pt x="157" y="67"/>
                  </a:lnTo>
                  <a:lnTo>
                    <a:pt x="157" y="67"/>
                  </a:lnTo>
                  <a:lnTo>
                    <a:pt x="158" y="66"/>
                  </a:lnTo>
                  <a:lnTo>
                    <a:pt x="159" y="66"/>
                  </a:lnTo>
                  <a:lnTo>
                    <a:pt x="159" y="66"/>
                  </a:lnTo>
                  <a:lnTo>
                    <a:pt x="163" y="70"/>
                  </a:lnTo>
                  <a:lnTo>
                    <a:pt x="163" y="70"/>
                  </a:lnTo>
                  <a:lnTo>
                    <a:pt x="164" y="67"/>
                  </a:lnTo>
                  <a:lnTo>
                    <a:pt x="166" y="63"/>
                  </a:lnTo>
                  <a:lnTo>
                    <a:pt x="166" y="63"/>
                  </a:lnTo>
                  <a:lnTo>
                    <a:pt x="170" y="59"/>
                  </a:lnTo>
                  <a:lnTo>
                    <a:pt x="175" y="55"/>
                  </a:lnTo>
                  <a:lnTo>
                    <a:pt x="175" y="55"/>
                  </a:lnTo>
                  <a:lnTo>
                    <a:pt x="180" y="52"/>
                  </a:lnTo>
                  <a:lnTo>
                    <a:pt x="185" y="52"/>
                  </a:lnTo>
                  <a:lnTo>
                    <a:pt x="185" y="52"/>
                  </a:lnTo>
                  <a:lnTo>
                    <a:pt x="190" y="52"/>
                  </a:lnTo>
                  <a:lnTo>
                    <a:pt x="193" y="55"/>
                  </a:lnTo>
                  <a:lnTo>
                    <a:pt x="193" y="55"/>
                  </a:lnTo>
                  <a:lnTo>
                    <a:pt x="196" y="59"/>
                  </a:lnTo>
                  <a:lnTo>
                    <a:pt x="197" y="63"/>
                  </a:lnTo>
                  <a:lnTo>
                    <a:pt x="197" y="68"/>
                  </a:lnTo>
                  <a:lnTo>
                    <a:pt x="197" y="72"/>
                  </a:lnTo>
                  <a:lnTo>
                    <a:pt x="197" y="72"/>
                  </a:lnTo>
                  <a:lnTo>
                    <a:pt x="195" y="70"/>
                  </a:lnTo>
                  <a:lnTo>
                    <a:pt x="195" y="70"/>
                  </a:lnTo>
                  <a:lnTo>
                    <a:pt x="191" y="68"/>
                  </a:lnTo>
                  <a:lnTo>
                    <a:pt x="185" y="67"/>
                  </a:lnTo>
                  <a:lnTo>
                    <a:pt x="177" y="67"/>
                  </a:lnTo>
                  <a:lnTo>
                    <a:pt x="170" y="68"/>
                  </a:lnTo>
                  <a:lnTo>
                    <a:pt x="170" y="68"/>
                  </a:lnTo>
                  <a:lnTo>
                    <a:pt x="162" y="72"/>
                  </a:lnTo>
                  <a:lnTo>
                    <a:pt x="147" y="77"/>
                  </a:lnTo>
                  <a:lnTo>
                    <a:pt x="147" y="77"/>
                  </a:lnTo>
                  <a:lnTo>
                    <a:pt x="143" y="78"/>
                  </a:lnTo>
                  <a:lnTo>
                    <a:pt x="139" y="78"/>
                  </a:lnTo>
                  <a:lnTo>
                    <a:pt x="137" y="76"/>
                  </a:lnTo>
                  <a:lnTo>
                    <a:pt x="136" y="73"/>
                  </a:lnTo>
                  <a:lnTo>
                    <a:pt x="136" y="73"/>
                  </a:lnTo>
                  <a:lnTo>
                    <a:pt x="136" y="70"/>
                  </a:lnTo>
                  <a:lnTo>
                    <a:pt x="136" y="67"/>
                  </a:lnTo>
                  <a:lnTo>
                    <a:pt x="137" y="65"/>
                  </a:lnTo>
                  <a:lnTo>
                    <a:pt x="137" y="65"/>
                  </a:lnTo>
                  <a:lnTo>
                    <a:pt x="133" y="67"/>
                  </a:lnTo>
                  <a:lnTo>
                    <a:pt x="130" y="70"/>
                  </a:lnTo>
                  <a:lnTo>
                    <a:pt x="127" y="73"/>
                  </a:lnTo>
                  <a:lnTo>
                    <a:pt x="127" y="73"/>
                  </a:lnTo>
                  <a:lnTo>
                    <a:pt x="127" y="78"/>
                  </a:lnTo>
                  <a:lnTo>
                    <a:pt x="128" y="83"/>
                  </a:lnTo>
                  <a:lnTo>
                    <a:pt x="131" y="85"/>
                  </a:lnTo>
                  <a:lnTo>
                    <a:pt x="135" y="88"/>
                  </a:lnTo>
                  <a:lnTo>
                    <a:pt x="135" y="88"/>
                  </a:lnTo>
                  <a:lnTo>
                    <a:pt x="139" y="88"/>
                  </a:lnTo>
                  <a:lnTo>
                    <a:pt x="146" y="87"/>
                  </a:lnTo>
                  <a:lnTo>
                    <a:pt x="157" y="82"/>
                  </a:lnTo>
                  <a:lnTo>
                    <a:pt x="157" y="82"/>
                  </a:lnTo>
                  <a:lnTo>
                    <a:pt x="168" y="76"/>
                  </a:lnTo>
                  <a:lnTo>
                    <a:pt x="168" y="76"/>
                  </a:lnTo>
                  <a:lnTo>
                    <a:pt x="173" y="74"/>
                  </a:lnTo>
                  <a:lnTo>
                    <a:pt x="176" y="73"/>
                  </a:lnTo>
                  <a:lnTo>
                    <a:pt x="181" y="74"/>
                  </a:lnTo>
                  <a:lnTo>
                    <a:pt x="186" y="76"/>
                  </a:lnTo>
                  <a:lnTo>
                    <a:pt x="186" y="76"/>
                  </a:lnTo>
                  <a:lnTo>
                    <a:pt x="191" y="79"/>
                  </a:lnTo>
                  <a:lnTo>
                    <a:pt x="193" y="81"/>
                  </a:lnTo>
                  <a:lnTo>
                    <a:pt x="193" y="81"/>
                  </a:lnTo>
                  <a:lnTo>
                    <a:pt x="191" y="84"/>
                  </a:lnTo>
                  <a:lnTo>
                    <a:pt x="188" y="87"/>
                  </a:lnTo>
                  <a:lnTo>
                    <a:pt x="184" y="87"/>
                  </a:lnTo>
                  <a:lnTo>
                    <a:pt x="184" y="87"/>
                  </a:lnTo>
                  <a:lnTo>
                    <a:pt x="179" y="87"/>
                  </a:lnTo>
                  <a:lnTo>
                    <a:pt x="175" y="85"/>
                  </a:lnTo>
                  <a:lnTo>
                    <a:pt x="171" y="83"/>
                  </a:lnTo>
                  <a:lnTo>
                    <a:pt x="170" y="81"/>
                  </a:lnTo>
                  <a:lnTo>
                    <a:pt x="170" y="81"/>
                  </a:lnTo>
                  <a:lnTo>
                    <a:pt x="168" y="85"/>
                  </a:lnTo>
                  <a:lnTo>
                    <a:pt x="168" y="85"/>
                  </a:lnTo>
                  <a:lnTo>
                    <a:pt x="166" y="88"/>
                  </a:lnTo>
                  <a:lnTo>
                    <a:pt x="166" y="90"/>
                  </a:lnTo>
                  <a:lnTo>
                    <a:pt x="168" y="91"/>
                  </a:lnTo>
                  <a:lnTo>
                    <a:pt x="166" y="94"/>
                  </a:lnTo>
                  <a:lnTo>
                    <a:pt x="166" y="94"/>
                  </a:lnTo>
                  <a:lnTo>
                    <a:pt x="165" y="95"/>
                  </a:lnTo>
                  <a:lnTo>
                    <a:pt x="164" y="98"/>
                  </a:lnTo>
                  <a:lnTo>
                    <a:pt x="159" y="101"/>
                  </a:lnTo>
                  <a:lnTo>
                    <a:pt x="159" y="101"/>
                  </a:lnTo>
                  <a:lnTo>
                    <a:pt x="152" y="105"/>
                  </a:lnTo>
                  <a:lnTo>
                    <a:pt x="147" y="106"/>
                  </a:lnTo>
                  <a:lnTo>
                    <a:pt x="147" y="106"/>
                  </a:lnTo>
                  <a:lnTo>
                    <a:pt x="152" y="117"/>
                  </a:lnTo>
                  <a:lnTo>
                    <a:pt x="152" y="117"/>
                  </a:lnTo>
                  <a:lnTo>
                    <a:pt x="155" y="124"/>
                  </a:lnTo>
                  <a:lnTo>
                    <a:pt x="158" y="129"/>
                  </a:lnTo>
                  <a:lnTo>
                    <a:pt x="160" y="133"/>
                  </a:lnTo>
                  <a:lnTo>
                    <a:pt x="160" y="133"/>
                  </a:lnTo>
                  <a:lnTo>
                    <a:pt x="165" y="132"/>
                  </a:lnTo>
                  <a:lnTo>
                    <a:pt x="174" y="128"/>
                  </a:lnTo>
                  <a:lnTo>
                    <a:pt x="174" y="128"/>
                  </a:lnTo>
                  <a:lnTo>
                    <a:pt x="180" y="123"/>
                  </a:lnTo>
                  <a:lnTo>
                    <a:pt x="184" y="118"/>
                  </a:lnTo>
                  <a:lnTo>
                    <a:pt x="184" y="118"/>
                  </a:lnTo>
                  <a:lnTo>
                    <a:pt x="179" y="129"/>
                  </a:lnTo>
                  <a:lnTo>
                    <a:pt x="175" y="135"/>
                  </a:lnTo>
                  <a:lnTo>
                    <a:pt x="170" y="140"/>
                  </a:lnTo>
                  <a:lnTo>
                    <a:pt x="166" y="144"/>
                  </a:lnTo>
                  <a:lnTo>
                    <a:pt x="166" y="144"/>
                  </a:lnTo>
                  <a:lnTo>
                    <a:pt x="150" y="155"/>
                  </a:lnTo>
                  <a:lnTo>
                    <a:pt x="128" y="167"/>
                  </a:lnTo>
                  <a:lnTo>
                    <a:pt x="115" y="175"/>
                  </a:lnTo>
                  <a:lnTo>
                    <a:pt x="103" y="179"/>
                  </a:lnTo>
                  <a:lnTo>
                    <a:pt x="89" y="184"/>
                  </a:lnTo>
                  <a:lnTo>
                    <a:pt x="76" y="187"/>
                  </a:lnTo>
                  <a:lnTo>
                    <a:pt x="76" y="187"/>
                  </a:lnTo>
                  <a:lnTo>
                    <a:pt x="72" y="185"/>
                  </a:lnTo>
                  <a:lnTo>
                    <a:pt x="67" y="184"/>
                  </a:lnTo>
                  <a:lnTo>
                    <a:pt x="59" y="178"/>
                  </a:lnTo>
                  <a:lnTo>
                    <a:pt x="50" y="172"/>
                  </a:lnTo>
                  <a:lnTo>
                    <a:pt x="45" y="166"/>
                  </a:lnTo>
                  <a:lnTo>
                    <a:pt x="45" y="166"/>
                  </a:lnTo>
                  <a:lnTo>
                    <a:pt x="44" y="166"/>
                  </a:lnTo>
                  <a:lnTo>
                    <a:pt x="42" y="165"/>
                  </a:lnTo>
                  <a:lnTo>
                    <a:pt x="39" y="166"/>
                  </a:lnTo>
                  <a:lnTo>
                    <a:pt x="35" y="168"/>
                  </a:lnTo>
                  <a:lnTo>
                    <a:pt x="35" y="168"/>
                  </a:lnTo>
                  <a:lnTo>
                    <a:pt x="33" y="168"/>
                  </a:lnTo>
                  <a:lnTo>
                    <a:pt x="28" y="168"/>
                  </a:lnTo>
                  <a:lnTo>
                    <a:pt x="21" y="170"/>
                  </a:lnTo>
                  <a:lnTo>
                    <a:pt x="18" y="172"/>
                  </a:lnTo>
                  <a:lnTo>
                    <a:pt x="16" y="175"/>
                  </a:lnTo>
                  <a:lnTo>
                    <a:pt x="16" y="175"/>
                  </a:lnTo>
                  <a:lnTo>
                    <a:pt x="16" y="176"/>
                  </a:lnTo>
                  <a:lnTo>
                    <a:pt x="20" y="176"/>
                  </a:lnTo>
                  <a:lnTo>
                    <a:pt x="23" y="175"/>
                  </a:lnTo>
                  <a:lnTo>
                    <a:pt x="28" y="176"/>
                  </a:lnTo>
                  <a:lnTo>
                    <a:pt x="28" y="176"/>
                  </a:lnTo>
                  <a:lnTo>
                    <a:pt x="29" y="177"/>
                  </a:lnTo>
                  <a:lnTo>
                    <a:pt x="28" y="178"/>
                  </a:lnTo>
                  <a:lnTo>
                    <a:pt x="27" y="179"/>
                  </a:lnTo>
                  <a:lnTo>
                    <a:pt x="27" y="182"/>
                  </a:lnTo>
                  <a:lnTo>
                    <a:pt x="27" y="182"/>
                  </a:lnTo>
                  <a:lnTo>
                    <a:pt x="27" y="183"/>
                  </a:lnTo>
                  <a:lnTo>
                    <a:pt x="29" y="185"/>
                  </a:lnTo>
                  <a:lnTo>
                    <a:pt x="35" y="188"/>
                  </a:lnTo>
                  <a:lnTo>
                    <a:pt x="48" y="193"/>
                  </a:lnTo>
                  <a:lnTo>
                    <a:pt x="48" y="193"/>
                  </a:lnTo>
                  <a:lnTo>
                    <a:pt x="49" y="194"/>
                  </a:lnTo>
                  <a:lnTo>
                    <a:pt x="49" y="195"/>
                  </a:lnTo>
                  <a:lnTo>
                    <a:pt x="49" y="195"/>
                  </a:lnTo>
                  <a:lnTo>
                    <a:pt x="40" y="194"/>
                  </a:lnTo>
                  <a:lnTo>
                    <a:pt x="34" y="192"/>
                  </a:lnTo>
                  <a:lnTo>
                    <a:pt x="26" y="188"/>
                  </a:lnTo>
                  <a:lnTo>
                    <a:pt x="26" y="188"/>
                  </a:lnTo>
                  <a:lnTo>
                    <a:pt x="20" y="187"/>
                  </a:lnTo>
                  <a:lnTo>
                    <a:pt x="16" y="187"/>
                  </a:lnTo>
                  <a:lnTo>
                    <a:pt x="15" y="189"/>
                  </a:lnTo>
                  <a:lnTo>
                    <a:pt x="13" y="192"/>
                  </a:lnTo>
                  <a:lnTo>
                    <a:pt x="13" y="192"/>
                  </a:lnTo>
                  <a:lnTo>
                    <a:pt x="12" y="193"/>
                  </a:lnTo>
                  <a:lnTo>
                    <a:pt x="11" y="193"/>
                  </a:lnTo>
                  <a:lnTo>
                    <a:pt x="7" y="195"/>
                  </a:lnTo>
                  <a:lnTo>
                    <a:pt x="5" y="196"/>
                  </a:lnTo>
                  <a:lnTo>
                    <a:pt x="2" y="200"/>
                  </a:lnTo>
                  <a:lnTo>
                    <a:pt x="1" y="204"/>
                  </a:lnTo>
                  <a:lnTo>
                    <a:pt x="0" y="210"/>
                  </a:lnTo>
                  <a:lnTo>
                    <a:pt x="0" y="210"/>
                  </a:lnTo>
                  <a:lnTo>
                    <a:pt x="2" y="209"/>
                  </a:lnTo>
                  <a:lnTo>
                    <a:pt x="6" y="205"/>
                  </a:lnTo>
                  <a:lnTo>
                    <a:pt x="10" y="203"/>
                  </a:lnTo>
                  <a:lnTo>
                    <a:pt x="12" y="201"/>
                  </a:lnTo>
                  <a:lnTo>
                    <a:pt x="12" y="203"/>
                  </a:lnTo>
                  <a:lnTo>
                    <a:pt x="12" y="203"/>
                  </a:lnTo>
                  <a:lnTo>
                    <a:pt x="15" y="207"/>
                  </a:lnTo>
                  <a:lnTo>
                    <a:pt x="18" y="210"/>
                  </a:lnTo>
                  <a:lnTo>
                    <a:pt x="23" y="210"/>
                  </a:lnTo>
                  <a:lnTo>
                    <a:pt x="28" y="210"/>
                  </a:lnTo>
                  <a:lnTo>
                    <a:pt x="39" y="209"/>
                  </a:lnTo>
                  <a:lnTo>
                    <a:pt x="44" y="209"/>
                  </a:lnTo>
                  <a:lnTo>
                    <a:pt x="46" y="209"/>
                  </a:lnTo>
                  <a:lnTo>
                    <a:pt x="46" y="209"/>
                  </a:lnTo>
                  <a:lnTo>
                    <a:pt x="46" y="210"/>
                  </a:lnTo>
                  <a:lnTo>
                    <a:pt x="46" y="210"/>
                  </a:lnTo>
                  <a:lnTo>
                    <a:pt x="44" y="211"/>
                  </a:lnTo>
                  <a:lnTo>
                    <a:pt x="35" y="212"/>
                  </a:lnTo>
                  <a:lnTo>
                    <a:pt x="31" y="214"/>
                  </a:lnTo>
                  <a:lnTo>
                    <a:pt x="26" y="216"/>
                  </a:lnTo>
                  <a:lnTo>
                    <a:pt x="24" y="217"/>
                  </a:lnTo>
                  <a:lnTo>
                    <a:pt x="23" y="220"/>
                  </a:lnTo>
                  <a:lnTo>
                    <a:pt x="24" y="221"/>
                  </a:lnTo>
                  <a:lnTo>
                    <a:pt x="24" y="221"/>
                  </a:lnTo>
                  <a:lnTo>
                    <a:pt x="22" y="223"/>
                  </a:lnTo>
                  <a:lnTo>
                    <a:pt x="20" y="228"/>
                  </a:lnTo>
                  <a:lnTo>
                    <a:pt x="18" y="231"/>
                  </a:lnTo>
                  <a:lnTo>
                    <a:pt x="18" y="234"/>
                  </a:lnTo>
                  <a:lnTo>
                    <a:pt x="20" y="238"/>
                  </a:lnTo>
                  <a:lnTo>
                    <a:pt x="23" y="243"/>
                  </a:lnTo>
                  <a:lnTo>
                    <a:pt x="23" y="243"/>
                  </a:lnTo>
                  <a:lnTo>
                    <a:pt x="24" y="236"/>
                  </a:lnTo>
                  <a:lnTo>
                    <a:pt x="27" y="232"/>
                  </a:lnTo>
                  <a:lnTo>
                    <a:pt x="28" y="231"/>
                  </a:lnTo>
                  <a:lnTo>
                    <a:pt x="31" y="231"/>
                  </a:lnTo>
                  <a:lnTo>
                    <a:pt x="31" y="231"/>
                  </a:lnTo>
                  <a:lnTo>
                    <a:pt x="35" y="231"/>
                  </a:lnTo>
                  <a:lnTo>
                    <a:pt x="39" y="233"/>
                  </a:lnTo>
                  <a:lnTo>
                    <a:pt x="43" y="233"/>
                  </a:lnTo>
                  <a:lnTo>
                    <a:pt x="48" y="231"/>
                  </a:lnTo>
                  <a:lnTo>
                    <a:pt x="48" y="231"/>
                  </a:lnTo>
                  <a:lnTo>
                    <a:pt x="53" y="227"/>
                  </a:lnTo>
                  <a:lnTo>
                    <a:pt x="56" y="225"/>
                  </a:lnTo>
                  <a:lnTo>
                    <a:pt x="64" y="222"/>
                  </a:lnTo>
                  <a:lnTo>
                    <a:pt x="64" y="222"/>
                  </a:lnTo>
                  <a:lnTo>
                    <a:pt x="64" y="225"/>
                  </a:lnTo>
                  <a:lnTo>
                    <a:pt x="66" y="228"/>
                  </a:lnTo>
                  <a:lnTo>
                    <a:pt x="66" y="228"/>
                  </a:lnTo>
                  <a:lnTo>
                    <a:pt x="69" y="229"/>
                  </a:lnTo>
                  <a:lnTo>
                    <a:pt x="70" y="231"/>
                  </a:lnTo>
                  <a:lnTo>
                    <a:pt x="70" y="231"/>
                  </a:lnTo>
                  <a:lnTo>
                    <a:pt x="70" y="231"/>
                  </a:lnTo>
                  <a:lnTo>
                    <a:pt x="69" y="234"/>
                  </a:lnTo>
                  <a:lnTo>
                    <a:pt x="66" y="238"/>
                  </a:lnTo>
                  <a:lnTo>
                    <a:pt x="64" y="240"/>
                  </a:lnTo>
                  <a:lnTo>
                    <a:pt x="64" y="240"/>
                  </a:lnTo>
                  <a:lnTo>
                    <a:pt x="65" y="240"/>
                  </a:lnTo>
                  <a:lnTo>
                    <a:pt x="69" y="240"/>
                  </a:lnTo>
                  <a:lnTo>
                    <a:pt x="72" y="239"/>
                  </a:lnTo>
                  <a:lnTo>
                    <a:pt x="75" y="237"/>
                  </a:lnTo>
                  <a:lnTo>
                    <a:pt x="77" y="233"/>
                  </a:lnTo>
                  <a:lnTo>
                    <a:pt x="77" y="233"/>
                  </a:lnTo>
                  <a:lnTo>
                    <a:pt x="78" y="232"/>
                  </a:lnTo>
                  <a:lnTo>
                    <a:pt x="80" y="232"/>
                  </a:lnTo>
                  <a:lnTo>
                    <a:pt x="83" y="232"/>
                  </a:lnTo>
                  <a:lnTo>
                    <a:pt x="83" y="232"/>
                  </a:lnTo>
                  <a:lnTo>
                    <a:pt x="86" y="231"/>
                  </a:lnTo>
                  <a:lnTo>
                    <a:pt x="87" y="229"/>
                  </a:lnTo>
                  <a:lnTo>
                    <a:pt x="87" y="226"/>
                  </a:lnTo>
                  <a:lnTo>
                    <a:pt x="87" y="222"/>
                  </a:lnTo>
                  <a:lnTo>
                    <a:pt x="87" y="220"/>
                  </a:lnTo>
                  <a:lnTo>
                    <a:pt x="88" y="218"/>
                  </a:lnTo>
                  <a:lnTo>
                    <a:pt x="88" y="218"/>
                  </a:lnTo>
                  <a:lnTo>
                    <a:pt x="93" y="215"/>
                  </a:lnTo>
                  <a:lnTo>
                    <a:pt x="98" y="211"/>
                  </a:lnTo>
                  <a:lnTo>
                    <a:pt x="109" y="206"/>
                  </a:lnTo>
                  <a:lnTo>
                    <a:pt x="109" y="206"/>
                  </a:lnTo>
                  <a:lnTo>
                    <a:pt x="108" y="211"/>
                  </a:lnTo>
                  <a:lnTo>
                    <a:pt x="108" y="216"/>
                  </a:lnTo>
                  <a:lnTo>
                    <a:pt x="110" y="222"/>
                  </a:lnTo>
                  <a:lnTo>
                    <a:pt x="137" y="215"/>
                  </a:lnTo>
                  <a:lnTo>
                    <a:pt x="137" y="215"/>
                  </a:lnTo>
                  <a:lnTo>
                    <a:pt x="136" y="209"/>
                  </a:lnTo>
                  <a:lnTo>
                    <a:pt x="137" y="204"/>
                  </a:lnTo>
                  <a:lnTo>
                    <a:pt x="141" y="198"/>
                  </a:lnTo>
                  <a:lnTo>
                    <a:pt x="144" y="192"/>
                  </a:lnTo>
                  <a:lnTo>
                    <a:pt x="144" y="192"/>
                  </a:lnTo>
                  <a:lnTo>
                    <a:pt x="144" y="194"/>
                  </a:lnTo>
                  <a:lnTo>
                    <a:pt x="143" y="200"/>
                  </a:lnTo>
                  <a:lnTo>
                    <a:pt x="143" y="207"/>
                  </a:lnTo>
                  <a:lnTo>
                    <a:pt x="143" y="211"/>
                  </a:lnTo>
                  <a:lnTo>
                    <a:pt x="144" y="212"/>
                  </a:lnTo>
                  <a:lnTo>
                    <a:pt x="171" y="206"/>
                  </a:lnTo>
                  <a:lnTo>
                    <a:pt x="171" y="206"/>
                  </a:lnTo>
                  <a:lnTo>
                    <a:pt x="170" y="203"/>
                  </a:lnTo>
                  <a:lnTo>
                    <a:pt x="170" y="198"/>
                  </a:lnTo>
                  <a:lnTo>
                    <a:pt x="173" y="189"/>
                  </a:lnTo>
                  <a:lnTo>
                    <a:pt x="173" y="189"/>
                  </a:lnTo>
                  <a:lnTo>
                    <a:pt x="175" y="199"/>
                  </a:lnTo>
                  <a:lnTo>
                    <a:pt x="180" y="207"/>
                  </a:lnTo>
                  <a:lnTo>
                    <a:pt x="186" y="215"/>
                  </a:lnTo>
                  <a:lnTo>
                    <a:pt x="190" y="217"/>
                  </a:lnTo>
                  <a:lnTo>
                    <a:pt x="193" y="220"/>
                  </a:lnTo>
                  <a:lnTo>
                    <a:pt x="193" y="220"/>
                  </a:lnTo>
                  <a:lnTo>
                    <a:pt x="208" y="226"/>
                  </a:lnTo>
                  <a:lnTo>
                    <a:pt x="224" y="231"/>
                  </a:lnTo>
                  <a:lnTo>
                    <a:pt x="262" y="242"/>
                  </a:lnTo>
                  <a:lnTo>
                    <a:pt x="262" y="242"/>
                  </a:lnTo>
                  <a:lnTo>
                    <a:pt x="273" y="245"/>
                  </a:lnTo>
                  <a:lnTo>
                    <a:pt x="281" y="249"/>
                  </a:lnTo>
                  <a:lnTo>
                    <a:pt x="281" y="249"/>
                  </a:lnTo>
                  <a:lnTo>
                    <a:pt x="284" y="250"/>
                  </a:lnTo>
                  <a:lnTo>
                    <a:pt x="284" y="251"/>
                  </a:lnTo>
                  <a:lnTo>
                    <a:pt x="283" y="255"/>
                  </a:lnTo>
                  <a:lnTo>
                    <a:pt x="279" y="258"/>
                  </a:lnTo>
                  <a:lnTo>
                    <a:pt x="279" y="258"/>
                  </a:lnTo>
                  <a:lnTo>
                    <a:pt x="284" y="261"/>
                  </a:lnTo>
                  <a:lnTo>
                    <a:pt x="294" y="267"/>
                  </a:lnTo>
                  <a:lnTo>
                    <a:pt x="294" y="267"/>
                  </a:lnTo>
                  <a:lnTo>
                    <a:pt x="300" y="273"/>
                  </a:lnTo>
                  <a:lnTo>
                    <a:pt x="303" y="281"/>
                  </a:lnTo>
                  <a:lnTo>
                    <a:pt x="307" y="290"/>
                  </a:lnTo>
                  <a:lnTo>
                    <a:pt x="310" y="300"/>
                  </a:lnTo>
                  <a:lnTo>
                    <a:pt x="310" y="300"/>
                  </a:lnTo>
                  <a:lnTo>
                    <a:pt x="312" y="309"/>
                  </a:lnTo>
                  <a:lnTo>
                    <a:pt x="312" y="317"/>
                  </a:lnTo>
                  <a:lnTo>
                    <a:pt x="312" y="325"/>
                  </a:lnTo>
                  <a:lnTo>
                    <a:pt x="312" y="328"/>
                  </a:lnTo>
                  <a:lnTo>
                    <a:pt x="311" y="330"/>
                  </a:lnTo>
                  <a:lnTo>
                    <a:pt x="311" y="330"/>
                  </a:lnTo>
                  <a:lnTo>
                    <a:pt x="308" y="332"/>
                  </a:lnTo>
                  <a:lnTo>
                    <a:pt x="306" y="333"/>
                  </a:lnTo>
                  <a:lnTo>
                    <a:pt x="302" y="334"/>
                  </a:lnTo>
                  <a:lnTo>
                    <a:pt x="295" y="337"/>
                  </a:lnTo>
                  <a:lnTo>
                    <a:pt x="297" y="347"/>
                  </a:lnTo>
                  <a:lnTo>
                    <a:pt x="297" y="347"/>
                  </a:lnTo>
                  <a:lnTo>
                    <a:pt x="302" y="347"/>
                  </a:lnTo>
                  <a:lnTo>
                    <a:pt x="307" y="345"/>
                  </a:lnTo>
                  <a:lnTo>
                    <a:pt x="312" y="344"/>
                  </a:lnTo>
                  <a:lnTo>
                    <a:pt x="312" y="344"/>
                  </a:lnTo>
                  <a:lnTo>
                    <a:pt x="311" y="345"/>
                  </a:lnTo>
                  <a:lnTo>
                    <a:pt x="311" y="345"/>
                  </a:lnTo>
                  <a:lnTo>
                    <a:pt x="307" y="352"/>
                  </a:lnTo>
                  <a:lnTo>
                    <a:pt x="306" y="356"/>
                  </a:lnTo>
                  <a:lnTo>
                    <a:pt x="317" y="364"/>
                  </a:lnTo>
                  <a:lnTo>
                    <a:pt x="317" y="364"/>
                  </a:lnTo>
                  <a:lnTo>
                    <a:pt x="322" y="352"/>
                  </a:lnTo>
                  <a:lnTo>
                    <a:pt x="324" y="348"/>
                  </a:lnTo>
                  <a:lnTo>
                    <a:pt x="327" y="345"/>
                  </a:lnTo>
                  <a:lnTo>
                    <a:pt x="327" y="345"/>
                  </a:lnTo>
                  <a:lnTo>
                    <a:pt x="329" y="345"/>
                  </a:lnTo>
                  <a:lnTo>
                    <a:pt x="333" y="347"/>
                  </a:lnTo>
                  <a:lnTo>
                    <a:pt x="338" y="349"/>
                  </a:lnTo>
                  <a:lnTo>
                    <a:pt x="343" y="352"/>
                  </a:lnTo>
                  <a:lnTo>
                    <a:pt x="349" y="356"/>
                  </a:lnTo>
                  <a:lnTo>
                    <a:pt x="354" y="363"/>
                  </a:lnTo>
                  <a:lnTo>
                    <a:pt x="358" y="369"/>
                  </a:lnTo>
                  <a:lnTo>
                    <a:pt x="362" y="376"/>
                  </a:lnTo>
                  <a:lnTo>
                    <a:pt x="362" y="376"/>
                  </a:lnTo>
                  <a:lnTo>
                    <a:pt x="363" y="382"/>
                  </a:lnTo>
                  <a:lnTo>
                    <a:pt x="365" y="388"/>
                  </a:lnTo>
                  <a:lnTo>
                    <a:pt x="365" y="394"/>
                  </a:lnTo>
                  <a:lnTo>
                    <a:pt x="363" y="402"/>
                  </a:lnTo>
                  <a:lnTo>
                    <a:pt x="362" y="408"/>
                  </a:lnTo>
                  <a:lnTo>
                    <a:pt x="360" y="413"/>
                  </a:lnTo>
                  <a:lnTo>
                    <a:pt x="356" y="416"/>
                  </a:lnTo>
                  <a:lnTo>
                    <a:pt x="352" y="419"/>
                  </a:lnTo>
                  <a:lnTo>
                    <a:pt x="352" y="419"/>
                  </a:lnTo>
                  <a:lnTo>
                    <a:pt x="349" y="419"/>
                  </a:lnTo>
                  <a:lnTo>
                    <a:pt x="346" y="417"/>
                  </a:lnTo>
                  <a:lnTo>
                    <a:pt x="338" y="414"/>
                  </a:lnTo>
                  <a:lnTo>
                    <a:pt x="330" y="410"/>
                  </a:lnTo>
                  <a:lnTo>
                    <a:pt x="328" y="410"/>
                  </a:lnTo>
                  <a:lnTo>
                    <a:pt x="325" y="413"/>
                  </a:lnTo>
                  <a:lnTo>
                    <a:pt x="325" y="413"/>
                  </a:lnTo>
                  <a:lnTo>
                    <a:pt x="324" y="414"/>
                  </a:lnTo>
                  <a:lnTo>
                    <a:pt x="321" y="416"/>
                  </a:lnTo>
                  <a:lnTo>
                    <a:pt x="314" y="420"/>
                  </a:lnTo>
                  <a:lnTo>
                    <a:pt x="312" y="422"/>
                  </a:lnTo>
                  <a:lnTo>
                    <a:pt x="310" y="426"/>
                  </a:lnTo>
                  <a:lnTo>
                    <a:pt x="310" y="431"/>
                  </a:lnTo>
                  <a:lnTo>
                    <a:pt x="311" y="437"/>
                  </a:lnTo>
                  <a:lnTo>
                    <a:pt x="311" y="437"/>
                  </a:lnTo>
                  <a:lnTo>
                    <a:pt x="317" y="431"/>
                  </a:lnTo>
                  <a:lnTo>
                    <a:pt x="319" y="428"/>
                  </a:lnTo>
                  <a:lnTo>
                    <a:pt x="322" y="428"/>
                  </a:lnTo>
                  <a:lnTo>
                    <a:pt x="322" y="428"/>
                  </a:lnTo>
                  <a:lnTo>
                    <a:pt x="323" y="430"/>
                  </a:lnTo>
                  <a:lnTo>
                    <a:pt x="323" y="431"/>
                  </a:lnTo>
                  <a:lnTo>
                    <a:pt x="325" y="433"/>
                  </a:lnTo>
                  <a:lnTo>
                    <a:pt x="325" y="433"/>
                  </a:lnTo>
                  <a:lnTo>
                    <a:pt x="327" y="435"/>
                  </a:lnTo>
                  <a:lnTo>
                    <a:pt x="329" y="435"/>
                  </a:lnTo>
                  <a:lnTo>
                    <a:pt x="336" y="435"/>
                  </a:lnTo>
                  <a:lnTo>
                    <a:pt x="343" y="433"/>
                  </a:lnTo>
                  <a:lnTo>
                    <a:pt x="345" y="433"/>
                  </a:lnTo>
                  <a:lnTo>
                    <a:pt x="346" y="435"/>
                  </a:lnTo>
                  <a:lnTo>
                    <a:pt x="346" y="435"/>
                  </a:lnTo>
                  <a:lnTo>
                    <a:pt x="346" y="436"/>
                  </a:lnTo>
                  <a:lnTo>
                    <a:pt x="345" y="436"/>
                  </a:lnTo>
                  <a:lnTo>
                    <a:pt x="341" y="436"/>
                  </a:lnTo>
                  <a:lnTo>
                    <a:pt x="341" y="436"/>
                  </a:lnTo>
                  <a:lnTo>
                    <a:pt x="329" y="438"/>
                  </a:lnTo>
                  <a:lnTo>
                    <a:pt x="324" y="441"/>
                  </a:lnTo>
                  <a:lnTo>
                    <a:pt x="321" y="443"/>
                  </a:lnTo>
                  <a:lnTo>
                    <a:pt x="321" y="443"/>
                  </a:lnTo>
                  <a:lnTo>
                    <a:pt x="321" y="444"/>
                  </a:lnTo>
                  <a:lnTo>
                    <a:pt x="321" y="447"/>
                  </a:lnTo>
                  <a:lnTo>
                    <a:pt x="321" y="447"/>
                  </a:lnTo>
                  <a:lnTo>
                    <a:pt x="318" y="450"/>
                  </a:lnTo>
                  <a:lnTo>
                    <a:pt x="314" y="453"/>
                  </a:lnTo>
                  <a:lnTo>
                    <a:pt x="312" y="457"/>
                  </a:lnTo>
                  <a:lnTo>
                    <a:pt x="311" y="460"/>
                  </a:lnTo>
                  <a:lnTo>
                    <a:pt x="311" y="464"/>
                  </a:lnTo>
                  <a:lnTo>
                    <a:pt x="311" y="464"/>
                  </a:lnTo>
                  <a:lnTo>
                    <a:pt x="312" y="469"/>
                  </a:lnTo>
                  <a:lnTo>
                    <a:pt x="314" y="471"/>
                  </a:lnTo>
                  <a:lnTo>
                    <a:pt x="318" y="475"/>
                  </a:lnTo>
                  <a:lnTo>
                    <a:pt x="318" y="475"/>
                  </a:lnTo>
                  <a:lnTo>
                    <a:pt x="318" y="472"/>
                  </a:lnTo>
                  <a:lnTo>
                    <a:pt x="319" y="469"/>
                  </a:lnTo>
                  <a:lnTo>
                    <a:pt x="321" y="464"/>
                  </a:lnTo>
                  <a:lnTo>
                    <a:pt x="321" y="461"/>
                  </a:lnTo>
                  <a:lnTo>
                    <a:pt x="323" y="461"/>
                  </a:lnTo>
                  <a:lnTo>
                    <a:pt x="323" y="461"/>
                  </a:lnTo>
                  <a:lnTo>
                    <a:pt x="324" y="461"/>
                  </a:lnTo>
                  <a:lnTo>
                    <a:pt x="327" y="463"/>
                  </a:lnTo>
                  <a:lnTo>
                    <a:pt x="328" y="465"/>
                  </a:lnTo>
                  <a:lnTo>
                    <a:pt x="330" y="465"/>
                  </a:lnTo>
                  <a:lnTo>
                    <a:pt x="330" y="465"/>
                  </a:lnTo>
                  <a:lnTo>
                    <a:pt x="333" y="465"/>
                  </a:lnTo>
                  <a:lnTo>
                    <a:pt x="336" y="463"/>
                  </a:lnTo>
                  <a:lnTo>
                    <a:pt x="344" y="455"/>
                  </a:lnTo>
                  <a:lnTo>
                    <a:pt x="351" y="449"/>
                  </a:lnTo>
                  <a:lnTo>
                    <a:pt x="354" y="447"/>
                  </a:lnTo>
                  <a:lnTo>
                    <a:pt x="356" y="447"/>
                  </a:lnTo>
                  <a:lnTo>
                    <a:pt x="356" y="447"/>
                  </a:lnTo>
                  <a:lnTo>
                    <a:pt x="357" y="448"/>
                  </a:lnTo>
                  <a:lnTo>
                    <a:pt x="356" y="449"/>
                  </a:lnTo>
                  <a:lnTo>
                    <a:pt x="351" y="453"/>
                  </a:lnTo>
                  <a:lnTo>
                    <a:pt x="346" y="458"/>
                  </a:lnTo>
                  <a:lnTo>
                    <a:pt x="344" y="460"/>
                  </a:lnTo>
                  <a:lnTo>
                    <a:pt x="343" y="464"/>
                  </a:lnTo>
                  <a:lnTo>
                    <a:pt x="343" y="464"/>
                  </a:lnTo>
                  <a:lnTo>
                    <a:pt x="344" y="467"/>
                  </a:lnTo>
                  <a:lnTo>
                    <a:pt x="345" y="470"/>
                  </a:lnTo>
                  <a:lnTo>
                    <a:pt x="347" y="472"/>
                  </a:lnTo>
                  <a:lnTo>
                    <a:pt x="349" y="475"/>
                  </a:lnTo>
                  <a:lnTo>
                    <a:pt x="349" y="475"/>
                  </a:lnTo>
                  <a:lnTo>
                    <a:pt x="350" y="477"/>
                  </a:lnTo>
                  <a:lnTo>
                    <a:pt x="352" y="481"/>
                  </a:lnTo>
                  <a:lnTo>
                    <a:pt x="355" y="483"/>
                  </a:lnTo>
                  <a:lnTo>
                    <a:pt x="358" y="485"/>
                  </a:lnTo>
                  <a:lnTo>
                    <a:pt x="366" y="487"/>
                  </a:lnTo>
                  <a:lnTo>
                    <a:pt x="369" y="487"/>
                  </a:lnTo>
                  <a:lnTo>
                    <a:pt x="369" y="487"/>
                  </a:lnTo>
                  <a:lnTo>
                    <a:pt x="368" y="485"/>
                  </a:lnTo>
                  <a:lnTo>
                    <a:pt x="365" y="481"/>
                  </a:lnTo>
                  <a:lnTo>
                    <a:pt x="361" y="476"/>
                  </a:lnTo>
                  <a:lnTo>
                    <a:pt x="361" y="475"/>
                  </a:lnTo>
                  <a:lnTo>
                    <a:pt x="361" y="472"/>
                  </a:lnTo>
                  <a:lnTo>
                    <a:pt x="361" y="472"/>
                  </a:lnTo>
                  <a:lnTo>
                    <a:pt x="362" y="471"/>
                  </a:lnTo>
                  <a:lnTo>
                    <a:pt x="365" y="472"/>
                  </a:lnTo>
                  <a:lnTo>
                    <a:pt x="367" y="472"/>
                  </a:lnTo>
                  <a:lnTo>
                    <a:pt x="369" y="471"/>
                  </a:lnTo>
                  <a:lnTo>
                    <a:pt x="369" y="471"/>
                  </a:lnTo>
                  <a:lnTo>
                    <a:pt x="369" y="469"/>
                  </a:lnTo>
                  <a:lnTo>
                    <a:pt x="369" y="461"/>
                  </a:lnTo>
                  <a:lnTo>
                    <a:pt x="369" y="458"/>
                  </a:lnTo>
                  <a:lnTo>
                    <a:pt x="371" y="453"/>
                  </a:lnTo>
                  <a:lnTo>
                    <a:pt x="374" y="448"/>
                  </a:lnTo>
                  <a:lnTo>
                    <a:pt x="379" y="442"/>
                  </a:lnTo>
                  <a:lnTo>
                    <a:pt x="379" y="442"/>
                  </a:lnTo>
                  <a:lnTo>
                    <a:pt x="382" y="446"/>
                  </a:lnTo>
                  <a:lnTo>
                    <a:pt x="384" y="447"/>
                  </a:lnTo>
                  <a:lnTo>
                    <a:pt x="389" y="448"/>
                  </a:lnTo>
                  <a:lnTo>
                    <a:pt x="389" y="448"/>
                  </a:lnTo>
                  <a:lnTo>
                    <a:pt x="390" y="449"/>
                  </a:lnTo>
                  <a:lnTo>
                    <a:pt x="392" y="450"/>
                  </a:lnTo>
                  <a:lnTo>
                    <a:pt x="392" y="455"/>
                  </a:lnTo>
                  <a:lnTo>
                    <a:pt x="392" y="461"/>
                  </a:lnTo>
                  <a:lnTo>
                    <a:pt x="392" y="461"/>
                  </a:lnTo>
                  <a:lnTo>
                    <a:pt x="393" y="460"/>
                  </a:lnTo>
                  <a:lnTo>
                    <a:pt x="395" y="457"/>
                  </a:lnTo>
                  <a:lnTo>
                    <a:pt x="398" y="450"/>
                  </a:lnTo>
                  <a:lnTo>
                    <a:pt x="398" y="443"/>
                  </a:lnTo>
                  <a:lnTo>
                    <a:pt x="398" y="443"/>
                  </a:lnTo>
                  <a:lnTo>
                    <a:pt x="400" y="442"/>
                  </a:lnTo>
                  <a:lnTo>
                    <a:pt x="403" y="437"/>
                  </a:lnTo>
                  <a:lnTo>
                    <a:pt x="403" y="437"/>
                  </a:lnTo>
                  <a:lnTo>
                    <a:pt x="404" y="435"/>
                  </a:lnTo>
                  <a:lnTo>
                    <a:pt x="403" y="433"/>
                  </a:lnTo>
                  <a:lnTo>
                    <a:pt x="399" y="430"/>
                  </a:lnTo>
                  <a:lnTo>
                    <a:pt x="398" y="427"/>
                  </a:lnTo>
                  <a:lnTo>
                    <a:pt x="396" y="424"/>
                  </a:lnTo>
                  <a:lnTo>
                    <a:pt x="395" y="417"/>
                  </a:lnTo>
                  <a:lnTo>
                    <a:pt x="395" y="410"/>
                  </a:lnTo>
                  <a:lnTo>
                    <a:pt x="395" y="410"/>
                  </a:lnTo>
                  <a:lnTo>
                    <a:pt x="395" y="408"/>
                  </a:lnTo>
                  <a:lnTo>
                    <a:pt x="394" y="406"/>
                  </a:lnTo>
                  <a:lnTo>
                    <a:pt x="390" y="404"/>
                  </a:lnTo>
                  <a:lnTo>
                    <a:pt x="390" y="404"/>
                  </a:lnTo>
                  <a:lnTo>
                    <a:pt x="388" y="400"/>
                  </a:lnTo>
                  <a:lnTo>
                    <a:pt x="388" y="399"/>
                  </a:lnTo>
                  <a:lnTo>
                    <a:pt x="389" y="399"/>
                  </a:lnTo>
                  <a:lnTo>
                    <a:pt x="389" y="399"/>
                  </a:lnTo>
                  <a:lnTo>
                    <a:pt x="394" y="400"/>
                  </a:lnTo>
                  <a:lnTo>
                    <a:pt x="399" y="400"/>
                  </a:lnTo>
                  <a:lnTo>
                    <a:pt x="404" y="399"/>
                  </a:lnTo>
                  <a:lnTo>
                    <a:pt x="404" y="399"/>
                  </a:lnTo>
                  <a:lnTo>
                    <a:pt x="404" y="384"/>
                  </a:lnTo>
                  <a:lnTo>
                    <a:pt x="405" y="377"/>
                  </a:lnTo>
                  <a:lnTo>
                    <a:pt x="404" y="373"/>
                  </a:lnTo>
                  <a:lnTo>
                    <a:pt x="404" y="373"/>
                  </a:lnTo>
                  <a:lnTo>
                    <a:pt x="399" y="373"/>
                  </a:lnTo>
                  <a:lnTo>
                    <a:pt x="394" y="372"/>
                  </a:lnTo>
                  <a:lnTo>
                    <a:pt x="392" y="371"/>
                  </a:lnTo>
                  <a:lnTo>
                    <a:pt x="389" y="369"/>
                  </a:lnTo>
                  <a:lnTo>
                    <a:pt x="389" y="369"/>
                  </a:lnTo>
                  <a:lnTo>
                    <a:pt x="393" y="369"/>
                  </a:lnTo>
                  <a:lnTo>
                    <a:pt x="398" y="369"/>
                  </a:lnTo>
                  <a:lnTo>
                    <a:pt x="401" y="369"/>
                  </a:lnTo>
                  <a:lnTo>
                    <a:pt x="404" y="366"/>
                  </a:lnTo>
                  <a:lnTo>
                    <a:pt x="404" y="366"/>
                  </a:lnTo>
                  <a:lnTo>
                    <a:pt x="404" y="354"/>
                  </a:lnTo>
                  <a:lnTo>
                    <a:pt x="403" y="345"/>
                  </a:lnTo>
                  <a:lnTo>
                    <a:pt x="403" y="343"/>
                  </a:lnTo>
                  <a:lnTo>
                    <a:pt x="401" y="342"/>
                  </a:lnTo>
                  <a:lnTo>
                    <a:pt x="401" y="342"/>
                  </a:lnTo>
                  <a:lnTo>
                    <a:pt x="396" y="343"/>
                  </a:lnTo>
                  <a:lnTo>
                    <a:pt x="393" y="343"/>
                  </a:lnTo>
                  <a:lnTo>
                    <a:pt x="389" y="342"/>
                  </a:lnTo>
                  <a:lnTo>
                    <a:pt x="385" y="341"/>
                  </a:lnTo>
                  <a:lnTo>
                    <a:pt x="385" y="341"/>
                  </a:lnTo>
                  <a:lnTo>
                    <a:pt x="384" y="339"/>
                  </a:lnTo>
                  <a:lnTo>
                    <a:pt x="383" y="337"/>
                  </a:lnTo>
                  <a:lnTo>
                    <a:pt x="383" y="333"/>
                  </a:lnTo>
                  <a:lnTo>
                    <a:pt x="382" y="331"/>
                  </a:lnTo>
                  <a:lnTo>
                    <a:pt x="382" y="330"/>
                  </a:lnTo>
                  <a:lnTo>
                    <a:pt x="381" y="328"/>
                  </a:lnTo>
                  <a:lnTo>
                    <a:pt x="381" y="328"/>
                  </a:lnTo>
                  <a:lnTo>
                    <a:pt x="373" y="326"/>
                  </a:lnTo>
                  <a:lnTo>
                    <a:pt x="366" y="322"/>
                  </a:lnTo>
                  <a:lnTo>
                    <a:pt x="362" y="319"/>
                  </a:lnTo>
                  <a:lnTo>
                    <a:pt x="358" y="316"/>
                  </a:lnTo>
                  <a:lnTo>
                    <a:pt x="358" y="316"/>
                  </a:lnTo>
                  <a:lnTo>
                    <a:pt x="356" y="312"/>
                  </a:lnTo>
                  <a:lnTo>
                    <a:pt x="356" y="309"/>
                  </a:lnTo>
                  <a:lnTo>
                    <a:pt x="356" y="306"/>
                  </a:lnTo>
                  <a:lnTo>
                    <a:pt x="356" y="306"/>
                  </a:lnTo>
                  <a:lnTo>
                    <a:pt x="362" y="309"/>
                  </a:lnTo>
                  <a:lnTo>
                    <a:pt x="365" y="309"/>
                  </a:lnTo>
                  <a:lnTo>
                    <a:pt x="368" y="308"/>
                  </a:lnTo>
                  <a:lnTo>
                    <a:pt x="369" y="288"/>
                  </a:lnTo>
                  <a:lnTo>
                    <a:pt x="369" y="288"/>
                  </a:lnTo>
                  <a:lnTo>
                    <a:pt x="367" y="288"/>
                  </a:lnTo>
                  <a:lnTo>
                    <a:pt x="362" y="287"/>
                  </a:lnTo>
                  <a:lnTo>
                    <a:pt x="362" y="287"/>
                  </a:lnTo>
                  <a:lnTo>
                    <a:pt x="360" y="284"/>
                  </a:lnTo>
                  <a:lnTo>
                    <a:pt x="357" y="282"/>
                  </a:lnTo>
                  <a:lnTo>
                    <a:pt x="356" y="279"/>
                  </a:lnTo>
                  <a:lnTo>
                    <a:pt x="356" y="279"/>
                  </a:lnTo>
                  <a:lnTo>
                    <a:pt x="358" y="281"/>
                  </a:lnTo>
                  <a:lnTo>
                    <a:pt x="363" y="282"/>
                  </a:lnTo>
                  <a:lnTo>
                    <a:pt x="363" y="282"/>
                  </a:lnTo>
                  <a:lnTo>
                    <a:pt x="368" y="282"/>
                  </a:lnTo>
                  <a:lnTo>
                    <a:pt x="371" y="281"/>
                  </a:lnTo>
                  <a:lnTo>
                    <a:pt x="373" y="259"/>
                  </a:lnTo>
                  <a:lnTo>
                    <a:pt x="373" y="259"/>
                  </a:lnTo>
                  <a:lnTo>
                    <a:pt x="369" y="259"/>
                  </a:lnTo>
                  <a:lnTo>
                    <a:pt x="366" y="258"/>
                  </a:lnTo>
                  <a:lnTo>
                    <a:pt x="362" y="256"/>
                  </a:lnTo>
                  <a:lnTo>
                    <a:pt x="361" y="253"/>
                  </a:lnTo>
                  <a:lnTo>
                    <a:pt x="361" y="251"/>
                  </a:lnTo>
                  <a:lnTo>
                    <a:pt x="361" y="251"/>
                  </a:lnTo>
                  <a:lnTo>
                    <a:pt x="369" y="249"/>
                  </a:lnTo>
                  <a:lnTo>
                    <a:pt x="377" y="245"/>
                  </a:lnTo>
                  <a:lnTo>
                    <a:pt x="383" y="240"/>
                  </a:lnTo>
                  <a:lnTo>
                    <a:pt x="388" y="236"/>
                  </a:lnTo>
                  <a:lnTo>
                    <a:pt x="393" y="229"/>
                  </a:lnTo>
                  <a:lnTo>
                    <a:pt x="396" y="222"/>
                  </a:lnTo>
                  <a:lnTo>
                    <a:pt x="400" y="216"/>
                  </a:lnTo>
                  <a:lnTo>
                    <a:pt x="401" y="209"/>
                  </a:lnTo>
                  <a:lnTo>
                    <a:pt x="401" y="209"/>
                  </a:lnTo>
                  <a:lnTo>
                    <a:pt x="407" y="211"/>
                  </a:lnTo>
                  <a:lnTo>
                    <a:pt x="411" y="211"/>
                  </a:lnTo>
                  <a:lnTo>
                    <a:pt x="414" y="211"/>
                  </a:lnTo>
                  <a:lnTo>
                    <a:pt x="414" y="211"/>
                  </a:lnTo>
                  <a:lnTo>
                    <a:pt x="415" y="203"/>
                  </a:lnTo>
                  <a:lnTo>
                    <a:pt x="415" y="193"/>
                  </a:lnTo>
                  <a:lnTo>
                    <a:pt x="415" y="193"/>
                  </a:lnTo>
                  <a:lnTo>
                    <a:pt x="409" y="192"/>
                  </a:lnTo>
                  <a:lnTo>
                    <a:pt x="406" y="190"/>
                  </a:lnTo>
                  <a:lnTo>
                    <a:pt x="404"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grpSp>
      <p:sp>
        <p:nvSpPr>
          <p:cNvPr id="11" name="Alaotsikko 2"/>
          <p:cNvSpPr>
            <a:spLocks noGrp="1"/>
          </p:cNvSpPr>
          <p:nvPr>
            <p:ph type="subTitle" idx="1"/>
          </p:nvPr>
        </p:nvSpPr>
        <p:spPr>
          <a:xfrm>
            <a:off x="911424" y="5419437"/>
            <a:ext cx="7776864" cy="889884"/>
          </a:xfrm>
        </p:spPr>
        <p:txBody>
          <a:bodyPr>
            <a:normAutofit/>
          </a:bodyPr>
          <a:lstStyle>
            <a:lvl1pPr marL="0" indent="0" algn="l">
              <a:spcBef>
                <a:spcPts val="0"/>
              </a:spcBef>
              <a:buNone/>
              <a:defRPr sz="2400">
                <a:solidFill>
                  <a:schemeClr val="tx1">
                    <a:lumMod val="85000"/>
                    <a:lumOff val="1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10" name="Otsikko 1"/>
          <p:cNvSpPr>
            <a:spLocks noGrp="1"/>
          </p:cNvSpPr>
          <p:nvPr>
            <p:ph type="ctrTitle"/>
          </p:nvPr>
        </p:nvSpPr>
        <p:spPr>
          <a:xfrm>
            <a:off x="911424" y="2468894"/>
            <a:ext cx="7776864" cy="2794037"/>
          </a:xfrm>
        </p:spPr>
        <p:txBody>
          <a:bodyPr anchor="b" anchorCtr="0">
            <a:noAutofit/>
          </a:bodyPr>
          <a:lstStyle>
            <a:lvl1pPr algn="l">
              <a:defRPr sz="5333">
                <a:solidFill>
                  <a:schemeClr val="tx2"/>
                </a:solidFill>
              </a:defRPr>
            </a:lvl1pPr>
          </a:lstStyle>
          <a:p>
            <a:r>
              <a:rPr lang="fi-FI"/>
              <a:t>Muokkaa perustyyl. napsautt.</a:t>
            </a:r>
            <a:endParaRPr lang="fi-FI" dirty="0"/>
          </a:p>
        </p:txBody>
      </p:sp>
      <p:pic>
        <p:nvPicPr>
          <p:cNvPr id="58" name="Kuva 57" descr="Kulttuuripoliittinen selonteko -nimitunnus.">
            <a:extLst>
              <a:ext uri="{FF2B5EF4-FFF2-40B4-BE49-F238E27FC236}">
                <a16:creationId xmlns:a16="http://schemas.microsoft.com/office/drawing/2014/main" id="{CA8C20F5-6AB7-FEEF-42DD-4CACDCA47F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24186" y="1092009"/>
            <a:ext cx="4554665" cy="670842"/>
          </a:xfrm>
          <a:prstGeom prst="rect">
            <a:avLst/>
          </a:prstGeom>
        </p:spPr>
      </p:pic>
      <p:sp>
        <p:nvSpPr>
          <p:cNvPr id="53" name="Alatunnisteen paikkamerkki 4">
            <a:extLst>
              <a:ext uri="{FF2B5EF4-FFF2-40B4-BE49-F238E27FC236}">
                <a16:creationId xmlns:a16="http://schemas.microsoft.com/office/drawing/2014/main" id="{BA1A0E76-C1CE-FED7-9A8C-1BFA114A9C71}"/>
              </a:ext>
            </a:extLst>
          </p:cNvPr>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59" name="Päivämäärän paikkamerkki 3">
            <a:extLst>
              <a:ext uri="{FF2B5EF4-FFF2-40B4-BE49-F238E27FC236}">
                <a16:creationId xmlns:a16="http://schemas.microsoft.com/office/drawing/2014/main" id="{ABD95D1D-4431-F543-E7E7-B7F2214A02C8}"/>
              </a:ext>
            </a:extLst>
          </p:cNvPr>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FB9288E0-84C4-4297-AB05-C84F6A0D7BB2}" type="datetime1">
              <a:rPr lang="fi-FI" smtClean="0"/>
              <a:t>26.10.2025</a:t>
            </a:fld>
            <a:endParaRPr lang="fi-FI" dirty="0"/>
          </a:p>
        </p:txBody>
      </p:sp>
      <p:sp>
        <p:nvSpPr>
          <p:cNvPr id="60" name="Dian numeron paikkamerkki 5">
            <a:extLst>
              <a:ext uri="{FF2B5EF4-FFF2-40B4-BE49-F238E27FC236}">
                <a16:creationId xmlns:a16="http://schemas.microsoft.com/office/drawing/2014/main" id="{D6C4D01E-4F9C-E823-3952-FC2080C627A9}"/>
              </a:ext>
            </a:extLst>
          </p:cNvPr>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Tree>
    <p:extLst>
      <p:ext uri="{BB962C8B-B14F-4D97-AF65-F5344CB8AC3E}">
        <p14:creationId xmlns:p14="http://schemas.microsoft.com/office/powerpoint/2010/main" val="2227750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Otsikko ja sisältö ">
    <p:spTree>
      <p:nvGrpSpPr>
        <p:cNvPr id="1" name=""/>
        <p:cNvGrpSpPr/>
        <p:nvPr/>
      </p:nvGrpSpPr>
      <p:grpSpPr>
        <a:xfrm>
          <a:off x="0" y="0"/>
          <a:ext cx="0" cy="0"/>
          <a:chOff x="0" y="0"/>
          <a:chExt cx="0" cy="0"/>
        </a:xfrm>
      </p:grpSpPr>
      <p:sp>
        <p:nvSpPr>
          <p:cNvPr id="10" name="Freeform 6">
            <a:extLst>
              <a:ext uri="{C183D7F6-B498-43B3-948B-1728B52AA6E4}">
                <adec:decorative xmlns:adec="http://schemas.microsoft.com/office/drawing/2017/decorative" val="1"/>
              </a:ext>
            </a:extLst>
          </p:cNvPr>
          <p:cNvSpPr>
            <a:spLocks/>
          </p:cNvSpPr>
          <p:nvPr userDrawn="1"/>
        </p:nvSpPr>
        <p:spPr bwMode="auto">
          <a:xfrm>
            <a:off x="10634133" y="1"/>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3200"/>
          </a:p>
        </p:txBody>
      </p:sp>
      <p:sp>
        <p:nvSpPr>
          <p:cNvPr id="13" name="Alatunnisteen paikkamerkki 4"/>
          <p:cNvSpPr>
            <a:spLocks noGrp="1"/>
          </p:cNvSpPr>
          <p:nvPr userDrawn="1">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17" name="Päivämäärän paikkamerkki 3"/>
          <p:cNvSpPr>
            <a:spLocks noGrp="1"/>
          </p:cNvSpPr>
          <p:nvPr userDrawn="1">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60541861-7627-4329-8CD8-4BA21DF6C009}" type="datetime1">
              <a:rPr lang="fi-FI" smtClean="0"/>
              <a:t>26.10.2025</a:t>
            </a:fld>
            <a:endParaRPr lang="fi-FI" dirty="0"/>
          </a:p>
        </p:txBody>
      </p:sp>
      <p:sp>
        <p:nvSpPr>
          <p:cNvPr id="11"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grpSp>
        <p:nvGrpSpPr>
          <p:cNvPr id="2" name="Group 4" descr="Valtioneuvoston leijonamerkki."/>
          <p:cNvGrpSpPr>
            <a:grpSpLocks noChangeAspect="1"/>
          </p:cNvGrpSpPr>
          <p:nvPr userDrawn="1"/>
        </p:nvGrpSpPr>
        <p:grpSpPr bwMode="auto">
          <a:xfrm>
            <a:off x="11472334" y="313267"/>
            <a:ext cx="408517" cy="558800"/>
            <a:chOff x="5420" y="148"/>
            <a:chExt cx="193" cy="264"/>
          </a:xfrm>
        </p:grpSpPr>
        <p:sp>
          <p:nvSpPr>
            <p:cNvPr id="4" name="AutoShape 3"/>
            <p:cNvSpPr>
              <a:spLocks noChangeAspect="1" noChangeArrowheads="1" noTextEdit="1"/>
            </p:cNvSpPr>
            <p:nvPr userDrawn="1"/>
          </p:nvSpPr>
          <p:spPr bwMode="auto">
            <a:xfrm>
              <a:off x="5420" y="148"/>
              <a:ext cx="19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 name="Freeform 5"/>
            <p:cNvSpPr>
              <a:spLocks noEditPoints="1"/>
            </p:cNvSpPr>
            <p:nvPr userDrawn="1"/>
          </p:nvSpPr>
          <p:spPr bwMode="auto">
            <a:xfrm>
              <a:off x="5419" y="148"/>
              <a:ext cx="195" cy="266"/>
            </a:xfrm>
            <a:custGeom>
              <a:avLst/>
              <a:gdLst>
                <a:gd name="T0" fmla="*/ 147 w 200"/>
                <a:gd name="T1" fmla="*/ 251 h 275"/>
                <a:gd name="T2" fmla="*/ 129 w 200"/>
                <a:gd name="T3" fmla="*/ 152 h 275"/>
                <a:gd name="T4" fmla="*/ 90 w 200"/>
                <a:gd name="T5" fmla="*/ 172 h 275"/>
                <a:gd name="T6" fmla="*/ 49 w 200"/>
                <a:gd name="T7" fmla="*/ 189 h 275"/>
                <a:gd name="T8" fmla="*/ 39 w 200"/>
                <a:gd name="T9" fmla="*/ 201 h 275"/>
                <a:gd name="T10" fmla="*/ 49 w 200"/>
                <a:gd name="T11" fmla="*/ 213 h 275"/>
                <a:gd name="T12" fmla="*/ 59 w 200"/>
                <a:gd name="T13" fmla="*/ 217 h 275"/>
                <a:gd name="T14" fmla="*/ 75 w 200"/>
                <a:gd name="T15" fmla="*/ 216 h 275"/>
                <a:gd name="T16" fmla="*/ 104 w 200"/>
                <a:gd name="T17" fmla="*/ 206 h 275"/>
                <a:gd name="T18" fmla="*/ 113 w 200"/>
                <a:gd name="T19" fmla="*/ 180 h 275"/>
                <a:gd name="T20" fmla="*/ 20 w 200"/>
                <a:gd name="T21" fmla="*/ 235 h 275"/>
                <a:gd name="T22" fmla="*/ 51 w 200"/>
                <a:gd name="T23" fmla="*/ 266 h 275"/>
                <a:gd name="T24" fmla="*/ 54 w 200"/>
                <a:gd name="T25" fmla="*/ 227 h 275"/>
                <a:gd name="T26" fmla="*/ 27 w 200"/>
                <a:gd name="T27" fmla="*/ 224 h 275"/>
                <a:gd name="T28" fmla="*/ 13 w 200"/>
                <a:gd name="T29" fmla="*/ 236 h 275"/>
                <a:gd name="T30" fmla="*/ 44 w 200"/>
                <a:gd name="T31" fmla="*/ 31 h 275"/>
                <a:gd name="T32" fmla="*/ 36 w 200"/>
                <a:gd name="T33" fmla="*/ 23 h 275"/>
                <a:gd name="T34" fmla="*/ 27 w 200"/>
                <a:gd name="T35" fmla="*/ 22 h 275"/>
                <a:gd name="T36" fmla="*/ 33 w 200"/>
                <a:gd name="T37" fmla="*/ 37 h 275"/>
                <a:gd name="T38" fmla="*/ 42 w 200"/>
                <a:gd name="T39" fmla="*/ 36 h 275"/>
                <a:gd name="T40" fmla="*/ 29 w 200"/>
                <a:gd name="T41" fmla="*/ 45 h 275"/>
                <a:gd name="T42" fmla="*/ 31 w 200"/>
                <a:gd name="T43" fmla="*/ 56 h 275"/>
                <a:gd name="T44" fmla="*/ 45 w 200"/>
                <a:gd name="T45" fmla="*/ 83 h 275"/>
                <a:gd name="T46" fmla="*/ 56 w 200"/>
                <a:gd name="T47" fmla="*/ 87 h 275"/>
                <a:gd name="T48" fmla="*/ 53 w 200"/>
                <a:gd name="T49" fmla="*/ 28 h 275"/>
                <a:gd name="T50" fmla="*/ 58 w 200"/>
                <a:gd name="T51" fmla="*/ 46 h 275"/>
                <a:gd name="T52" fmla="*/ 80 w 200"/>
                <a:gd name="T53" fmla="*/ 26 h 275"/>
                <a:gd name="T54" fmla="*/ 125 w 200"/>
                <a:gd name="T55" fmla="*/ 38 h 275"/>
                <a:gd name="T56" fmla="*/ 121 w 200"/>
                <a:gd name="T57" fmla="*/ 26 h 275"/>
                <a:gd name="T58" fmla="*/ 113 w 200"/>
                <a:gd name="T59" fmla="*/ 10 h 275"/>
                <a:gd name="T60" fmla="*/ 96 w 200"/>
                <a:gd name="T61" fmla="*/ 14 h 275"/>
                <a:gd name="T62" fmla="*/ 114 w 200"/>
                <a:gd name="T63" fmla="*/ 26 h 275"/>
                <a:gd name="T64" fmla="*/ 180 w 200"/>
                <a:gd name="T65" fmla="*/ 35 h 275"/>
                <a:gd name="T66" fmla="*/ 166 w 200"/>
                <a:gd name="T67" fmla="*/ 57 h 275"/>
                <a:gd name="T68" fmla="*/ 168 w 200"/>
                <a:gd name="T69" fmla="*/ 86 h 275"/>
                <a:gd name="T70" fmla="*/ 200 w 200"/>
                <a:gd name="T71" fmla="*/ 116 h 275"/>
                <a:gd name="T72" fmla="*/ 143 w 200"/>
                <a:gd name="T73" fmla="*/ 71 h 275"/>
                <a:gd name="T74" fmla="*/ 160 w 200"/>
                <a:gd name="T75" fmla="*/ 118 h 275"/>
                <a:gd name="T76" fmla="*/ 172 w 200"/>
                <a:gd name="T77" fmla="*/ 138 h 275"/>
                <a:gd name="T78" fmla="*/ 125 w 200"/>
                <a:gd name="T79" fmla="*/ 104 h 275"/>
                <a:gd name="T80" fmla="*/ 135 w 200"/>
                <a:gd name="T81" fmla="*/ 85 h 275"/>
                <a:gd name="T82" fmla="*/ 123 w 200"/>
                <a:gd name="T83" fmla="*/ 46 h 275"/>
                <a:gd name="T84" fmla="*/ 79 w 200"/>
                <a:gd name="T85" fmla="*/ 39 h 275"/>
                <a:gd name="T86" fmla="*/ 76 w 200"/>
                <a:gd name="T87" fmla="*/ 58 h 275"/>
                <a:gd name="T88" fmla="*/ 95 w 200"/>
                <a:gd name="T89" fmla="*/ 61 h 275"/>
                <a:gd name="T90" fmla="*/ 75 w 200"/>
                <a:gd name="T91" fmla="*/ 65 h 275"/>
                <a:gd name="T92" fmla="*/ 76 w 200"/>
                <a:gd name="T93" fmla="*/ 75 h 275"/>
                <a:gd name="T94" fmla="*/ 36 w 200"/>
                <a:gd name="T95" fmla="*/ 117 h 275"/>
                <a:gd name="T96" fmla="*/ 21 w 200"/>
                <a:gd name="T97" fmla="*/ 119 h 275"/>
                <a:gd name="T98" fmla="*/ 5 w 200"/>
                <a:gd name="T99" fmla="*/ 124 h 275"/>
                <a:gd name="T100" fmla="*/ 14 w 200"/>
                <a:gd name="T101" fmla="*/ 138 h 275"/>
                <a:gd name="T102" fmla="*/ 31 w 200"/>
                <a:gd name="T103" fmla="*/ 143 h 275"/>
                <a:gd name="T104" fmla="*/ 65 w 200"/>
                <a:gd name="T105" fmla="*/ 130 h 275"/>
                <a:gd name="T106" fmla="*/ 126 w 200"/>
                <a:gd name="T107" fmla="*/ 143 h 275"/>
                <a:gd name="T108" fmla="*/ 151 w 200"/>
                <a:gd name="T109" fmla="*/ 193 h 275"/>
                <a:gd name="T110" fmla="*/ 154 w 200"/>
                <a:gd name="T111" fmla="*/ 228 h 275"/>
                <a:gd name="T112" fmla="*/ 155 w 200"/>
                <a:gd name="T113" fmla="*/ 241 h 275"/>
                <a:gd name="T114" fmla="*/ 172 w 200"/>
                <a:gd name="T115" fmla="*/ 243 h 275"/>
                <a:gd name="T116" fmla="*/ 174 w 200"/>
                <a:gd name="T117" fmla="*/ 255 h 275"/>
                <a:gd name="T118" fmla="*/ 192 w 200"/>
                <a:gd name="T119" fmla="*/ 241 h 275"/>
                <a:gd name="T120" fmla="*/ 187 w 200"/>
                <a:gd name="T121" fmla="*/ 205 h 275"/>
                <a:gd name="T122" fmla="*/ 177 w 200"/>
                <a:gd name="T123" fmla="*/ 175 h 275"/>
                <a:gd name="T124" fmla="*/ 174 w 200"/>
                <a:gd name="T125" fmla="*/ 1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75">
                  <a:moveTo>
                    <a:pt x="54" y="255"/>
                  </a:moveTo>
                  <a:cubicBezTo>
                    <a:pt x="60" y="258"/>
                    <a:pt x="63" y="260"/>
                    <a:pt x="67" y="262"/>
                  </a:cubicBezTo>
                  <a:cubicBezTo>
                    <a:pt x="77" y="267"/>
                    <a:pt x="99" y="275"/>
                    <a:pt x="128" y="272"/>
                  </a:cubicBezTo>
                  <a:cubicBezTo>
                    <a:pt x="152" y="270"/>
                    <a:pt x="165" y="262"/>
                    <a:pt x="167" y="260"/>
                  </a:cubicBezTo>
                  <a:cubicBezTo>
                    <a:pt x="163" y="259"/>
                    <a:pt x="160" y="257"/>
                    <a:pt x="156" y="254"/>
                  </a:cubicBezTo>
                  <a:cubicBezTo>
                    <a:pt x="156" y="254"/>
                    <a:pt x="156" y="255"/>
                    <a:pt x="156" y="256"/>
                  </a:cubicBezTo>
                  <a:cubicBezTo>
                    <a:pt x="156" y="258"/>
                    <a:pt x="155" y="260"/>
                    <a:pt x="155" y="260"/>
                  </a:cubicBezTo>
                  <a:cubicBezTo>
                    <a:pt x="155" y="260"/>
                    <a:pt x="155" y="260"/>
                    <a:pt x="155" y="260"/>
                  </a:cubicBezTo>
                  <a:cubicBezTo>
                    <a:pt x="155" y="260"/>
                    <a:pt x="155" y="260"/>
                    <a:pt x="155" y="260"/>
                  </a:cubicBezTo>
                  <a:cubicBezTo>
                    <a:pt x="155" y="260"/>
                    <a:pt x="154" y="260"/>
                    <a:pt x="153" y="259"/>
                  </a:cubicBezTo>
                  <a:cubicBezTo>
                    <a:pt x="151" y="258"/>
                    <a:pt x="147" y="255"/>
                    <a:pt x="147" y="251"/>
                  </a:cubicBezTo>
                  <a:cubicBezTo>
                    <a:pt x="147" y="251"/>
                    <a:pt x="147" y="251"/>
                    <a:pt x="147" y="250"/>
                  </a:cubicBezTo>
                  <a:cubicBezTo>
                    <a:pt x="142" y="253"/>
                    <a:pt x="131" y="256"/>
                    <a:pt x="121" y="256"/>
                  </a:cubicBezTo>
                  <a:cubicBezTo>
                    <a:pt x="100" y="257"/>
                    <a:pt x="81" y="253"/>
                    <a:pt x="64" y="246"/>
                  </a:cubicBezTo>
                  <a:cubicBezTo>
                    <a:pt x="62" y="245"/>
                    <a:pt x="60" y="244"/>
                    <a:pt x="59" y="243"/>
                  </a:cubicBezTo>
                  <a:cubicBezTo>
                    <a:pt x="59" y="244"/>
                    <a:pt x="59" y="247"/>
                    <a:pt x="63" y="251"/>
                  </a:cubicBezTo>
                  <a:cubicBezTo>
                    <a:pt x="63" y="251"/>
                    <a:pt x="63" y="251"/>
                    <a:pt x="63" y="252"/>
                  </a:cubicBezTo>
                  <a:cubicBezTo>
                    <a:pt x="63" y="252"/>
                    <a:pt x="63" y="252"/>
                    <a:pt x="63" y="252"/>
                  </a:cubicBezTo>
                  <a:cubicBezTo>
                    <a:pt x="61" y="251"/>
                    <a:pt x="59" y="251"/>
                    <a:pt x="57" y="252"/>
                  </a:cubicBezTo>
                  <a:cubicBezTo>
                    <a:pt x="56" y="253"/>
                    <a:pt x="55" y="254"/>
                    <a:pt x="54" y="255"/>
                  </a:cubicBezTo>
                  <a:moveTo>
                    <a:pt x="129" y="152"/>
                  </a:moveTo>
                  <a:cubicBezTo>
                    <a:pt x="129" y="152"/>
                    <a:pt x="129" y="152"/>
                    <a:pt x="129" y="152"/>
                  </a:cubicBezTo>
                  <a:cubicBezTo>
                    <a:pt x="129" y="152"/>
                    <a:pt x="129" y="152"/>
                    <a:pt x="129" y="152"/>
                  </a:cubicBezTo>
                  <a:cubicBezTo>
                    <a:pt x="131" y="150"/>
                    <a:pt x="133" y="149"/>
                    <a:pt x="133" y="149"/>
                  </a:cubicBezTo>
                  <a:cubicBezTo>
                    <a:pt x="131" y="148"/>
                    <a:pt x="130" y="148"/>
                    <a:pt x="130" y="148"/>
                  </a:cubicBezTo>
                  <a:cubicBezTo>
                    <a:pt x="117" y="153"/>
                    <a:pt x="104" y="160"/>
                    <a:pt x="96" y="165"/>
                  </a:cubicBezTo>
                  <a:cubicBezTo>
                    <a:pt x="96" y="165"/>
                    <a:pt x="96" y="165"/>
                    <a:pt x="96" y="165"/>
                  </a:cubicBezTo>
                  <a:cubicBezTo>
                    <a:pt x="94" y="167"/>
                    <a:pt x="92" y="167"/>
                    <a:pt x="89" y="166"/>
                  </a:cubicBezTo>
                  <a:cubicBezTo>
                    <a:pt x="87" y="166"/>
                    <a:pt x="86" y="165"/>
                    <a:pt x="85" y="165"/>
                  </a:cubicBezTo>
                  <a:cubicBezTo>
                    <a:pt x="84" y="170"/>
                    <a:pt x="84" y="170"/>
                    <a:pt x="84" y="170"/>
                  </a:cubicBezTo>
                  <a:cubicBezTo>
                    <a:pt x="87" y="171"/>
                    <a:pt x="88" y="172"/>
                    <a:pt x="90" y="172"/>
                  </a:cubicBezTo>
                  <a:cubicBezTo>
                    <a:pt x="90" y="172"/>
                    <a:pt x="90" y="172"/>
                    <a:pt x="90" y="172"/>
                  </a:cubicBezTo>
                  <a:cubicBezTo>
                    <a:pt x="90" y="172"/>
                    <a:pt x="90" y="172"/>
                    <a:pt x="90" y="172"/>
                  </a:cubicBezTo>
                  <a:cubicBezTo>
                    <a:pt x="88" y="173"/>
                    <a:pt x="85" y="173"/>
                    <a:pt x="84" y="175"/>
                  </a:cubicBezTo>
                  <a:cubicBezTo>
                    <a:pt x="86" y="179"/>
                    <a:pt x="86" y="179"/>
                    <a:pt x="86" y="179"/>
                  </a:cubicBezTo>
                  <a:cubicBezTo>
                    <a:pt x="86" y="179"/>
                    <a:pt x="89" y="177"/>
                    <a:pt x="93" y="177"/>
                  </a:cubicBezTo>
                  <a:cubicBezTo>
                    <a:pt x="93" y="177"/>
                    <a:pt x="93" y="177"/>
                    <a:pt x="93" y="177"/>
                  </a:cubicBezTo>
                  <a:cubicBezTo>
                    <a:pt x="93" y="177"/>
                    <a:pt x="93" y="178"/>
                    <a:pt x="93" y="178"/>
                  </a:cubicBezTo>
                  <a:cubicBezTo>
                    <a:pt x="94" y="184"/>
                    <a:pt x="84" y="192"/>
                    <a:pt x="76" y="196"/>
                  </a:cubicBezTo>
                  <a:cubicBezTo>
                    <a:pt x="68" y="199"/>
                    <a:pt x="61" y="199"/>
                    <a:pt x="60" y="198"/>
                  </a:cubicBezTo>
                  <a:cubicBezTo>
                    <a:pt x="57" y="196"/>
                    <a:pt x="55" y="194"/>
                    <a:pt x="54" y="192"/>
                  </a:cubicBezTo>
                  <a:cubicBezTo>
                    <a:pt x="53" y="190"/>
                    <a:pt x="52" y="189"/>
                    <a:pt x="51" y="189"/>
                  </a:cubicBezTo>
                  <a:cubicBezTo>
                    <a:pt x="51" y="189"/>
                    <a:pt x="51" y="189"/>
                    <a:pt x="50" y="189"/>
                  </a:cubicBezTo>
                  <a:cubicBezTo>
                    <a:pt x="50" y="189"/>
                    <a:pt x="49" y="190"/>
                    <a:pt x="49" y="189"/>
                  </a:cubicBezTo>
                  <a:cubicBezTo>
                    <a:pt x="45" y="189"/>
                    <a:pt x="40" y="189"/>
                    <a:pt x="38" y="192"/>
                  </a:cubicBezTo>
                  <a:cubicBezTo>
                    <a:pt x="40" y="192"/>
                    <a:pt x="44" y="192"/>
                    <a:pt x="45" y="193"/>
                  </a:cubicBezTo>
                  <a:cubicBezTo>
                    <a:pt x="45" y="194"/>
                    <a:pt x="45" y="194"/>
                    <a:pt x="44" y="195"/>
                  </a:cubicBezTo>
                  <a:cubicBezTo>
                    <a:pt x="43" y="195"/>
                    <a:pt x="43" y="195"/>
                    <a:pt x="43" y="196"/>
                  </a:cubicBezTo>
                  <a:cubicBezTo>
                    <a:pt x="43" y="197"/>
                    <a:pt x="48" y="200"/>
                    <a:pt x="51" y="201"/>
                  </a:cubicBezTo>
                  <a:cubicBezTo>
                    <a:pt x="52" y="202"/>
                    <a:pt x="53" y="202"/>
                    <a:pt x="53" y="203"/>
                  </a:cubicBezTo>
                  <a:cubicBezTo>
                    <a:pt x="53" y="203"/>
                    <a:pt x="54" y="203"/>
                    <a:pt x="54" y="204"/>
                  </a:cubicBezTo>
                  <a:cubicBezTo>
                    <a:pt x="54" y="204"/>
                    <a:pt x="53" y="204"/>
                    <a:pt x="53" y="204"/>
                  </a:cubicBezTo>
                  <a:cubicBezTo>
                    <a:pt x="52" y="204"/>
                    <a:pt x="49" y="203"/>
                    <a:pt x="46" y="202"/>
                  </a:cubicBezTo>
                  <a:cubicBezTo>
                    <a:pt x="44" y="201"/>
                    <a:pt x="43" y="201"/>
                    <a:pt x="41" y="200"/>
                  </a:cubicBezTo>
                  <a:cubicBezTo>
                    <a:pt x="40" y="200"/>
                    <a:pt x="39" y="200"/>
                    <a:pt x="39" y="201"/>
                  </a:cubicBezTo>
                  <a:cubicBezTo>
                    <a:pt x="39" y="201"/>
                    <a:pt x="38" y="201"/>
                    <a:pt x="38" y="201"/>
                  </a:cubicBezTo>
                  <a:cubicBezTo>
                    <a:pt x="36" y="201"/>
                    <a:pt x="32" y="202"/>
                    <a:pt x="30" y="205"/>
                  </a:cubicBezTo>
                  <a:cubicBezTo>
                    <a:pt x="29" y="207"/>
                    <a:pt x="29" y="208"/>
                    <a:pt x="30" y="210"/>
                  </a:cubicBezTo>
                  <a:cubicBezTo>
                    <a:pt x="30" y="209"/>
                    <a:pt x="33" y="206"/>
                    <a:pt x="36" y="206"/>
                  </a:cubicBezTo>
                  <a:cubicBezTo>
                    <a:pt x="36" y="207"/>
                    <a:pt x="36" y="207"/>
                    <a:pt x="36" y="208"/>
                  </a:cubicBezTo>
                  <a:cubicBezTo>
                    <a:pt x="36" y="209"/>
                    <a:pt x="36" y="211"/>
                    <a:pt x="37" y="212"/>
                  </a:cubicBezTo>
                  <a:cubicBezTo>
                    <a:pt x="39" y="213"/>
                    <a:pt x="43" y="212"/>
                    <a:pt x="46" y="212"/>
                  </a:cubicBezTo>
                  <a:cubicBezTo>
                    <a:pt x="48" y="211"/>
                    <a:pt x="50" y="211"/>
                    <a:pt x="51" y="211"/>
                  </a:cubicBezTo>
                  <a:cubicBezTo>
                    <a:pt x="52" y="211"/>
                    <a:pt x="53" y="211"/>
                    <a:pt x="54" y="211"/>
                  </a:cubicBezTo>
                  <a:cubicBezTo>
                    <a:pt x="54" y="212"/>
                    <a:pt x="54" y="212"/>
                    <a:pt x="54" y="212"/>
                  </a:cubicBezTo>
                  <a:cubicBezTo>
                    <a:pt x="54" y="212"/>
                    <a:pt x="52" y="213"/>
                    <a:pt x="49" y="213"/>
                  </a:cubicBezTo>
                  <a:cubicBezTo>
                    <a:pt x="46" y="214"/>
                    <a:pt x="41" y="214"/>
                    <a:pt x="41" y="216"/>
                  </a:cubicBezTo>
                  <a:cubicBezTo>
                    <a:pt x="41" y="216"/>
                    <a:pt x="41" y="216"/>
                    <a:pt x="41" y="217"/>
                  </a:cubicBezTo>
                  <a:cubicBezTo>
                    <a:pt x="41" y="218"/>
                    <a:pt x="41" y="218"/>
                    <a:pt x="40" y="219"/>
                  </a:cubicBezTo>
                  <a:cubicBezTo>
                    <a:pt x="39" y="220"/>
                    <a:pt x="38" y="221"/>
                    <a:pt x="38" y="224"/>
                  </a:cubicBezTo>
                  <a:cubicBezTo>
                    <a:pt x="38" y="227"/>
                    <a:pt x="41" y="230"/>
                    <a:pt x="42" y="230"/>
                  </a:cubicBezTo>
                  <a:cubicBezTo>
                    <a:pt x="42" y="230"/>
                    <a:pt x="42" y="229"/>
                    <a:pt x="42" y="229"/>
                  </a:cubicBezTo>
                  <a:cubicBezTo>
                    <a:pt x="42" y="227"/>
                    <a:pt x="41" y="225"/>
                    <a:pt x="43" y="224"/>
                  </a:cubicBezTo>
                  <a:cubicBezTo>
                    <a:pt x="43" y="224"/>
                    <a:pt x="44" y="224"/>
                    <a:pt x="44" y="225"/>
                  </a:cubicBezTo>
                  <a:cubicBezTo>
                    <a:pt x="45" y="226"/>
                    <a:pt x="46" y="226"/>
                    <a:pt x="47" y="226"/>
                  </a:cubicBezTo>
                  <a:cubicBezTo>
                    <a:pt x="49" y="227"/>
                    <a:pt x="50" y="225"/>
                    <a:pt x="52" y="223"/>
                  </a:cubicBezTo>
                  <a:cubicBezTo>
                    <a:pt x="54" y="221"/>
                    <a:pt x="56" y="219"/>
                    <a:pt x="59" y="217"/>
                  </a:cubicBezTo>
                  <a:cubicBezTo>
                    <a:pt x="63" y="215"/>
                    <a:pt x="64" y="215"/>
                    <a:pt x="64" y="216"/>
                  </a:cubicBezTo>
                  <a:cubicBezTo>
                    <a:pt x="65" y="216"/>
                    <a:pt x="64" y="217"/>
                    <a:pt x="64" y="217"/>
                  </a:cubicBezTo>
                  <a:cubicBezTo>
                    <a:pt x="64" y="218"/>
                    <a:pt x="64" y="219"/>
                    <a:pt x="64" y="219"/>
                  </a:cubicBezTo>
                  <a:cubicBezTo>
                    <a:pt x="64" y="220"/>
                    <a:pt x="64" y="220"/>
                    <a:pt x="65" y="220"/>
                  </a:cubicBezTo>
                  <a:cubicBezTo>
                    <a:pt x="66" y="220"/>
                    <a:pt x="67" y="221"/>
                    <a:pt x="67" y="222"/>
                  </a:cubicBezTo>
                  <a:cubicBezTo>
                    <a:pt x="68" y="224"/>
                    <a:pt x="65" y="226"/>
                    <a:pt x="64" y="226"/>
                  </a:cubicBezTo>
                  <a:cubicBezTo>
                    <a:pt x="65" y="227"/>
                    <a:pt x="66" y="227"/>
                    <a:pt x="67" y="226"/>
                  </a:cubicBezTo>
                  <a:cubicBezTo>
                    <a:pt x="69" y="226"/>
                    <a:pt x="71" y="224"/>
                    <a:pt x="72" y="221"/>
                  </a:cubicBezTo>
                  <a:cubicBezTo>
                    <a:pt x="73" y="220"/>
                    <a:pt x="73" y="219"/>
                    <a:pt x="74" y="219"/>
                  </a:cubicBezTo>
                  <a:cubicBezTo>
                    <a:pt x="74" y="219"/>
                    <a:pt x="75" y="219"/>
                    <a:pt x="75" y="218"/>
                  </a:cubicBezTo>
                  <a:cubicBezTo>
                    <a:pt x="75" y="218"/>
                    <a:pt x="75" y="217"/>
                    <a:pt x="75" y="216"/>
                  </a:cubicBezTo>
                  <a:cubicBezTo>
                    <a:pt x="75" y="216"/>
                    <a:pt x="75" y="215"/>
                    <a:pt x="76" y="214"/>
                  </a:cubicBezTo>
                  <a:cubicBezTo>
                    <a:pt x="76" y="213"/>
                    <a:pt x="78" y="212"/>
                    <a:pt x="80" y="212"/>
                  </a:cubicBezTo>
                  <a:cubicBezTo>
                    <a:pt x="82" y="212"/>
                    <a:pt x="83" y="211"/>
                    <a:pt x="83" y="210"/>
                  </a:cubicBezTo>
                  <a:cubicBezTo>
                    <a:pt x="82" y="207"/>
                    <a:pt x="85" y="206"/>
                    <a:pt x="87" y="205"/>
                  </a:cubicBezTo>
                  <a:cubicBezTo>
                    <a:pt x="87" y="205"/>
                    <a:pt x="87" y="205"/>
                    <a:pt x="87" y="205"/>
                  </a:cubicBezTo>
                  <a:cubicBezTo>
                    <a:pt x="87" y="205"/>
                    <a:pt x="87" y="205"/>
                    <a:pt x="88" y="206"/>
                  </a:cubicBezTo>
                  <a:cubicBezTo>
                    <a:pt x="88" y="207"/>
                    <a:pt x="89" y="210"/>
                    <a:pt x="94" y="212"/>
                  </a:cubicBezTo>
                  <a:cubicBezTo>
                    <a:pt x="94" y="211"/>
                    <a:pt x="95" y="211"/>
                    <a:pt x="95" y="211"/>
                  </a:cubicBezTo>
                  <a:cubicBezTo>
                    <a:pt x="97" y="210"/>
                    <a:pt x="98" y="210"/>
                    <a:pt x="101" y="208"/>
                  </a:cubicBezTo>
                  <a:cubicBezTo>
                    <a:pt x="102" y="207"/>
                    <a:pt x="104" y="207"/>
                    <a:pt x="105" y="206"/>
                  </a:cubicBezTo>
                  <a:cubicBezTo>
                    <a:pt x="105" y="206"/>
                    <a:pt x="105" y="206"/>
                    <a:pt x="104" y="206"/>
                  </a:cubicBezTo>
                  <a:cubicBezTo>
                    <a:pt x="104" y="205"/>
                    <a:pt x="102" y="203"/>
                    <a:pt x="101" y="201"/>
                  </a:cubicBezTo>
                  <a:cubicBezTo>
                    <a:pt x="101" y="200"/>
                    <a:pt x="101" y="199"/>
                    <a:pt x="101" y="198"/>
                  </a:cubicBezTo>
                  <a:cubicBezTo>
                    <a:pt x="101" y="198"/>
                    <a:pt x="101" y="198"/>
                    <a:pt x="101" y="198"/>
                  </a:cubicBezTo>
                  <a:cubicBezTo>
                    <a:pt x="101" y="199"/>
                    <a:pt x="104" y="202"/>
                    <a:pt x="108" y="204"/>
                  </a:cubicBezTo>
                  <a:cubicBezTo>
                    <a:pt x="111" y="202"/>
                    <a:pt x="114" y="201"/>
                    <a:pt x="117" y="199"/>
                  </a:cubicBezTo>
                  <a:cubicBezTo>
                    <a:pt x="117" y="199"/>
                    <a:pt x="118" y="198"/>
                    <a:pt x="118" y="198"/>
                  </a:cubicBezTo>
                  <a:cubicBezTo>
                    <a:pt x="118" y="198"/>
                    <a:pt x="117" y="197"/>
                    <a:pt x="117" y="196"/>
                  </a:cubicBezTo>
                  <a:cubicBezTo>
                    <a:pt x="115" y="195"/>
                    <a:pt x="113" y="193"/>
                    <a:pt x="113" y="192"/>
                  </a:cubicBezTo>
                  <a:cubicBezTo>
                    <a:pt x="113" y="191"/>
                    <a:pt x="114" y="191"/>
                    <a:pt x="114" y="191"/>
                  </a:cubicBezTo>
                  <a:cubicBezTo>
                    <a:pt x="115" y="190"/>
                    <a:pt x="115" y="188"/>
                    <a:pt x="114" y="186"/>
                  </a:cubicBezTo>
                  <a:cubicBezTo>
                    <a:pt x="113" y="184"/>
                    <a:pt x="111" y="181"/>
                    <a:pt x="113" y="180"/>
                  </a:cubicBezTo>
                  <a:cubicBezTo>
                    <a:pt x="120" y="176"/>
                    <a:pt x="127" y="173"/>
                    <a:pt x="134" y="170"/>
                  </a:cubicBezTo>
                  <a:cubicBezTo>
                    <a:pt x="138" y="168"/>
                    <a:pt x="141" y="166"/>
                    <a:pt x="144" y="165"/>
                  </a:cubicBezTo>
                  <a:cubicBezTo>
                    <a:pt x="144" y="164"/>
                    <a:pt x="143" y="161"/>
                    <a:pt x="140" y="158"/>
                  </a:cubicBezTo>
                  <a:cubicBezTo>
                    <a:pt x="137" y="156"/>
                    <a:pt x="134" y="154"/>
                    <a:pt x="131" y="153"/>
                  </a:cubicBezTo>
                  <a:cubicBezTo>
                    <a:pt x="131" y="153"/>
                    <a:pt x="130" y="152"/>
                    <a:pt x="129" y="152"/>
                  </a:cubicBezTo>
                  <a:moveTo>
                    <a:pt x="13" y="236"/>
                  </a:moveTo>
                  <a:cubicBezTo>
                    <a:pt x="13" y="236"/>
                    <a:pt x="12" y="238"/>
                    <a:pt x="14" y="240"/>
                  </a:cubicBezTo>
                  <a:cubicBezTo>
                    <a:pt x="15" y="241"/>
                    <a:pt x="17" y="242"/>
                    <a:pt x="18" y="241"/>
                  </a:cubicBezTo>
                  <a:cubicBezTo>
                    <a:pt x="19" y="240"/>
                    <a:pt x="19" y="239"/>
                    <a:pt x="19" y="238"/>
                  </a:cubicBezTo>
                  <a:cubicBezTo>
                    <a:pt x="19" y="237"/>
                    <a:pt x="19" y="237"/>
                    <a:pt x="19" y="236"/>
                  </a:cubicBezTo>
                  <a:cubicBezTo>
                    <a:pt x="19" y="235"/>
                    <a:pt x="20" y="235"/>
                    <a:pt x="20" y="235"/>
                  </a:cubicBezTo>
                  <a:cubicBezTo>
                    <a:pt x="21" y="235"/>
                    <a:pt x="21" y="235"/>
                    <a:pt x="21" y="235"/>
                  </a:cubicBezTo>
                  <a:cubicBezTo>
                    <a:pt x="21" y="235"/>
                    <a:pt x="21" y="235"/>
                    <a:pt x="21" y="235"/>
                  </a:cubicBezTo>
                  <a:cubicBezTo>
                    <a:pt x="21" y="235"/>
                    <a:pt x="21" y="235"/>
                    <a:pt x="22" y="235"/>
                  </a:cubicBezTo>
                  <a:cubicBezTo>
                    <a:pt x="29" y="238"/>
                    <a:pt x="38" y="243"/>
                    <a:pt x="47" y="250"/>
                  </a:cubicBezTo>
                  <a:cubicBezTo>
                    <a:pt x="48" y="250"/>
                    <a:pt x="48" y="250"/>
                    <a:pt x="49" y="251"/>
                  </a:cubicBezTo>
                  <a:cubicBezTo>
                    <a:pt x="49" y="251"/>
                    <a:pt x="49" y="251"/>
                    <a:pt x="49" y="251"/>
                  </a:cubicBezTo>
                  <a:cubicBezTo>
                    <a:pt x="48" y="252"/>
                    <a:pt x="48" y="253"/>
                    <a:pt x="47" y="255"/>
                  </a:cubicBezTo>
                  <a:cubicBezTo>
                    <a:pt x="47" y="255"/>
                    <a:pt x="47" y="256"/>
                    <a:pt x="46" y="256"/>
                  </a:cubicBezTo>
                  <a:cubicBezTo>
                    <a:pt x="44" y="260"/>
                    <a:pt x="43" y="263"/>
                    <a:pt x="43" y="266"/>
                  </a:cubicBezTo>
                  <a:cubicBezTo>
                    <a:pt x="43" y="268"/>
                    <a:pt x="45" y="269"/>
                    <a:pt x="46" y="269"/>
                  </a:cubicBezTo>
                  <a:cubicBezTo>
                    <a:pt x="49" y="269"/>
                    <a:pt x="50" y="267"/>
                    <a:pt x="51" y="266"/>
                  </a:cubicBezTo>
                  <a:cubicBezTo>
                    <a:pt x="51" y="265"/>
                    <a:pt x="51" y="264"/>
                    <a:pt x="50" y="263"/>
                  </a:cubicBezTo>
                  <a:cubicBezTo>
                    <a:pt x="49" y="262"/>
                    <a:pt x="48" y="262"/>
                    <a:pt x="48" y="262"/>
                  </a:cubicBezTo>
                  <a:cubicBezTo>
                    <a:pt x="48" y="262"/>
                    <a:pt x="48" y="262"/>
                    <a:pt x="48" y="262"/>
                  </a:cubicBezTo>
                  <a:cubicBezTo>
                    <a:pt x="48" y="262"/>
                    <a:pt x="48" y="262"/>
                    <a:pt x="48" y="262"/>
                  </a:cubicBezTo>
                  <a:cubicBezTo>
                    <a:pt x="48" y="262"/>
                    <a:pt x="49" y="258"/>
                    <a:pt x="49" y="257"/>
                  </a:cubicBezTo>
                  <a:cubicBezTo>
                    <a:pt x="52" y="250"/>
                    <a:pt x="56" y="249"/>
                    <a:pt x="57" y="249"/>
                  </a:cubicBezTo>
                  <a:cubicBezTo>
                    <a:pt x="56" y="248"/>
                    <a:pt x="54" y="244"/>
                    <a:pt x="58" y="238"/>
                  </a:cubicBezTo>
                  <a:cubicBezTo>
                    <a:pt x="60" y="234"/>
                    <a:pt x="61" y="231"/>
                    <a:pt x="62" y="228"/>
                  </a:cubicBezTo>
                  <a:cubicBezTo>
                    <a:pt x="62" y="227"/>
                    <a:pt x="61" y="226"/>
                    <a:pt x="61" y="225"/>
                  </a:cubicBezTo>
                  <a:cubicBezTo>
                    <a:pt x="60" y="224"/>
                    <a:pt x="59" y="224"/>
                    <a:pt x="58" y="223"/>
                  </a:cubicBezTo>
                  <a:cubicBezTo>
                    <a:pt x="56" y="223"/>
                    <a:pt x="54" y="225"/>
                    <a:pt x="54" y="227"/>
                  </a:cubicBezTo>
                  <a:cubicBezTo>
                    <a:pt x="54" y="230"/>
                    <a:pt x="55" y="231"/>
                    <a:pt x="56" y="231"/>
                  </a:cubicBezTo>
                  <a:cubicBezTo>
                    <a:pt x="57" y="231"/>
                    <a:pt x="57" y="231"/>
                    <a:pt x="57" y="232"/>
                  </a:cubicBezTo>
                  <a:cubicBezTo>
                    <a:pt x="56" y="235"/>
                    <a:pt x="55" y="238"/>
                    <a:pt x="53" y="240"/>
                  </a:cubicBezTo>
                  <a:cubicBezTo>
                    <a:pt x="53" y="240"/>
                    <a:pt x="53" y="240"/>
                    <a:pt x="53" y="240"/>
                  </a:cubicBezTo>
                  <a:cubicBezTo>
                    <a:pt x="52" y="240"/>
                    <a:pt x="51" y="239"/>
                    <a:pt x="50" y="239"/>
                  </a:cubicBezTo>
                  <a:cubicBezTo>
                    <a:pt x="49" y="238"/>
                    <a:pt x="49" y="238"/>
                    <a:pt x="49" y="238"/>
                  </a:cubicBezTo>
                  <a:cubicBezTo>
                    <a:pt x="41" y="234"/>
                    <a:pt x="34" y="230"/>
                    <a:pt x="25" y="228"/>
                  </a:cubicBezTo>
                  <a:cubicBezTo>
                    <a:pt x="25" y="228"/>
                    <a:pt x="25" y="228"/>
                    <a:pt x="25" y="228"/>
                  </a:cubicBezTo>
                  <a:cubicBezTo>
                    <a:pt x="25" y="228"/>
                    <a:pt x="25" y="228"/>
                    <a:pt x="25" y="228"/>
                  </a:cubicBezTo>
                  <a:cubicBezTo>
                    <a:pt x="25" y="227"/>
                    <a:pt x="26" y="227"/>
                    <a:pt x="26" y="226"/>
                  </a:cubicBezTo>
                  <a:cubicBezTo>
                    <a:pt x="26" y="225"/>
                    <a:pt x="27" y="225"/>
                    <a:pt x="27" y="224"/>
                  </a:cubicBezTo>
                  <a:cubicBezTo>
                    <a:pt x="28" y="223"/>
                    <a:pt x="28" y="222"/>
                    <a:pt x="28" y="222"/>
                  </a:cubicBezTo>
                  <a:cubicBezTo>
                    <a:pt x="28" y="222"/>
                    <a:pt x="28" y="222"/>
                    <a:pt x="27" y="223"/>
                  </a:cubicBezTo>
                  <a:cubicBezTo>
                    <a:pt x="27" y="223"/>
                    <a:pt x="26" y="223"/>
                    <a:pt x="25" y="224"/>
                  </a:cubicBezTo>
                  <a:cubicBezTo>
                    <a:pt x="22" y="225"/>
                    <a:pt x="22" y="226"/>
                    <a:pt x="20" y="226"/>
                  </a:cubicBezTo>
                  <a:cubicBezTo>
                    <a:pt x="19" y="226"/>
                    <a:pt x="19" y="226"/>
                    <a:pt x="18" y="226"/>
                  </a:cubicBezTo>
                  <a:cubicBezTo>
                    <a:pt x="18" y="225"/>
                    <a:pt x="18" y="225"/>
                    <a:pt x="17" y="225"/>
                  </a:cubicBezTo>
                  <a:cubicBezTo>
                    <a:pt x="17" y="226"/>
                    <a:pt x="16" y="227"/>
                    <a:pt x="16" y="229"/>
                  </a:cubicBezTo>
                  <a:cubicBezTo>
                    <a:pt x="15" y="230"/>
                    <a:pt x="15" y="230"/>
                    <a:pt x="15" y="230"/>
                  </a:cubicBezTo>
                  <a:cubicBezTo>
                    <a:pt x="15" y="232"/>
                    <a:pt x="15" y="232"/>
                    <a:pt x="14" y="233"/>
                  </a:cubicBezTo>
                  <a:cubicBezTo>
                    <a:pt x="14" y="234"/>
                    <a:pt x="14" y="234"/>
                    <a:pt x="13" y="235"/>
                  </a:cubicBezTo>
                  <a:cubicBezTo>
                    <a:pt x="13" y="235"/>
                    <a:pt x="13" y="235"/>
                    <a:pt x="13" y="236"/>
                  </a:cubicBezTo>
                  <a:moveTo>
                    <a:pt x="15" y="38"/>
                  </a:moveTo>
                  <a:cubicBezTo>
                    <a:pt x="18" y="38"/>
                    <a:pt x="22" y="38"/>
                    <a:pt x="23" y="37"/>
                  </a:cubicBezTo>
                  <a:cubicBezTo>
                    <a:pt x="23" y="26"/>
                    <a:pt x="23" y="26"/>
                    <a:pt x="23" y="26"/>
                  </a:cubicBezTo>
                  <a:cubicBezTo>
                    <a:pt x="22" y="25"/>
                    <a:pt x="19" y="25"/>
                    <a:pt x="17" y="25"/>
                  </a:cubicBezTo>
                  <a:cubicBezTo>
                    <a:pt x="16" y="25"/>
                    <a:pt x="16" y="25"/>
                    <a:pt x="16" y="25"/>
                  </a:cubicBezTo>
                  <a:cubicBezTo>
                    <a:pt x="15" y="25"/>
                    <a:pt x="14" y="25"/>
                    <a:pt x="13" y="25"/>
                  </a:cubicBezTo>
                  <a:cubicBezTo>
                    <a:pt x="11" y="27"/>
                    <a:pt x="11" y="30"/>
                    <a:pt x="11" y="30"/>
                  </a:cubicBezTo>
                  <a:cubicBezTo>
                    <a:pt x="11" y="33"/>
                    <a:pt x="11" y="33"/>
                    <a:pt x="11" y="33"/>
                  </a:cubicBezTo>
                  <a:cubicBezTo>
                    <a:pt x="11" y="33"/>
                    <a:pt x="12" y="38"/>
                    <a:pt x="15" y="38"/>
                  </a:cubicBezTo>
                  <a:close/>
                  <a:moveTo>
                    <a:pt x="44" y="34"/>
                  </a:moveTo>
                  <a:cubicBezTo>
                    <a:pt x="44" y="33"/>
                    <a:pt x="44" y="32"/>
                    <a:pt x="44" y="31"/>
                  </a:cubicBezTo>
                  <a:cubicBezTo>
                    <a:pt x="44" y="31"/>
                    <a:pt x="44" y="31"/>
                    <a:pt x="44" y="30"/>
                  </a:cubicBezTo>
                  <a:cubicBezTo>
                    <a:pt x="44" y="28"/>
                    <a:pt x="44" y="26"/>
                    <a:pt x="44" y="24"/>
                  </a:cubicBezTo>
                  <a:cubicBezTo>
                    <a:pt x="44" y="23"/>
                    <a:pt x="44" y="22"/>
                    <a:pt x="43" y="22"/>
                  </a:cubicBezTo>
                  <a:cubicBezTo>
                    <a:pt x="42" y="22"/>
                    <a:pt x="41" y="22"/>
                    <a:pt x="41" y="22"/>
                  </a:cubicBezTo>
                  <a:cubicBezTo>
                    <a:pt x="41" y="22"/>
                    <a:pt x="41" y="22"/>
                    <a:pt x="40" y="23"/>
                  </a:cubicBezTo>
                  <a:cubicBezTo>
                    <a:pt x="40" y="23"/>
                    <a:pt x="40" y="24"/>
                    <a:pt x="40" y="24"/>
                  </a:cubicBezTo>
                  <a:cubicBezTo>
                    <a:pt x="40" y="24"/>
                    <a:pt x="40" y="24"/>
                    <a:pt x="40" y="24"/>
                  </a:cubicBezTo>
                  <a:cubicBezTo>
                    <a:pt x="40" y="24"/>
                    <a:pt x="40" y="24"/>
                    <a:pt x="40" y="24"/>
                  </a:cubicBezTo>
                  <a:cubicBezTo>
                    <a:pt x="39" y="22"/>
                    <a:pt x="39" y="22"/>
                    <a:pt x="39" y="22"/>
                  </a:cubicBezTo>
                  <a:cubicBezTo>
                    <a:pt x="38" y="22"/>
                    <a:pt x="36" y="22"/>
                    <a:pt x="36" y="22"/>
                  </a:cubicBezTo>
                  <a:cubicBezTo>
                    <a:pt x="36" y="22"/>
                    <a:pt x="36" y="22"/>
                    <a:pt x="36" y="23"/>
                  </a:cubicBezTo>
                  <a:cubicBezTo>
                    <a:pt x="35" y="23"/>
                    <a:pt x="35" y="24"/>
                    <a:pt x="35" y="24"/>
                  </a:cubicBezTo>
                  <a:cubicBezTo>
                    <a:pt x="35" y="24"/>
                    <a:pt x="35" y="24"/>
                    <a:pt x="35" y="24"/>
                  </a:cubicBezTo>
                  <a:cubicBezTo>
                    <a:pt x="35" y="24"/>
                    <a:pt x="35" y="24"/>
                    <a:pt x="35" y="24"/>
                  </a:cubicBezTo>
                  <a:cubicBezTo>
                    <a:pt x="34" y="22"/>
                    <a:pt x="34" y="22"/>
                    <a:pt x="34" y="22"/>
                  </a:cubicBezTo>
                  <a:cubicBezTo>
                    <a:pt x="33" y="22"/>
                    <a:pt x="32" y="22"/>
                    <a:pt x="31" y="22"/>
                  </a:cubicBezTo>
                  <a:cubicBezTo>
                    <a:pt x="31" y="22"/>
                    <a:pt x="31" y="23"/>
                    <a:pt x="31" y="23"/>
                  </a:cubicBezTo>
                  <a:cubicBezTo>
                    <a:pt x="30" y="24"/>
                    <a:pt x="30" y="24"/>
                    <a:pt x="30" y="24"/>
                  </a:cubicBezTo>
                  <a:cubicBezTo>
                    <a:pt x="30" y="24"/>
                    <a:pt x="30" y="24"/>
                    <a:pt x="30" y="24"/>
                  </a:cubicBezTo>
                  <a:cubicBezTo>
                    <a:pt x="30" y="24"/>
                    <a:pt x="30" y="24"/>
                    <a:pt x="30" y="24"/>
                  </a:cubicBezTo>
                  <a:cubicBezTo>
                    <a:pt x="29" y="22"/>
                    <a:pt x="29" y="22"/>
                    <a:pt x="29" y="22"/>
                  </a:cubicBezTo>
                  <a:cubicBezTo>
                    <a:pt x="29" y="22"/>
                    <a:pt x="28" y="22"/>
                    <a:pt x="27" y="22"/>
                  </a:cubicBezTo>
                  <a:cubicBezTo>
                    <a:pt x="27" y="22"/>
                    <a:pt x="26" y="23"/>
                    <a:pt x="26" y="24"/>
                  </a:cubicBezTo>
                  <a:cubicBezTo>
                    <a:pt x="26" y="26"/>
                    <a:pt x="26" y="27"/>
                    <a:pt x="26" y="28"/>
                  </a:cubicBezTo>
                  <a:cubicBezTo>
                    <a:pt x="26" y="29"/>
                    <a:pt x="26" y="29"/>
                    <a:pt x="26" y="30"/>
                  </a:cubicBezTo>
                  <a:cubicBezTo>
                    <a:pt x="26" y="31"/>
                    <a:pt x="26" y="36"/>
                    <a:pt x="26" y="37"/>
                  </a:cubicBezTo>
                  <a:cubicBezTo>
                    <a:pt x="27" y="37"/>
                    <a:pt x="28" y="37"/>
                    <a:pt x="29" y="37"/>
                  </a:cubicBezTo>
                  <a:cubicBezTo>
                    <a:pt x="30" y="36"/>
                    <a:pt x="30" y="35"/>
                    <a:pt x="30" y="34"/>
                  </a:cubicBezTo>
                  <a:cubicBezTo>
                    <a:pt x="30" y="34"/>
                    <a:pt x="30" y="34"/>
                    <a:pt x="30" y="34"/>
                  </a:cubicBezTo>
                  <a:cubicBezTo>
                    <a:pt x="30" y="34"/>
                    <a:pt x="30" y="34"/>
                    <a:pt x="30" y="34"/>
                  </a:cubicBezTo>
                  <a:cubicBezTo>
                    <a:pt x="30" y="34"/>
                    <a:pt x="30" y="34"/>
                    <a:pt x="30" y="34"/>
                  </a:cubicBezTo>
                  <a:cubicBezTo>
                    <a:pt x="30" y="35"/>
                    <a:pt x="30" y="37"/>
                    <a:pt x="30" y="38"/>
                  </a:cubicBezTo>
                  <a:cubicBezTo>
                    <a:pt x="31" y="38"/>
                    <a:pt x="32" y="39"/>
                    <a:pt x="33" y="37"/>
                  </a:cubicBezTo>
                  <a:cubicBezTo>
                    <a:pt x="34" y="36"/>
                    <a:pt x="35" y="35"/>
                    <a:pt x="35" y="34"/>
                  </a:cubicBezTo>
                  <a:cubicBezTo>
                    <a:pt x="35" y="34"/>
                    <a:pt x="35" y="34"/>
                    <a:pt x="35" y="34"/>
                  </a:cubicBezTo>
                  <a:cubicBezTo>
                    <a:pt x="35" y="34"/>
                    <a:pt x="35" y="34"/>
                    <a:pt x="35" y="34"/>
                  </a:cubicBezTo>
                  <a:cubicBezTo>
                    <a:pt x="35" y="35"/>
                    <a:pt x="35" y="38"/>
                    <a:pt x="35" y="38"/>
                  </a:cubicBezTo>
                  <a:cubicBezTo>
                    <a:pt x="36" y="38"/>
                    <a:pt x="37" y="38"/>
                    <a:pt x="38" y="37"/>
                  </a:cubicBezTo>
                  <a:cubicBezTo>
                    <a:pt x="39" y="36"/>
                    <a:pt x="40" y="35"/>
                    <a:pt x="40" y="34"/>
                  </a:cubicBezTo>
                  <a:cubicBezTo>
                    <a:pt x="40" y="34"/>
                    <a:pt x="40" y="34"/>
                    <a:pt x="40" y="34"/>
                  </a:cubicBezTo>
                  <a:cubicBezTo>
                    <a:pt x="40" y="34"/>
                    <a:pt x="40" y="34"/>
                    <a:pt x="40" y="34"/>
                  </a:cubicBezTo>
                  <a:cubicBezTo>
                    <a:pt x="40" y="35"/>
                    <a:pt x="40" y="36"/>
                    <a:pt x="40" y="37"/>
                  </a:cubicBezTo>
                  <a:cubicBezTo>
                    <a:pt x="40" y="37"/>
                    <a:pt x="41" y="37"/>
                    <a:pt x="41" y="37"/>
                  </a:cubicBezTo>
                  <a:cubicBezTo>
                    <a:pt x="41" y="37"/>
                    <a:pt x="42" y="36"/>
                    <a:pt x="42" y="36"/>
                  </a:cubicBezTo>
                  <a:cubicBezTo>
                    <a:pt x="42" y="36"/>
                    <a:pt x="43" y="36"/>
                    <a:pt x="43" y="36"/>
                  </a:cubicBezTo>
                  <a:cubicBezTo>
                    <a:pt x="43" y="36"/>
                    <a:pt x="44" y="35"/>
                    <a:pt x="44" y="34"/>
                  </a:cubicBezTo>
                  <a:moveTo>
                    <a:pt x="50" y="36"/>
                  </a:moveTo>
                  <a:cubicBezTo>
                    <a:pt x="50" y="36"/>
                    <a:pt x="49" y="35"/>
                    <a:pt x="49" y="32"/>
                  </a:cubicBezTo>
                  <a:cubicBezTo>
                    <a:pt x="49" y="30"/>
                    <a:pt x="50" y="28"/>
                    <a:pt x="50" y="27"/>
                  </a:cubicBezTo>
                  <a:cubicBezTo>
                    <a:pt x="50" y="24"/>
                    <a:pt x="50" y="24"/>
                    <a:pt x="50" y="24"/>
                  </a:cubicBezTo>
                  <a:cubicBezTo>
                    <a:pt x="50" y="23"/>
                    <a:pt x="48" y="22"/>
                    <a:pt x="47" y="22"/>
                  </a:cubicBezTo>
                  <a:cubicBezTo>
                    <a:pt x="47" y="35"/>
                    <a:pt x="47" y="35"/>
                    <a:pt x="47" y="35"/>
                  </a:cubicBezTo>
                  <a:cubicBezTo>
                    <a:pt x="47" y="38"/>
                    <a:pt x="44" y="40"/>
                    <a:pt x="41" y="41"/>
                  </a:cubicBezTo>
                  <a:cubicBezTo>
                    <a:pt x="35" y="42"/>
                    <a:pt x="30" y="42"/>
                    <a:pt x="28" y="42"/>
                  </a:cubicBezTo>
                  <a:cubicBezTo>
                    <a:pt x="29" y="42"/>
                    <a:pt x="29" y="43"/>
                    <a:pt x="29" y="45"/>
                  </a:cubicBezTo>
                  <a:cubicBezTo>
                    <a:pt x="29" y="46"/>
                    <a:pt x="31" y="47"/>
                    <a:pt x="31" y="47"/>
                  </a:cubicBezTo>
                  <a:cubicBezTo>
                    <a:pt x="46" y="47"/>
                    <a:pt x="46" y="47"/>
                    <a:pt x="46" y="47"/>
                  </a:cubicBezTo>
                  <a:cubicBezTo>
                    <a:pt x="50" y="40"/>
                    <a:pt x="50" y="40"/>
                    <a:pt x="50" y="40"/>
                  </a:cubicBezTo>
                  <a:lnTo>
                    <a:pt x="50" y="36"/>
                  </a:lnTo>
                  <a:close/>
                  <a:moveTo>
                    <a:pt x="31" y="56"/>
                  </a:moveTo>
                  <a:cubicBezTo>
                    <a:pt x="46" y="56"/>
                    <a:pt x="46" y="56"/>
                    <a:pt x="46" y="56"/>
                  </a:cubicBezTo>
                  <a:cubicBezTo>
                    <a:pt x="46" y="55"/>
                    <a:pt x="47" y="53"/>
                    <a:pt x="47" y="53"/>
                  </a:cubicBezTo>
                  <a:cubicBezTo>
                    <a:pt x="47" y="50"/>
                    <a:pt x="47" y="50"/>
                    <a:pt x="47" y="50"/>
                  </a:cubicBezTo>
                  <a:cubicBezTo>
                    <a:pt x="31" y="50"/>
                    <a:pt x="31" y="50"/>
                    <a:pt x="31" y="50"/>
                  </a:cubicBezTo>
                  <a:cubicBezTo>
                    <a:pt x="30" y="53"/>
                    <a:pt x="30" y="53"/>
                    <a:pt x="30" y="53"/>
                  </a:cubicBezTo>
                  <a:lnTo>
                    <a:pt x="31" y="56"/>
                  </a:lnTo>
                  <a:close/>
                  <a:moveTo>
                    <a:pt x="46" y="59"/>
                  </a:moveTo>
                  <a:cubicBezTo>
                    <a:pt x="31" y="59"/>
                    <a:pt x="31" y="59"/>
                    <a:pt x="31" y="59"/>
                  </a:cubicBezTo>
                  <a:cubicBezTo>
                    <a:pt x="31" y="79"/>
                    <a:pt x="31" y="79"/>
                    <a:pt x="31" y="79"/>
                  </a:cubicBezTo>
                  <a:cubicBezTo>
                    <a:pt x="44" y="79"/>
                    <a:pt x="44" y="79"/>
                    <a:pt x="44" y="79"/>
                  </a:cubicBezTo>
                  <a:cubicBezTo>
                    <a:pt x="48" y="76"/>
                    <a:pt x="48" y="76"/>
                    <a:pt x="48" y="76"/>
                  </a:cubicBezTo>
                  <a:lnTo>
                    <a:pt x="46" y="59"/>
                  </a:lnTo>
                  <a:close/>
                  <a:moveTo>
                    <a:pt x="53" y="84"/>
                  </a:moveTo>
                  <a:cubicBezTo>
                    <a:pt x="53" y="84"/>
                    <a:pt x="51" y="82"/>
                    <a:pt x="51" y="82"/>
                  </a:cubicBezTo>
                  <a:cubicBezTo>
                    <a:pt x="50" y="82"/>
                    <a:pt x="50" y="80"/>
                    <a:pt x="50" y="79"/>
                  </a:cubicBezTo>
                  <a:cubicBezTo>
                    <a:pt x="46" y="83"/>
                    <a:pt x="46" y="83"/>
                    <a:pt x="46" y="83"/>
                  </a:cubicBezTo>
                  <a:cubicBezTo>
                    <a:pt x="45" y="83"/>
                    <a:pt x="45" y="83"/>
                    <a:pt x="45" y="83"/>
                  </a:cubicBezTo>
                  <a:cubicBezTo>
                    <a:pt x="30" y="83"/>
                    <a:pt x="30" y="83"/>
                    <a:pt x="30" y="83"/>
                  </a:cubicBezTo>
                  <a:cubicBezTo>
                    <a:pt x="30" y="84"/>
                    <a:pt x="30" y="90"/>
                    <a:pt x="30" y="93"/>
                  </a:cubicBezTo>
                  <a:cubicBezTo>
                    <a:pt x="33" y="96"/>
                    <a:pt x="37" y="99"/>
                    <a:pt x="38" y="99"/>
                  </a:cubicBezTo>
                  <a:cubicBezTo>
                    <a:pt x="48" y="87"/>
                    <a:pt x="48" y="87"/>
                    <a:pt x="48" y="87"/>
                  </a:cubicBezTo>
                  <a:cubicBezTo>
                    <a:pt x="48" y="87"/>
                    <a:pt x="48" y="87"/>
                    <a:pt x="48" y="87"/>
                  </a:cubicBezTo>
                  <a:lnTo>
                    <a:pt x="53" y="84"/>
                  </a:lnTo>
                  <a:close/>
                  <a:moveTo>
                    <a:pt x="50" y="89"/>
                  </a:moveTo>
                  <a:cubicBezTo>
                    <a:pt x="41" y="101"/>
                    <a:pt x="41" y="101"/>
                    <a:pt x="41" y="101"/>
                  </a:cubicBezTo>
                  <a:cubicBezTo>
                    <a:pt x="56" y="107"/>
                    <a:pt x="56" y="107"/>
                    <a:pt x="56" y="107"/>
                  </a:cubicBezTo>
                  <a:cubicBezTo>
                    <a:pt x="64" y="103"/>
                    <a:pt x="74" y="96"/>
                    <a:pt x="76" y="94"/>
                  </a:cubicBezTo>
                  <a:cubicBezTo>
                    <a:pt x="56" y="87"/>
                    <a:pt x="56" y="87"/>
                    <a:pt x="56" y="87"/>
                  </a:cubicBezTo>
                  <a:lnTo>
                    <a:pt x="50" y="89"/>
                  </a:lnTo>
                  <a:close/>
                  <a:moveTo>
                    <a:pt x="58" y="28"/>
                  </a:moveTo>
                  <a:cubicBezTo>
                    <a:pt x="58" y="26"/>
                    <a:pt x="58" y="16"/>
                    <a:pt x="58" y="15"/>
                  </a:cubicBezTo>
                  <a:cubicBezTo>
                    <a:pt x="58" y="15"/>
                    <a:pt x="58" y="15"/>
                    <a:pt x="58" y="15"/>
                  </a:cubicBezTo>
                  <a:cubicBezTo>
                    <a:pt x="58" y="15"/>
                    <a:pt x="59" y="15"/>
                    <a:pt x="59" y="14"/>
                  </a:cubicBezTo>
                  <a:cubicBezTo>
                    <a:pt x="59" y="14"/>
                    <a:pt x="59" y="13"/>
                    <a:pt x="59" y="12"/>
                  </a:cubicBezTo>
                  <a:cubicBezTo>
                    <a:pt x="52" y="12"/>
                    <a:pt x="52" y="12"/>
                    <a:pt x="52" y="12"/>
                  </a:cubicBezTo>
                  <a:cubicBezTo>
                    <a:pt x="52" y="13"/>
                    <a:pt x="52" y="13"/>
                    <a:pt x="52" y="14"/>
                  </a:cubicBezTo>
                  <a:cubicBezTo>
                    <a:pt x="52" y="14"/>
                    <a:pt x="53" y="15"/>
                    <a:pt x="53" y="15"/>
                  </a:cubicBezTo>
                  <a:cubicBezTo>
                    <a:pt x="53" y="15"/>
                    <a:pt x="53" y="15"/>
                    <a:pt x="53" y="15"/>
                  </a:cubicBezTo>
                  <a:cubicBezTo>
                    <a:pt x="53" y="28"/>
                    <a:pt x="53" y="28"/>
                    <a:pt x="53" y="28"/>
                  </a:cubicBezTo>
                  <a:cubicBezTo>
                    <a:pt x="53" y="28"/>
                    <a:pt x="53" y="28"/>
                    <a:pt x="53" y="28"/>
                  </a:cubicBezTo>
                  <a:cubicBezTo>
                    <a:pt x="53" y="28"/>
                    <a:pt x="52" y="29"/>
                    <a:pt x="52" y="32"/>
                  </a:cubicBezTo>
                  <a:cubicBezTo>
                    <a:pt x="52" y="34"/>
                    <a:pt x="53" y="36"/>
                    <a:pt x="53" y="36"/>
                  </a:cubicBezTo>
                  <a:cubicBezTo>
                    <a:pt x="53" y="36"/>
                    <a:pt x="53" y="36"/>
                    <a:pt x="53" y="36"/>
                  </a:cubicBezTo>
                  <a:cubicBezTo>
                    <a:pt x="53" y="46"/>
                    <a:pt x="53" y="46"/>
                    <a:pt x="53" y="46"/>
                  </a:cubicBezTo>
                  <a:cubicBezTo>
                    <a:pt x="53" y="46"/>
                    <a:pt x="53" y="46"/>
                    <a:pt x="53" y="46"/>
                  </a:cubicBezTo>
                  <a:cubicBezTo>
                    <a:pt x="53" y="47"/>
                    <a:pt x="52" y="47"/>
                    <a:pt x="52" y="48"/>
                  </a:cubicBezTo>
                  <a:cubicBezTo>
                    <a:pt x="52" y="49"/>
                    <a:pt x="52" y="49"/>
                    <a:pt x="52" y="49"/>
                  </a:cubicBezTo>
                  <a:cubicBezTo>
                    <a:pt x="59" y="49"/>
                    <a:pt x="59" y="49"/>
                    <a:pt x="59" y="49"/>
                  </a:cubicBezTo>
                  <a:cubicBezTo>
                    <a:pt x="59" y="49"/>
                    <a:pt x="59" y="48"/>
                    <a:pt x="59" y="47"/>
                  </a:cubicBezTo>
                  <a:cubicBezTo>
                    <a:pt x="59" y="47"/>
                    <a:pt x="59" y="46"/>
                    <a:pt x="58" y="46"/>
                  </a:cubicBezTo>
                  <a:cubicBezTo>
                    <a:pt x="58" y="46"/>
                    <a:pt x="58" y="46"/>
                    <a:pt x="58" y="46"/>
                  </a:cubicBezTo>
                  <a:cubicBezTo>
                    <a:pt x="58" y="36"/>
                    <a:pt x="58" y="36"/>
                    <a:pt x="58" y="36"/>
                  </a:cubicBezTo>
                  <a:cubicBezTo>
                    <a:pt x="58" y="36"/>
                    <a:pt x="58" y="36"/>
                    <a:pt x="58" y="36"/>
                  </a:cubicBezTo>
                  <a:cubicBezTo>
                    <a:pt x="58" y="36"/>
                    <a:pt x="59" y="35"/>
                    <a:pt x="59" y="35"/>
                  </a:cubicBezTo>
                  <a:cubicBezTo>
                    <a:pt x="59" y="34"/>
                    <a:pt x="60" y="33"/>
                    <a:pt x="60" y="32"/>
                  </a:cubicBezTo>
                  <a:cubicBezTo>
                    <a:pt x="60" y="30"/>
                    <a:pt x="59" y="29"/>
                    <a:pt x="58" y="28"/>
                  </a:cubicBezTo>
                  <a:cubicBezTo>
                    <a:pt x="58" y="28"/>
                    <a:pt x="58" y="28"/>
                    <a:pt x="58" y="28"/>
                  </a:cubicBezTo>
                  <a:cubicBezTo>
                    <a:pt x="58" y="28"/>
                    <a:pt x="58" y="28"/>
                    <a:pt x="58" y="28"/>
                  </a:cubicBezTo>
                  <a:moveTo>
                    <a:pt x="74" y="38"/>
                  </a:moveTo>
                  <a:cubicBezTo>
                    <a:pt x="85" y="26"/>
                    <a:pt x="85" y="26"/>
                    <a:pt x="85" y="26"/>
                  </a:cubicBezTo>
                  <a:cubicBezTo>
                    <a:pt x="83" y="26"/>
                    <a:pt x="82" y="26"/>
                    <a:pt x="80" y="26"/>
                  </a:cubicBezTo>
                  <a:cubicBezTo>
                    <a:pt x="77" y="26"/>
                    <a:pt x="73" y="26"/>
                    <a:pt x="69" y="26"/>
                  </a:cubicBezTo>
                  <a:cubicBezTo>
                    <a:pt x="68" y="26"/>
                    <a:pt x="66" y="25"/>
                    <a:pt x="65" y="25"/>
                  </a:cubicBezTo>
                  <a:cubicBezTo>
                    <a:pt x="64" y="24"/>
                    <a:pt x="62" y="23"/>
                    <a:pt x="62" y="23"/>
                  </a:cubicBezTo>
                  <a:cubicBezTo>
                    <a:pt x="62" y="24"/>
                    <a:pt x="61" y="26"/>
                    <a:pt x="61" y="27"/>
                  </a:cubicBezTo>
                  <a:cubicBezTo>
                    <a:pt x="61" y="27"/>
                    <a:pt x="63" y="29"/>
                    <a:pt x="63" y="32"/>
                  </a:cubicBezTo>
                  <a:cubicBezTo>
                    <a:pt x="63" y="32"/>
                    <a:pt x="63" y="32"/>
                    <a:pt x="63" y="32"/>
                  </a:cubicBezTo>
                  <a:cubicBezTo>
                    <a:pt x="63" y="33"/>
                    <a:pt x="63" y="35"/>
                    <a:pt x="61" y="37"/>
                  </a:cubicBezTo>
                  <a:cubicBezTo>
                    <a:pt x="62" y="39"/>
                    <a:pt x="62" y="40"/>
                    <a:pt x="63" y="41"/>
                  </a:cubicBezTo>
                  <a:cubicBezTo>
                    <a:pt x="63" y="40"/>
                    <a:pt x="66" y="38"/>
                    <a:pt x="69" y="38"/>
                  </a:cubicBezTo>
                  <a:cubicBezTo>
                    <a:pt x="69" y="38"/>
                    <a:pt x="71" y="38"/>
                    <a:pt x="74" y="38"/>
                  </a:cubicBezTo>
                  <a:moveTo>
                    <a:pt x="125" y="38"/>
                  </a:moveTo>
                  <a:cubicBezTo>
                    <a:pt x="140" y="19"/>
                    <a:pt x="140" y="19"/>
                    <a:pt x="140" y="19"/>
                  </a:cubicBezTo>
                  <a:cubicBezTo>
                    <a:pt x="139" y="19"/>
                    <a:pt x="138" y="19"/>
                    <a:pt x="136" y="20"/>
                  </a:cubicBezTo>
                  <a:cubicBezTo>
                    <a:pt x="135" y="21"/>
                    <a:pt x="134" y="23"/>
                    <a:pt x="134" y="24"/>
                  </a:cubicBezTo>
                  <a:cubicBezTo>
                    <a:pt x="134" y="24"/>
                    <a:pt x="134" y="24"/>
                    <a:pt x="134" y="24"/>
                  </a:cubicBezTo>
                  <a:cubicBezTo>
                    <a:pt x="134" y="24"/>
                    <a:pt x="134" y="24"/>
                    <a:pt x="134" y="24"/>
                  </a:cubicBezTo>
                  <a:cubicBezTo>
                    <a:pt x="134" y="23"/>
                    <a:pt x="133" y="22"/>
                    <a:pt x="132" y="22"/>
                  </a:cubicBezTo>
                  <a:cubicBezTo>
                    <a:pt x="131" y="22"/>
                    <a:pt x="129" y="22"/>
                    <a:pt x="128" y="23"/>
                  </a:cubicBezTo>
                  <a:cubicBezTo>
                    <a:pt x="130" y="26"/>
                    <a:pt x="130" y="27"/>
                    <a:pt x="129" y="28"/>
                  </a:cubicBezTo>
                  <a:cubicBezTo>
                    <a:pt x="128" y="29"/>
                    <a:pt x="127" y="29"/>
                    <a:pt x="126" y="29"/>
                  </a:cubicBezTo>
                  <a:cubicBezTo>
                    <a:pt x="124" y="28"/>
                    <a:pt x="124" y="26"/>
                    <a:pt x="124" y="25"/>
                  </a:cubicBezTo>
                  <a:cubicBezTo>
                    <a:pt x="124" y="26"/>
                    <a:pt x="123" y="26"/>
                    <a:pt x="121" y="26"/>
                  </a:cubicBezTo>
                  <a:cubicBezTo>
                    <a:pt x="121" y="26"/>
                    <a:pt x="120" y="26"/>
                    <a:pt x="119" y="25"/>
                  </a:cubicBezTo>
                  <a:cubicBezTo>
                    <a:pt x="119" y="24"/>
                    <a:pt x="119" y="24"/>
                    <a:pt x="119" y="23"/>
                  </a:cubicBezTo>
                  <a:cubicBezTo>
                    <a:pt x="120" y="21"/>
                    <a:pt x="122" y="21"/>
                    <a:pt x="124" y="21"/>
                  </a:cubicBezTo>
                  <a:cubicBezTo>
                    <a:pt x="124" y="20"/>
                    <a:pt x="124" y="18"/>
                    <a:pt x="122" y="17"/>
                  </a:cubicBezTo>
                  <a:cubicBezTo>
                    <a:pt x="121" y="16"/>
                    <a:pt x="118" y="17"/>
                    <a:pt x="118" y="17"/>
                  </a:cubicBezTo>
                  <a:cubicBezTo>
                    <a:pt x="118" y="17"/>
                    <a:pt x="118" y="17"/>
                    <a:pt x="118" y="17"/>
                  </a:cubicBezTo>
                  <a:cubicBezTo>
                    <a:pt x="118" y="17"/>
                    <a:pt x="118" y="16"/>
                    <a:pt x="118" y="16"/>
                  </a:cubicBezTo>
                  <a:cubicBezTo>
                    <a:pt x="118" y="16"/>
                    <a:pt x="120" y="15"/>
                    <a:pt x="120" y="13"/>
                  </a:cubicBezTo>
                  <a:cubicBezTo>
                    <a:pt x="120" y="12"/>
                    <a:pt x="120" y="10"/>
                    <a:pt x="118" y="8"/>
                  </a:cubicBezTo>
                  <a:cubicBezTo>
                    <a:pt x="118" y="8"/>
                    <a:pt x="118" y="8"/>
                    <a:pt x="118" y="8"/>
                  </a:cubicBezTo>
                  <a:cubicBezTo>
                    <a:pt x="116" y="8"/>
                    <a:pt x="114" y="9"/>
                    <a:pt x="113" y="10"/>
                  </a:cubicBezTo>
                  <a:cubicBezTo>
                    <a:pt x="112" y="12"/>
                    <a:pt x="112" y="14"/>
                    <a:pt x="112" y="14"/>
                  </a:cubicBezTo>
                  <a:cubicBezTo>
                    <a:pt x="113" y="14"/>
                    <a:pt x="112" y="14"/>
                    <a:pt x="112" y="14"/>
                  </a:cubicBezTo>
                  <a:cubicBezTo>
                    <a:pt x="112" y="14"/>
                    <a:pt x="112" y="14"/>
                    <a:pt x="112" y="14"/>
                  </a:cubicBezTo>
                  <a:cubicBezTo>
                    <a:pt x="112" y="14"/>
                    <a:pt x="111" y="11"/>
                    <a:pt x="109" y="11"/>
                  </a:cubicBezTo>
                  <a:cubicBezTo>
                    <a:pt x="107" y="10"/>
                    <a:pt x="105" y="12"/>
                    <a:pt x="105" y="12"/>
                  </a:cubicBezTo>
                  <a:cubicBezTo>
                    <a:pt x="107" y="14"/>
                    <a:pt x="107" y="16"/>
                    <a:pt x="107" y="17"/>
                  </a:cubicBezTo>
                  <a:cubicBezTo>
                    <a:pt x="106" y="18"/>
                    <a:pt x="106" y="19"/>
                    <a:pt x="105" y="19"/>
                  </a:cubicBezTo>
                  <a:cubicBezTo>
                    <a:pt x="104" y="19"/>
                    <a:pt x="103" y="18"/>
                    <a:pt x="103" y="18"/>
                  </a:cubicBezTo>
                  <a:cubicBezTo>
                    <a:pt x="102" y="17"/>
                    <a:pt x="102" y="16"/>
                    <a:pt x="102" y="16"/>
                  </a:cubicBezTo>
                  <a:cubicBezTo>
                    <a:pt x="101" y="16"/>
                    <a:pt x="99" y="17"/>
                    <a:pt x="98" y="16"/>
                  </a:cubicBezTo>
                  <a:cubicBezTo>
                    <a:pt x="97" y="15"/>
                    <a:pt x="96" y="15"/>
                    <a:pt x="96" y="14"/>
                  </a:cubicBezTo>
                  <a:cubicBezTo>
                    <a:pt x="97" y="13"/>
                    <a:pt x="97" y="11"/>
                    <a:pt x="101" y="11"/>
                  </a:cubicBezTo>
                  <a:cubicBezTo>
                    <a:pt x="101" y="10"/>
                    <a:pt x="100" y="8"/>
                    <a:pt x="99" y="7"/>
                  </a:cubicBezTo>
                  <a:cubicBezTo>
                    <a:pt x="98" y="7"/>
                    <a:pt x="97" y="7"/>
                    <a:pt x="96" y="7"/>
                  </a:cubicBezTo>
                  <a:cubicBezTo>
                    <a:pt x="96" y="7"/>
                    <a:pt x="96" y="7"/>
                    <a:pt x="96" y="7"/>
                  </a:cubicBezTo>
                  <a:cubicBezTo>
                    <a:pt x="96" y="7"/>
                    <a:pt x="96" y="7"/>
                    <a:pt x="96" y="7"/>
                  </a:cubicBezTo>
                  <a:cubicBezTo>
                    <a:pt x="96" y="7"/>
                    <a:pt x="98" y="5"/>
                    <a:pt x="98" y="3"/>
                  </a:cubicBezTo>
                  <a:cubicBezTo>
                    <a:pt x="97" y="1"/>
                    <a:pt x="96" y="0"/>
                    <a:pt x="96" y="0"/>
                  </a:cubicBezTo>
                  <a:cubicBezTo>
                    <a:pt x="92" y="23"/>
                    <a:pt x="92" y="23"/>
                    <a:pt x="92" y="23"/>
                  </a:cubicBezTo>
                  <a:cubicBezTo>
                    <a:pt x="102" y="28"/>
                    <a:pt x="102" y="28"/>
                    <a:pt x="102" y="28"/>
                  </a:cubicBezTo>
                  <a:cubicBezTo>
                    <a:pt x="103" y="27"/>
                    <a:pt x="105" y="26"/>
                    <a:pt x="106" y="26"/>
                  </a:cubicBezTo>
                  <a:cubicBezTo>
                    <a:pt x="108" y="24"/>
                    <a:pt x="111" y="25"/>
                    <a:pt x="114" y="26"/>
                  </a:cubicBezTo>
                  <a:cubicBezTo>
                    <a:pt x="118" y="28"/>
                    <a:pt x="119" y="30"/>
                    <a:pt x="119" y="31"/>
                  </a:cubicBezTo>
                  <a:cubicBezTo>
                    <a:pt x="119" y="32"/>
                    <a:pt x="118" y="34"/>
                    <a:pt x="118" y="35"/>
                  </a:cubicBezTo>
                  <a:lnTo>
                    <a:pt x="125" y="38"/>
                  </a:lnTo>
                  <a:close/>
                  <a:moveTo>
                    <a:pt x="180" y="35"/>
                  </a:moveTo>
                  <a:cubicBezTo>
                    <a:pt x="189" y="31"/>
                    <a:pt x="189" y="31"/>
                    <a:pt x="189" y="31"/>
                  </a:cubicBezTo>
                  <a:cubicBezTo>
                    <a:pt x="180" y="27"/>
                    <a:pt x="180" y="27"/>
                    <a:pt x="180" y="27"/>
                  </a:cubicBezTo>
                  <a:cubicBezTo>
                    <a:pt x="175" y="27"/>
                    <a:pt x="166" y="27"/>
                    <a:pt x="154" y="26"/>
                  </a:cubicBezTo>
                  <a:cubicBezTo>
                    <a:pt x="149" y="26"/>
                    <a:pt x="144" y="26"/>
                    <a:pt x="139" y="26"/>
                  </a:cubicBezTo>
                  <a:cubicBezTo>
                    <a:pt x="131" y="36"/>
                    <a:pt x="131" y="36"/>
                    <a:pt x="131" y="36"/>
                  </a:cubicBezTo>
                  <a:cubicBezTo>
                    <a:pt x="144" y="36"/>
                    <a:pt x="144" y="36"/>
                    <a:pt x="144" y="36"/>
                  </a:cubicBezTo>
                  <a:cubicBezTo>
                    <a:pt x="160" y="35"/>
                    <a:pt x="174" y="35"/>
                    <a:pt x="180" y="35"/>
                  </a:cubicBezTo>
                  <a:moveTo>
                    <a:pt x="168" y="86"/>
                  </a:moveTo>
                  <a:cubicBezTo>
                    <a:pt x="168" y="86"/>
                    <a:pt x="168" y="86"/>
                    <a:pt x="168" y="86"/>
                  </a:cubicBezTo>
                  <a:cubicBezTo>
                    <a:pt x="168" y="86"/>
                    <a:pt x="168" y="86"/>
                    <a:pt x="168" y="86"/>
                  </a:cubicBezTo>
                  <a:cubicBezTo>
                    <a:pt x="167" y="85"/>
                    <a:pt x="166" y="85"/>
                    <a:pt x="166" y="85"/>
                  </a:cubicBezTo>
                  <a:cubicBezTo>
                    <a:pt x="159" y="82"/>
                    <a:pt x="154" y="79"/>
                    <a:pt x="151" y="74"/>
                  </a:cubicBezTo>
                  <a:cubicBezTo>
                    <a:pt x="151" y="74"/>
                    <a:pt x="151" y="74"/>
                    <a:pt x="151" y="74"/>
                  </a:cubicBezTo>
                  <a:cubicBezTo>
                    <a:pt x="148" y="69"/>
                    <a:pt x="149" y="58"/>
                    <a:pt x="157" y="54"/>
                  </a:cubicBezTo>
                  <a:cubicBezTo>
                    <a:pt x="157" y="53"/>
                    <a:pt x="157" y="53"/>
                    <a:pt x="157" y="54"/>
                  </a:cubicBezTo>
                  <a:cubicBezTo>
                    <a:pt x="158" y="55"/>
                    <a:pt x="159" y="57"/>
                    <a:pt x="159" y="57"/>
                  </a:cubicBezTo>
                  <a:cubicBezTo>
                    <a:pt x="160" y="57"/>
                    <a:pt x="161" y="57"/>
                    <a:pt x="163" y="57"/>
                  </a:cubicBezTo>
                  <a:cubicBezTo>
                    <a:pt x="164" y="57"/>
                    <a:pt x="165" y="57"/>
                    <a:pt x="166" y="57"/>
                  </a:cubicBezTo>
                  <a:cubicBezTo>
                    <a:pt x="166" y="55"/>
                    <a:pt x="166" y="53"/>
                    <a:pt x="165" y="51"/>
                  </a:cubicBezTo>
                  <a:cubicBezTo>
                    <a:pt x="165" y="51"/>
                    <a:pt x="165" y="51"/>
                    <a:pt x="165" y="51"/>
                  </a:cubicBezTo>
                  <a:cubicBezTo>
                    <a:pt x="165" y="51"/>
                    <a:pt x="165" y="51"/>
                    <a:pt x="166" y="51"/>
                  </a:cubicBezTo>
                  <a:cubicBezTo>
                    <a:pt x="168" y="53"/>
                    <a:pt x="169" y="54"/>
                    <a:pt x="169" y="57"/>
                  </a:cubicBezTo>
                  <a:cubicBezTo>
                    <a:pt x="171" y="57"/>
                    <a:pt x="175" y="57"/>
                    <a:pt x="176" y="57"/>
                  </a:cubicBezTo>
                  <a:cubicBezTo>
                    <a:pt x="176" y="55"/>
                    <a:pt x="176" y="54"/>
                    <a:pt x="175" y="53"/>
                  </a:cubicBezTo>
                  <a:cubicBezTo>
                    <a:pt x="175" y="53"/>
                    <a:pt x="175" y="53"/>
                    <a:pt x="175" y="53"/>
                  </a:cubicBezTo>
                  <a:cubicBezTo>
                    <a:pt x="175" y="53"/>
                    <a:pt x="175" y="53"/>
                    <a:pt x="175" y="53"/>
                  </a:cubicBezTo>
                  <a:cubicBezTo>
                    <a:pt x="183" y="56"/>
                    <a:pt x="185" y="63"/>
                    <a:pt x="185" y="67"/>
                  </a:cubicBezTo>
                  <a:cubicBezTo>
                    <a:pt x="185" y="73"/>
                    <a:pt x="182" y="78"/>
                    <a:pt x="177" y="81"/>
                  </a:cubicBezTo>
                  <a:cubicBezTo>
                    <a:pt x="174" y="83"/>
                    <a:pt x="171" y="85"/>
                    <a:pt x="168" y="86"/>
                  </a:cubicBezTo>
                  <a:moveTo>
                    <a:pt x="91" y="42"/>
                  </a:moveTo>
                  <a:cubicBezTo>
                    <a:pt x="90" y="43"/>
                    <a:pt x="87" y="43"/>
                    <a:pt x="85" y="43"/>
                  </a:cubicBezTo>
                  <a:cubicBezTo>
                    <a:pt x="85" y="43"/>
                    <a:pt x="85" y="43"/>
                    <a:pt x="84" y="43"/>
                  </a:cubicBezTo>
                  <a:cubicBezTo>
                    <a:pt x="84" y="43"/>
                    <a:pt x="84" y="40"/>
                    <a:pt x="84" y="39"/>
                  </a:cubicBezTo>
                  <a:cubicBezTo>
                    <a:pt x="84" y="39"/>
                    <a:pt x="85" y="39"/>
                    <a:pt x="86" y="39"/>
                  </a:cubicBezTo>
                  <a:cubicBezTo>
                    <a:pt x="87" y="39"/>
                    <a:pt x="90" y="40"/>
                    <a:pt x="91" y="42"/>
                  </a:cubicBezTo>
                  <a:cubicBezTo>
                    <a:pt x="91" y="42"/>
                    <a:pt x="91" y="42"/>
                    <a:pt x="91" y="42"/>
                  </a:cubicBezTo>
                  <a:moveTo>
                    <a:pt x="194" y="117"/>
                  </a:moveTo>
                  <a:cubicBezTo>
                    <a:pt x="194" y="117"/>
                    <a:pt x="194" y="117"/>
                    <a:pt x="195" y="117"/>
                  </a:cubicBezTo>
                  <a:cubicBezTo>
                    <a:pt x="195" y="117"/>
                    <a:pt x="195" y="117"/>
                    <a:pt x="195" y="117"/>
                  </a:cubicBezTo>
                  <a:cubicBezTo>
                    <a:pt x="197" y="117"/>
                    <a:pt x="199" y="117"/>
                    <a:pt x="200" y="116"/>
                  </a:cubicBezTo>
                  <a:cubicBezTo>
                    <a:pt x="200" y="116"/>
                    <a:pt x="199" y="110"/>
                    <a:pt x="198" y="108"/>
                  </a:cubicBezTo>
                  <a:cubicBezTo>
                    <a:pt x="196" y="108"/>
                    <a:pt x="193" y="108"/>
                    <a:pt x="191" y="105"/>
                  </a:cubicBezTo>
                  <a:cubicBezTo>
                    <a:pt x="191" y="104"/>
                    <a:pt x="190" y="104"/>
                    <a:pt x="190" y="103"/>
                  </a:cubicBezTo>
                  <a:cubicBezTo>
                    <a:pt x="186" y="98"/>
                    <a:pt x="181" y="93"/>
                    <a:pt x="174" y="89"/>
                  </a:cubicBezTo>
                  <a:cubicBezTo>
                    <a:pt x="174" y="89"/>
                    <a:pt x="174" y="89"/>
                    <a:pt x="174" y="89"/>
                  </a:cubicBezTo>
                  <a:cubicBezTo>
                    <a:pt x="174" y="89"/>
                    <a:pt x="174" y="89"/>
                    <a:pt x="174" y="89"/>
                  </a:cubicBezTo>
                  <a:cubicBezTo>
                    <a:pt x="184" y="84"/>
                    <a:pt x="187" y="79"/>
                    <a:pt x="189" y="77"/>
                  </a:cubicBezTo>
                  <a:cubicBezTo>
                    <a:pt x="190" y="74"/>
                    <a:pt x="192" y="67"/>
                    <a:pt x="190" y="61"/>
                  </a:cubicBezTo>
                  <a:cubicBezTo>
                    <a:pt x="189" y="55"/>
                    <a:pt x="186" y="51"/>
                    <a:pt x="180" y="48"/>
                  </a:cubicBezTo>
                  <a:cubicBezTo>
                    <a:pt x="170" y="43"/>
                    <a:pt x="160" y="45"/>
                    <a:pt x="155" y="47"/>
                  </a:cubicBezTo>
                  <a:cubicBezTo>
                    <a:pt x="146" y="52"/>
                    <a:pt x="141" y="61"/>
                    <a:pt x="143" y="71"/>
                  </a:cubicBezTo>
                  <a:cubicBezTo>
                    <a:pt x="145" y="82"/>
                    <a:pt x="152" y="85"/>
                    <a:pt x="160" y="89"/>
                  </a:cubicBezTo>
                  <a:cubicBezTo>
                    <a:pt x="160" y="89"/>
                    <a:pt x="160" y="89"/>
                    <a:pt x="160" y="89"/>
                  </a:cubicBezTo>
                  <a:cubicBezTo>
                    <a:pt x="160" y="89"/>
                    <a:pt x="160" y="89"/>
                    <a:pt x="160" y="89"/>
                  </a:cubicBezTo>
                  <a:cubicBezTo>
                    <a:pt x="153" y="93"/>
                    <a:pt x="149" y="97"/>
                    <a:pt x="149" y="105"/>
                  </a:cubicBezTo>
                  <a:cubicBezTo>
                    <a:pt x="149" y="106"/>
                    <a:pt x="149" y="108"/>
                    <a:pt x="150" y="110"/>
                  </a:cubicBezTo>
                  <a:cubicBezTo>
                    <a:pt x="151" y="113"/>
                    <a:pt x="152" y="117"/>
                    <a:pt x="151" y="123"/>
                  </a:cubicBezTo>
                  <a:cubicBezTo>
                    <a:pt x="151" y="123"/>
                    <a:pt x="156" y="121"/>
                    <a:pt x="156" y="120"/>
                  </a:cubicBezTo>
                  <a:cubicBezTo>
                    <a:pt x="158" y="116"/>
                    <a:pt x="158" y="109"/>
                    <a:pt x="158" y="109"/>
                  </a:cubicBezTo>
                  <a:cubicBezTo>
                    <a:pt x="158" y="109"/>
                    <a:pt x="158" y="109"/>
                    <a:pt x="158" y="109"/>
                  </a:cubicBezTo>
                  <a:cubicBezTo>
                    <a:pt x="158" y="109"/>
                    <a:pt x="158" y="109"/>
                    <a:pt x="158" y="109"/>
                  </a:cubicBezTo>
                  <a:cubicBezTo>
                    <a:pt x="160" y="111"/>
                    <a:pt x="160" y="115"/>
                    <a:pt x="160" y="118"/>
                  </a:cubicBezTo>
                  <a:cubicBezTo>
                    <a:pt x="161" y="117"/>
                    <a:pt x="163" y="116"/>
                    <a:pt x="164" y="115"/>
                  </a:cubicBezTo>
                  <a:cubicBezTo>
                    <a:pt x="165" y="109"/>
                    <a:pt x="164" y="105"/>
                    <a:pt x="163" y="102"/>
                  </a:cubicBezTo>
                  <a:cubicBezTo>
                    <a:pt x="163" y="102"/>
                    <a:pt x="162" y="102"/>
                    <a:pt x="162" y="101"/>
                  </a:cubicBezTo>
                  <a:cubicBezTo>
                    <a:pt x="161" y="98"/>
                    <a:pt x="164" y="94"/>
                    <a:pt x="166" y="93"/>
                  </a:cubicBezTo>
                  <a:cubicBezTo>
                    <a:pt x="167" y="93"/>
                    <a:pt x="167" y="93"/>
                    <a:pt x="167" y="93"/>
                  </a:cubicBezTo>
                  <a:cubicBezTo>
                    <a:pt x="169" y="94"/>
                    <a:pt x="171" y="95"/>
                    <a:pt x="172" y="96"/>
                  </a:cubicBezTo>
                  <a:cubicBezTo>
                    <a:pt x="175" y="98"/>
                    <a:pt x="182" y="103"/>
                    <a:pt x="185" y="110"/>
                  </a:cubicBezTo>
                  <a:cubicBezTo>
                    <a:pt x="189" y="120"/>
                    <a:pt x="187" y="126"/>
                    <a:pt x="185" y="130"/>
                  </a:cubicBezTo>
                  <a:cubicBezTo>
                    <a:pt x="181" y="135"/>
                    <a:pt x="178" y="138"/>
                    <a:pt x="172" y="138"/>
                  </a:cubicBezTo>
                  <a:cubicBezTo>
                    <a:pt x="172" y="138"/>
                    <a:pt x="172" y="138"/>
                    <a:pt x="172" y="138"/>
                  </a:cubicBezTo>
                  <a:cubicBezTo>
                    <a:pt x="172" y="138"/>
                    <a:pt x="172" y="138"/>
                    <a:pt x="172" y="138"/>
                  </a:cubicBezTo>
                  <a:cubicBezTo>
                    <a:pt x="170" y="138"/>
                    <a:pt x="169" y="138"/>
                    <a:pt x="167" y="138"/>
                  </a:cubicBezTo>
                  <a:cubicBezTo>
                    <a:pt x="166" y="138"/>
                    <a:pt x="164" y="138"/>
                    <a:pt x="163" y="137"/>
                  </a:cubicBezTo>
                  <a:cubicBezTo>
                    <a:pt x="162" y="137"/>
                    <a:pt x="161" y="137"/>
                    <a:pt x="160" y="136"/>
                  </a:cubicBezTo>
                  <a:cubicBezTo>
                    <a:pt x="160" y="136"/>
                    <a:pt x="160" y="136"/>
                    <a:pt x="160" y="136"/>
                  </a:cubicBezTo>
                  <a:cubicBezTo>
                    <a:pt x="160" y="136"/>
                    <a:pt x="160" y="136"/>
                    <a:pt x="159" y="136"/>
                  </a:cubicBezTo>
                  <a:cubicBezTo>
                    <a:pt x="159" y="136"/>
                    <a:pt x="159" y="136"/>
                    <a:pt x="159" y="136"/>
                  </a:cubicBezTo>
                  <a:cubicBezTo>
                    <a:pt x="159" y="136"/>
                    <a:pt x="159" y="136"/>
                    <a:pt x="159" y="136"/>
                  </a:cubicBezTo>
                  <a:cubicBezTo>
                    <a:pt x="159" y="136"/>
                    <a:pt x="159" y="136"/>
                    <a:pt x="159" y="136"/>
                  </a:cubicBezTo>
                  <a:cubicBezTo>
                    <a:pt x="156" y="134"/>
                    <a:pt x="147" y="129"/>
                    <a:pt x="138" y="120"/>
                  </a:cubicBezTo>
                  <a:cubicBezTo>
                    <a:pt x="133" y="114"/>
                    <a:pt x="129" y="109"/>
                    <a:pt x="126" y="106"/>
                  </a:cubicBezTo>
                  <a:cubicBezTo>
                    <a:pt x="125" y="104"/>
                    <a:pt x="125" y="104"/>
                    <a:pt x="125" y="104"/>
                  </a:cubicBezTo>
                  <a:cubicBezTo>
                    <a:pt x="125" y="104"/>
                    <a:pt x="125" y="104"/>
                    <a:pt x="125" y="104"/>
                  </a:cubicBezTo>
                  <a:cubicBezTo>
                    <a:pt x="125" y="104"/>
                    <a:pt x="125" y="104"/>
                    <a:pt x="125" y="104"/>
                  </a:cubicBezTo>
                  <a:cubicBezTo>
                    <a:pt x="129" y="106"/>
                    <a:pt x="133" y="105"/>
                    <a:pt x="134" y="105"/>
                  </a:cubicBezTo>
                  <a:cubicBezTo>
                    <a:pt x="134" y="105"/>
                    <a:pt x="134" y="102"/>
                    <a:pt x="134" y="100"/>
                  </a:cubicBezTo>
                  <a:cubicBezTo>
                    <a:pt x="134" y="94"/>
                    <a:pt x="134" y="94"/>
                    <a:pt x="134" y="94"/>
                  </a:cubicBezTo>
                  <a:cubicBezTo>
                    <a:pt x="134" y="94"/>
                    <a:pt x="134" y="92"/>
                    <a:pt x="134" y="90"/>
                  </a:cubicBezTo>
                  <a:cubicBezTo>
                    <a:pt x="133" y="90"/>
                    <a:pt x="123" y="89"/>
                    <a:pt x="121" y="84"/>
                  </a:cubicBezTo>
                  <a:cubicBezTo>
                    <a:pt x="121" y="84"/>
                    <a:pt x="121" y="84"/>
                    <a:pt x="121" y="84"/>
                  </a:cubicBezTo>
                  <a:cubicBezTo>
                    <a:pt x="121" y="84"/>
                    <a:pt x="121" y="84"/>
                    <a:pt x="121" y="84"/>
                  </a:cubicBezTo>
                  <a:cubicBezTo>
                    <a:pt x="121" y="84"/>
                    <a:pt x="124" y="85"/>
                    <a:pt x="127" y="86"/>
                  </a:cubicBezTo>
                  <a:cubicBezTo>
                    <a:pt x="130" y="86"/>
                    <a:pt x="134" y="85"/>
                    <a:pt x="135" y="85"/>
                  </a:cubicBezTo>
                  <a:cubicBezTo>
                    <a:pt x="135" y="84"/>
                    <a:pt x="135" y="78"/>
                    <a:pt x="135" y="75"/>
                  </a:cubicBezTo>
                  <a:cubicBezTo>
                    <a:pt x="135" y="75"/>
                    <a:pt x="135" y="72"/>
                    <a:pt x="135" y="71"/>
                  </a:cubicBezTo>
                  <a:cubicBezTo>
                    <a:pt x="134" y="71"/>
                    <a:pt x="131" y="71"/>
                    <a:pt x="128" y="70"/>
                  </a:cubicBezTo>
                  <a:cubicBezTo>
                    <a:pt x="126" y="70"/>
                    <a:pt x="122" y="68"/>
                    <a:pt x="121" y="65"/>
                  </a:cubicBezTo>
                  <a:cubicBezTo>
                    <a:pt x="121" y="65"/>
                    <a:pt x="121" y="65"/>
                    <a:pt x="121" y="65"/>
                  </a:cubicBezTo>
                  <a:cubicBezTo>
                    <a:pt x="121" y="65"/>
                    <a:pt x="121" y="65"/>
                    <a:pt x="121" y="65"/>
                  </a:cubicBezTo>
                  <a:cubicBezTo>
                    <a:pt x="121" y="65"/>
                    <a:pt x="123" y="66"/>
                    <a:pt x="127" y="66"/>
                  </a:cubicBezTo>
                  <a:cubicBezTo>
                    <a:pt x="131" y="67"/>
                    <a:pt x="136" y="66"/>
                    <a:pt x="136" y="66"/>
                  </a:cubicBezTo>
                  <a:cubicBezTo>
                    <a:pt x="136" y="63"/>
                    <a:pt x="136" y="56"/>
                    <a:pt x="136" y="56"/>
                  </a:cubicBezTo>
                  <a:cubicBezTo>
                    <a:pt x="136" y="54"/>
                    <a:pt x="136" y="52"/>
                    <a:pt x="136" y="51"/>
                  </a:cubicBezTo>
                  <a:cubicBezTo>
                    <a:pt x="135" y="52"/>
                    <a:pt x="128" y="51"/>
                    <a:pt x="123" y="46"/>
                  </a:cubicBezTo>
                  <a:cubicBezTo>
                    <a:pt x="123" y="46"/>
                    <a:pt x="121" y="44"/>
                    <a:pt x="123" y="41"/>
                  </a:cubicBezTo>
                  <a:cubicBezTo>
                    <a:pt x="112" y="36"/>
                    <a:pt x="112" y="36"/>
                    <a:pt x="112" y="36"/>
                  </a:cubicBezTo>
                  <a:cubicBezTo>
                    <a:pt x="112" y="36"/>
                    <a:pt x="112" y="36"/>
                    <a:pt x="112" y="36"/>
                  </a:cubicBezTo>
                  <a:cubicBezTo>
                    <a:pt x="113" y="36"/>
                    <a:pt x="115" y="34"/>
                    <a:pt x="115" y="32"/>
                  </a:cubicBezTo>
                  <a:cubicBezTo>
                    <a:pt x="115" y="31"/>
                    <a:pt x="114" y="30"/>
                    <a:pt x="114" y="30"/>
                  </a:cubicBezTo>
                  <a:cubicBezTo>
                    <a:pt x="113" y="29"/>
                    <a:pt x="110" y="28"/>
                    <a:pt x="108" y="29"/>
                  </a:cubicBezTo>
                  <a:cubicBezTo>
                    <a:pt x="105" y="29"/>
                    <a:pt x="103" y="32"/>
                    <a:pt x="103" y="32"/>
                  </a:cubicBezTo>
                  <a:cubicBezTo>
                    <a:pt x="103" y="32"/>
                    <a:pt x="103" y="32"/>
                    <a:pt x="103" y="32"/>
                  </a:cubicBezTo>
                  <a:cubicBezTo>
                    <a:pt x="90" y="26"/>
                    <a:pt x="90" y="26"/>
                    <a:pt x="90" y="26"/>
                  </a:cubicBezTo>
                  <a:cubicBezTo>
                    <a:pt x="79" y="37"/>
                    <a:pt x="79" y="37"/>
                    <a:pt x="79" y="37"/>
                  </a:cubicBezTo>
                  <a:cubicBezTo>
                    <a:pt x="79" y="37"/>
                    <a:pt x="79" y="38"/>
                    <a:pt x="79" y="39"/>
                  </a:cubicBezTo>
                  <a:cubicBezTo>
                    <a:pt x="79" y="40"/>
                    <a:pt x="79" y="40"/>
                    <a:pt x="79" y="40"/>
                  </a:cubicBezTo>
                  <a:cubicBezTo>
                    <a:pt x="79" y="40"/>
                    <a:pt x="79" y="41"/>
                    <a:pt x="78" y="41"/>
                  </a:cubicBezTo>
                  <a:cubicBezTo>
                    <a:pt x="78" y="42"/>
                    <a:pt x="77" y="42"/>
                    <a:pt x="77" y="43"/>
                  </a:cubicBezTo>
                  <a:cubicBezTo>
                    <a:pt x="76" y="44"/>
                    <a:pt x="76" y="44"/>
                    <a:pt x="75" y="45"/>
                  </a:cubicBezTo>
                  <a:cubicBezTo>
                    <a:pt x="74" y="46"/>
                    <a:pt x="74" y="47"/>
                    <a:pt x="73" y="47"/>
                  </a:cubicBezTo>
                  <a:cubicBezTo>
                    <a:pt x="72" y="49"/>
                    <a:pt x="72" y="50"/>
                    <a:pt x="72" y="51"/>
                  </a:cubicBezTo>
                  <a:cubicBezTo>
                    <a:pt x="72" y="51"/>
                    <a:pt x="72" y="51"/>
                    <a:pt x="72" y="51"/>
                  </a:cubicBezTo>
                  <a:cubicBezTo>
                    <a:pt x="72" y="52"/>
                    <a:pt x="70" y="54"/>
                    <a:pt x="75" y="58"/>
                  </a:cubicBezTo>
                  <a:cubicBezTo>
                    <a:pt x="75" y="58"/>
                    <a:pt x="75" y="58"/>
                    <a:pt x="75" y="58"/>
                  </a:cubicBezTo>
                  <a:cubicBezTo>
                    <a:pt x="75" y="58"/>
                    <a:pt x="75" y="58"/>
                    <a:pt x="75" y="58"/>
                  </a:cubicBezTo>
                  <a:cubicBezTo>
                    <a:pt x="76" y="58"/>
                    <a:pt x="76" y="58"/>
                    <a:pt x="76" y="58"/>
                  </a:cubicBezTo>
                  <a:cubicBezTo>
                    <a:pt x="76" y="58"/>
                    <a:pt x="76" y="58"/>
                    <a:pt x="76" y="58"/>
                  </a:cubicBezTo>
                  <a:cubicBezTo>
                    <a:pt x="76" y="58"/>
                    <a:pt x="76" y="58"/>
                    <a:pt x="76" y="58"/>
                  </a:cubicBezTo>
                  <a:cubicBezTo>
                    <a:pt x="76" y="58"/>
                    <a:pt x="76" y="58"/>
                    <a:pt x="76" y="58"/>
                  </a:cubicBezTo>
                  <a:cubicBezTo>
                    <a:pt x="77" y="58"/>
                    <a:pt x="77" y="59"/>
                    <a:pt x="78" y="60"/>
                  </a:cubicBezTo>
                  <a:cubicBezTo>
                    <a:pt x="78" y="59"/>
                    <a:pt x="79" y="58"/>
                    <a:pt x="80" y="57"/>
                  </a:cubicBezTo>
                  <a:cubicBezTo>
                    <a:pt x="81" y="55"/>
                    <a:pt x="82" y="54"/>
                    <a:pt x="84" y="53"/>
                  </a:cubicBezTo>
                  <a:cubicBezTo>
                    <a:pt x="85" y="52"/>
                    <a:pt x="87" y="51"/>
                    <a:pt x="89" y="51"/>
                  </a:cubicBezTo>
                  <a:cubicBezTo>
                    <a:pt x="91" y="51"/>
                    <a:pt x="92" y="52"/>
                    <a:pt x="93" y="53"/>
                  </a:cubicBezTo>
                  <a:cubicBezTo>
                    <a:pt x="95" y="55"/>
                    <a:pt x="95" y="59"/>
                    <a:pt x="95" y="61"/>
                  </a:cubicBezTo>
                  <a:cubicBezTo>
                    <a:pt x="95" y="61"/>
                    <a:pt x="95" y="61"/>
                    <a:pt x="95" y="61"/>
                  </a:cubicBezTo>
                  <a:cubicBezTo>
                    <a:pt x="95" y="61"/>
                    <a:pt x="95" y="61"/>
                    <a:pt x="95" y="61"/>
                  </a:cubicBezTo>
                  <a:cubicBezTo>
                    <a:pt x="94" y="61"/>
                    <a:pt x="93" y="60"/>
                    <a:pt x="93" y="60"/>
                  </a:cubicBezTo>
                  <a:cubicBezTo>
                    <a:pt x="92" y="59"/>
                    <a:pt x="87" y="57"/>
                    <a:pt x="82" y="60"/>
                  </a:cubicBezTo>
                  <a:cubicBezTo>
                    <a:pt x="81" y="60"/>
                    <a:pt x="81" y="60"/>
                    <a:pt x="81" y="60"/>
                  </a:cubicBezTo>
                  <a:cubicBezTo>
                    <a:pt x="79" y="61"/>
                    <a:pt x="76" y="62"/>
                    <a:pt x="71" y="64"/>
                  </a:cubicBezTo>
                  <a:cubicBezTo>
                    <a:pt x="69" y="64"/>
                    <a:pt x="67" y="64"/>
                    <a:pt x="66" y="64"/>
                  </a:cubicBezTo>
                  <a:cubicBezTo>
                    <a:pt x="66" y="63"/>
                    <a:pt x="65" y="63"/>
                    <a:pt x="65" y="62"/>
                  </a:cubicBezTo>
                  <a:cubicBezTo>
                    <a:pt x="65" y="60"/>
                    <a:pt x="65" y="59"/>
                    <a:pt x="65" y="58"/>
                  </a:cubicBezTo>
                  <a:cubicBezTo>
                    <a:pt x="64" y="58"/>
                    <a:pt x="62" y="59"/>
                    <a:pt x="61" y="62"/>
                  </a:cubicBezTo>
                  <a:cubicBezTo>
                    <a:pt x="61" y="63"/>
                    <a:pt x="61" y="65"/>
                    <a:pt x="62" y="66"/>
                  </a:cubicBezTo>
                  <a:cubicBezTo>
                    <a:pt x="62" y="67"/>
                    <a:pt x="63" y="68"/>
                    <a:pt x="65" y="69"/>
                  </a:cubicBezTo>
                  <a:cubicBezTo>
                    <a:pt x="67" y="69"/>
                    <a:pt x="70" y="68"/>
                    <a:pt x="75" y="65"/>
                  </a:cubicBezTo>
                  <a:cubicBezTo>
                    <a:pt x="78" y="64"/>
                    <a:pt x="79" y="63"/>
                    <a:pt x="81" y="63"/>
                  </a:cubicBezTo>
                  <a:cubicBezTo>
                    <a:pt x="84" y="61"/>
                    <a:pt x="86" y="61"/>
                    <a:pt x="89" y="63"/>
                  </a:cubicBezTo>
                  <a:cubicBezTo>
                    <a:pt x="92" y="64"/>
                    <a:pt x="93" y="65"/>
                    <a:pt x="93" y="65"/>
                  </a:cubicBezTo>
                  <a:cubicBezTo>
                    <a:pt x="93" y="65"/>
                    <a:pt x="93" y="65"/>
                    <a:pt x="93" y="66"/>
                  </a:cubicBezTo>
                  <a:cubicBezTo>
                    <a:pt x="93" y="66"/>
                    <a:pt x="92" y="68"/>
                    <a:pt x="88" y="69"/>
                  </a:cubicBezTo>
                  <a:cubicBezTo>
                    <a:pt x="85" y="69"/>
                    <a:pt x="83" y="67"/>
                    <a:pt x="81" y="66"/>
                  </a:cubicBezTo>
                  <a:cubicBezTo>
                    <a:pt x="81" y="66"/>
                    <a:pt x="81" y="67"/>
                    <a:pt x="81" y="68"/>
                  </a:cubicBezTo>
                  <a:cubicBezTo>
                    <a:pt x="80" y="69"/>
                    <a:pt x="80" y="69"/>
                    <a:pt x="80" y="70"/>
                  </a:cubicBezTo>
                  <a:cubicBezTo>
                    <a:pt x="80" y="70"/>
                    <a:pt x="81" y="71"/>
                    <a:pt x="80" y="72"/>
                  </a:cubicBezTo>
                  <a:cubicBezTo>
                    <a:pt x="80" y="73"/>
                    <a:pt x="78" y="74"/>
                    <a:pt x="77" y="75"/>
                  </a:cubicBezTo>
                  <a:cubicBezTo>
                    <a:pt x="76" y="75"/>
                    <a:pt x="76" y="75"/>
                    <a:pt x="76" y="75"/>
                  </a:cubicBezTo>
                  <a:cubicBezTo>
                    <a:pt x="75" y="76"/>
                    <a:pt x="72" y="77"/>
                    <a:pt x="70" y="78"/>
                  </a:cubicBezTo>
                  <a:cubicBezTo>
                    <a:pt x="71" y="79"/>
                    <a:pt x="72" y="82"/>
                    <a:pt x="73" y="83"/>
                  </a:cubicBezTo>
                  <a:cubicBezTo>
                    <a:pt x="73" y="83"/>
                    <a:pt x="73" y="83"/>
                    <a:pt x="73" y="84"/>
                  </a:cubicBezTo>
                  <a:cubicBezTo>
                    <a:pt x="74" y="86"/>
                    <a:pt x="76" y="89"/>
                    <a:pt x="77" y="90"/>
                  </a:cubicBezTo>
                  <a:cubicBezTo>
                    <a:pt x="78" y="90"/>
                    <a:pt x="81" y="89"/>
                    <a:pt x="83" y="88"/>
                  </a:cubicBezTo>
                  <a:cubicBezTo>
                    <a:pt x="86" y="86"/>
                    <a:pt x="88" y="85"/>
                    <a:pt x="88" y="83"/>
                  </a:cubicBezTo>
                  <a:cubicBezTo>
                    <a:pt x="88" y="83"/>
                    <a:pt x="88" y="83"/>
                    <a:pt x="89" y="83"/>
                  </a:cubicBezTo>
                  <a:cubicBezTo>
                    <a:pt x="89" y="83"/>
                    <a:pt x="89" y="83"/>
                    <a:pt x="89" y="84"/>
                  </a:cubicBezTo>
                  <a:cubicBezTo>
                    <a:pt x="85" y="92"/>
                    <a:pt x="82" y="95"/>
                    <a:pt x="80" y="96"/>
                  </a:cubicBezTo>
                  <a:cubicBezTo>
                    <a:pt x="79" y="96"/>
                    <a:pt x="78" y="97"/>
                    <a:pt x="77" y="98"/>
                  </a:cubicBezTo>
                  <a:cubicBezTo>
                    <a:pt x="68" y="104"/>
                    <a:pt x="52" y="115"/>
                    <a:pt x="36" y="117"/>
                  </a:cubicBezTo>
                  <a:cubicBezTo>
                    <a:pt x="31" y="117"/>
                    <a:pt x="23" y="110"/>
                    <a:pt x="21" y="107"/>
                  </a:cubicBezTo>
                  <a:cubicBezTo>
                    <a:pt x="21" y="107"/>
                    <a:pt x="20" y="106"/>
                    <a:pt x="20" y="106"/>
                  </a:cubicBezTo>
                  <a:cubicBezTo>
                    <a:pt x="18" y="106"/>
                    <a:pt x="17" y="108"/>
                    <a:pt x="17" y="108"/>
                  </a:cubicBezTo>
                  <a:cubicBezTo>
                    <a:pt x="17" y="108"/>
                    <a:pt x="16" y="108"/>
                    <a:pt x="16" y="108"/>
                  </a:cubicBezTo>
                  <a:cubicBezTo>
                    <a:pt x="16" y="108"/>
                    <a:pt x="10" y="107"/>
                    <a:pt x="7" y="111"/>
                  </a:cubicBezTo>
                  <a:cubicBezTo>
                    <a:pt x="7" y="111"/>
                    <a:pt x="8" y="111"/>
                    <a:pt x="8" y="111"/>
                  </a:cubicBezTo>
                  <a:cubicBezTo>
                    <a:pt x="10" y="111"/>
                    <a:pt x="11" y="111"/>
                    <a:pt x="13" y="111"/>
                  </a:cubicBezTo>
                  <a:cubicBezTo>
                    <a:pt x="13" y="111"/>
                    <a:pt x="14" y="111"/>
                    <a:pt x="14" y="112"/>
                  </a:cubicBezTo>
                  <a:cubicBezTo>
                    <a:pt x="14" y="112"/>
                    <a:pt x="14" y="112"/>
                    <a:pt x="13" y="113"/>
                  </a:cubicBezTo>
                  <a:cubicBezTo>
                    <a:pt x="13" y="113"/>
                    <a:pt x="12" y="114"/>
                    <a:pt x="12" y="114"/>
                  </a:cubicBezTo>
                  <a:cubicBezTo>
                    <a:pt x="12" y="116"/>
                    <a:pt x="18" y="118"/>
                    <a:pt x="21" y="119"/>
                  </a:cubicBezTo>
                  <a:cubicBezTo>
                    <a:pt x="22" y="119"/>
                    <a:pt x="22" y="119"/>
                    <a:pt x="23" y="119"/>
                  </a:cubicBezTo>
                  <a:cubicBezTo>
                    <a:pt x="23" y="119"/>
                    <a:pt x="24" y="120"/>
                    <a:pt x="23" y="120"/>
                  </a:cubicBezTo>
                  <a:cubicBezTo>
                    <a:pt x="23" y="121"/>
                    <a:pt x="23" y="121"/>
                    <a:pt x="23" y="121"/>
                  </a:cubicBezTo>
                  <a:cubicBezTo>
                    <a:pt x="19" y="121"/>
                    <a:pt x="16" y="119"/>
                    <a:pt x="14" y="118"/>
                  </a:cubicBezTo>
                  <a:cubicBezTo>
                    <a:pt x="13" y="118"/>
                    <a:pt x="12" y="118"/>
                    <a:pt x="12" y="117"/>
                  </a:cubicBezTo>
                  <a:cubicBezTo>
                    <a:pt x="9" y="117"/>
                    <a:pt x="8" y="117"/>
                    <a:pt x="7" y="117"/>
                  </a:cubicBezTo>
                  <a:cubicBezTo>
                    <a:pt x="6" y="118"/>
                    <a:pt x="6" y="118"/>
                    <a:pt x="6" y="119"/>
                  </a:cubicBezTo>
                  <a:cubicBezTo>
                    <a:pt x="6" y="119"/>
                    <a:pt x="5" y="120"/>
                    <a:pt x="5" y="120"/>
                  </a:cubicBezTo>
                  <a:cubicBezTo>
                    <a:pt x="3" y="121"/>
                    <a:pt x="0" y="122"/>
                    <a:pt x="0" y="128"/>
                  </a:cubicBezTo>
                  <a:cubicBezTo>
                    <a:pt x="0" y="128"/>
                    <a:pt x="1" y="127"/>
                    <a:pt x="1" y="127"/>
                  </a:cubicBezTo>
                  <a:cubicBezTo>
                    <a:pt x="3" y="125"/>
                    <a:pt x="4" y="123"/>
                    <a:pt x="5" y="124"/>
                  </a:cubicBezTo>
                  <a:cubicBezTo>
                    <a:pt x="5" y="124"/>
                    <a:pt x="6" y="124"/>
                    <a:pt x="6" y="124"/>
                  </a:cubicBezTo>
                  <a:cubicBezTo>
                    <a:pt x="6" y="129"/>
                    <a:pt x="12" y="128"/>
                    <a:pt x="16" y="127"/>
                  </a:cubicBezTo>
                  <a:cubicBezTo>
                    <a:pt x="19" y="127"/>
                    <a:pt x="21" y="127"/>
                    <a:pt x="22" y="127"/>
                  </a:cubicBezTo>
                  <a:cubicBezTo>
                    <a:pt x="22" y="128"/>
                    <a:pt x="22" y="128"/>
                    <a:pt x="22" y="128"/>
                  </a:cubicBezTo>
                  <a:cubicBezTo>
                    <a:pt x="22" y="128"/>
                    <a:pt x="21" y="129"/>
                    <a:pt x="19" y="129"/>
                  </a:cubicBezTo>
                  <a:cubicBezTo>
                    <a:pt x="16" y="129"/>
                    <a:pt x="12" y="130"/>
                    <a:pt x="11" y="132"/>
                  </a:cubicBezTo>
                  <a:cubicBezTo>
                    <a:pt x="11" y="132"/>
                    <a:pt x="11" y="133"/>
                    <a:pt x="11" y="133"/>
                  </a:cubicBezTo>
                  <a:cubicBezTo>
                    <a:pt x="11" y="133"/>
                    <a:pt x="11" y="134"/>
                    <a:pt x="11" y="134"/>
                  </a:cubicBezTo>
                  <a:cubicBezTo>
                    <a:pt x="9" y="136"/>
                    <a:pt x="6" y="139"/>
                    <a:pt x="10" y="143"/>
                  </a:cubicBezTo>
                  <a:cubicBezTo>
                    <a:pt x="10" y="142"/>
                    <a:pt x="11" y="140"/>
                    <a:pt x="12" y="138"/>
                  </a:cubicBezTo>
                  <a:cubicBezTo>
                    <a:pt x="13" y="138"/>
                    <a:pt x="14" y="137"/>
                    <a:pt x="14" y="138"/>
                  </a:cubicBezTo>
                  <a:cubicBezTo>
                    <a:pt x="15" y="138"/>
                    <a:pt x="16" y="138"/>
                    <a:pt x="17" y="138"/>
                  </a:cubicBezTo>
                  <a:cubicBezTo>
                    <a:pt x="19" y="139"/>
                    <a:pt x="20" y="140"/>
                    <a:pt x="23" y="138"/>
                  </a:cubicBezTo>
                  <a:cubicBezTo>
                    <a:pt x="23" y="138"/>
                    <a:pt x="23" y="137"/>
                    <a:pt x="23" y="137"/>
                  </a:cubicBezTo>
                  <a:cubicBezTo>
                    <a:pt x="24" y="136"/>
                    <a:pt x="26" y="135"/>
                    <a:pt x="30" y="134"/>
                  </a:cubicBezTo>
                  <a:cubicBezTo>
                    <a:pt x="30" y="134"/>
                    <a:pt x="30" y="134"/>
                    <a:pt x="30" y="134"/>
                  </a:cubicBezTo>
                  <a:cubicBezTo>
                    <a:pt x="30" y="134"/>
                    <a:pt x="30" y="134"/>
                    <a:pt x="31" y="135"/>
                  </a:cubicBezTo>
                  <a:cubicBezTo>
                    <a:pt x="31" y="135"/>
                    <a:pt x="31" y="136"/>
                    <a:pt x="31" y="137"/>
                  </a:cubicBezTo>
                  <a:cubicBezTo>
                    <a:pt x="31" y="137"/>
                    <a:pt x="32" y="137"/>
                    <a:pt x="32" y="137"/>
                  </a:cubicBezTo>
                  <a:cubicBezTo>
                    <a:pt x="33" y="138"/>
                    <a:pt x="33" y="138"/>
                    <a:pt x="33" y="138"/>
                  </a:cubicBezTo>
                  <a:cubicBezTo>
                    <a:pt x="33" y="140"/>
                    <a:pt x="31" y="142"/>
                    <a:pt x="31" y="143"/>
                  </a:cubicBezTo>
                  <a:cubicBezTo>
                    <a:pt x="31" y="143"/>
                    <a:pt x="31" y="143"/>
                    <a:pt x="31" y="143"/>
                  </a:cubicBezTo>
                  <a:cubicBezTo>
                    <a:pt x="31" y="143"/>
                    <a:pt x="32" y="143"/>
                    <a:pt x="32" y="143"/>
                  </a:cubicBezTo>
                  <a:cubicBezTo>
                    <a:pt x="34" y="142"/>
                    <a:pt x="35" y="141"/>
                    <a:pt x="37" y="139"/>
                  </a:cubicBezTo>
                  <a:cubicBezTo>
                    <a:pt x="37" y="138"/>
                    <a:pt x="38" y="138"/>
                    <a:pt x="38" y="138"/>
                  </a:cubicBezTo>
                  <a:cubicBezTo>
                    <a:pt x="39" y="138"/>
                    <a:pt x="39" y="138"/>
                    <a:pt x="39" y="138"/>
                  </a:cubicBezTo>
                  <a:cubicBezTo>
                    <a:pt x="42" y="138"/>
                    <a:pt x="41" y="137"/>
                    <a:pt x="41" y="135"/>
                  </a:cubicBezTo>
                  <a:cubicBezTo>
                    <a:pt x="41" y="134"/>
                    <a:pt x="41" y="133"/>
                    <a:pt x="42" y="132"/>
                  </a:cubicBezTo>
                  <a:cubicBezTo>
                    <a:pt x="45" y="129"/>
                    <a:pt x="49" y="127"/>
                    <a:pt x="52" y="126"/>
                  </a:cubicBezTo>
                  <a:cubicBezTo>
                    <a:pt x="52" y="126"/>
                    <a:pt x="52" y="126"/>
                    <a:pt x="52" y="126"/>
                  </a:cubicBezTo>
                  <a:cubicBezTo>
                    <a:pt x="52" y="126"/>
                    <a:pt x="52" y="126"/>
                    <a:pt x="52" y="126"/>
                  </a:cubicBezTo>
                  <a:cubicBezTo>
                    <a:pt x="52" y="126"/>
                    <a:pt x="51" y="130"/>
                    <a:pt x="53" y="133"/>
                  </a:cubicBezTo>
                  <a:cubicBezTo>
                    <a:pt x="65" y="130"/>
                    <a:pt x="65" y="130"/>
                    <a:pt x="65" y="130"/>
                  </a:cubicBezTo>
                  <a:cubicBezTo>
                    <a:pt x="64" y="126"/>
                    <a:pt x="67" y="122"/>
                    <a:pt x="69" y="119"/>
                  </a:cubicBezTo>
                  <a:cubicBezTo>
                    <a:pt x="69" y="119"/>
                    <a:pt x="69" y="119"/>
                    <a:pt x="69" y="119"/>
                  </a:cubicBezTo>
                  <a:cubicBezTo>
                    <a:pt x="69" y="119"/>
                    <a:pt x="69" y="119"/>
                    <a:pt x="69" y="121"/>
                  </a:cubicBezTo>
                  <a:cubicBezTo>
                    <a:pt x="69" y="123"/>
                    <a:pt x="68" y="128"/>
                    <a:pt x="69" y="129"/>
                  </a:cubicBezTo>
                  <a:cubicBezTo>
                    <a:pt x="82" y="126"/>
                    <a:pt x="82" y="126"/>
                    <a:pt x="82" y="126"/>
                  </a:cubicBezTo>
                  <a:cubicBezTo>
                    <a:pt x="81" y="124"/>
                    <a:pt x="82" y="120"/>
                    <a:pt x="83" y="118"/>
                  </a:cubicBezTo>
                  <a:cubicBezTo>
                    <a:pt x="83" y="118"/>
                    <a:pt x="83" y="118"/>
                    <a:pt x="83" y="118"/>
                  </a:cubicBezTo>
                  <a:cubicBezTo>
                    <a:pt x="83" y="118"/>
                    <a:pt x="83" y="118"/>
                    <a:pt x="83" y="118"/>
                  </a:cubicBezTo>
                  <a:cubicBezTo>
                    <a:pt x="85" y="126"/>
                    <a:pt x="88" y="130"/>
                    <a:pt x="93" y="133"/>
                  </a:cubicBezTo>
                  <a:cubicBezTo>
                    <a:pt x="101" y="136"/>
                    <a:pt x="107" y="138"/>
                    <a:pt x="116" y="140"/>
                  </a:cubicBezTo>
                  <a:cubicBezTo>
                    <a:pt x="119" y="141"/>
                    <a:pt x="122" y="142"/>
                    <a:pt x="126" y="143"/>
                  </a:cubicBezTo>
                  <a:cubicBezTo>
                    <a:pt x="130" y="144"/>
                    <a:pt x="134" y="146"/>
                    <a:pt x="136" y="147"/>
                  </a:cubicBezTo>
                  <a:cubicBezTo>
                    <a:pt x="136" y="147"/>
                    <a:pt x="137" y="147"/>
                    <a:pt x="137" y="148"/>
                  </a:cubicBezTo>
                  <a:cubicBezTo>
                    <a:pt x="137" y="149"/>
                    <a:pt x="135" y="151"/>
                    <a:pt x="135" y="151"/>
                  </a:cubicBezTo>
                  <a:cubicBezTo>
                    <a:pt x="135" y="151"/>
                    <a:pt x="135" y="152"/>
                    <a:pt x="136" y="152"/>
                  </a:cubicBezTo>
                  <a:cubicBezTo>
                    <a:pt x="137" y="152"/>
                    <a:pt x="139" y="153"/>
                    <a:pt x="142" y="155"/>
                  </a:cubicBezTo>
                  <a:cubicBezTo>
                    <a:pt x="146" y="158"/>
                    <a:pt x="148" y="165"/>
                    <a:pt x="149" y="172"/>
                  </a:cubicBezTo>
                  <a:cubicBezTo>
                    <a:pt x="151" y="177"/>
                    <a:pt x="152" y="184"/>
                    <a:pt x="150" y="186"/>
                  </a:cubicBezTo>
                  <a:cubicBezTo>
                    <a:pt x="149" y="187"/>
                    <a:pt x="148" y="188"/>
                    <a:pt x="142" y="189"/>
                  </a:cubicBezTo>
                  <a:cubicBezTo>
                    <a:pt x="143" y="194"/>
                    <a:pt x="143" y="194"/>
                    <a:pt x="143" y="194"/>
                  </a:cubicBezTo>
                  <a:cubicBezTo>
                    <a:pt x="147" y="194"/>
                    <a:pt x="150" y="193"/>
                    <a:pt x="150" y="193"/>
                  </a:cubicBezTo>
                  <a:cubicBezTo>
                    <a:pt x="150" y="193"/>
                    <a:pt x="150" y="193"/>
                    <a:pt x="151" y="193"/>
                  </a:cubicBezTo>
                  <a:cubicBezTo>
                    <a:pt x="151" y="193"/>
                    <a:pt x="151" y="193"/>
                    <a:pt x="150" y="193"/>
                  </a:cubicBezTo>
                  <a:cubicBezTo>
                    <a:pt x="150" y="193"/>
                    <a:pt x="150" y="193"/>
                    <a:pt x="150" y="194"/>
                  </a:cubicBezTo>
                  <a:cubicBezTo>
                    <a:pt x="148" y="196"/>
                    <a:pt x="148" y="197"/>
                    <a:pt x="148" y="199"/>
                  </a:cubicBezTo>
                  <a:cubicBezTo>
                    <a:pt x="153" y="202"/>
                    <a:pt x="153" y="202"/>
                    <a:pt x="153" y="202"/>
                  </a:cubicBezTo>
                  <a:cubicBezTo>
                    <a:pt x="154" y="198"/>
                    <a:pt x="155" y="194"/>
                    <a:pt x="157" y="193"/>
                  </a:cubicBezTo>
                  <a:cubicBezTo>
                    <a:pt x="160" y="192"/>
                    <a:pt x="171" y="198"/>
                    <a:pt x="175" y="208"/>
                  </a:cubicBezTo>
                  <a:cubicBezTo>
                    <a:pt x="176" y="213"/>
                    <a:pt x="177" y="221"/>
                    <a:pt x="174" y="226"/>
                  </a:cubicBezTo>
                  <a:cubicBezTo>
                    <a:pt x="173" y="228"/>
                    <a:pt x="171" y="229"/>
                    <a:pt x="170" y="229"/>
                  </a:cubicBezTo>
                  <a:cubicBezTo>
                    <a:pt x="168" y="229"/>
                    <a:pt x="166" y="228"/>
                    <a:pt x="164" y="227"/>
                  </a:cubicBezTo>
                  <a:cubicBezTo>
                    <a:pt x="161" y="226"/>
                    <a:pt x="158" y="224"/>
                    <a:pt x="157" y="226"/>
                  </a:cubicBezTo>
                  <a:cubicBezTo>
                    <a:pt x="157" y="227"/>
                    <a:pt x="155" y="228"/>
                    <a:pt x="154" y="228"/>
                  </a:cubicBezTo>
                  <a:cubicBezTo>
                    <a:pt x="151" y="230"/>
                    <a:pt x="148" y="232"/>
                    <a:pt x="150" y="237"/>
                  </a:cubicBezTo>
                  <a:cubicBezTo>
                    <a:pt x="152" y="234"/>
                    <a:pt x="154" y="233"/>
                    <a:pt x="155" y="234"/>
                  </a:cubicBezTo>
                  <a:cubicBezTo>
                    <a:pt x="156" y="234"/>
                    <a:pt x="156" y="234"/>
                    <a:pt x="156" y="235"/>
                  </a:cubicBezTo>
                  <a:cubicBezTo>
                    <a:pt x="156" y="235"/>
                    <a:pt x="157" y="236"/>
                    <a:pt x="157" y="236"/>
                  </a:cubicBezTo>
                  <a:cubicBezTo>
                    <a:pt x="157" y="237"/>
                    <a:pt x="160" y="237"/>
                    <a:pt x="162" y="236"/>
                  </a:cubicBezTo>
                  <a:cubicBezTo>
                    <a:pt x="164" y="236"/>
                    <a:pt x="167" y="236"/>
                    <a:pt x="167" y="237"/>
                  </a:cubicBezTo>
                  <a:cubicBezTo>
                    <a:pt x="167" y="237"/>
                    <a:pt x="167" y="237"/>
                    <a:pt x="167" y="237"/>
                  </a:cubicBezTo>
                  <a:cubicBezTo>
                    <a:pt x="167" y="238"/>
                    <a:pt x="166" y="238"/>
                    <a:pt x="165" y="238"/>
                  </a:cubicBezTo>
                  <a:cubicBezTo>
                    <a:pt x="165" y="238"/>
                    <a:pt x="165" y="238"/>
                    <a:pt x="165" y="238"/>
                  </a:cubicBezTo>
                  <a:cubicBezTo>
                    <a:pt x="164" y="238"/>
                    <a:pt x="164" y="238"/>
                    <a:pt x="163" y="238"/>
                  </a:cubicBezTo>
                  <a:cubicBezTo>
                    <a:pt x="159" y="239"/>
                    <a:pt x="155" y="239"/>
                    <a:pt x="155" y="241"/>
                  </a:cubicBezTo>
                  <a:cubicBezTo>
                    <a:pt x="155" y="241"/>
                    <a:pt x="155" y="241"/>
                    <a:pt x="155" y="242"/>
                  </a:cubicBezTo>
                  <a:cubicBezTo>
                    <a:pt x="155" y="242"/>
                    <a:pt x="155" y="242"/>
                    <a:pt x="155" y="243"/>
                  </a:cubicBezTo>
                  <a:cubicBezTo>
                    <a:pt x="154" y="244"/>
                    <a:pt x="154" y="245"/>
                    <a:pt x="153" y="245"/>
                  </a:cubicBezTo>
                  <a:cubicBezTo>
                    <a:pt x="151" y="246"/>
                    <a:pt x="150" y="247"/>
                    <a:pt x="150" y="251"/>
                  </a:cubicBezTo>
                  <a:cubicBezTo>
                    <a:pt x="150" y="254"/>
                    <a:pt x="153" y="256"/>
                    <a:pt x="153" y="256"/>
                  </a:cubicBezTo>
                  <a:cubicBezTo>
                    <a:pt x="153" y="256"/>
                    <a:pt x="153" y="255"/>
                    <a:pt x="153" y="255"/>
                  </a:cubicBezTo>
                  <a:cubicBezTo>
                    <a:pt x="153" y="253"/>
                    <a:pt x="154" y="250"/>
                    <a:pt x="156" y="249"/>
                  </a:cubicBezTo>
                  <a:cubicBezTo>
                    <a:pt x="156" y="249"/>
                    <a:pt x="157" y="250"/>
                    <a:pt x="157" y="250"/>
                  </a:cubicBezTo>
                  <a:cubicBezTo>
                    <a:pt x="158" y="251"/>
                    <a:pt x="158" y="252"/>
                    <a:pt x="159" y="252"/>
                  </a:cubicBezTo>
                  <a:cubicBezTo>
                    <a:pt x="161" y="251"/>
                    <a:pt x="163" y="249"/>
                    <a:pt x="165" y="247"/>
                  </a:cubicBezTo>
                  <a:cubicBezTo>
                    <a:pt x="168" y="245"/>
                    <a:pt x="170" y="243"/>
                    <a:pt x="172" y="243"/>
                  </a:cubicBezTo>
                  <a:cubicBezTo>
                    <a:pt x="172" y="243"/>
                    <a:pt x="172" y="243"/>
                    <a:pt x="172" y="243"/>
                  </a:cubicBezTo>
                  <a:cubicBezTo>
                    <a:pt x="172" y="243"/>
                    <a:pt x="172" y="243"/>
                    <a:pt x="172" y="243"/>
                  </a:cubicBezTo>
                  <a:cubicBezTo>
                    <a:pt x="172" y="243"/>
                    <a:pt x="172" y="243"/>
                    <a:pt x="172" y="243"/>
                  </a:cubicBezTo>
                  <a:cubicBezTo>
                    <a:pt x="172" y="243"/>
                    <a:pt x="172" y="244"/>
                    <a:pt x="170" y="245"/>
                  </a:cubicBezTo>
                  <a:cubicBezTo>
                    <a:pt x="169" y="247"/>
                    <a:pt x="166" y="249"/>
                    <a:pt x="166" y="251"/>
                  </a:cubicBezTo>
                  <a:cubicBezTo>
                    <a:pt x="165" y="252"/>
                    <a:pt x="166" y="253"/>
                    <a:pt x="167" y="254"/>
                  </a:cubicBezTo>
                  <a:cubicBezTo>
                    <a:pt x="168" y="255"/>
                    <a:pt x="168" y="255"/>
                    <a:pt x="168" y="256"/>
                  </a:cubicBezTo>
                  <a:cubicBezTo>
                    <a:pt x="168" y="258"/>
                    <a:pt x="170" y="260"/>
                    <a:pt x="172" y="261"/>
                  </a:cubicBezTo>
                  <a:cubicBezTo>
                    <a:pt x="175" y="262"/>
                    <a:pt x="178" y="262"/>
                    <a:pt x="178" y="262"/>
                  </a:cubicBezTo>
                  <a:cubicBezTo>
                    <a:pt x="178" y="262"/>
                    <a:pt x="177" y="261"/>
                    <a:pt x="176" y="261"/>
                  </a:cubicBezTo>
                  <a:cubicBezTo>
                    <a:pt x="175" y="259"/>
                    <a:pt x="173" y="256"/>
                    <a:pt x="174" y="255"/>
                  </a:cubicBezTo>
                  <a:cubicBezTo>
                    <a:pt x="174" y="254"/>
                    <a:pt x="175" y="255"/>
                    <a:pt x="176" y="255"/>
                  </a:cubicBezTo>
                  <a:cubicBezTo>
                    <a:pt x="176" y="255"/>
                    <a:pt x="177" y="255"/>
                    <a:pt x="178" y="255"/>
                  </a:cubicBezTo>
                  <a:cubicBezTo>
                    <a:pt x="178" y="255"/>
                    <a:pt x="178" y="254"/>
                    <a:pt x="178" y="253"/>
                  </a:cubicBezTo>
                  <a:cubicBezTo>
                    <a:pt x="178" y="251"/>
                    <a:pt x="177" y="246"/>
                    <a:pt x="183" y="240"/>
                  </a:cubicBezTo>
                  <a:cubicBezTo>
                    <a:pt x="183" y="240"/>
                    <a:pt x="183" y="240"/>
                    <a:pt x="183" y="240"/>
                  </a:cubicBezTo>
                  <a:cubicBezTo>
                    <a:pt x="183" y="240"/>
                    <a:pt x="183" y="240"/>
                    <a:pt x="183" y="240"/>
                  </a:cubicBezTo>
                  <a:cubicBezTo>
                    <a:pt x="183" y="240"/>
                    <a:pt x="185" y="243"/>
                    <a:pt x="187" y="243"/>
                  </a:cubicBezTo>
                  <a:cubicBezTo>
                    <a:pt x="190" y="244"/>
                    <a:pt x="189" y="247"/>
                    <a:pt x="189" y="249"/>
                  </a:cubicBezTo>
                  <a:cubicBezTo>
                    <a:pt x="189" y="249"/>
                    <a:pt x="189" y="250"/>
                    <a:pt x="189" y="250"/>
                  </a:cubicBezTo>
                  <a:cubicBezTo>
                    <a:pt x="190" y="249"/>
                    <a:pt x="192" y="246"/>
                    <a:pt x="192" y="241"/>
                  </a:cubicBezTo>
                  <a:cubicBezTo>
                    <a:pt x="192" y="241"/>
                    <a:pt x="192" y="241"/>
                    <a:pt x="192" y="241"/>
                  </a:cubicBezTo>
                  <a:cubicBezTo>
                    <a:pt x="192" y="241"/>
                    <a:pt x="194" y="239"/>
                    <a:pt x="194" y="238"/>
                  </a:cubicBezTo>
                  <a:cubicBezTo>
                    <a:pt x="195" y="237"/>
                    <a:pt x="194" y="236"/>
                    <a:pt x="193" y="235"/>
                  </a:cubicBezTo>
                  <a:cubicBezTo>
                    <a:pt x="192" y="234"/>
                    <a:pt x="190" y="232"/>
                    <a:pt x="190" y="225"/>
                  </a:cubicBezTo>
                  <a:cubicBezTo>
                    <a:pt x="190" y="224"/>
                    <a:pt x="190" y="223"/>
                    <a:pt x="189" y="223"/>
                  </a:cubicBezTo>
                  <a:cubicBezTo>
                    <a:pt x="189" y="223"/>
                    <a:pt x="189" y="222"/>
                    <a:pt x="188" y="222"/>
                  </a:cubicBezTo>
                  <a:cubicBezTo>
                    <a:pt x="187" y="221"/>
                    <a:pt x="187" y="220"/>
                    <a:pt x="187" y="219"/>
                  </a:cubicBezTo>
                  <a:cubicBezTo>
                    <a:pt x="187" y="219"/>
                    <a:pt x="187" y="219"/>
                    <a:pt x="188" y="219"/>
                  </a:cubicBezTo>
                  <a:cubicBezTo>
                    <a:pt x="190" y="221"/>
                    <a:pt x="194" y="220"/>
                    <a:pt x="194" y="220"/>
                  </a:cubicBezTo>
                  <a:cubicBezTo>
                    <a:pt x="195" y="210"/>
                    <a:pt x="195" y="208"/>
                    <a:pt x="195" y="207"/>
                  </a:cubicBezTo>
                  <a:cubicBezTo>
                    <a:pt x="191" y="207"/>
                    <a:pt x="189" y="207"/>
                    <a:pt x="187" y="205"/>
                  </a:cubicBezTo>
                  <a:cubicBezTo>
                    <a:pt x="187" y="205"/>
                    <a:pt x="187" y="205"/>
                    <a:pt x="187" y="205"/>
                  </a:cubicBezTo>
                  <a:cubicBezTo>
                    <a:pt x="187" y="205"/>
                    <a:pt x="187" y="205"/>
                    <a:pt x="188" y="205"/>
                  </a:cubicBezTo>
                  <a:cubicBezTo>
                    <a:pt x="190" y="205"/>
                    <a:pt x="193" y="205"/>
                    <a:pt x="195" y="204"/>
                  </a:cubicBezTo>
                  <a:cubicBezTo>
                    <a:pt x="194" y="198"/>
                    <a:pt x="194" y="193"/>
                    <a:pt x="194" y="192"/>
                  </a:cubicBezTo>
                  <a:cubicBezTo>
                    <a:pt x="190" y="193"/>
                    <a:pt x="188" y="193"/>
                    <a:pt x="186" y="191"/>
                  </a:cubicBezTo>
                  <a:cubicBezTo>
                    <a:pt x="184" y="190"/>
                    <a:pt x="184" y="189"/>
                    <a:pt x="184" y="188"/>
                  </a:cubicBezTo>
                  <a:cubicBezTo>
                    <a:pt x="184" y="187"/>
                    <a:pt x="184" y="186"/>
                    <a:pt x="183" y="186"/>
                  </a:cubicBezTo>
                  <a:cubicBezTo>
                    <a:pt x="178" y="184"/>
                    <a:pt x="174" y="181"/>
                    <a:pt x="173" y="180"/>
                  </a:cubicBezTo>
                  <a:cubicBezTo>
                    <a:pt x="171" y="177"/>
                    <a:pt x="171" y="175"/>
                    <a:pt x="171" y="175"/>
                  </a:cubicBezTo>
                  <a:cubicBezTo>
                    <a:pt x="171" y="175"/>
                    <a:pt x="171" y="175"/>
                    <a:pt x="171" y="175"/>
                  </a:cubicBezTo>
                  <a:cubicBezTo>
                    <a:pt x="171" y="175"/>
                    <a:pt x="171" y="175"/>
                    <a:pt x="172" y="175"/>
                  </a:cubicBezTo>
                  <a:cubicBezTo>
                    <a:pt x="174" y="176"/>
                    <a:pt x="176" y="176"/>
                    <a:pt x="177" y="175"/>
                  </a:cubicBezTo>
                  <a:cubicBezTo>
                    <a:pt x="178" y="166"/>
                    <a:pt x="178" y="166"/>
                    <a:pt x="178" y="166"/>
                  </a:cubicBezTo>
                  <a:cubicBezTo>
                    <a:pt x="177" y="166"/>
                    <a:pt x="176" y="166"/>
                    <a:pt x="175" y="165"/>
                  </a:cubicBezTo>
                  <a:cubicBezTo>
                    <a:pt x="173" y="164"/>
                    <a:pt x="171" y="162"/>
                    <a:pt x="171" y="162"/>
                  </a:cubicBezTo>
                  <a:cubicBezTo>
                    <a:pt x="171" y="162"/>
                    <a:pt x="171" y="162"/>
                    <a:pt x="171" y="162"/>
                  </a:cubicBezTo>
                  <a:cubicBezTo>
                    <a:pt x="171" y="162"/>
                    <a:pt x="171" y="162"/>
                    <a:pt x="172" y="162"/>
                  </a:cubicBezTo>
                  <a:cubicBezTo>
                    <a:pt x="172" y="162"/>
                    <a:pt x="173" y="162"/>
                    <a:pt x="175" y="163"/>
                  </a:cubicBezTo>
                  <a:cubicBezTo>
                    <a:pt x="177" y="163"/>
                    <a:pt x="178" y="162"/>
                    <a:pt x="178" y="162"/>
                  </a:cubicBezTo>
                  <a:cubicBezTo>
                    <a:pt x="180" y="152"/>
                    <a:pt x="180" y="152"/>
                    <a:pt x="180" y="152"/>
                  </a:cubicBezTo>
                  <a:cubicBezTo>
                    <a:pt x="177" y="152"/>
                    <a:pt x="176" y="151"/>
                    <a:pt x="175" y="150"/>
                  </a:cubicBezTo>
                  <a:cubicBezTo>
                    <a:pt x="174" y="149"/>
                    <a:pt x="174" y="148"/>
                    <a:pt x="174" y="148"/>
                  </a:cubicBezTo>
                  <a:cubicBezTo>
                    <a:pt x="174" y="148"/>
                    <a:pt x="174" y="148"/>
                    <a:pt x="174" y="148"/>
                  </a:cubicBezTo>
                  <a:cubicBezTo>
                    <a:pt x="185" y="146"/>
                    <a:pt x="192" y="136"/>
                    <a:pt x="194" y="127"/>
                  </a:cubicBezTo>
                  <a:cubicBezTo>
                    <a:pt x="194" y="127"/>
                    <a:pt x="194" y="127"/>
                    <a:pt x="194" y="127"/>
                  </a:cubicBezTo>
                  <a:cubicBezTo>
                    <a:pt x="194" y="127"/>
                    <a:pt x="194" y="127"/>
                    <a:pt x="194" y="127"/>
                  </a:cubicBezTo>
                  <a:cubicBezTo>
                    <a:pt x="195" y="128"/>
                    <a:pt x="198" y="129"/>
                    <a:pt x="199" y="128"/>
                  </a:cubicBezTo>
                  <a:cubicBezTo>
                    <a:pt x="200" y="126"/>
                    <a:pt x="200" y="121"/>
                    <a:pt x="200" y="120"/>
                  </a:cubicBezTo>
                  <a:cubicBezTo>
                    <a:pt x="197" y="120"/>
                    <a:pt x="195" y="119"/>
                    <a:pt x="194"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grpSp>
      <p:sp>
        <p:nvSpPr>
          <p:cNvPr id="3" name="Sisällön paikkamerkki"/>
          <p:cNvSpPr>
            <a:spLocks noGrp="1"/>
          </p:cNvSpPr>
          <p:nvPr userDrawn="1">
            <p:ph idx="1"/>
          </p:nvPr>
        </p:nvSpPr>
        <p:spPr>
          <a:xfrm>
            <a:off x="577047" y="1881330"/>
            <a:ext cx="10319487" cy="379526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p:cNvSpPr>
            <a:spLocks noGrp="1"/>
          </p:cNvSpPr>
          <p:nvPr userDrawn="1">
            <p:ph type="title"/>
          </p:nvPr>
        </p:nvSpPr>
        <p:spPr>
          <a:xfrm>
            <a:off x="577047" y="313787"/>
            <a:ext cx="10319487" cy="1299027"/>
          </a:xfrm>
        </p:spPr>
        <p:txBody>
          <a:bodyPr/>
          <a:lstStyle>
            <a:lvl1pPr>
              <a:defRPr>
                <a:solidFill>
                  <a:schemeClr val="tx2"/>
                </a:solidFill>
              </a:defRPr>
            </a:lvl1pPr>
          </a:lstStyle>
          <a:p>
            <a:r>
              <a:rPr lang="fi-FI"/>
              <a:t>Muokkaa perustyyl. napsautt.</a:t>
            </a:r>
            <a:endParaRPr lang="fi-FI" dirty="0"/>
          </a:p>
        </p:txBody>
      </p:sp>
      <p:pic>
        <p:nvPicPr>
          <p:cNvPr id="12" name="Kuva 11" descr="Kulttuuripoliittinen selonteko -nimitunnus.">
            <a:extLst>
              <a:ext uri="{FF2B5EF4-FFF2-40B4-BE49-F238E27FC236}">
                <a16:creationId xmlns:a16="http://schemas.microsoft.com/office/drawing/2014/main" id="{09AD1A23-98DC-6C21-15A2-A3205560D0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01271" y="6292894"/>
            <a:ext cx="2777676" cy="409115"/>
          </a:xfrm>
          <a:prstGeom prst="rect">
            <a:avLst/>
          </a:prstGeom>
        </p:spPr>
      </p:pic>
    </p:spTree>
    <p:extLst>
      <p:ext uri="{BB962C8B-B14F-4D97-AF65-F5344CB8AC3E}">
        <p14:creationId xmlns:p14="http://schemas.microsoft.com/office/powerpoint/2010/main" val="4214735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Otsikko ja sisältö ">
    <p:spTree>
      <p:nvGrpSpPr>
        <p:cNvPr id="1" name=""/>
        <p:cNvGrpSpPr/>
        <p:nvPr/>
      </p:nvGrpSpPr>
      <p:grpSpPr>
        <a:xfrm>
          <a:off x="0" y="0"/>
          <a:ext cx="0" cy="0"/>
          <a:chOff x="0" y="0"/>
          <a:chExt cx="0" cy="0"/>
        </a:xfrm>
      </p:grpSpPr>
      <p:sp>
        <p:nvSpPr>
          <p:cNvPr id="10" name="Freeform 6">
            <a:extLst>
              <a:ext uri="{C183D7F6-B498-43B3-948B-1728B52AA6E4}">
                <adec:decorative xmlns:adec="http://schemas.microsoft.com/office/drawing/2017/decorative" val="1"/>
              </a:ext>
            </a:extLst>
          </p:cNvPr>
          <p:cNvSpPr>
            <a:spLocks/>
          </p:cNvSpPr>
          <p:nvPr userDrawn="1"/>
        </p:nvSpPr>
        <p:spPr bwMode="auto">
          <a:xfrm>
            <a:off x="10634133" y="1"/>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3200"/>
          </a:p>
        </p:txBody>
      </p:sp>
      <p:sp>
        <p:nvSpPr>
          <p:cNvPr id="13" name="Alatunnisteen paikkamerkki 4"/>
          <p:cNvSpPr>
            <a:spLocks noGrp="1"/>
          </p:cNvSpPr>
          <p:nvPr userDrawn="1">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17" name="Päivämäärän paikkamerkki 3"/>
          <p:cNvSpPr>
            <a:spLocks noGrp="1"/>
          </p:cNvSpPr>
          <p:nvPr userDrawn="1">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60541861-7627-4329-8CD8-4BA21DF6C009}" type="datetime1">
              <a:rPr lang="fi-FI" smtClean="0"/>
              <a:t>26.10.2025</a:t>
            </a:fld>
            <a:endParaRPr lang="fi-FI" dirty="0"/>
          </a:p>
        </p:txBody>
      </p:sp>
      <p:sp>
        <p:nvSpPr>
          <p:cNvPr id="11"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grpSp>
        <p:nvGrpSpPr>
          <p:cNvPr id="2" name="Group 4" descr="Valtioneuvoston leijonamerkki."/>
          <p:cNvGrpSpPr>
            <a:grpSpLocks noChangeAspect="1"/>
          </p:cNvGrpSpPr>
          <p:nvPr userDrawn="1"/>
        </p:nvGrpSpPr>
        <p:grpSpPr bwMode="auto">
          <a:xfrm>
            <a:off x="11472334" y="313267"/>
            <a:ext cx="408517" cy="558800"/>
            <a:chOff x="5420" y="148"/>
            <a:chExt cx="193" cy="264"/>
          </a:xfrm>
        </p:grpSpPr>
        <p:sp>
          <p:nvSpPr>
            <p:cNvPr id="4" name="AutoShape 3"/>
            <p:cNvSpPr>
              <a:spLocks noChangeAspect="1" noChangeArrowheads="1" noTextEdit="1"/>
            </p:cNvSpPr>
            <p:nvPr userDrawn="1"/>
          </p:nvSpPr>
          <p:spPr bwMode="auto">
            <a:xfrm>
              <a:off x="5420" y="148"/>
              <a:ext cx="19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 name="Freeform 5"/>
            <p:cNvSpPr>
              <a:spLocks noEditPoints="1"/>
            </p:cNvSpPr>
            <p:nvPr userDrawn="1"/>
          </p:nvSpPr>
          <p:spPr bwMode="auto">
            <a:xfrm>
              <a:off x="5419" y="148"/>
              <a:ext cx="195" cy="266"/>
            </a:xfrm>
            <a:custGeom>
              <a:avLst/>
              <a:gdLst>
                <a:gd name="T0" fmla="*/ 147 w 200"/>
                <a:gd name="T1" fmla="*/ 251 h 275"/>
                <a:gd name="T2" fmla="*/ 129 w 200"/>
                <a:gd name="T3" fmla="*/ 152 h 275"/>
                <a:gd name="T4" fmla="*/ 90 w 200"/>
                <a:gd name="T5" fmla="*/ 172 h 275"/>
                <a:gd name="T6" fmla="*/ 49 w 200"/>
                <a:gd name="T7" fmla="*/ 189 h 275"/>
                <a:gd name="T8" fmla="*/ 39 w 200"/>
                <a:gd name="T9" fmla="*/ 201 h 275"/>
                <a:gd name="T10" fmla="*/ 49 w 200"/>
                <a:gd name="T11" fmla="*/ 213 h 275"/>
                <a:gd name="T12" fmla="*/ 59 w 200"/>
                <a:gd name="T13" fmla="*/ 217 h 275"/>
                <a:gd name="T14" fmla="*/ 75 w 200"/>
                <a:gd name="T15" fmla="*/ 216 h 275"/>
                <a:gd name="T16" fmla="*/ 104 w 200"/>
                <a:gd name="T17" fmla="*/ 206 h 275"/>
                <a:gd name="T18" fmla="*/ 113 w 200"/>
                <a:gd name="T19" fmla="*/ 180 h 275"/>
                <a:gd name="T20" fmla="*/ 20 w 200"/>
                <a:gd name="T21" fmla="*/ 235 h 275"/>
                <a:gd name="T22" fmla="*/ 51 w 200"/>
                <a:gd name="T23" fmla="*/ 266 h 275"/>
                <a:gd name="T24" fmla="*/ 54 w 200"/>
                <a:gd name="T25" fmla="*/ 227 h 275"/>
                <a:gd name="T26" fmla="*/ 27 w 200"/>
                <a:gd name="T27" fmla="*/ 224 h 275"/>
                <a:gd name="T28" fmla="*/ 13 w 200"/>
                <a:gd name="T29" fmla="*/ 236 h 275"/>
                <a:gd name="T30" fmla="*/ 44 w 200"/>
                <a:gd name="T31" fmla="*/ 31 h 275"/>
                <a:gd name="T32" fmla="*/ 36 w 200"/>
                <a:gd name="T33" fmla="*/ 23 h 275"/>
                <a:gd name="T34" fmla="*/ 27 w 200"/>
                <a:gd name="T35" fmla="*/ 22 h 275"/>
                <a:gd name="T36" fmla="*/ 33 w 200"/>
                <a:gd name="T37" fmla="*/ 37 h 275"/>
                <a:gd name="T38" fmla="*/ 42 w 200"/>
                <a:gd name="T39" fmla="*/ 36 h 275"/>
                <a:gd name="T40" fmla="*/ 29 w 200"/>
                <a:gd name="T41" fmla="*/ 45 h 275"/>
                <a:gd name="T42" fmla="*/ 31 w 200"/>
                <a:gd name="T43" fmla="*/ 56 h 275"/>
                <a:gd name="T44" fmla="*/ 45 w 200"/>
                <a:gd name="T45" fmla="*/ 83 h 275"/>
                <a:gd name="T46" fmla="*/ 56 w 200"/>
                <a:gd name="T47" fmla="*/ 87 h 275"/>
                <a:gd name="T48" fmla="*/ 53 w 200"/>
                <a:gd name="T49" fmla="*/ 28 h 275"/>
                <a:gd name="T50" fmla="*/ 58 w 200"/>
                <a:gd name="T51" fmla="*/ 46 h 275"/>
                <a:gd name="T52" fmla="*/ 80 w 200"/>
                <a:gd name="T53" fmla="*/ 26 h 275"/>
                <a:gd name="T54" fmla="*/ 125 w 200"/>
                <a:gd name="T55" fmla="*/ 38 h 275"/>
                <a:gd name="T56" fmla="*/ 121 w 200"/>
                <a:gd name="T57" fmla="*/ 26 h 275"/>
                <a:gd name="T58" fmla="*/ 113 w 200"/>
                <a:gd name="T59" fmla="*/ 10 h 275"/>
                <a:gd name="T60" fmla="*/ 96 w 200"/>
                <a:gd name="T61" fmla="*/ 14 h 275"/>
                <a:gd name="T62" fmla="*/ 114 w 200"/>
                <a:gd name="T63" fmla="*/ 26 h 275"/>
                <a:gd name="T64" fmla="*/ 180 w 200"/>
                <a:gd name="T65" fmla="*/ 35 h 275"/>
                <a:gd name="T66" fmla="*/ 166 w 200"/>
                <a:gd name="T67" fmla="*/ 57 h 275"/>
                <a:gd name="T68" fmla="*/ 168 w 200"/>
                <a:gd name="T69" fmla="*/ 86 h 275"/>
                <a:gd name="T70" fmla="*/ 200 w 200"/>
                <a:gd name="T71" fmla="*/ 116 h 275"/>
                <a:gd name="T72" fmla="*/ 143 w 200"/>
                <a:gd name="T73" fmla="*/ 71 h 275"/>
                <a:gd name="T74" fmla="*/ 160 w 200"/>
                <a:gd name="T75" fmla="*/ 118 h 275"/>
                <a:gd name="T76" fmla="*/ 172 w 200"/>
                <a:gd name="T77" fmla="*/ 138 h 275"/>
                <a:gd name="T78" fmla="*/ 125 w 200"/>
                <a:gd name="T79" fmla="*/ 104 h 275"/>
                <a:gd name="T80" fmla="*/ 135 w 200"/>
                <a:gd name="T81" fmla="*/ 85 h 275"/>
                <a:gd name="T82" fmla="*/ 123 w 200"/>
                <a:gd name="T83" fmla="*/ 46 h 275"/>
                <a:gd name="T84" fmla="*/ 79 w 200"/>
                <a:gd name="T85" fmla="*/ 39 h 275"/>
                <a:gd name="T86" fmla="*/ 76 w 200"/>
                <a:gd name="T87" fmla="*/ 58 h 275"/>
                <a:gd name="T88" fmla="*/ 95 w 200"/>
                <a:gd name="T89" fmla="*/ 61 h 275"/>
                <a:gd name="T90" fmla="*/ 75 w 200"/>
                <a:gd name="T91" fmla="*/ 65 h 275"/>
                <a:gd name="T92" fmla="*/ 76 w 200"/>
                <a:gd name="T93" fmla="*/ 75 h 275"/>
                <a:gd name="T94" fmla="*/ 36 w 200"/>
                <a:gd name="T95" fmla="*/ 117 h 275"/>
                <a:gd name="T96" fmla="*/ 21 w 200"/>
                <a:gd name="T97" fmla="*/ 119 h 275"/>
                <a:gd name="T98" fmla="*/ 5 w 200"/>
                <a:gd name="T99" fmla="*/ 124 h 275"/>
                <a:gd name="T100" fmla="*/ 14 w 200"/>
                <a:gd name="T101" fmla="*/ 138 h 275"/>
                <a:gd name="T102" fmla="*/ 31 w 200"/>
                <a:gd name="T103" fmla="*/ 143 h 275"/>
                <a:gd name="T104" fmla="*/ 65 w 200"/>
                <a:gd name="T105" fmla="*/ 130 h 275"/>
                <a:gd name="T106" fmla="*/ 126 w 200"/>
                <a:gd name="T107" fmla="*/ 143 h 275"/>
                <a:gd name="T108" fmla="*/ 151 w 200"/>
                <a:gd name="T109" fmla="*/ 193 h 275"/>
                <a:gd name="T110" fmla="*/ 154 w 200"/>
                <a:gd name="T111" fmla="*/ 228 h 275"/>
                <a:gd name="T112" fmla="*/ 155 w 200"/>
                <a:gd name="T113" fmla="*/ 241 h 275"/>
                <a:gd name="T114" fmla="*/ 172 w 200"/>
                <a:gd name="T115" fmla="*/ 243 h 275"/>
                <a:gd name="T116" fmla="*/ 174 w 200"/>
                <a:gd name="T117" fmla="*/ 255 h 275"/>
                <a:gd name="T118" fmla="*/ 192 w 200"/>
                <a:gd name="T119" fmla="*/ 241 h 275"/>
                <a:gd name="T120" fmla="*/ 187 w 200"/>
                <a:gd name="T121" fmla="*/ 205 h 275"/>
                <a:gd name="T122" fmla="*/ 177 w 200"/>
                <a:gd name="T123" fmla="*/ 175 h 275"/>
                <a:gd name="T124" fmla="*/ 174 w 200"/>
                <a:gd name="T125" fmla="*/ 1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75">
                  <a:moveTo>
                    <a:pt x="54" y="255"/>
                  </a:moveTo>
                  <a:cubicBezTo>
                    <a:pt x="60" y="258"/>
                    <a:pt x="63" y="260"/>
                    <a:pt x="67" y="262"/>
                  </a:cubicBezTo>
                  <a:cubicBezTo>
                    <a:pt x="77" y="267"/>
                    <a:pt x="99" y="275"/>
                    <a:pt x="128" y="272"/>
                  </a:cubicBezTo>
                  <a:cubicBezTo>
                    <a:pt x="152" y="270"/>
                    <a:pt x="165" y="262"/>
                    <a:pt x="167" y="260"/>
                  </a:cubicBezTo>
                  <a:cubicBezTo>
                    <a:pt x="163" y="259"/>
                    <a:pt x="160" y="257"/>
                    <a:pt x="156" y="254"/>
                  </a:cubicBezTo>
                  <a:cubicBezTo>
                    <a:pt x="156" y="254"/>
                    <a:pt x="156" y="255"/>
                    <a:pt x="156" y="256"/>
                  </a:cubicBezTo>
                  <a:cubicBezTo>
                    <a:pt x="156" y="258"/>
                    <a:pt x="155" y="260"/>
                    <a:pt x="155" y="260"/>
                  </a:cubicBezTo>
                  <a:cubicBezTo>
                    <a:pt x="155" y="260"/>
                    <a:pt x="155" y="260"/>
                    <a:pt x="155" y="260"/>
                  </a:cubicBezTo>
                  <a:cubicBezTo>
                    <a:pt x="155" y="260"/>
                    <a:pt x="155" y="260"/>
                    <a:pt x="155" y="260"/>
                  </a:cubicBezTo>
                  <a:cubicBezTo>
                    <a:pt x="155" y="260"/>
                    <a:pt x="154" y="260"/>
                    <a:pt x="153" y="259"/>
                  </a:cubicBezTo>
                  <a:cubicBezTo>
                    <a:pt x="151" y="258"/>
                    <a:pt x="147" y="255"/>
                    <a:pt x="147" y="251"/>
                  </a:cubicBezTo>
                  <a:cubicBezTo>
                    <a:pt x="147" y="251"/>
                    <a:pt x="147" y="251"/>
                    <a:pt x="147" y="250"/>
                  </a:cubicBezTo>
                  <a:cubicBezTo>
                    <a:pt x="142" y="253"/>
                    <a:pt x="131" y="256"/>
                    <a:pt x="121" y="256"/>
                  </a:cubicBezTo>
                  <a:cubicBezTo>
                    <a:pt x="100" y="257"/>
                    <a:pt x="81" y="253"/>
                    <a:pt x="64" y="246"/>
                  </a:cubicBezTo>
                  <a:cubicBezTo>
                    <a:pt x="62" y="245"/>
                    <a:pt x="60" y="244"/>
                    <a:pt x="59" y="243"/>
                  </a:cubicBezTo>
                  <a:cubicBezTo>
                    <a:pt x="59" y="244"/>
                    <a:pt x="59" y="247"/>
                    <a:pt x="63" y="251"/>
                  </a:cubicBezTo>
                  <a:cubicBezTo>
                    <a:pt x="63" y="251"/>
                    <a:pt x="63" y="251"/>
                    <a:pt x="63" y="252"/>
                  </a:cubicBezTo>
                  <a:cubicBezTo>
                    <a:pt x="63" y="252"/>
                    <a:pt x="63" y="252"/>
                    <a:pt x="63" y="252"/>
                  </a:cubicBezTo>
                  <a:cubicBezTo>
                    <a:pt x="61" y="251"/>
                    <a:pt x="59" y="251"/>
                    <a:pt x="57" y="252"/>
                  </a:cubicBezTo>
                  <a:cubicBezTo>
                    <a:pt x="56" y="253"/>
                    <a:pt x="55" y="254"/>
                    <a:pt x="54" y="255"/>
                  </a:cubicBezTo>
                  <a:moveTo>
                    <a:pt x="129" y="152"/>
                  </a:moveTo>
                  <a:cubicBezTo>
                    <a:pt x="129" y="152"/>
                    <a:pt x="129" y="152"/>
                    <a:pt x="129" y="152"/>
                  </a:cubicBezTo>
                  <a:cubicBezTo>
                    <a:pt x="129" y="152"/>
                    <a:pt x="129" y="152"/>
                    <a:pt x="129" y="152"/>
                  </a:cubicBezTo>
                  <a:cubicBezTo>
                    <a:pt x="131" y="150"/>
                    <a:pt x="133" y="149"/>
                    <a:pt x="133" y="149"/>
                  </a:cubicBezTo>
                  <a:cubicBezTo>
                    <a:pt x="131" y="148"/>
                    <a:pt x="130" y="148"/>
                    <a:pt x="130" y="148"/>
                  </a:cubicBezTo>
                  <a:cubicBezTo>
                    <a:pt x="117" y="153"/>
                    <a:pt x="104" y="160"/>
                    <a:pt x="96" y="165"/>
                  </a:cubicBezTo>
                  <a:cubicBezTo>
                    <a:pt x="96" y="165"/>
                    <a:pt x="96" y="165"/>
                    <a:pt x="96" y="165"/>
                  </a:cubicBezTo>
                  <a:cubicBezTo>
                    <a:pt x="94" y="167"/>
                    <a:pt x="92" y="167"/>
                    <a:pt x="89" y="166"/>
                  </a:cubicBezTo>
                  <a:cubicBezTo>
                    <a:pt x="87" y="166"/>
                    <a:pt x="86" y="165"/>
                    <a:pt x="85" y="165"/>
                  </a:cubicBezTo>
                  <a:cubicBezTo>
                    <a:pt x="84" y="170"/>
                    <a:pt x="84" y="170"/>
                    <a:pt x="84" y="170"/>
                  </a:cubicBezTo>
                  <a:cubicBezTo>
                    <a:pt x="87" y="171"/>
                    <a:pt x="88" y="172"/>
                    <a:pt x="90" y="172"/>
                  </a:cubicBezTo>
                  <a:cubicBezTo>
                    <a:pt x="90" y="172"/>
                    <a:pt x="90" y="172"/>
                    <a:pt x="90" y="172"/>
                  </a:cubicBezTo>
                  <a:cubicBezTo>
                    <a:pt x="90" y="172"/>
                    <a:pt x="90" y="172"/>
                    <a:pt x="90" y="172"/>
                  </a:cubicBezTo>
                  <a:cubicBezTo>
                    <a:pt x="88" y="173"/>
                    <a:pt x="85" y="173"/>
                    <a:pt x="84" y="175"/>
                  </a:cubicBezTo>
                  <a:cubicBezTo>
                    <a:pt x="86" y="179"/>
                    <a:pt x="86" y="179"/>
                    <a:pt x="86" y="179"/>
                  </a:cubicBezTo>
                  <a:cubicBezTo>
                    <a:pt x="86" y="179"/>
                    <a:pt x="89" y="177"/>
                    <a:pt x="93" y="177"/>
                  </a:cubicBezTo>
                  <a:cubicBezTo>
                    <a:pt x="93" y="177"/>
                    <a:pt x="93" y="177"/>
                    <a:pt x="93" y="177"/>
                  </a:cubicBezTo>
                  <a:cubicBezTo>
                    <a:pt x="93" y="177"/>
                    <a:pt x="93" y="178"/>
                    <a:pt x="93" y="178"/>
                  </a:cubicBezTo>
                  <a:cubicBezTo>
                    <a:pt x="94" y="184"/>
                    <a:pt x="84" y="192"/>
                    <a:pt x="76" y="196"/>
                  </a:cubicBezTo>
                  <a:cubicBezTo>
                    <a:pt x="68" y="199"/>
                    <a:pt x="61" y="199"/>
                    <a:pt x="60" y="198"/>
                  </a:cubicBezTo>
                  <a:cubicBezTo>
                    <a:pt x="57" y="196"/>
                    <a:pt x="55" y="194"/>
                    <a:pt x="54" y="192"/>
                  </a:cubicBezTo>
                  <a:cubicBezTo>
                    <a:pt x="53" y="190"/>
                    <a:pt x="52" y="189"/>
                    <a:pt x="51" y="189"/>
                  </a:cubicBezTo>
                  <a:cubicBezTo>
                    <a:pt x="51" y="189"/>
                    <a:pt x="51" y="189"/>
                    <a:pt x="50" y="189"/>
                  </a:cubicBezTo>
                  <a:cubicBezTo>
                    <a:pt x="50" y="189"/>
                    <a:pt x="49" y="190"/>
                    <a:pt x="49" y="189"/>
                  </a:cubicBezTo>
                  <a:cubicBezTo>
                    <a:pt x="45" y="189"/>
                    <a:pt x="40" y="189"/>
                    <a:pt x="38" y="192"/>
                  </a:cubicBezTo>
                  <a:cubicBezTo>
                    <a:pt x="40" y="192"/>
                    <a:pt x="44" y="192"/>
                    <a:pt x="45" y="193"/>
                  </a:cubicBezTo>
                  <a:cubicBezTo>
                    <a:pt x="45" y="194"/>
                    <a:pt x="45" y="194"/>
                    <a:pt x="44" y="195"/>
                  </a:cubicBezTo>
                  <a:cubicBezTo>
                    <a:pt x="43" y="195"/>
                    <a:pt x="43" y="195"/>
                    <a:pt x="43" y="196"/>
                  </a:cubicBezTo>
                  <a:cubicBezTo>
                    <a:pt x="43" y="197"/>
                    <a:pt x="48" y="200"/>
                    <a:pt x="51" y="201"/>
                  </a:cubicBezTo>
                  <a:cubicBezTo>
                    <a:pt x="52" y="202"/>
                    <a:pt x="53" y="202"/>
                    <a:pt x="53" y="203"/>
                  </a:cubicBezTo>
                  <a:cubicBezTo>
                    <a:pt x="53" y="203"/>
                    <a:pt x="54" y="203"/>
                    <a:pt x="54" y="204"/>
                  </a:cubicBezTo>
                  <a:cubicBezTo>
                    <a:pt x="54" y="204"/>
                    <a:pt x="53" y="204"/>
                    <a:pt x="53" y="204"/>
                  </a:cubicBezTo>
                  <a:cubicBezTo>
                    <a:pt x="52" y="204"/>
                    <a:pt x="49" y="203"/>
                    <a:pt x="46" y="202"/>
                  </a:cubicBezTo>
                  <a:cubicBezTo>
                    <a:pt x="44" y="201"/>
                    <a:pt x="43" y="201"/>
                    <a:pt x="41" y="200"/>
                  </a:cubicBezTo>
                  <a:cubicBezTo>
                    <a:pt x="40" y="200"/>
                    <a:pt x="39" y="200"/>
                    <a:pt x="39" y="201"/>
                  </a:cubicBezTo>
                  <a:cubicBezTo>
                    <a:pt x="39" y="201"/>
                    <a:pt x="38" y="201"/>
                    <a:pt x="38" y="201"/>
                  </a:cubicBezTo>
                  <a:cubicBezTo>
                    <a:pt x="36" y="201"/>
                    <a:pt x="32" y="202"/>
                    <a:pt x="30" y="205"/>
                  </a:cubicBezTo>
                  <a:cubicBezTo>
                    <a:pt x="29" y="207"/>
                    <a:pt x="29" y="208"/>
                    <a:pt x="30" y="210"/>
                  </a:cubicBezTo>
                  <a:cubicBezTo>
                    <a:pt x="30" y="209"/>
                    <a:pt x="33" y="206"/>
                    <a:pt x="36" y="206"/>
                  </a:cubicBezTo>
                  <a:cubicBezTo>
                    <a:pt x="36" y="207"/>
                    <a:pt x="36" y="207"/>
                    <a:pt x="36" y="208"/>
                  </a:cubicBezTo>
                  <a:cubicBezTo>
                    <a:pt x="36" y="209"/>
                    <a:pt x="36" y="211"/>
                    <a:pt x="37" y="212"/>
                  </a:cubicBezTo>
                  <a:cubicBezTo>
                    <a:pt x="39" y="213"/>
                    <a:pt x="43" y="212"/>
                    <a:pt x="46" y="212"/>
                  </a:cubicBezTo>
                  <a:cubicBezTo>
                    <a:pt x="48" y="211"/>
                    <a:pt x="50" y="211"/>
                    <a:pt x="51" y="211"/>
                  </a:cubicBezTo>
                  <a:cubicBezTo>
                    <a:pt x="52" y="211"/>
                    <a:pt x="53" y="211"/>
                    <a:pt x="54" y="211"/>
                  </a:cubicBezTo>
                  <a:cubicBezTo>
                    <a:pt x="54" y="212"/>
                    <a:pt x="54" y="212"/>
                    <a:pt x="54" y="212"/>
                  </a:cubicBezTo>
                  <a:cubicBezTo>
                    <a:pt x="54" y="212"/>
                    <a:pt x="52" y="213"/>
                    <a:pt x="49" y="213"/>
                  </a:cubicBezTo>
                  <a:cubicBezTo>
                    <a:pt x="46" y="214"/>
                    <a:pt x="41" y="214"/>
                    <a:pt x="41" y="216"/>
                  </a:cubicBezTo>
                  <a:cubicBezTo>
                    <a:pt x="41" y="216"/>
                    <a:pt x="41" y="216"/>
                    <a:pt x="41" y="217"/>
                  </a:cubicBezTo>
                  <a:cubicBezTo>
                    <a:pt x="41" y="218"/>
                    <a:pt x="41" y="218"/>
                    <a:pt x="40" y="219"/>
                  </a:cubicBezTo>
                  <a:cubicBezTo>
                    <a:pt x="39" y="220"/>
                    <a:pt x="38" y="221"/>
                    <a:pt x="38" y="224"/>
                  </a:cubicBezTo>
                  <a:cubicBezTo>
                    <a:pt x="38" y="227"/>
                    <a:pt x="41" y="230"/>
                    <a:pt x="42" y="230"/>
                  </a:cubicBezTo>
                  <a:cubicBezTo>
                    <a:pt x="42" y="230"/>
                    <a:pt x="42" y="229"/>
                    <a:pt x="42" y="229"/>
                  </a:cubicBezTo>
                  <a:cubicBezTo>
                    <a:pt x="42" y="227"/>
                    <a:pt x="41" y="225"/>
                    <a:pt x="43" y="224"/>
                  </a:cubicBezTo>
                  <a:cubicBezTo>
                    <a:pt x="43" y="224"/>
                    <a:pt x="44" y="224"/>
                    <a:pt x="44" y="225"/>
                  </a:cubicBezTo>
                  <a:cubicBezTo>
                    <a:pt x="45" y="226"/>
                    <a:pt x="46" y="226"/>
                    <a:pt x="47" y="226"/>
                  </a:cubicBezTo>
                  <a:cubicBezTo>
                    <a:pt x="49" y="227"/>
                    <a:pt x="50" y="225"/>
                    <a:pt x="52" y="223"/>
                  </a:cubicBezTo>
                  <a:cubicBezTo>
                    <a:pt x="54" y="221"/>
                    <a:pt x="56" y="219"/>
                    <a:pt x="59" y="217"/>
                  </a:cubicBezTo>
                  <a:cubicBezTo>
                    <a:pt x="63" y="215"/>
                    <a:pt x="64" y="215"/>
                    <a:pt x="64" y="216"/>
                  </a:cubicBezTo>
                  <a:cubicBezTo>
                    <a:pt x="65" y="216"/>
                    <a:pt x="64" y="217"/>
                    <a:pt x="64" y="217"/>
                  </a:cubicBezTo>
                  <a:cubicBezTo>
                    <a:pt x="64" y="218"/>
                    <a:pt x="64" y="219"/>
                    <a:pt x="64" y="219"/>
                  </a:cubicBezTo>
                  <a:cubicBezTo>
                    <a:pt x="64" y="220"/>
                    <a:pt x="64" y="220"/>
                    <a:pt x="65" y="220"/>
                  </a:cubicBezTo>
                  <a:cubicBezTo>
                    <a:pt x="66" y="220"/>
                    <a:pt x="67" y="221"/>
                    <a:pt x="67" y="222"/>
                  </a:cubicBezTo>
                  <a:cubicBezTo>
                    <a:pt x="68" y="224"/>
                    <a:pt x="65" y="226"/>
                    <a:pt x="64" y="226"/>
                  </a:cubicBezTo>
                  <a:cubicBezTo>
                    <a:pt x="65" y="227"/>
                    <a:pt x="66" y="227"/>
                    <a:pt x="67" y="226"/>
                  </a:cubicBezTo>
                  <a:cubicBezTo>
                    <a:pt x="69" y="226"/>
                    <a:pt x="71" y="224"/>
                    <a:pt x="72" y="221"/>
                  </a:cubicBezTo>
                  <a:cubicBezTo>
                    <a:pt x="73" y="220"/>
                    <a:pt x="73" y="219"/>
                    <a:pt x="74" y="219"/>
                  </a:cubicBezTo>
                  <a:cubicBezTo>
                    <a:pt x="74" y="219"/>
                    <a:pt x="75" y="219"/>
                    <a:pt x="75" y="218"/>
                  </a:cubicBezTo>
                  <a:cubicBezTo>
                    <a:pt x="75" y="218"/>
                    <a:pt x="75" y="217"/>
                    <a:pt x="75" y="216"/>
                  </a:cubicBezTo>
                  <a:cubicBezTo>
                    <a:pt x="75" y="216"/>
                    <a:pt x="75" y="215"/>
                    <a:pt x="76" y="214"/>
                  </a:cubicBezTo>
                  <a:cubicBezTo>
                    <a:pt x="76" y="213"/>
                    <a:pt x="78" y="212"/>
                    <a:pt x="80" y="212"/>
                  </a:cubicBezTo>
                  <a:cubicBezTo>
                    <a:pt x="82" y="212"/>
                    <a:pt x="83" y="211"/>
                    <a:pt x="83" y="210"/>
                  </a:cubicBezTo>
                  <a:cubicBezTo>
                    <a:pt x="82" y="207"/>
                    <a:pt x="85" y="206"/>
                    <a:pt x="87" y="205"/>
                  </a:cubicBezTo>
                  <a:cubicBezTo>
                    <a:pt x="87" y="205"/>
                    <a:pt x="87" y="205"/>
                    <a:pt x="87" y="205"/>
                  </a:cubicBezTo>
                  <a:cubicBezTo>
                    <a:pt x="87" y="205"/>
                    <a:pt x="87" y="205"/>
                    <a:pt x="88" y="206"/>
                  </a:cubicBezTo>
                  <a:cubicBezTo>
                    <a:pt x="88" y="207"/>
                    <a:pt x="89" y="210"/>
                    <a:pt x="94" y="212"/>
                  </a:cubicBezTo>
                  <a:cubicBezTo>
                    <a:pt x="94" y="211"/>
                    <a:pt x="95" y="211"/>
                    <a:pt x="95" y="211"/>
                  </a:cubicBezTo>
                  <a:cubicBezTo>
                    <a:pt x="97" y="210"/>
                    <a:pt x="98" y="210"/>
                    <a:pt x="101" y="208"/>
                  </a:cubicBezTo>
                  <a:cubicBezTo>
                    <a:pt x="102" y="207"/>
                    <a:pt x="104" y="207"/>
                    <a:pt x="105" y="206"/>
                  </a:cubicBezTo>
                  <a:cubicBezTo>
                    <a:pt x="105" y="206"/>
                    <a:pt x="105" y="206"/>
                    <a:pt x="104" y="206"/>
                  </a:cubicBezTo>
                  <a:cubicBezTo>
                    <a:pt x="104" y="205"/>
                    <a:pt x="102" y="203"/>
                    <a:pt x="101" y="201"/>
                  </a:cubicBezTo>
                  <a:cubicBezTo>
                    <a:pt x="101" y="200"/>
                    <a:pt x="101" y="199"/>
                    <a:pt x="101" y="198"/>
                  </a:cubicBezTo>
                  <a:cubicBezTo>
                    <a:pt x="101" y="198"/>
                    <a:pt x="101" y="198"/>
                    <a:pt x="101" y="198"/>
                  </a:cubicBezTo>
                  <a:cubicBezTo>
                    <a:pt x="101" y="199"/>
                    <a:pt x="104" y="202"/>
                    <a:pt x="108" y="204"/>
                  </a:cubicBezTo>
                  <a:cubicBezTo>
                    <a:pt x="111" y="202"/>
                    <a:pt x="114" y="201"/>
                    <a:pt x="117" y="199"/>
                  </a:cubicBezTo>
                  <a:cubicBezTo>
                    <a:pt x="117" y="199"/>
                    <a:pt x="118" y="198"/>
                    <a:pt x="118" y="198"/>
                  </a:cubicBezTo>
                  <a:cubicBezTo>
                    <a:pt x="118" y="198"/>
                    <a:pt x="117" y="197"/>
                    <a:pt x="117" y="196"/>
                  </a:cubicBezTo>
                  <a:cubicBezTo>
                    <a:pt x="115" y="195"/>
                    <a:pt x="113" y="193"/>
                    <a:pt x="113" y="192"/>
                  </a:cubicBezTo>
                  <a:cubicBezTo>
                    <a:pt x="113" y="191"/>
                    <a:pt x="114" y="191"/>
                    <a:pt x="114" y="191"/>
                  </a:cubicBezTo>
                  <a:cubicBezTo>
                    <a:pt x="115" y="190"/>
                    <a:pt x="115" y="188"/>
                    <a:pt x="114" y="186"/>
                  </a:cubicBezTo>
                  <a:cubicBezTo>
                    <a:pt x="113" y="184"/>
                    <a:pt x="111" y="181"/>
                    <a:pt x="113" y="180"/>
                  </a:cubicBezTo>
                  <a:cubicBezTo>
                    <a:pt x="120" y="176"/>
                    <a:pt x="127" y="173"/>
                    <a:pt x="134" y="170"/>
                  </a:cubicBezTo>
                  <a:cubicBezTo>
                    <a:pt x="138" y="168"/>
                    <a:pt x="141" y="166"/>
                    <a:pt x="144" y="165"/>
                  </a:cubicBezTo>
                  <a:cubicBezTo>
                    <a:pt x="144" y="164"/>
                    <a:pt x="143" y="161"/>
                    <a:pt x="140" y="158"/>
                  </a:cubicBezTo>
                  <a:cubicBezTo>
                    <a:pt x="137" y="156"/>
                    <a:pt x="134" y="154"/>
                    <a:pt x="131" y="153"/>
                  </a:cubicBezTo>
                  <a:cubicBezTo>
                    <a:pt x="131" y="153"/>
                    <a:pt x="130" y="152"/>
                    <a:pt x="129" y="152"/>
                  </a:cubicBezTo>
                  <a:moveTo>
                    <a:pt x="13" y="236"/>
                  </a:moveTo>
                  <a:cubicBezTo>
                    <a:pt x="13" y="236"/>
                    <a:pt x="12" y="238"/>
                    <a:pt x="14" y="240"/>
                  </a:cubicBezTo>
                  <a:cubicBezTo>
                    <a:pt x="15" y="241"/>
                    <a:pt x="17" y="242"/>
                    <a:pt x="18" y="241"/>
                  </a:cubicBezTo>
                  <a:cubicBezTo>
                    <a:pt x="19" y="240"/>
                    <a:pt x="19" y="239"/>
                    <a:pt x="19" y="238"/>
                  </a:cubicBezTo>
                  <a:cubicBezTo>
                    <a:pt x="19" y="237"/>
                    <a:pt x="19" y="237"/>
                    <a:pt x="19" y="236"/>
                  </a:cubicBezTo>
                  <a:cubicBezTo>
                    <a:pt x="19" y="235"/>
                    <a:pt x="20" y="235"/>
                    <a:pt x="20" y="235"/>
                  </a:cubicBezTo>
                  <a:cubicBezTo>
                    <a:pt x="21" y="235"/>
                    <a:pt x="21" y="235"/>
                    <a:pt x="21" y="235"/>
                  </a:cubicBezTo>
                  <a:cubicBezTo>
                    <a:pt x="21" y="235"/>
                    <a:pt x="21" y="235"/>
                    <a:pt x="21" y="235"/>
                  </a:cubicBezTo>
                  <a:cubicBezTo>
                    <a:pt x="21" y="235"/>
                    <a:pt x="21" y="235"/>
                    <a:pt x="22" y="235"/>
                  </a:cubicBezTo>
                  <a:cubicBezTo>
                    <a:pt x="29" y="238"/>
                    <a:pt x="38" y="243"/>
                    <a:pt x="47" y="250"/>
                  </a:cubicBezTo>
                  <a:cubicBezTo>
                    <a:pt x="48" y="250"/>
                    <a:pt x="48" y="250"/>
                    <a:pt x="49" y="251"/>
                  </a:cubicBezTo>
                  <a:cubicBezTo>
                    <a:pt x="49" y="251"/>
                    <a:pt x="49" y="251"/>
                    <a:pt x="49" y="251"/>
                  </a:cubicBezTo>
                  <a:cubicBezTo>
                    <a:pt x="48" y="252"/>
                    <a:pt x="48" y="253"/>
                    <a:pt x="47" y="255"/>
                  </a:cubicBezTo>
                  <a:cubicBezTo>
                    <a:pt x="47" y="255"/>
                    <a:pt x="47" y="256"/>
                    <a:pt x="46" y="256"/>
                  </a:cubicBezTo>
                  <a:cubicBezTo>
                    <a:pt x="44" y="260"/>
                    <a:pt x="43" y="263"/>
                    <a:pt x="43" y="266"/>
                  </a:cubicBezTo>
                  <a:cubicBezTo>
                    <a:pt x="43" y="268"/>
                    <a:pt x="45" y="269"/>
                    <a:pt x="46" y="269"/>
                  </a:cubicBezTo>
                  <a:cubicBezTo>
                    <a:pt x="49" y="269"/>
                    <a:pt x="50" y="267"/>
                    <a:pt x="51" y="266"/>
                  </a:cubicBezTo>
                  <a:cubicBezTo>
                    <a:pt x="51" y="265"/>
                    <a:pt x="51" y="264"/>
                    <a:pt x="50" y="263"/>
                  </a:cubicBezTo>
                  <a:cubicBezTo>
                    <a:pt x="49" y="262"/>
                    <a:pt x="48" y="262"/>
                    <a:pt x="48" y="262"/>
                  </a:cubicBezTo>
                  <a:cubicBezTo>
                    <a:pt x="48" y="262"/>
                    <a:pt x="48" y="262"/>
                    <a:pt x="48" y="262"/>
                  </a:cubicBezTo>
                  <a:cubicBezTo>
                    <a:pt x="48" y="262"/>
                    <a:pt x="48" y="262"/>
                    <a:pt x="48" y="262"/>
                  </a:cubicBezTo>
                  <a:cubicBezTo>
                    <a:pt x="48" y="262"/>
                    <a:pt x="49" y="258"/>
                    <a:pt x="49" y="257"/>
                  </a:cubicBezTo>
                  <a:cubicBezTo>
                    <a:pt x="52" y="250"/>
                    <a:pt x="56" y="249"/>
                    <a:pt x="57" y="249"/>
                  </a:cubicBezTo>
                  <a:cubicBezTo>
                    <a:pt x="56" y="248"/>
                    <a:pt x="54" y="244"/>
                    <a:pt x="58" y="238"/>
                  </a:cubicBezTo>
                  <a:cubicBezTo>
                    <a:pt x="60" y="234"/>
                    <a:pt x="61" y="231"/>
                    <a:pt x="62" y="228"/>
                  </a:cubicBezTo>
                  <a:cubicBezTo>
                    <a:pt x="62" y="227"/>
                    <a:pt x="61" y="226"/>
                    <a:pt x="61" y="225"/>
                  </a:cubicBezTo>
                  <a:cubicBezTo>
                    <a:pt x="60" y="224"/>
                    <a:pt x="59" y="224"/>
                    <a:pt x="58" y="223"/>
                  </a:cubicBezTo>
                  <a:cubicBezTo>
                    <a:pt x="56" y="223"/>
                    <a:pt x="54" y="225"/>
                    <a:pt x="54" y="227"/>
                  </a:cubicBezTo>
                  <a:cubicBezTo>
                    <a:pt x="54" y="230"/>
                    <a:pt x="55" y="231"/>
                    <a:pt x="56" y="231"/>
                  </a:cubicBezTo>
                  <a:cubicBezTo>
                    <a:pt x="57" y="231"/>
                    <a:pt x="57" y="231"/>
                    <a:pt x="57" y="232"/>
                  </a:cubicBezTo>
                  <a:cubicBezTo>
                    <a:pt x="56" y="235"/>
                    <a:pt x="55" y="238"/>
                    <a:pt x="53" y="240"/>
                  </a:cubicBezTo>
                  <a:cubicBezTo>
                    <a:pt x="53" y="240"/>
                    <a:pt x="53" y="240"/>
                    <a:pt x="53" y="240"/>
                  </a:cubicBezTo>
                  <a:cubicBezTo>
                    <a:pt x="52" y="240"/>
                    <a:pt x="51" y="239"/>
                    <a:pt x="50" y="239"/>
                  </a:cubicBezTo>
                  <a:cubicBezTo>
                    <a:pt x="49" y="238"/>
                    <a:pt x="49" y="238"/>
                    <a:pt x="49" y="238"/>
                  </a:cubicBezTo>
                  <a:cubicBezTo>
                    <a:pt x="41" y="234"/>
                    <a:pt x="34" y="230"/>
                    <a:pt x="25" y="228"/>
                  </a:cubicBezTo>
                  <a:cubicBezTo>
                    <a:pt x="25" y="228"/>
                    <a:pt x="25" y="228"/>
                    <a:pt x="25" y="228"/>
                  </a:cubicBezTo>
                  <a:cubicBezTo>
                    <a:pt x="25" y="228"/>
                    <a:pt x="25" y="228"/>
                    <a:pt x="25" y="228"/>
                  </a:cubicBezTo>
                  <a:cubicBezTo>
                    <a:pt x="25" y="227"/>
                    <a:pt x="26" y="227"/>
                    <a:pt x="26" y="226"/>
                  </a:cubicBezTo>
                  <a:cubicBezTo>
                    <a:pt x="26" y="225"/>
                    <a:pt x="27" y="225"/>
                    <a:pt x="27" y="224"/>
                  </a:cubicBezTo>
                  <a:cubicBezTo>
                    <a:pt x="28" y="223"/>
                    <a:pt x="28" y="222"/>
                    <a:pt x="28" y="222"/>
                  </a:cubicBezTo>
                  <a:cubicBezTo>
                    <a:pt x="28" y="222"/>
                    <a:pt x="28" y="222"/>
                    <a:pt x="27" y="223"/>
                  </a:cubicBezTo>
                  <a:cubicBezTo>
                    <a:pt x="27" y="223"/>
                    <a:pt x="26" y="223"/>
                    <a:pt x="25" y="224"/>
                  </a:cubicBezTo>
                  <a:cubicBezTo>
                    <a:pt x="22" y="225"/>
                    <a:pt x="22" y="226"/>
                    <a:pt x="20" y="226"/>
                  </a:cubicBezTo>
                  <a:cubicBezTo>
                    <a:pt x="19" y="226"/>
                    <a:pt x="19" y="226"/>
                    <a:pt x="18" y="226"/>
                  </a:cubicBezTo>
                  <a:cubicBezTo>
                    <a:pt x="18" y="225"/>
                    <a:pt x="18" y="225"/>
                    <a:pt x="17" y="225"/>
                  </a:cubicBezTo>
                  <a:cubicBezTo>
                    <a:pt x="17" y="226"/>
                    <a:pt x="16" y="227"/>
                    <a:pt x="16" y="229"/>
                  </a:cubicBezTo>
                  <a:cubicBezTo>
                    <a:pt x="15" y="230"/>
                    <a:pt x="15" y="230"/>
                    <a:pt x="15" y="230"/>
                  </a:cubicBezTo>
                  <a:cubicBezTo>
                    <a:pt x="15" y="232"/>
                    <a:pt x="15" y="232"/>
                    <a:pt x="14" y="233"/>
                  </a:cubicBezTo>
                  <a:cubicBezTo>
                    <a:pt x="14" y="234"/>
                    <a:pt x="14" y="234"/>
                    <a:pt x="13" y="235"/>
                  </a:cubicBezTo>
                  <a:cubicBezTo>
                    <a:pt x="13" y="235"/>
                    <a:pt x="13" y="235"/>
                    <a:pt x="13" y="236"/>
                  </a:cubicBezTo>
                  <a:moveTo>
                    <a:pt x="15" y="38"/>
                  </a:moveTo>
                  <a:cubicBezTo>
                    <a:pt x="18" y="38"/>
                    <a:pt x="22" y="38"/>
                    <a:pt x="23" y="37"/>
                  </a:cubicBezTo>
                  <a:cubicBezTo>
                    <a:pt x="23" y="26"/>
                    <a:pt x="23" y="26"/>
                    <a:pt x="23" y="26"/>
                  </a:cubicBezTo>
                  <a:cubicBezTo>
                    <a:pt x="22" y="25"/>
                    <a:pt x="19" y="25"/>
                    <a:pt x="17" y="25"/>
                  </a:cubicBezTo>
                  <a:cubicBezTo>
                    <a:pt x="16" y="25"/>
                    <a:pt x="16" y="25"/>
                    <a:pt x="16" y="25"/>
                  </a:cubicBezTo>
                  <a:cubicBezTo>
                    <a:pt x="15" y="25"/>
                    <a:pt x="14" y="25"/>
                    <a:pt x="13" y="25"/>
                  </a:cubicBezTo>
                  <a:cubicBezTo>
                    <a:pt x="11" y="27"/>
                    <a:pt x="11" y="30"/>
                    <a:pt x="11" y="30"/>
                  </a:cubicBezTo>
                  <a:cubicBezTo>
                    <a:pt x="11" y="33"/>
                    <a:pt x="11" y="33"/>
                    <a:pt x="11" y="33"/>
                  </a:cubicBezTo>
                  <a:cubicBezTo>
                    <a:pt x="11" y="33"/>
                    <a:pt x="12" y="38"/>
                    <a:pt x="15" y="38"/>
                  </a:cubicBezTo>
                  <a:close/>
                  <a:moveTo>
                    <a:pt x="44" y="34"/>
                  </a:moveTo>
                  <a:cubicBezTo>
                    <a:pt x="44" y="33"/>
                    <a:pt x="44" y="32"/>
                    <a:pt x="44" y="31"/>
                  </a:cubicBezTo>
                  <a:cubicBezTo>
                    <a:pt x="44" y="31"/>
                    <a:pt x="44" y="31"/>
                    <a:pt x="44" y="30"/>
                  </a:cubicBezTo>
                  <a:cubicBezTo>
                    <a:pt x="44" y="28"/>
                    <a:pt x="44" y="26"/>
                    <a:pt x="44" y="24"/>
                  </a:cubicBezTo>
                  <a:cubicBezTo>
                    <a:pt x="44" y="23"/>
                    <a:pt x="44" y="22"/>
                    <a:pt x="43" y="22"/>
                  </a:cubicBezTo>
                  <a:cubicBezTo>
                    <a:pt x="42" y="22"/>
                    <a:pt x="41" y="22"/>
                    <a:pt x="41" y="22"/>
                  </a:cubicBezTo>
                  <a:cubicBezTo>
                    <a:pt x="41" y="22"/>
                    <a:pt x="41" y="22"/>
                    <a:pt x="40" y="23"/>
                  </a:cubicBezTo>
                  <a:cubicBezTo>
                    <a:pt x="40" y="23"/>
                    <a:pt x="40" y="24"/>
                    <a:pt x="40" y="24"/>
                  </a:cubicBezTo>
                  <a:cubicBezTo>
                    <a:pt x="40" y="24"/>
                    <a:pt x="40" y="24"/>
                    <a:pt x="40" y="24"/>
                  </a:cubicBezTo>
                  <a:cubicBezTo>
                    <a:pt x="40" y="24"/>
                    <a:pt x="40" y="24"/>
                    <a:pt x="40" y="24"/>
                  </a:cubicBezTo>
                  <a:cubicBezTo>
                    <a:pt x="39" y="22"/>
                    <a:pt x="39" y="22"/>
                    <a:pt x="39" y="22"/>
                  </a:cubicBezTo>
                  <a:cubicBezTo>
                    <a:pt x="38" y="22"/>
                    <a:pt x="36" y="22"/>
                    <a:pt x="36" y="22"/>
                  </a:cubicBezTo>
                  <a:cubicBezTo>
                    <a:pt x="36" y="22"/>
                    <a:pt x="36" y="22"/>
                    <a:pt x="36" y="23"/>
                  </a:cubicBezTo>
                  <a:cubicBezTo>
                    <a:pt x="35" y="23"/>
                    <a:pt x="35" y="24"/>
                    <a:pt x="35" y="24"/>
                  </a:cubicBezTo>
                  <a:cubicBezTo>
                    <a:pt x="35" y="24"/>
                    <a:pt x="35" y="24"/>
                    <a:pt x="35" y="24"/>
                  </a:cubicBezTo>
                  <a:cubicBezTo>
                    <a:pt x="35" y="24"/>
                    <a:pt x="35" y="24"/>
                    <a:pt x="35" y="24"/>
                  </a:cubicBezTo>
                  <a:cubicBezTo>
                    <a:pt x="34" y="22"/>
                    <a:pt x="34" y="22"/>
                    <a:pt x="34" y="22"/>
                  </a:cubicBezTo>
                  <a:cubicBezTo>
                    <a:pt x="33" y="22"/>
                    <a:pt x="32" y="22"/>
                    <a:pt x="31" y="22"/>
                  </a:cubicBezTo>
                  <a:cubicBezTo>
                    <a:pt x="31" y="22"/>
                    <a:pt x="31" y="23"/>
                    <a:pt x="31" y="23"/>
                  </a:cubicBezTo>
                  <a:cubicBezTo>
                    <a:pt x="30" y="24"/>
                    <a:pt x="30" y="24"/>
                    <a:pt x="30" y="24"/>
                  </a:cubicBezTo>
                  <a:cubicBezTo>
                    <a:pt x="30" y="24"/>
                    <a:pt x="30" y="24"/>
                    <a:pt x="30" y="24"/>
                  </a:cubicBezTo>
                  <a:cubicBezTo>
                    <a:pt x="30" y="24"/>
                    <a:pt x="30" y="24"/>
                    <a:pt x="30" y="24"/>
                  </a:cubicBezTo>
                  <a:cubicBezTo>
                    <a:pt x="29" y="22"/>
                    <a:pt x="29" y="22"/>
                    <a:pt x="29" y="22"/>
                  </a:cubicBezTo>
                  <a:cubicBezTo>
                    <a:pt x="29" y="22"/>
                    <a:pt x="28" y="22"/>
                    <a:pt x="27" y="22"/>
                  </a:cubicBezTo>
                  <a:cubicBezTo>
                    <a:pt x="27" y="22"/>
                    <a:pt x="26" y="23"/>
                    <a:pt x="26" y="24"/>
                  </a:cubicBezTo>
                  <a:cubicBezTo>
                    <a:pt x="26" y="26"/>
                    <a:pt x="26" y="27"/>
                    <a:pt x="26" y="28"/>
                  </a:cubicBezTo>
                  <a:cubicBezTo>
                    <a:pt x="26" y="29"/>
                    <a:pt x="26" y="29"/>
                    <a:pt x="26" y="30"/>
                  </a:cubicBezTo>
                  <a:cubicBezTo>
                    <a:pt x="26" y="31"/>
                    <a:pt x="26" y="36"/>
                    <a:pt x="26" y="37"/>
                  </a:cubicBezTo>
                  <a:cubicBezTo>
                    <a:pt x="27" y="37"/>
                    <a:pt x="28" y="37"/>
                    <a:pt x="29" y="37"/>
                  </a:cubicBezTo>
                  <a:cubicBezTo>
                    <a:pt x="30" y="36"/>
                    <a:pt x="30" y="35"/>
                    <a:pt x="30" y="34"/>
                  </a:cubicBezTo>
                  <a:cubicBezTo>
                    <a:pt x="30" y="34"/>
                    <a:pt x="30" y="34"/>
                    <a:pt x="30" y="34"/>
                  </a:cubicBezTo>
                  <a:cubicBezTo>
                    <a:pt x="30" y="34"/>
                    <a:pt x="30" y="34"/>
                    <a:pt x="30" y="34"/>
                  </a:cubicBezTo>
                  <a:cubicBezTo>
                    <a:pt x="30" y="34"/>
                    <a:pt x="30" y="34"/>
                    <a:pt x="30" y="34"/>
                  </a:cubicBezTo>
                  <a:cubicBezTo>
                    <a:pt x="30" y="35"/>
                    <a:pt x="30" y="37"/>
                    <a:pt x="30" y="38"/>
                  </a:cubicBezTo>
                  <a:cubicBezTo>
                    <a:pt x="31" y="38"/>
                    <a:pt x="32" y="39"/>
                    <a:pt x="33" y="37"/>
                  </a:cubicBezTo>
                  <a:cubicBezTo>
                    <a:pt x="34" y="36"/>
                    <a:pt x="35" y="35"/>
                    <a:pt x="35" y="34"/>
                  </a:cubicBezTo>
                  <a:cubicBezTo>
                    <a:pt x="35" y="34"/>
                    <a:pt x="35" y="34"/>
                    <a:pt x="35" y="34"/>
                  </a:cubicBezTo>
                  <a:cubicBezTo>
                    <a:pt x="35" y="34"/>
                    <a:pt x="35" y="34"/>
                    <a:pt x="35" y="34"/>
                  </a:cubicBezTo>
                  <a:cubicBezTo>
                    <a:pt x="35" y="35"/>
                    <a:pt x="35" y="38"/>
                    <a:pt x="35" y="38"/>
                  </a:cubicBezTo>
                  <a:cubicBezTo>
                    <a:pt x="36" y="38"/>
                    <a:pt x="37" y="38"/>
                    <a:pt x="38" y="37"/>
                  </a:cubicBezTo>
                  <a:cubicBezTo>
                    <a:pt x="39" y="36"/>
                    <a:pt x="40" y="35"/>
                    <a:pt x="40" y="34"/>
                  </a:cubicBezTo>
                  <a:cubicBezTo>
                    <a:pt x="40" y="34"/>
                    <a:pt x="40" y="34"/>
                    <a:pt x="40" y="34"/>
                  </a:cubicBezTo>
                  <a:cubicBezTo>
                    <a:pt x="40" y="34"/>
                    <a:pt x="40" y="34"/>
                    <a:pt x="40" y="34"/>
                  </a:cubicBezTo>
                  <a:cubicBezTo>
                    <a:pt x="40" y="35"/>
                    <a:pt x="40" y="36"/>
                    <a:pt x="40" y="37"/>
                  </a:cubicBezTo>
                  <a:cubicBezTo>
                    <a:pt x="40" y="37"/>
                    <a:pt x="41" y="37"/>
                    <a:pt x="41" y="37"/>
                  </a:cubicBezTo>
                  <a:cubicBezTo>
                    <a:pt x="41" y="37"/>
                    <a:pt x="42" y="36"/>
                    <a:pt x="42" y="36"/>
                  </a:cubicBezTo>
                  <a:cubicBezTo>
                    <a:pt x="42" y="36"/>
                    <a:pt x="43" y="36"/>
                    <a:pt x="43" y="36"/>
                  </a:cubicBezTo>
                  <a:cubicBezTo>
                    <a:pt x="43" y="36"/>
                    <a:pt x="44" y="35"/>
                    <a:pt x="44" y="34"/>
                  </a:cubicBezTo>
                  <a:moveTo>
                    <a:pt x="50" y="36"/>
                  </a:moveTo>
                  <a:cubicBezTo>
                    <a:pt x="50" y="36"/>
                    <a:pt x="49" y="35"/>
                    <a:pt x="49" y="32"/>
                  </a:cubicBezTo>
                  <a:cubicBezTo>
                    <a:pt x="49" y="30"/>
                    <a:pt x="50" y="28"/>
                    <a:pt x="50" y="27"/>
                  </a:cubicBezTo>
                  <a:cubicBezTo>
                    <a:pt x="50" y="24"/>
                    <a:pt x="50" y="24"/>
                    <a:pt x="50" y="24"/>
                  </a:cubicBezTo>
                  <a:cubicBezTo>
                    <a:pt x="50" y="23"/>
                    <a:pt x="48" y="22"/>
                    <a:pt x="47" y="22"/>
                  </a:cubicBezTo>
                  <a:cubicBezTo>
                    <a:pt x="47" y="35"/>
                    <a:pt x="47" y="35"/>
                    <a:pt x="47" y="35"/>
                  </a:cubicBezTo>
                  <a:cubicBezTo>
                    <a:pt x="47" y="38"/>
                    <a:pt x="44" y="40"/>
                    <a:pt x="41" y="41"/>
                  </a:cubicBezTo>
                  <a:cubicBezTo>
                    <a:pt x="35" y="42"/>
                    <a:pt x="30" y="42"/>
                    <a:pt x="28" y="42"/>
                  </a:cubicBezTo>
                  <a:cubicBezTo>
                    <a:pt x="29" y="42"/>
                    <a:pt x="29" y="43"/>
                    <a:pt x="29" y="45"/>
                  </a:cubicBezTo>
                  <a:cubicBezTo>
                    <a:pt x="29" y="46"/>
                    <a:pt x="31" y="47"/>
                    <a:pt x="31" y="47"/>
                  </a:cubicBezTo>
                  <a:cubicBezTo>
                    <a:pt x="46" y="47"/>
                    <a:pt x="46" y="47"/>
                    <a:pt x="46" y="47"/>
                  </a:cubicBezTo>
                  <a:cubicBezTo>
                    <a:pt x="50" y="40"/>
                    <a:pt x="50" y="40"/>
                    <a:pt x="50" y="40"/>
                  </a:cubicBezTo>
                  <a:lnTo>
                    <a:pt x="50" y="36"/>
                  </a:lnTo>
                  <a:close/>
                  <a:moveTo>
                    <a:pt x="31" y="56"/>
                  </a:moveTo>
                  <a:cubicBezTo>
                    <a:pt x="46" y="56"/>
                    <a:pt x="46" y="56"/>
                    <a:pt x="46" y="56"/>
                  </a:cubicBezTo>
                  <a:cubicBezTo>
                    <a:pt x="46" y="55"/>
                    <a:pt x="47" y="53"/>
                    <a:pt x="47" y="53"/>
                  </a:cubicBezTo>
                  <a:cubicBezTo>
                    <a:pt x="47" y="50"/>
                    <a:pt x="47" y="50"/>
                    <a:pt x="47" y="50"/>
                  </a:cubicBezTo>
                  <a:cubicBezTo>
                    <a:pt x="31" y="50"/>
                    <a:pt x="31" y="50"/>
                    <a:pt x="31" y="50"/>
                  </a:cubicBezTo>
                  <a:cubicBezTo>
                    <a:pt x="30" y="53"/>
                    <a:pt x="30" y="53"/>
                    <a:pt x="30" y="53"/>
                  </a:cubicBezTo>
                  <a:lnTo>
                    <a:pt x="31" y="56"/>
                  </a:lnTo>
                  <a:close/>
                  <a:moveTo>
                    <a:pt x="46" y="59"/>
                  </a:moveTo>
                  <a:cubicBezTo>
                    <a:pt x="31" y="59"/>
                    <a:pt x="31" y="59"/>
                    <a:pt x="31" y="59"/>
                  </a:cubicBezTo>
                  <a:cubicBezTo>
                    <a:pt x="31" y="79"/>
                    <a:pt x="31" y="79"/>
                    <a:pt x="31" y="79"/>
                  </a:cubicBezTo>
                  <a:cubicBezTo>
                    <a:pt x="44" y="79"/>
                    <a:pt x="44" y="79"/>
                    <a:pt x="44" y="79"/>
                  </a:cubicBezTo>
                  <a:cubicBezTo>
                    <a:pt x="48" y="76"/>
                    <a:pt x="48" y="76"/>
                    <a:pt x="48" y="76"/>
                  </a:cubicBezTo>
                  <a:lnTo>
                    <a:pt x="46" y="59"/>
                  </a:lnTo>
                  <a:close/>
                  <a:moveTo>
                    <a:pt x="53" y="84"/>
                  </a:moveTo>
                  <a:cubicBezTo>
                    <a:pt x="53" y="84"/>
                    <a:pt x="51" y="82"/>
                    <a:pt x="51" y="82"/>
                  </a:cubicBezTo>
                  <a:cubicBezTo>
                    <a:pt x="50" y="82"/>
                    <a:pt x="50" y="80"/>
                    <a:pt x="50" y="79"/>
                  </a:cubicBezTo>
                  <a:cubicBezTo>
                    <a:pt x="46" y="83"/>
                    <a:pt x="46" y="83"/>
                    <a:pt x="46" y="83"/>
                  </a:cubicBezTo>
                  <a:cubicBezTo>
                    <a:pt x="45" y="83"/>
                    <a:pt x="45" y="83"/>
                    <a:pt x="45" y="83"/>
                  </a:cubicBezTo>
                  <a:cubicBezTo>
                    <a:pt x="30" y="83"/>
                    <a:pt x="30" y="83"/>
                    <a:pt x="30" y="83"/>
                  </a:cubicBezTo>
                  <a:cubicBezTo>
                    <a:pt x="30" y="84"/>
                    <a:pt x="30" y="90"/>
                    <a:pt x="30" y="93"/>
                  </a:cubicBezTo>
                  <a:cubicBezTo>
                    <a:pt x="33" y="96"/>
                    <a:pt x="37" y="99"/>
                    <a:pt x="38" y="99"/>
                  </a:cubicBezTo>
                  <a:cubicBezTo>
                    <a:pt x="48" y="87"/>
                    <a:pt x="48" y="87"/>
                    <a:pt x="48" y="87"/>
                  </a:cubicBezTo>
                  <a:cubicBezTo>
                    <a:pt x="48" y="87"/>
                    <a:pt x="48" y="87"/>
                    <a:pt x="48" y="87"/>
                  </a:cubicBezTo>
                  <a:lnTo>
                    <a:pt x="53" y="84"/>
                  </a:lnTo>
                  <a:close/>
                  <a:moveTo>
                    <a:pt x="50" y="89"/>
                  </a:moveTo>
                  <a:cubicBezTo>
                    <a:pt x="41" y="101"/>
                    <a:pt x="41" y="101"/>
                    <a:pt x="41" y="101"/>
                  </a:cubicBezTo>
                  <a:cubicBezTo>
                    <a:pt x="56" y="107"/>
                    <a:pt x="56" y="107"/>
                    <a:pt x="56" y="107"/>
                  </a:cubicBezTo>
                  <a:cubicBezTo>
                    <a:pt x="64" y="103"/>
                    <a:pt x="74" y="96"/>
                    <a:pt x="76" y="94"/>
                  </a:cubicBezTo>
                  <a:cubicBezTo>
                    <a:pt x="56" y="87"/>
                    <a:pt x="56" y="87"/>
                    <a:pt x="56" y="87"/>
                  </a:cubicBezTo>
                  <a:lnTo>
                    <a:pt x="50" y="89"/>
                  </a:lnTo>
                  <a:close/>
                  <a:moveTo>
                    <a:pt x="58" y="28"/>
                  </a:moveTo>
                  <a:cubicBezTo>
                    <a:pt x="58" y="26"/>
                    <a:pt x="58" y="16"/>
                    <a:pt x="58" y="15"/>
                  </a:cubicBezTo>
                  <a:cubicBezTo>
                    <a:pt x="58" y="15"/>
                    <a:pt x="58" y="15"/>
                    <a:pt x="58" y="15"/>
                  </a:cubicBezTo>
                  <a:cubicBezTo>
                    <a:pt x="58" y="15"/>
                    <a:pt x="59" y="15"/>
                    <a:pt x="59" y="14"/>
                  </a:cubicBezTo>
                  <a:cubicBezTo>
                    <a:pt x="59" y="14"/>
                    <a:pt x="59" y="13"/>
                    <a:pt x="59" y="12"/>
                  </a:cubicBezTo>
                  <a:cubicBezTo>
                    <a:pt x="52" y="12"/>
                    <a:pt x="52" y="12"/>
                    <a:pt x="52" y="12"/>
                  </a:cubicBezTo>
                  <a:cubicBezTo>
                    <a:pt x="52" y="13"/>
                    <a:pt x="52" y="13"/>
                    <a:pt x="52" y="14"/>
                  </a:cubicBezTo>
                  <a:cubicBezTo>
                    <a:pt x="52" y="14"/>
                    <a:pt x="53" y="15"/>
                    <a:pt x="53" y="15"/>
                  </a:cubicBezTo>
                  <a:cubicBezTo>
                    <a:pt x="53" y="15"/>
                    <a:pt x="53" y="15"/>
                    <a:pt x="53" y="15"/>
                  </a:cubicBezTo>
                  <a:cubicBezTo>
                    <a:pt x="53" y="28"/>
                    <a:pt x="53" y="28"/>
                    <a:pt x="53" y="28"/>
                  </a:cubicBezTo>
                  <a:cubicBezTo>
                    <a:pt x="53" y="28"/>
                    <a:pt x="53" y="28"/>
                    <a:pt x="53" y="28"/>
                  </a:cubicBezTo>
                  <a:cubicBezTo>
                    <a:pt x="53" y="28"/>
                    <a:pt x="52" y="29"/>
                    <a:pt x="52" y="32"/>
                  </a:cubicBezTo>
                  <a:cubicBezTo>
                    <a:pt x="52" y="34"/>
                    <a:pt x="53" y="36"/>
                    <a:pt x="53" y="36"/>
                  </a:cubicBezTo>
                  <a:cubicBezTo>
                    <a:pt x="53" y="36"/>
                    <a:pt x="53" y="36"/>
                    <a:pt x="53" y="36"/>
                  </a:cubicBezTo>
                  <a:cubicBezTo>
                    <a:pt x="53" y="46"/>
                    <a:pt x="53" y="46"/>
                    <a:pt x="53" y="46"/>
                  </a:cubicBezTo>
                  <a:cubicBezTo>
                    <a:pt x="53" y="46"/>
                    <a:pt x="53" y="46"/>
                    <a:pt x="53" y="46"/>
                  </a:cubicBezTo>
                  <a:cubicBezTo>
                    <a:pt x="53" y="47"/>
                    <a:pt x="52" y="47"/>
                    <a:pt x="52" y="48"/>
                  </a:cubicBezTo>
                  <a:cubicBezTo>
                    <a:pt x="52" y="49"/>
                    <a:pt x="52" y="49"/>
                    <a:pt x="52" y="49"/>
                  </a:cubicBezTo>
                  <a:cubicBezTo>
                    <a:pt x="59" y="49"/>
                    <a:pt x="59" y="49"/>
                    <a:pt x="59" y="49"/>
                  </a:cubicBezTo>
                  <a:cubicBezTo>
                    <a:pt x="59" y="49"/>
                    <a:pt x="59" y="48"/>
                    <a:pt x="59" y="47"/>
                  </a:cubicBezTo>
                  <a:cubicBezTo>
                    <a:pt x="59" y="47"/>
                    <a:pt x="59" y="46"/>
                    <a:pt x="58" y="46"/>
                  </a:cubicBezTo>
                  <a:cubicBezTo>
                    <a:pt x="58" y="46"/>
                    <a:pt x="58" y="46"/>
                    <a:pt x="58" y="46"/>
                  </a:cubicBezTo>
                  <a:cubicBezTo>
                    <a:pt x="58" y="36"/>
                    <a:pt x="58" y="36"/>
                    <a:pt x="58" y="36"/>
                  </a:cubicBezTo>
                  <a:cubicBezTo>
                    <a:pt x="58" y="36"/>
                    <a:pt x="58" y="36"/>
                    <a:pt x="58" y="36"/>
                  </a:cubicBezTo>
                  <a:cubicBezTo>
                    <a:pt x="58" y="36"/>
                    <a:pt x="59" y="35"/>
                    <a:pt x="59" y="35"/>
                  </a:cubicBezTo>
                  <a:cubicBezTo>
                    <a:pt x="59" y="34"/>
                    <a:pt x="60" y="33"/>
                    <a:pt x="60" y="32"/>
                  </a:cubicBezTo>
                  <a:cubicBezTo>
                    <a:pt x="60" y="30"/>
                    <a:pt x="59" y="29"/>
                    <a:pt x="58" y="28"/>
                  </a:cubicBezTo>
                  <a:cubicBezTo>
                    <a:pt x="58" y="28"/>
                    <a:pt x="58" y="28"/>
                    <a:pt x="58" y="28"/>
                  </a:cubicBezTo>
                  <a:cubicBezTo>
                    <a:pt x="58" y="28"/>
                    <a:pt x="58" y="28"/>
                    <a:pt x="58" y="28"/>
                  </a:cubicBezTo>
                  <a:moveTo>
                    <a:pt x="74" y="38"/>
                  </a:moveTo>
                  <a:cubicBezTo>
                    <a:pt x="85" y="26"/>
                    <a:pt x="85" y="26"/>
                    <a:pt x="85" y="26"/>
                  </a:cubicBezTo>
                  <a:cubicBezTo>
                    <a:pt x="83" y="26"/>
                    <a:pt x="82" y="26"/>
                    <a:pt x="80" y="26"/>
                  </a:cubicBezTo>
                  <a:cubicBezTo>
                    <a:pt x="77" y="26"/>
                    <a:pt x="73" y="26"/>
                    <a:pt x="69" y="26"/>
                  </a:cubicBezTo>
                  <a:cubicBezTo>
                    <a:pt x="68" y="26"/>
                    <a:pt x="66" y="25"/>
                    <a:pt x="65" y="25"/>
                  </a:cubicBezTo>
                  <a:cubicBezTo>
                    <a:pt x="64" y="24"/>
                    <a:pt x="62" y="23"/>
                    <a:pt x="62" y="23"/>
                  </a:cubicBezTo>
                  <a:cubicBezTo>
                    <a:pt x="62" y="24"/>
                    <a:pt x="61" y="26"/>
                    <a:pt x="61" y="27"/>
                  </a:cubicBezTo>
                  <a:cubicBezTo>
                    <a:pt x="61" y="27"/>
                    <a:pt x="63" y="29"/>
                    <a:pt x="63" y="32"/>
                  </a:cubicBezTo>
                  <a:cubicBezTo>
                    <a:pt x="63" y="32"/>
                    <a:pt x="63" y="32"/>
                    <a:pt x="63" y="32"/>
                  </a:cubicBezTo>
                  <a:cubicBezTo>
                    <a:pt x="63" y="33"/>
                    <a:pt x="63" y="35"/>
                    <a:pt x="61" y="37"/>
                  </a:cubicBezTo>
                  <a:cubicBezTo>
                    <a:pt x="62" y="39"/>
                    <a:pt x="62" y="40"/>
                    <a:pt x="63" y="41"/>
                  </a:cubicBezTo>
                  <a:cubicBezTo>
                    <a:pt x="63" y="40"/>
                    <a:pt x="66" y="38"/>
                    <a:pt x="69" y="38"/>
                  </a:cubicBezTo>
                  <a:cubicBezTo>
                    <a:pt x="69" y="38"/>
                    <a:pt x="71" y="38"/>
                    <a:pt x="74" y="38"/>
                  </a:cubicBezTo>
                  <a:moveTo>
                    <a:pt x="125" y="38"/>
                  </a:moveTo>
                  <a:cubicBezTo>
                    <a:pt x="140" y="19"/>
                    <a:pt x="140" y="19"/>
                    <a:pt x="140" y="19"/>
                  </a:cubicBezTo>
                  <a:cubicBezTo>
                    <a:pt x="139" y="19"/>
                    <a:pt x="138" y="19"/>
                    <a:pt x="136" y="20"/>
                  </a:cubicBezTo>
                  <a:cubicBezTo>
                    <a:pt x="135" y="21"/>
                    <a:pt x="134" y="23"/>
                    <a:pt x="134" y="24"/>
                  </a:cubicBezTo>
                  <a:cubicBezTo>
                    <a:pt x="134" y="24"/>
                    <a:pt x="134" y="24"/>
                    <a:pt x="134" y="24"/>
                  </a:cubicBezTo>
                  <a:cubicBezTo>
                    <a:pt x="134" y="24"/>
                    <a:pt x="134" y="24"/>
                    <a:pt x="134" y="24"/>
                  </a:cubicBezTo>
                  <a:cubicBezTo>
                    <a:pt x="134" y="23"/>
                    <a:pt x="133" y="22"/>
                    <a:pt x="132" y="22"/>
                  </a:cubicBezTo>
                  <a:cubicBezTo>
                    <a:pt x="131" y="22"/>
                    <a:pt x="129" y="22"/>
                    <a:pt x="128" y="23"/>
                  </a:cubicBezTo>
                  <a:cubicBezTo>
                    <a:pt x="130" y="26"/>
                    <a:pt x="130" y="27"/>
                    <a:pt x="129" y="28"/>
                  </a:cubicBezTo>
                  <a:cubicBezTo>
                    <a:pt x="128" y="29"/>
                    <a:pt x="127" y="29"/>
                    <a:pt x="126" y="29"/>
                  </a:cubicBezTo>
                  <a:cubicBezTo>
                    <a:pt x="124" y="28"/>
                    <a:pt x="124" y="26"/>
                    <a:pt x="124" y="25"/>
                  </a:cubicBezTo>
                  <a:cubicBezTo>
                    <a:pt x="124" y="26"/>
                    <a:pt x="123" y="26"/>
                    <a:pt x="121" y="26"/>
                  </a:cubicBezTo>
                  <a:cubicBezTo>
                    <a:pt x="121" y="26"/>
                    <a:pt x="120" y="26"/>
                    <a:pt x="119" y="25"/>
                  </a:cubicBezTo>
                  <a:cubicBezTo>
                    <a:pt x="119" y="24"/>
                    <a:pt x="119" y="24"/>
                    <a:pt x="119" y="23"/>
                  </a:cubicBezTo>
                  <a:cubicBezTo>
                    <a:pt x="120" y="21"/>
                    <a:pt x="122" y="21"/>
                    <a:pt x="124" y="21"/>
                  </a:cubicBezTo>
                  <a:cubicBezTo>
                    <a:pt x="124" y="20"/>
                    <a:pt x="124" y="18"/>
                    <a:pt x="122" y="17"/>
                  </a:cubicBezTo>
                  <a:cubicBezTo>
                    <a:pt x="121" y="16"/>
                    <a:pt x="118" y="17"/>
                    <a:pt x="118" y="17"/>
                  </a:cubicBezTo>
                  <a:cubicBezTo>
                    <a:pt x="118" y="17"/>
                    <a:pt x="118" y="17"/>
                    <a:pt x="118" y="17"/>
                  </a:cubicBezTo>
                  <a:cubicBezTo>
                    <a:pt x="118" y="17"/>
                    <a:pt x="118" y="16"/>
                    <a:pt x="118" y="16"/>
                  </a:cubicBezTo>
                  <a:cubicBezTo>
                    <a:pt x="118" y="16"/>
                    <a:pt x="120" y="15"/>
                    <a:pt x="120" y="13"/>
                  </a:cubicBezTo>
                  <a:cubicBezTo>
                    <a:pt x="120" y="12"/>
                    <a:pt x="120" y="10"/>
                    <a:pt x="118" y="8"/>
                  </a:cubicBezTo>
                  <a:cubicBezTo>
                    <a:pt x="118" y="8"/>
                    <a:pt x="118" y="8"/>
                    <a:pt x="118" y="8"/>
                  </a:cubicBezTo>
                  <a:cubicBezTo>
                    <a:pt x="116" y="8"/>
                    <a:pt x="114" y="9"/>
                    <a:pt x="113" y="10"/>
                  </a:cubicBezTo>
                  <a:cubicBezTo>
                    <a:pt x="112" y="12"/>
                    <a:pt x="112" y="14"/>
                    <a:pt x="112" y="14"/>
                  </a:cubicBezTo>
                  <a:cubicBezTo>
                    <a:pt x="113" y="14"/>
                    <a:pt x="112" y="14"/>
                    <a:pt x="112" y="14"/>
                  </a:cubicBezTo>
                  <a:cubicBezTo>
                    <a:pt x="112" y="14"/>
                    <a:pt x="112" y="14"/>
                    <a:pt x="112" y="14"/>
                  </a:cubicBezTo>
                  <a:cubicBezTo>
                    <a:pt x="112" y="14"/>
                    <a:pt x="111" y="11"/>
                    <a:pt x="109" y="11"/>
                  </a:cubicBezTo>
                  <a:cubicBezTo>
                    <a:pt x="107" y="10"/>
                    <a:pt x="105" y="12"/>
                    <a:pt x="105" y="12"/>
                  </a:cubicBezTo>
                  <a:cubicBezTo>
                    <a:pt x="107" y="14"/>
                    <a:pt x="107" y="16"/>
                    <a:pt x="107" y="17"/>
                  </a:cubicBezTo>
                  <a:cubicBezTo>
                    <a:pt x="106" y="18"/>
                    <a:pt x="106" y="19"/>
                    <a:pt x="105" y="19"/>
                  </a:cubicBezTo>
                  <a:cubicBezTo>
                    <a:pt x="104" y="19"/>
                    <a:pt x="103" y="18"/>
                    <a:pt x="103" y="18"/>
                  </a:cubicBezTo>
                  <a:cubicBezTo>
                    <a:pt x="102" y="17"/>
                    <a:pt x="102" y="16"/>
                    <a:pt x="102" y="16"/>
                  </a:cubicBezTo>
                  <a:cubicBezTo>
                    <a:pt x="101" y="16"/>
                    <a:pt x="99" y="17"/>
                    <a:pt x="98" y="16"/>
                  </a:cubicBezTo>
                  <a:cubicBezTo>
                    <a:pt x="97" y="15"/>
                    <a:pt x="96" y="15"/>
                    <a:pt x="96" y="14"/>
                  </a:cubicBezTo>
                  <a:cubicBezTo>
                    <a:pt x="97" y="13"/>
                    <a:pt x="97" y="11"/>
                    <a:pt x="101" y="11"/>
                  </a:cubicBezTo>
                  <a:cubicBezTo>
                    <a:pt x="101" y="10"/>
                    <a:pt x="100" y="8"/>
                    <a:pt x="99" y="7"/>
                  </a:cubicBezTo>
                  <a:cubicBezTo>
                    <a:pt x="98" y="7"/>
                    <a:pt x="97" y="7"/>
                    <a:pt x="96" y="7"/>
                  </a:cubicBezTo>
                  <a:cubicBezTo>
                    <a:pt x="96" y="7"/>
                    <a:pt x="96" y="7"/>
                    <a:pt x="96" y="7"/>
                  </a:cubicBezTo>
                  <a:cubicBezTo>
                    <a:pt x="96" y="7"/>
                    <a:pt x="96" y="7"/>
                    <a:pt x="96" y="7"/>
                  </a:cubicBezTo>
                  <a:cubicBezTo>
                    <a:pt x="96" y="7"/>
                    <a:pt x="98" y="5"/>
                    <a:pt x="98" y="3"/>
                  </a:cubicBezTo>
                  <a:cubicBezTo>
                    <a:pt x="97" y="1"/>
                    <a:pt x="96" y="0"/>
                    <a:pt x="96" y="0"/>
                  </a:cubicBezTo>
                  <a:cubicBezTo>
                    <a:pt x="92" y="23"/>
                    <a:pt x="92" y="23"/>
                    <a:pt x="92" y="23"/>
                  </a:cubicBezTo>
                  <a:cubicBezTo>
                    <a:pt x="102" y="28"/>
                    <a:pt x="102" y="28"/>
                    <a:pt x="102" y="28"/>
                  </a:cubicBezTo>
                  <a:cubicBezTo>
                    <a:pt x="103" y="27"/>
                    <a:pt x="105" y="26"/>
                    <a:pt x="106" y="26"/>
                  </a:cubicBezTo>
                  <a:cubicBezTo>
                    <a:pt x="108" y="24"/>
                    <a:pt x="111" y="25"/>
                    <a:pt x="114" y="26"/>
                  </a:cubicBezTo>
                  <a:cubicBezTo>
                    <a:pt x="118" y="28"/>
                    <a:pt x="119" y="30"/>
                    <a:pt x="119" y="31"/>
                  </a:cubicBezTo>
                  <a:cubicBezTo>
                    <a:pt x="119" y="32"/>
                    <a:pt x="118" y="34"/>
                    <a:pt x="118" y="35"/>
                  </a:cubicBezTo>
                  <a:lnTo>
                    <a:pt x="125" y="38"/>
                  </a:lnTo>
                  <a:close/>
                  <a:moveTo>
                    <a:pt x="180" y="35"/>
                  </a:moveTo>
                  <a:cubicBezTo>
                    <a:pt x="189" y="31"/>
                    <a:pt x="189" y="31"/>
                    <a:pt x="189" y="31"/>
                  </a:cubicBezTo>
                  <a:cubicBezTo>
                    <a:pt x="180" y="27"/>
                    <a:pt x="180" y="27"/>
                    <a:pt x="180" y="27"/>
                  </a:cubicBezTo>
                  <a:cubicBezTo>
                    <a:pt x="175" y="27"/>
                    <a:pt x="166" y="27"/>
                    <a:pt x="154" y="26"/>
                  </a:cubicBezTo>
                  <a:cubicBezTo>
                    <a:pt x="149" y="26"/>
                    <a:pt x="144" y="26"/>
                    <a:pt x="139" y="26"/>
                  </a:cubicBezTo>
                  <a:cubicBezTo>
                    <a:pt x="131" y="36"/>
                    <a:pt x="131" y="36"/>
                    <a:pt x="131" y="36"/>
                  </a:cubicBezTo>
                  <a:cubicBezTo>
                    <a:pt x="144" y="36"/>
                    <a:pt x="144" y="36"/>
                    <a:pt x="144" y="36"/>
                  </a:cubicBezTo>
                  <a:cubicBezTo>
                    <a:pt x="160" y="35"/>
                    <a:pt x="174" y="35"/>
                    <a:pt x="180" y="35"/>
                  </a:cubicBezTo>
                  <a:moveTo>
                    <a:pt x="168" y="86"/>
                  </a:moveTo>
                  <a:cubicBezTo>
                    <a:pt x="168" y="86"/>
                    <a:pt x="168" y="86"/>
                    <a:pt x="168" y="86"/>
                  </a:cubicBezTo>
                  <a:cubicBezTo>
                    <a:pt x="168" y="86"/>
                    <a:pt x="168" y="86"/>
                    <a:pt x="168" y="86"/>
                  </a:cubicBezTo>
                  <a:cubicBezTo>
                    <a:pt x="167" y="85"/>
                    <a:pt x="166" y="85"/>
                    <a:pt x="166" y="85"/>
                  </a:cubicBezTo>
                  <a:cubicBezTo>
                    <a:pt x="159" y="82"/>
                    <a:pt x="154" y="79"/>
                    <a:pt x="151" y="74"/>
                  </a:cubicBezTo>
                  <a:cubicBezTo>
                    <a:pt x="151" y="74"/>
                    <a:pt x="151" y="74"/>
                    <a:pt x="151" y="74"/>
                  </a:cubicBezTo>
                  <a:cubicBezTo>
                    <a:pt x="148" y="69"/>
                    <a:pt x="149" y="58"/>
                    <a:pt x="157" y="54"/>
                  </a:cubicBezTo>
                  <a:cubicBezTo>
                    <a:pt x="157" y="53"/>
                    <a:pt x="157" y="53"/>
                    <a:pt x="157" y="54"/>
                  </a:cubicBezTo>
                  <a:cubicBezTo>
                    <a:pt x="158" y="55"/>
                    <a:pt x="159" y="57"/>
                    <a:pt x="159" y="57"/>
                  </a:cubicBezTo>
                  <a:cubicBezTo>
                    <a:pt x="160" y="57"/>
                    <a:pt x="161" y="57"/>
                    <a:pt x="163" y="57"/>
                  </a:cubicBezTo>
                  <a:cubicBezTo>
                    <a:pt x="164" y="57"/>
                    <a:pt x="165" y="57"/>
                    <a:pt x="166" y="57"/>
                  </a:cubicBezTo>
                  <a:cubicBezTo>
                    <a:pt x="166" y="55"/>
                    <a:pt x="166" y="53"/>
                    <a:pt x="165" y="51"/>
                  </a:cubicBezTo>
                  <a:cubicBezTo>
                    <a:pt x="165" y="51"/>
                    <a:pt x="165" y="51"/>
                    <a:pt x="165" y="51"/>
                  </a:cubicBezTo>
                  <a:cubicBezTo>
                    <a:pt x="165" y="51"/>
                    <a:pt x="165" y="51"/>
                    <a:pt x="166" y="51"/>
                  </a:cubicBezTo>
                  <a:cubicBezTo>
                    <a:pt x="168" y="53"/>
                    <a:pt x="169" y="54"/>
                    <a:pt x="169" y="57"/>
                  </a:cubicBezTo>
                  <a:cubicBezTo>
                    <a:pt x="171" y="57"/>
                    <a:pt x="175" y="57"/>
                    <a:pt x="176" y="57"/>
                  </a:cubicBezTo>
                  <a:cubicBezTo>
                    <a:pt x="176" y="55"/>
                    <a:pt x="176" y="54"/>
                    <a:pt x="175" y="53"/>
                  </a:cubicBezTo>
                  <a:cubicBezTo>
                    <a:pt x="175" y="53"/>
                    <a:pt x="175" y="53"/>
                    <a:pt x="175" y="53"/>
                  </a:cubicBezTo>
                  <a:cubicBezTo>
                    <a:pt x="175" y="53"/>
                    <a:pt x="175" y="53"/>
                    <a:pt x="175" y="53"/>
                  </a:cubicBezTo>
                  <a:cubicBezTo>
                    <a:pt x="183" y="56"/>
                    <a:pt x="185" y="63"/>
                    <a:pt x="185" y="67"/>
                  </a:cubicBezTo>
                  <a:cubicBezTo>
                    <a:pt x="185" y="73"/>
                    <a:pt x="182" y="78"/>
                    <a:pt x="177" y="81"/>
                  </a:cubicBezTo>
                  <a:cubicBezTo>
                    <a:pt x="174" y="83"/>
                    <a:pt x="171" y="85"/>
                    <a:pt x="168" y="86"/>
                  </a:cubicBezTo>
                  <a:moveTo>
                    <a:pt x="91" y="42"/>
                  </a:moveTo>
                  <a:cubicBezTo>
                    <a:pt x="90" y="43"/>
                    <a:pt x="87" y="43"/>
                    <a:pt x="85" y="43"/>
                  </a:cubicBezTo>
                  <a:cubicBezTo>
                    <a:pt x="85" y="43"/>
                    <a:pt x="85" y="43"/>
                    <a:pt x="84" y="43"/>
                  </a:cubicBezTo>
                  <a:cubicBezTo>
                    <a:pt x="84" y="43"/>
                    <a:pt x="84" y="40"/>
                    <a:pt x="84" y="39"/>
                  </a:cubicBezTo>
                  <a:cubicBezTo>
                    <a:pt x="84" y="39"/>
                    <a:pt x="85" y="39"/>
                    <a:pt x="86" y="39"/>
                  </a:cubicBezTo>
                  <a:cubicBezTo>
                    <a:pt x="87" y="39"/>
                    <a:pt x="90" y="40"/>
                    <a:pt x="91" y="42"/>
                  </a:cubicBezTo>
                  <a:cubicBezTo>
                    <a:pt x="91" y="42"/>
                    <a:pt x="91" y="42"/>
                    <a:pt x="91" y="42"/>
                  </a:cubicBezTo>
                  <a:moveTo>
                    <a:pt x="194" y="117"/>
                  </a:moveTo>
                  <a:cubicBezTo>
                    <a:pt x="194" y="117"/>
                    <a:pt x="194" y="117"/>
                    <a:pt x="195" y="117"/>
                  </a:cubicBezTo>
                  <a:cubicBezTo>
                    <a:pt x="195" y="117"/>
                    <a:pt x="195" y="117"/>
                    <a:pt x="195" y="117"/>
                  </a:cubicBezTo>
                  <a:cubicBezTo>
                    <a:pt x="197" y="117"/>
                    <a:pt x="199" y="117"/>
                    <a:pt x="200" y="116"/>
                  </a:cubicBezTo>
                  <a:cubicBezTo>
                    <a:pt x="200" y="116"/>
                    <a:pt x="199" y="110"/>
                    <a:pt x="198" y="108"/>
                  </a:cubicBezTo>
                  <a:cubicBezTo>
                    <a:pt x="196" y="108"/>
                    <a:pt x="193" y="108"/>
                    <a:pt x="191" y="105"/>
                  </a:cubicBezTo>
                  <a:cubicBezTo>
                    <a:pt x="191" y="104"/>
                    <a:pt x="190" y="104"/>
                    <a:pt x="190" y="103"/>
                  </a:cubicBezTo>
                  <a:cubicBezTo>
                    <a:pt x="186" y="98"/>
                    <a:pt x="181" y="93"/>
                    <a:pt x="174" y="89"/>
                  </a:cubicBezTo>
                  <a:cubicBezTo>
                    <a:pt x="174" y="89"/>
                    <a:pt x="174" y="89"/>
                    <a:pt x="174" y="89"/>
                  </a:cubicBezTo>
                  <a:cubicBezTo>
                    <a:pt x="174" y="89"/>
                    <a:pt x="174" y="89"/>
                    <a:pt x="174" y="89"/>
                  </a:cubicBezTo>
                  <a:cubicBezTo>
                    <a:pt x="184" y="84"/>
                    <a:pt x="187" y="79"/>
                    <a:pt x="189" y="77"/>
                  </a:cubicBezTo>
                  <a:cubicBezTo>
                    <a:pt x="190" y="74"/>
                    <a:pt x="192" y="67"/>
                    <a:pt x="190" y="61"/>
                  </a:cubicBezTo>
                  <a:cubicBezTo>
                    <a:pt x="189" y="55"/>
                    <a:pt x="186" y="51"/>
                    <a:pt x="180" y="48"/>
                  </a:cubicBezTo>
                  <a:cubicBezTo>
                    <a:pt x="170" y="43"/>
                    <a:pt x="160" y="45"/>
                    <a:pt x="155" y="47"/>
                  </a:cubicBezTo>
                  <a:cubicBezTo>
                    <a:pt x="146" y="52"/>
                    <a:pt x="141" y="61"/>
                    <a:pt x="143" y="71"/>
                  </a:cubicBezTo>
                  <a:cubicBezTo>
                    <a:pt x="145" y="82"/>
                    <a:pt x="152" y="85"/>
                    <a:pt x="160" y="89"/>
                  </a:cubicBezTo>
                  <a:cubicBezTo>
                    <a:pt x="160" y="89"/>
                    <a:pt x="160" y="89"/>
                    <a:pt x="160" y="89"/>
                  </a:cubicBezTo>
                  <a:cubicBezTo>
                    <a:pt x="160" y="89"/>
                    <a:pt x="160" y="89"/>
                    <a:pt x="160" y="89"/>
                  </a:cubicBezTo>
                  <a:cubicBezTo>
                    <a:pt x="153" y="93"/>
                    <a:pt x="149" y="97"/>
                    <a:pt x="149" y="105"/>
                  </a:cubicBezTo>
                  <a:cubicBezTo>
                    <a:pt x="149" y="106"/>
                    <a:pt x="149" y="108"/>
                    <a:pt x="150" y="110"/>
                  </a:cubicBezTo>
                  <a:cubicBezTo>
                    <a:pt x="151" y="113"/>
                    <a:pt x="152" y="117"/>
                    <a:pt x="151" y="123"/>
                  </a:cubicBezTo>
                  <a:cubicBezTo>
                    <a:pt x="151" y="123"/>
                    <a:pt x="156" y="121"/>
                    <a:pt x="156" y="120"/>
                  </a:cubicBezTo>
                  <a:cubicBezTo>
                    <a:pt x="158" y="116"/>
                    <a:pt x="158" y="109"/>
                    <a:pt x="158" y="109"/>
                  </a:cubicBezTo>
                  <a:cubicBezTo>
                    <a:pt x="158" y="109"/>
                    <a:pt x="158" y="109"/>
                    <a:pt x="158" y="109"/>
                  </a:cubicBezTo>
                  <a:cubicBezTo>
                    <a:pt x="158" y="109"/>
                    <a:pt x="158" y="109"/>
                    <a:pt x="158" y="109"/>
                  </a:cubicBezTo>
                  <a:cubicBezTo>
                    <a:pt x="160" y="111"/>
                    <a:pt x="160" y="115"/>
                    <a:pt x="160" y="118"/>
                  </a:cubicBezTo>
                  <a:cubicBezTo>
                    <a:pt x="161" y="117"/>
                    <a:pt x="163" y="116"/>
                    <a:pt x="164" y="115"/>
                  </a:cubicBezTo>
                  <a:cubicBezTo>
                    <a:pt x="165" y="109"/>
                    <a:pt x="164" y="105"/>
                    <a:pt x="163" y="102"/>
                  </a:cubicBezTo>
                  <a:cubicBezTo>
                    <a:pt x="163" y="102"/>
                    <a:pt x="162" y="102"/>
                    <a:pt x="162" y="101"/>
                  </a:cubicBezTo>
                  <a:cubicBezTo>
                    <a:pt x="161" y="98"/>
                    <a:pt x="164" y="94"/>
                    <a:pt x="166" y="93"/>
                  </a:cubicBezTo>
                  <a:cubicBezTo>
                    <a:pt x="167" y="93"/>
                    <a:pt x="167" y="93"/>
                    <a:pt x="167" y="93"/>
                  </a:cubicBezTo>
                  <a:cubicBezTo>
                    <a:pt x="169" y="94"/>
                    <a:pt x="171" y="95"/>
                    <a:pt x="172" y="96"/>
                  </a:cubicBezTo>
                  <a:cubicBezTo>
                    <a:pt x="175" y="98"/>
                    <a:pt x="182" y="103"/>
                    <a:pt x="185" y="110"/>
                  </a:cubicBezTo>
                  <a:cubicBezTo>
                    <a:pt x="189" y="120"/>
                    <a:pt x="187" y="126"/>
                    <a:pt x="185" y="130"/>
                  </a:cubicBezTo>
                  <a:cubicBezTo>
                    <a:pt x="181" y="135"/>
                    <a:pt x="178" y="138"/>
                    <a:pt x="172" y="138"/>
                  </a:cubicBezTo>
                  <a:cubicBezTo>
                    <a:pt x="172" y="138"/>
                    <a:pt x="172" y="138"/>
                    <a:pt x="172" y="138"/>
                  </a:cubicBezTo>
                  <a:cubicBezTo>
                    <a:pt x="172" y="138"/>
                    <a:pt x="172" y="138"/>
                    <a:pt x="172" y="138"/>
                  </a:cubicBezTo>
                  <a:cubicBezTo>
                    <a:pt x="170" y="138"/>
                    <a:pt x="169" y="138"/>
                    <a:pt x="167" y="138"/>
                  </a:cubicBezTo>
                  <a:cubicBezTo>
                    <a:pt x="166" y="138"/>
                    <a:pt x="164" y="138"/>
                    <a:pt x="163" y="137"/>
                  </a:cubicBezTo>
                  <a:cubicBezTo>
                    <a:pt x="162" y="137"/>
                    <a:pt x="161" y="137"/>
                    <a:pt x="160" y="136"/>
                  </a:cubicBezTo>
                  <a:cubicBezTo>
                    <a:pt x="160" y="136"/>
                    <a:pt x="160" y="136"/>
                    <a:pt x="160" y="136"/>
                  </a:cubicBezTo>
                  <a:cubicBezTo>
                    <a:pt x="160" y="136"/>
                    <a:pt x="160" y="136"/>
                    <a:pt x="159" y="136"/>
                  </a:cubicBezTo>
                  <a:cubicBezTo>
                    <a:pt x="159" y="136"/>
                    <a:pt x="159" y="136"/>
                    <a:pt x="159" y="136"/>
                  </a:cubicBezTo>
                  <a:cubicBezTo>
                    <a:pt x="159" y="136"/>
                    <a:pt x="159" y="136"/>
                    <a:pt x="159" y="136"/>
                  </a:cubicBezTo>
                  <a:cubicBezTo>
                    <a:pt x="159" y="136"/>
                    <a:pt x="159" y="136"/>
                    <a:pt x="159" y="136"/>
                  </a:cubicBezTo>
                  <a:cubicBezTo>
                    <a:pt x="156" y="134"/>
                    <a:pt x="147" y="129"/>
                    <a:pt x="138" y="120"/>
                  </a:cubicBezTo>
                  <a:cubicBezTo>
                    <a:pt x="133" y="114"/>
                    <a:pt x="129" y="109"/>
                    <a:pt x="126" y="106"/>
                  </a:cubicBezTo>
                  <a:cubicBezTo>
                    <a:pt x="125" y="104"/>
                    <a:pt x="125" y="104"/>
                    <a:pt x="125" y="104"/>
                  </a:cubicBezTo>
                  <a:cubicBezTo>
                    <a:pt x="125" y="104"/>
                    <a:pt x="125" y="104"/>
                    <a:pt x="125" y="104"/>
                  </a:cubicBezTo>
                  <a:cubicBezTo>
                    <a:pt x="125" y="104"/>
                    <a:pt x="125" y="104"/>
                    <a:pt x="125" y="104"/>
                  </a:cubicBezTo>
                  <a:cubicBezTo>
                    <a:pt x="129" y="106"/>
                    <a:pt x="133" y="105"/>
                    <a:pt x="134" y="105"/>
                  </a:cubicBezTo>
                  <a:cubicBezTo>
                    <a:pt x="134" y="105"/>
                    <a:pt x="134" y="102"/>
                    <a:pt x="134" y="100"/>
                  </a:cubicBezTo>
                  <a:cubicBezTo>
                    <a:pt x="134" y="94"/>
                    <a:pt x="134" y="94"/>
                    <a:pt x="134" y="94"/>
                  </a:cubicBezTo>
                  <a:cubicBezTo>
                    <a:pt x="134" y="94"/>
                    <a:pt x="134" y="92"/>
                    <a:pt x="134" y="90"/>
                  </a:cubicBezTo>
                  <a:cubicBezTo>
                    <a:pt x="133" y="90"/>
                    <a:pt x="123" y="89"/>
                    <a:pt x="121" y="84"/>
                  </a:cubicBezTo>
                  <a:cubicBezTo>
                    <a:pt x="121" y="84"/>
                    <a:pt x="121" y="84"/>
                    <a:pt x="121" y="84"/>
                  </a:cubicBezTo>
                  <a:cubicBezTo>
                    <a:pt x="121" y="84"/>
                    <a:pt x="121" y="84"/>
                    <a:pt x="121" y="84"/>
                  </a:cubicBezTo>
                  <a:cubicBezTo>
                    <a:pt x="121" y="84"/>
                    <a:pt x="124" y="85"/>
                    <a:pt x="127" y="86"/>
                  </a:cubicBezTo>
                  <a:cubicBezTo>
                    <a:pt x="130" y="86"/>
                    <a:pt x="134" y="85"/>
                    <a:pt x="135" y="85"/>
                  </a:cubicBezTo>
                  <a:cubicBezTo>
                    <a:pt x="135" y="84"/>
                    <a:pt x="135" y="78"/>
                    <a:pt x="135" y="75"/>
                  </a:cubicBezTo>
                  <a:cubicBezTo>
                    <a:pt x="135" y="75"/>
                    <a:pt x="135" y="72"/>
                    <a:pt x="135" y="71"/>
                  </a:cubicBezTo>
                  <a:cubicBezTo>
                    <a:pt x="134" y="71"/>
                    <a:pt x="131" y="71"/>
                    <a:pt x="128" y="70"/>
                  </a:cubicBezTo>
                  <a:cubicBezTo>
                    <a:pt x="126" y="70"/>
                    <a:pt x="122" y="68"/>
                    <a:pt x="121" y="65"/>
                  </a:cubicBezTo>
                  <a:cubicBezTo>
                    <a:pt x="121" y="65"/>
                    <a:pt x="121" y="65"/>
                    <a:pt x="121" y="65"/>
                  </a:cubicBezTo>
                  <a:cubicBezTo>
                    <a:pt x="121" y="65"/>
                    <a:pt x="121" y="65"/>
                    <a:pt x="121" y="65"/>
                  </a:cubicBezTo>
                  <a:cubicBezTo>
                    <a:pt x="121" y="65"/>
                    <a:pt x="123" y="66"/>
                    <a:pt x="127" y="66"/>
                  </a:cubicBezTo>
                  <a:cubicBezTo>
                    <a:pt x="131" y="67"/>
                    <a:pt x="136" y="66"/>
                    <a:pt x="136" y="66"/>
                  </a:cubicBezTo>
                  <a:cubicBezTo>
                    <a:pt x="136" y="63"/>
                    <a:pt x="136" y="56"/>
                    <a:pt x="136" y="56"/>
                  </a:cubicBezTo>
                  <a:cubicBezTo>
                    <a:pt x="136" y="54"/>
                    <a:pt x="136" y="52"/>
                    <a:pt x="136" y="51"/>
                  </a:cubicBezTo>
                  <a:cubicBezTo>
                    <a:pt x="135" y="52"/>
                    <a:pt x="128" y="51"/>
                    <a:pt x="123" y="46"/>
                  </a:cubicBezTo>
                  <a:cubicBezTo>
                    <a:pt x="123" y="46"/>
                    <a:pt x="121" y="44"/>
                    <a:pt x="123" y="41"/>
                  </a:cubicBezTo>
                  <a:cubicBezTo>
                    <a:pt x="112" y="36"/>
                    <a:pt x="112" y="36"/>
                    <a:pt x="112" y="36"/>
                  </a:cubicBezTo>
                  <a:cubicBezTo>
                    <a:pt x="112" y="36"/>
                    <a:pt x="112" y="36"/>
                    <a:pt x="112" y="36"/>
                  </a:cubicBezTo>
                  <a:cubicBezTo>
                    <a:pt x="113" y="36"/>
                    <a:pt x="115" y="34"/>
                    <a:pt x="115" y="32"/>
                  </a:cubicBezTo>
                  <a:cubicBezTo>
                    <a:pt x="115" y="31"/>
                    <a:pt x="114" y="30"/>
                    <a:pt x="114" y="30"/>
                  </a:cubicBezTo>
                  <a:cubicBezTo>
                    <a:pt x="113" y="29"/>
                    <a:pt x="110" y="28"/>
                    <a:pt x="108" y="29"/>
                  </a:cubicBezTo>
                  <a:cubicBezTo>
                    <a:pt x="105" y="29"/>
                    <a:pt x="103" y="32"/>
                    <a:pt x="103" y="32"/>
                  </a:cubicBezTo>
                  <a:cubicBezTo>
                    <a:pt x="103" y="32"/>
                    <a:pt x="103" y="32"/>
                    <a:pt x="103" y="32"/>
                  </a:cubicBezTo>
                  <a:cubicBezTo>
                    <a:pt x="90" y="26"/>
                    <a:pt x="90" y="26"/>
                    <a:pt x="90" y="26"/>
                  </a:cubicBezTo>
                  <a:cubicBezTo>
                    <a:pt x="79" y="37"/>
                    <a:pt x="79" y="37"/>
                    <a:pt x="79" y="37"/>
                  </a:cubicBezTo>
                  <a:cubicBezTo>
                    <a:pt x="79" y="37"/>
                    <a:pt x="79" y="38"/>
                    <a:pt x="79" y="39"/>
                  </a:cubicBezTo>
                  <a:cubicBezTo>
                    <a:pt x="79" y="40"/>
                    <a:pt x="79" y="40"/>
                    <a:pt x="79" y="40"/>
                  </a:cubicBezTo>
                  <a:cubicBezTo>
                    <a:pt x="79" y="40"/>
                    <a:pt x="79" y="41"/>
                    <a:pt x="78" y="41"/>
                  </a:cubicBezTo>
                  <a:cubicBezTo>
                    <a:pt x="78" y="42"/>
                    <a:pt x="77" y="42"/>
                    <a:pt x="77" y="43"/>
                  </a:cubicBezTo>
                  <a:cubicBezTo>
                    <a:pt x="76" y="44"/>
                    <a:pt x="76" y="44"/>
                    <a:pt x="75" y="45"/>
                  </a:cubicBezTo>
                  <a:cubicBezTo>
                    <a:pt x="74" y="46"/>
                    <a:pt x="74" y="47"/>
                    <a:pt x="73" y="47"/>
                  </a:cubicBezTo>
                  <a:cubicBezTo>
                    <a:pt x="72" y="49"/>
                    <a:pt x="72" y="50"/>
                    <a:pt x="72" y="51"/>
                  </a:cubicBezTo>
                  <a:cubicBezTo>
                    <a:pt x="72" y="51"/>
                    <a:pt x="72" y="51"/>
                    <a:pt x="72" y="51"/>
                  </a:cubicBezTo>
                  <a:cubicBezTo>
                    <a:pt x="72" y="52"/>
                    <a:pt x="70" y="54"/>
                    <a:pt x="75" y="58"/>
                  </a:cubicBezTo>
                  <a:cubicBezTo>
                    <a:pt x="75" y="58"/>
                    <a:pt x="75" y="58"/>
                    <a:pt x="75" y="58"/>
                  </a:cubicBezTo>
                  <a:cubicBezTo>
                    <a:pt x="75" y="58"/>
                    <a:pt x="75" y="58"/>
                    <a:pt x="75" y="58"/>
                  </a:cubicBezTo>
                  <a:cubicBezTo>
                    <a:pt x="76" y="58"/>
                    <a:pt x="76" y="58"/>
                    <a:pt x="76" y="58"/>
                  </a:cubicBezTo>
                  <a:cubicBezTo>
                    <a:pt x="76" y="58"/>
                    <a:pt x="76" y="58"/>
                    <a:pt x="76" y="58"/>
                  </a:cubicBezTo>
                  <a:cubicBezTo>
                    <a:pt x="76" y="58"/>
                    <a:pt x="76" y="58"/>
                    <a:pt x="76" y="58"/>
                  </a:cubicBezTo>
                  <a:cubicBezTo>
                    <a:pt x="76" y="58"/>
                    <a:pt x="76" y="58"/>
                    <a:pt x="76" y="58"/>
                  </a:cubicBezTo>
                  <a:cubicBezTo>
                    <a:pt x="77" y="58"/>
                    <a:pt x="77" y="59"/>
                    <a:pt x="78" y="60"/>
                  </a:cubicBezTo>
                  <a:cubicBezTo>
                    <a:pt x="78" y="59"/>
                    <a:pt x="79" y="58"/>
                    <a:pt x="80" y="57"/>
                  </a:cubicBezTo>
                  <a:cubicBezTo>
                    <a:pt x="81" y="55"/>
                    <a:pt x="82" y="54"/>
                    <a:pt x="84" y="53"/>
                  </a:cubicBezTo>
                  <a:cubicBezTo>
                    <a:pt x="85" y="52"/>
                    <a:pt x="87" y="51"/>
                    <a:pt x="89" y="51"/>
                  </a:cubicBezTo>
                  <a:cubicBezTo>
                    <a:pt x="91" y="51"/>
                    <a:pt x="92" y="52"/>
                    <a:pt x="93" y="53"/>
                  </a:cubicBezTo>
                  <a:cubicBezTo>
                    <a:pt x="95" y="55"/>
                    <a:pt x="95" y="59"/>
                    <a:pt x="95" y="61"/>
                  </a:cubicBezTo>
                  <a:cubicBezTo>
                    <a:pt x="95" y="61"/>
                    <a:pt x="95" y="61"/>
                    <a:pt x="95" y="61"/>
                  </a:cubicBezTo>
                  <a:cubicBezTo>
                    <a:pt x="95" y="61"/>
                    <a:pt x="95" y="61"/>
                    <a:pt x="95" y="61"/>
                  </a:cubicBezTo>
                  <a:cubicBezTo>
                    <a:pt x="94" y="61"/>
                    <a:pt x="93" y="60"/>
                    <a:pt x="93" y="60"/>
                  </a:cubicBezTo>
                  <a:cubicBezTo>
                    <a:pt x="92" y="59"/>
                    <a:pt x="87" y="57"/>
                    <a:pt x="82" y="60"/>
                  </a:cubicBezTo>
                  <a:cubicBezTo>
                    <a:pt x="81" y="60"/>
                    <a:pt x="81" y="60"/>
                    <a:pt x="81" y="60"/>
                  </a:cubicBezTo>
                  <a:cubicBezTo>
                    <a:pt x="79" y="61"/>
                    <a:pt x="76" y="62"/>
                    <a:pt x="71" y="64"/>
                  </a:cubicBezTo>
                  <a:cubicBezTo>
                    <a:pt x="69" y="64"/>
                    <a:pt x="67" y="64"/>
                    <a:pt x="66" y="64"/>
                  </a:cubicBezTo>
                  <a:cubicBezTo>
                    <a:pt x="66" y="63"/>
                    <a:pt x="65" y="63"/>
                    <a:pt x="65" y="62"/>
                  </a:cubicBezTo>
                  <a:cubicBezTo>
                    <a:pt x="65" y="60"/>
                    <a:pt x="65" y="59"/>
                    <a:pt x="65" y="58"/>
                  </a:cubicBezTo>
                  <a:cubicBezTo>
                    <a:pt x="64" y="58"/>
                    <a:pt x="62" y="59"/>
                    <a:pt x="61" y="62"/>
                  </a:cubicBezTo>
                  <a:cubicBezTo>
                    <a:pt x="61" y="63"/>
                    <a:pt x="61" y="65"/>
                    <a:pt x="62" y="66"/>
                  </a:cubicBezTo>
                  <a:cubicBezTo>
                    <a:pt x="62" y="67"/>
                    <a:pt x="63" y="68"/>
                    <a:pt x="65" y="69"/>
                  </a:cubicBezTo>
                  <a:cubicBezTo>
                    <a:pt x="67" y="69"/>
                    <a:pt x="70" y="68"/>
                    <a:pt x="75" y="65"/>
                  </a:cubicBezTo>
                  <a:cubicBezTo>
                    <a:pt x="78" y="64"/>
                    <a:pt x="79" y="63"/>
                    <a:pt x="81" y="63"/>
                  </a:cubicBezTo>
                  <a:cubicBezTo>
                    <a:pt x="84" y="61"/>
                    <a:pt x="86" y="61"/>
                    <a:pt x="89" y="63"/>
                  </a:cubicBezTo>
                  <a:cubicBezTo>
                    <a:pt x="92" y="64"/>
                    <a:pt x="93" y="65"/>
                    <a:pt x="93" y="65"/>
                  </a:cubicBezTo>
                  <a:cubicBezTo>
                    <a:pt x="93" y="65"/>
                    <a:pt x="93" y="65"/>
                    <a:pt x="93" y="66"/>
                  </a:cubicBezTo>
                  <a:cubicBezTo>
                    <a:pt x="93" y="66"/>
                    <a:pt x="92" y="68"/>
                    <a:pt x="88" y="69"/>
                  </a:cubicBezTo>
                  <a:cubicBezTo>
                    <a:pt x="85" y="69"/>
                    <a:pt x="83" y="67"/>
                    <a:pt x="81" y="66"/>
                  </a:cubicBezTo>
                  <a:cubicBezTo>
                    <a:pt x="81" y="66"/>
                    <a:pt x="81" y="67"/>
                    <a:pt x="81" y="68"/>
                  </a:cubicBezTo>
                  <a:cubicBezTo>
                    <a:pt x="80" y="69"/>
                    <a:pt x="80" y="69"/>
                    <a:pt x="80" y="70"/>
                  </a:cubicBezTo>
                  <a:cubicBezTo>
                    <a:pt x="80" y="70"/>
                    <a:pt x="81" y="71"/>
                    <a:pt x="80" y="72"/>
                  </a:cubicBezTo>
                  <a:cubicBezTo>
                    <a:pt x="80" y="73"/>
                    <a:pt x="78" y="74"/>
                    <a:pt x="77" y="75"/>
                  </a:cubicBezTo>
                  <a:cubicBezTo>
                    <a:pt x="76" y="75"/>
                    <a:pt x="76" y="75"/>
                    <a:pt x="76" y="75"/>
                  </a:cubicBezTo>
                  <a:cubicBezTo>
                    <a:pt x="75" y="76"/>
                    <a:pt x="72" y="77"/>
                    <a:pt x="70" y="78"/>
                  </a:cubicBezTo>
                  <a:cubicBezTo>
                    <a:pt x="71" y="79"/>
                    <a:pt x="72" y="82"/>
                    <a:pt x="73" y="83"/>
                  </a:cubicBezTo>
                  <a:cubicBezTo>
                    <a:pt x="73" y="83"/>
                    <a:pt x="73" y="83"/>
                    <a:pt x="73" y="84"/>
                  </a:cubicBezTo>
                  <a:cubicBezTo>
                    <a:pt x="74" y="86"/>
                    <a:pt x="76" y="89"/>
                    <a:pt x="77" y="90"/>
                  </a:cubicBezTo>
                  <a:cubicBezTo>
                    <a:pt x="78" y="90"/>
                    <a:pt x="81" y="89"/>
                    <a:pt x="83" y="88"/>
                  </a:cubicBezTo>
                  <a:cubicBezTo>
                    <a:pt x="86" y="86"/>
                    <a:pt x="88" y="85"/>
                    <a:pt x="88" y="83"/>
                  </a:cubicBezTo>
                  <a:cubicBezTo>
                    <a:pt x="88" y="83"/>
                    <a:pt x="88" y="83"/>
                    <a:pt x="89" y="83"/>
                  </a:cubicBezTo>
                  <a:cubicBezTo>
                    <a:pt x="89" y="83"/>
                    <a:pt x="89" y="83"/>
                    <a:pt x="89" y="84"/>
                  </a:cubicBezTo>
                  <a:cubicBezTo>
                    <a:pt x="85" y="92"/>
                    <a:pt x="82" y="95"/>
                    <a:pt x="80" y="96"/>
                  </a:cubicBezTo>
                  <a:cubicBezTo>
                    <a:pt x="79" y="96"/>
                    <a:pt x="78" y="97"/>
                    <a:pt x="77" y="98"/>
                  </a:cubicBezTo>
                  <a:cubicBezTo>
                    <a:pt x="68" y="104"/>
                    <a:pt x="52" y="115"/>
                    <a:pt x="36" y="117"/>
                  </a:cubicBezTo>
                  <a:cubicBezTo>
                    <a:pt x="31" y="117"/>
                    <a:pt x="23" y="110"/>
                    <a:pt x="21" y="107"/>
                  </a:cubicBezTo>
                  <a:cubicBezTo>
                    <a:pt x="21" y="107"/>
                    <a:pt x="20" y="106"/>
                    <a:pt x="20" y="106"/>
                  </a:cubicBezTo>
                  <a:cubicBezTo>
                    <a:pt x="18" y="106"/>
                    <a:pt x="17" y="108"/>
                    <a:pt x="17" y="108"/>
                  </a:cubicBezTo>
                  <a:cubicBezTo>
                    <a:pt x="17" y="108"/>
                    <a:pt x="16" y="108"/>
                    <a:pt x="16" y="108"/>
                  </a:cubicBezTo>
                  <a:cubicBezTo>
                    <a:pt x="16" y="108"/>
                    <a:pt x="10" y="107"/>
                    <a:pt x="7" y="111"/>
                  </a:cubicBezTo>
                  <a:cubicBezTo>
                    <a:pt x="7" y="111"/>
                    <a:pt x="8" y="111"/>
                    <a:pt x="8" y="111"/>
                  </a:cubicBezTo>
                  <a:cubicBezTo>
                    <a:pt x="10" y="111"/>
                    <a:pt x="11" y="111"/>
                    <a:pt x="13" y="111"/>
                  </a:cubicBezTo>
                  <a:cubicBezTo>
                    <a:pt x="13" y="111"/>
                    <a:pt x="14" y="111"/>
                    <a:pt x="14" y="112"/>
                  </a:cubicBezTo>
                  <a:cubicBezTo>
                    <a:pt x="14" y="112"/>
                    <a:pt x="14" y="112"/>
                    <a:pt x="13" y="113"/>
                  </a:cubicBezTo>
                  <a:cubicBezTo>
                    <a:pt x="13" y="113"/>
                    <a:pt x="12" y="114"/>
                    <a:pt x="12" y="114"/>
                  </a:cubicBezTo>
                  <a:cubicBezTo>
                    <a:pt x="12" y="116"/>
                    <a:pt x="18" y="118"/>
                    <a:pt x="21" y="119"/>
                  </a:cubicBezTo>
                  <a:cubicBezTo>
                    <a:pt x="22" y="119"/>
                    <a:pt x="22" y="119"/>
                    <a:pt x="23" y="119"/>
                  </a:cubicBezTo>
                  <a:cubicBezTo>
                    <a:pt x="23" y="119"/>
                    <a:pt x="24" y="120"/>
                    <a:pt x="23" y="120"/>
                  </a:cubicBezTo>
                  <a:cubicBezTo>
                    <a:pt x="23" y="121"/>
                    <a:pt x="23" y="121"/>
                    <a:pt x="23" y="121"/>
                  </a:cubicBezTo>
                  <a:cubicBezTo>
                    <a:pt x="19" y="121"/>
                    <a:pt x="16" y="119"/>
                    <a:pt x="14" y="118"/>
                  </a:cubicBezTo>
                  <a:cubicBezTo>
                    <a:pt x="13" y="118"/>
                    <a:pt x="12" y="118"/>
                    <a:pt x="12" y="117"/>
                  </a:cubicBezTo>
                  <a:cubicBezTo>
                    <a:pt x="9" y="117"/>
                    <a:pt x="8" y="117"/>
                    <a:pt x="7" y="117"/>
                  </a:cubicBezTo>
                  <a:cubicBezTo>
                    <a:pt x="6" y="118"/>
                    <a:pt x="6" y="118"/>
                    <a:pt x="6" y="119"/>
                  </a:cubicBezTo>
                  <a:cubicBezTo>
                    <a:pt x="6" y="119"/>
                    <a:pt x="5" y="120"/>
                    <a:pt x="5" y="120"/>
                  </a:cubicBezTo>
                  <a:cubicBezTo>
                    <a:pt x="3" y="121"/>
                    <a:pt x="0" y="122"/>
                    <a:pt x="0" y="128"/>
                  </a:cubicBezTo>
                  <a:cubicBezTo>
                    <a:pt x="0" y="128"/>
                    <a:pt x="1" y="127"/>
                    <a:pt x="1" y="127"/>
                  </a:cubicBezTo>
                  <a:cubicBezTo>
                    <a:pt x="3" y="125"/>
                    <a:pt x="4" y="123"/>
                    <a:pt x="5" y="124"/>
                  </a:cubicBezTo>
                  <a:cubicBezTo>
                    <a:pt x="5" y="124"/>
                    <a:pt x="6" y="124"/>
                    <a:pt x="6" y="124"/>
                  </a:cubicBezTo>
                  <a:cubicBezTo>
                    <a:pt x="6" y="129"/>
                    <a:pt x="12" y="128"/>
                    <a:pt x="16" y="127"/>
                  </a:cubicBezTo>
                  <a:cubicBezTo>
                    <a:pt x="19" y="127"/>
                    <a:pt x="21" y="127"/>
                    <a:pt x="22" y="127"/>
                  </a:cubicBezTo>
                  <a:cubicBezTo>
                    <a:pt x="22" y="128"/>
                    <a:pt x="22" y="128"/>
                    <a:pt x="22" y="128"/>
                  </a:cubicBezTo>
                  <a:cubicBezTo>
                    <a:pt x="22" y="128"/>
                    <a:pt x="21" y="129"/>
                    <a:pt x="19" y="129"/>
                  </a:cubicBezTo>
                  <a:cubicBezTo>
                    <a:pt x="16" y="129"/>
                    <a:pt x="12" y="130"/>
                    <a:pt x="11" y="132"/>
                  </a:cubicBezTo>
                  <a:cubicBezTo>
                    <a:pt x="11" y="132"/>
                    <a:pt x="11" y="133"/>
                    <a:pt x="11" y="133"/>
                  </a:cubicBezTo>
                  <a:cubicBezTo>
                    <a:pt x="11" y="133"/>
                    <a:pt x="11" y="134"/>
                    <a:pt x="11" y="134"/>
                  </a:cubicBezTo>
                  <a:cubicBezTo>
                    <a:pt x="9" y="136"/>
                    <a:pt x="6" y="139"/>
                    <a:pt x="10" y="143"/>
                  </a:cubicBezTo>
                  <a:cubicBezTo>
                    <a:pt x="10" y="142"/>
                    <a:pt x="11" y="140"/>
                    <a:pt x="12" y="138"/>
                  </a:cubicBezTo>
                  <a:cubicBezTo>
                    <a:pt x="13" y="138"/>
                    <a:pt x="14" y="137"/>
                    <a:pt x="14" y="138"/>
                  </a:cubicBezTo>
                  <a:cubicBezTo>
                    <a:pt x="15" y="138"/>
                    <a:pt x="16" y="138"/>
                    <a:pt x="17" y="138"/>
                  </a:cubicBezTo>
                  <a:cubicBezTo>
                    <a:pt x="19" y="139"/>
                    <a:pt x="20" y="140"/>
                    <a:pt x="23" y="138"/>
                  </a:cubicBezTo>
                  <a:cubicBezTo>
                    <a:pt x="23" y="138"/>
                    <a:pt x="23" y="137"/>
                    <a:pt x="23" y="137"/>
                  </a:cubicBezTo>
                  <a:cubicBezTo>
                    <a:pt x="24" y="136"/>
                    <a:pt x="26" y="135"/>
                    <a:pt x="30" y="134"/>
                  </a:cubicBezTo>
                  <a:cubicBezTo>
                    <a:pt x="30" y="134"/>
                    <a:pt x="30" y="134"/>
                    <a:pt x="30" y="134"/>
                  </a:cubicBezTo>
                  <a:cubicBezTo>
                    <a:pt x="30" y="134"/>
                    <a:pt x="30" y="134"/>
                    <a:pt x="31" y="135"/>
                  </a:cubicBezTo>
                  <a:cubicBezTo>
                    <a:pt x="31" y="135"/>
                    <a:pt x="31" y="136"/>
                    <a:pt x="31" y="137"/>
                  </a:cubicBezTo>
                  <a:cubicBezTo>
                    <a:pt x="31" y="137"/>
                    <a:pt x="32" y="137"/>
                    <a:pt x="32" y="137"/>
                  </a:cubicBezTo>
                  <a:cubicBezTo>
                    <a:pt x="33" y="138"/>
                    <a:pt x="33" y="138"/>
                    <a:pt x="33" y="138"/>
                  </a:cubicBezTo>
                  <a:cubicBezTo>
                    <a:pt x="33" y="140"/>
                    <a:pt x="31" y="142"/>
                    <a:pt x="31" y="143"/>
                  </a:cubicBezTo>
                  <a:cubicBezTo>
                    <a:pt x="31" y="143"/>
                    <a:pt x="31" y="143"/>
                    <a:pt x="31" y="143"/>
                  </a:cubicBezTo>
                  <a:cubicBezTo>
                    <a:pt x="31" y="143"/>
                    <a:pt x="32" y="143"/>
                    <a:pt x="32" y="143"/>
                  </a:cubicBezTo>
                  <a:cubicBezTo>
                    <a:pt x="34" y="142"/>
                    <a:pt x="35" y="141"/>
                    <a:pt x="37" y="139"/>
                  </a:cubicBezTo>
                  <a:cubicBezTo>
                    <a:pt x="37" y="138"/>
                    <a:pt x="38" y="138"/>
                    <a:pt x="38" y="138"/>
                  </a:cubicBezTo>
                  <a:cubicBezTo>
                    <a:pt x="39" y="138"/>
                    <a:pt x="39" y="138"/>
                    <a:pt x="39" y="138"/>
                  </a:cubicBezTo>
                  <a:cubicBezTo>
                    <a:pt x="42" y="138"/>
                    <a:pt x="41" y="137"/>
                    <a:pt x="41" y="135"/>
                  </a:cubicBezTo>
                  <a:cubicBezTo>
                    <a:pt x="41" y="134"/>
                    <a:pt x="41" y="133"/>
                    <a:pt x="42" y="132"/>
                  </a:cubicBezTo>
                  <a:cubicBezTo>
                    <a:pt x="45" y="129"/>
                    <a:pt x="49" y="127"/>
                    <a:pt x="52" y="126"/>
                  </a:cubicBezTo>
                  <a:cubicBezTo>
                    <a:pt x="52" y="126"/>
                    <a:pt x="52" y="126"/>
                    <a:pt x="52" y="126"/>
                  </a:cubicBezTo>
                  <a:cubicBezTo>
                    <a:pt x="52" y="126"/>
                    <a:pt x="52" y="126"/>
                    <a:pt x="52" y="126"/>
                  </a:cubicBezTo>
                  <a:cubicBezTo>
                    <a:pt x="52" y="126"/>
                    <a:pt x="51" y="130"/>
                    <a:pt x="53" y="133"/>
                  </a:cubicBezTo>
                  <a:cubicBezTo>
                    <a:pt x="65" y="130"/>
                    <a:pt x="65" y="130"/>
                    <a:pt x="65" y="130"/>
                  </a:cubicBezTo>
                  <a:cubicBezTo>
                    <a:pt x="64" y="126"/>
                    <a:pt x="67" y="122"/>
                    <a:pt x="69" y="119"/>
                  </a:cubicBezTo>
                  <a:cubicBezTo>
                    <a:pt x="69" y="119"/>
                    <a:pt x="69" y="119"/>
                    <a:pt x="69" y="119"/>
                  </a:cubicBezTo>
                  <a:cubicBezTo>
                    <a:pt x="69" y="119"/>
                    <a:pt x="69" y="119"/>
                    <a:pt x="69" y="121"/>
                  </a:cubicBezTo>
                  <a:cubicBezTo>
                    <a:pt x="69" y="123"/>
                    <a:pt x="68" y="128"/>
                    <a:pt x="69" y="129"/>
                  </a:cubicBezTo>
                  <a:cubicBezTo>
                    <a:pt x="82" y="126"/>
                    <a:pt x="82" y="126"/>
                    <a:pt x="82" y="126"/>
                  </a:cubicBezTo>
                  <a:cubicBezTo>
                    <a:pt x="81" y="124"/>
                    <a:pt x="82" y="120"/>
                    <a:pt x="83" y="118"/>
                  </a:cubicBezTo>
                  <a:cubicBezTo>
                    <a:pt x="83" y="118"/>
                    <a:pt x="83" y="118"/>
                    <a:pt x="83" y="118"/>
                  </a:cubicBezTo>
                  <a:cubicBezTo>
                    <a:pt x="83" y="118"/>
                    <a:pt x="83" y="118"/>
                    <a:pt x="83" y="118"/>
                  </a:cubicBezTo>
                  <a:cubicBezTo>
                    <a:pt x="85" y="126"/>
                    <a:pt x="88" y="130"/>
                    <a:pt x="93" y="133"/>
                  </a:cubicBezTo>
                  <a:cubicBezTo>
                    <a:pt x="101" y="136"/>
                    <a:pt x="107" y="138"/>
                    <a:pt x="116" y="140"/>
                  </a:cubicBezTo>
                  <a:cubicBezTo>
                    <a:pt x="119" y="141"/>
                    <a:pt x="122" y="142"/>
                    <a:pt x="126" y="143"/>
                  </a:cubicBezTo>
                  <a:cubicBezTo>
                    <a:pt x="130" y="144"/>
                    <a:pt x="134" y="146"/>
                    <a:pt x="136" y="147"/>
                  </a:cubicBezTo>
                  <a:cubicBezTo>
                    <a:pt x="136" y="147"/>
                    <a:pt x="137" y="147"/>
                    <a:pt x="137" y="148"/>
                  </a:cubicBezTo>
                  <a:cubicBezTo>
                    <a:pt x="137" y="149"/>
                    <a:pt x="135" y="151"/>
                    <a:pt x="135" y="151"/>
                  </a:cubicBezTo>
                  <a:cubicBezTo>
                    <a:pt x="135" y="151"/>
                    <a:pt x="135" y="152"/>
                    <a:pt x="136" y="152"/>
                  </a:cubicBezTo>
                  <a:cubicBezTo>
                    <a:pt x="137" y="152"/>
                    <a:pt x="139" y="153"/>
                    <a:pt x="142" y="155"/>
                  </a:cubicBezTo>
                  <a:cubicBezTo>
                    <a:pt x="146" y="158"/>
                    <a:pt x="148" y="165"/>
                    <a:pt x="149" y="172"/>
                  </a:cubicBezTo>
                  <a:cubicBezTo>
                    <a:pt x="151" y="177"/>
                    <a:pt x="152" y="184"/>
                    <a:pt x="150" y="186"/>
                  </a:cubicBezTo>
                  <a:cubicBezTo>
                    <a:pt x="149" y="187"/>
                    <a:pt x="148" y="188"/>
                    <a:pt x="142" y="189"/>
                  </a:cubicBezTo>
                  <a:cubicBezTo>
                    <a:pt x="143" y="194"/>
                    <a:pt x="143" y="194"/>
                    <a:pt x="143" y="194"/>
                  </a:cubicBezTo>
                  <a:cubicBezTo>
                    <a:pt x="147" y="194"/>
                    <a:pt x="150" y="193"/>
                    <a:pt x="150" y="193"/>
                  </a:cubicBezTo>
                  <a:cubicBezTo>
                    <a:pt x="150" y="193"/>
                    <a:pt x="150" y="193"/>
                    <a:pt x="151" y="193"/>
                  </a:cubicBezTo>
                  <a:cubicBezTo>
                    <a:pt x="151" y="193"/>
                    <a:pt x="151" y="193"/>
                    <a:pt x="150" y="193"/>
                  </a:cubicBezTo>
                  <a:cubicBezTo>
                    <a:pt x="150" y="193"/>
                    <a:pt x="150" y="193"/>
                    <a:pt x="150" y="194"/>
                  </a:cubicBezTo>
                  <a:cubicBezTo>
                    <a:pt x="148" y="196"/>
                    <a:pt x="148" y="197"/>
                    <a:pt x="148" y="199"/>
                  </a:cubicBezTo>
                  <a:cubicBezTo>
                    <a:pt x="153" y="202"/>
                    <a:pt x="153" y="202"/>
                    <a:pt x="153" y="202"/>
                  </a:cubicBezTo>
                  <a:cubicBezTo>
                    <a:pt x="154" y="198"/>
                    <a:pt x="155" y="194"/>
                    <a:pt x="157" y="193"/>
                  </a:cubicBezTo>
                  <a:cubicBezTo>
                    <a:pt x="160" y="192"/>
                    <a:pt x="171" y="198"/>
                    <a:pt x="175" y="208"/>
                  </a:cubicBezTo>
                  <a:cubicBezTo>
                    <a:pt x="176" y="213"/>
                    <a:pt x="177" y="221"/>
                    <a:pt x="174" y="226"/>
                  </a:cubicBezTo>
                  <a:cubicBezTo>
                    <a:pt x="173" y="228"/>
                    <a:pt x="171" y="229"/>
                    <a:pt x="170" y="229"/>
                  </a:cubicBezTo>
                  <a:cubicBezTo>
                    <a:pt x="168" y="229"/>
                    <a:pt x="166" y="228"/>
                    <a:pt x="164" y="227"/>
                  </a:cubicBezTo>
                  <a:cubicBezTo>
                    <a:pt x="161" y="226"/>
                    <a:pt x="158" y="224"/>
                    <a:pt x="157" y="226"/>
                  </a:cubicBezTo>
                  <a:cubicBezTo>
                    <a:pt x="157" y="227"/>
                    <a:pt x="155" y="228"/>
                    <a:pt x="154" y="228"/>
                  </a:cubicBezTo>
                  <a:cubicBezTo>
                    <a:pt x="151" y="230"/>
                    <a:pt x="148" y="232"/>
                    <a:pt x="150" y="237"/>
                  </a:cubicBezTo>
                  <a:cubicBezTo>
                    <a:pt x="152" y="234"/>
                    <a:pt x="154" y="233"/>
                    <a:pt x="155" y="234"/>
                  </a:cubicBezTo>
                  <a:cubicBezTo>
                    <a:pt x="156" y="234"/>
                    <a:pt x="156" y="234"/>
                    <a:pt x="156" y="235"/>
                  </a:cubicBezTo>
                  <a:cubicBezTo>
                    <a:pt x="156" y="235"/>
                    <a:pt x="157" y="236"/>
                    <a:pt x="157" y="236"/>
                  </a:cubicBezTo>
                  <a:cubicBezTo>
                    <a:pt x="157" y="237"/>
                    <a:pt x="160" y="237"/>
                    <a:pt x="162" y="236"/>
                  </a:cubicBezTo>
                  <a:cubicBezTo>
                    <a:pt x="164" y="236"/>
                    <a:pt x="167" y="236"/>
                    <a:pt x="167" y="237"/>
                  </a:cubicBezTo>
                  <a:cubicBezTo>
                    <a:pt x="167" y="237"/>
                    <a:pt x="167" y="237"/>
                    <a:pt x="167" y="237"/>
                  </a:cubicBezTo>
                  <a:cubicBezTo>
                    <a:pt x="167" y="238"/>
                    <a:pt x="166" y="238"/>
                    <a:pt x="165" y="238"/>
                  </a:cubicBezTo>
                  <a:cubicBezTo>
                    <a:pt x="165" y="238"/>
                    <a:pt x="165" y="238"/>
                    <a:pt x="165" y="238"/>
                  </a:cubicBezTo>
                  <a:cubicBezTo>
                    <a:pt x="164" y="238"/>
                    <a:pt x="164" y="238"/>
                    <a:pt x="163" y="238"/>
                  </a:cubicBezTo>
                  <a:cubicBezTo>
                    <a:pt x="159" y="239"/>
                    <a:pt x="155" y="239"/>
                    <a:pt x="155" y="241"/>
                  </a:cubicBezTo>
                  <a:cubicBezTo>
                    <a:pt x="155" y="241"/>
                    <a:pt x="155" y="241"/>
                    <a:pt x="155" y="242"/>
                  </a:cubicBezTo>
                  <a:cubicBezTo>
                    <a:pt x="155" y="242"/>
                    <a:pt x="155" y="242"/>
                    <a:pt x="155" y="243"/>
                  </a:cubicBezTo>
                  <a:cubicBezTo>
                    <a:pt x="154" y="244"/>
                    <a:pt x="154" y="245"/>
                    <a:pt x="153" y="245"/>
                  </a:cubicBezTo>
                  <a:cubicBezTo>
                    <a:pt x="151" y="246"/>
                    <a:pt x="150" y="247"/>
                    <a:pt x="150" y="251"/>
                  </a:cubicBezTo>
                  <a:cubicBezTo>
                    <a:pt x="150" y="254"/>
                    <a:pt x="153" y="256"/>
                    <a:pt x="153" y="256"/>
                  </a:cubicBezTo>
                  <a:cubicBezTo>
                    <a:pt x="153" y="256"/>
                    <a:pt x="153" y="255"/>
                    <a:pt x="153" y="255"/>
                  </a:cubicBezTo>
                  <a:cubicBezTo>
                    <a:pt x="153" y="253"/>
                    <a:pt x="154" y="250"/>
                    <a:pt x="156" y="249"/>
                  </a:cubicBezTo>
                  <a:cubicBezTo>
                    <a:pt x="156" y="249"/>
                    <a:pt x="157" y="250"/>
                    <a:pt x="157" y="250"/>
                  </a:cubicBezTo>
                  <a:cubicBezTo>
                    <a:pt x="158" y="251"/>
                    <a:pt x="158" y="252"/>
                    <a:pt x="159" y="252"/>
                  </a:cubicBezTo>
                  <a:cubicBezTo>
                    <a:pt x="161" y="251"/>
                    <a:pt x="163" y="249"/>
                    <a:pt x="165" y="247"/>
                  </a:cubicBezTo>
                  <a:cubicBezTo>
                    <a:pt x="168" y="245"/>
                    <a:pt x="170" y="243"/>
                    <a:pt x="172" y="243"/>
                  </a:cubicBezTo>
                  <a:cubicBezTo>
                    <a:pt x="172" y="243"/>
                    <a:pt x="172" y="243"/>
                    <a:pt x="172" y="243"/>
                  </a:cubicBezTo>
                  <a:cubicBezTo>
                    <a:pt x="172" y="243"/>
                    <a:pt x="172" y="243"/>
                    <a:pt x="172" y="243"/>
                  </a:cubicBezTo>
                  <a:cubicBezTo>
                    <a:pt x="172" y="243"/>
                    <a:pt x="172" y="243"/>
                    <a:pt x="172" y="243"/>
                  </a:cubicBezTo>
                  <a:cubicBezTo>
                    <a:pt x="172" y="243"/>
                    <a:pt x="172" y="244"/>
                    <a:pt x="170" y="245"/>
                  </a:cubicBezTo>
                  <a:cubicBezTo>
                    <a:pt x="169" y="247"/>
                    <a:pt x="166" y="249"/>
                    <a:pt x="166" y="251"/>
                  </a:cubicBezTo>
                  <a:cubicBezTo>
                    <a:pt x="165" y="252"/>
                    <a:pt x="166" y="253"/>
                    <a:pt x="167" y="254"/>
                  </a:cubicBezTo>
                  <a:cubicBezTo>
                    <a:pt x="168" y="255"/>
                    <a:pt x="168" y="255"/>
                    <a:pt x="168" y="256"/>
                  </a:cubicBezTo>
                  <a:cubicBezTo>
                    <a:pt x="168" y="258"/>
                    <a:pt x="170" y="260"/>
                    <a:pt x="172" y="261"/>
                  </a:cubicBezTo>
                  <a:cubicBezTo>
                    <a:pt x="175" y="262"/>
                    <a:pt x="178" y="262"/>
                    <a:pt x="178" y="262"/>
                  </a:cubicBezTo>
                  <a:cubicBezTo>
                    <a:pt x="178" y="262"/>
                    <a:pt x="177" y="261"/>
                    <a:pt x="176" y="261"/>
                  </a:cubicBezTo>
                  <a:cubicBezTo>
                    <a:pt x="175" y="259"/>
                    <a:pt x="173" y="256"/>
                    <a:pt x="174" y="255"/>
                  </a:cubicBezTo>
                  <a:cubicBezTo>
                    <a:pt x="174" y="254"/>
                    <a:pt x="175" y="255"/>
                    <a:pt x="176" y="255"/>
                  </a:cubicBezTo>
                  <a:cubicBezTo>
                    <a:pt x="176" y="255"/>
                    <a:pt x="177" y="255"/>
                    <a:pt x="178" y="255"/>
                  </a:cubicBezTo>
                  <a:cubicBezTo>
                    <a:pt x="178" y="255"/>
                    <a:pt x="178" y="254"/>
                    <a:pt x="178" y="253"/>
                  </a:cubicBezTo>
                  <a:cubicBezTo>
                    <a:pt x="178" y="251"/>
                    <a:pt x="177" y="246"/>
                    <a:pt x="183" y="240"/>
                  </a:cubicBezTo>
                  <a:cubicBezTo>
                    <a:pt x="183" y="240"/>
                    <a:pt x="183" y="240"/>
                    <a:pt x="183" y="240"/>
                  </a:cubicBezTo>
                  <a:cubicBezTo>
                    <a:pt x="183" y="240"/>
                    <a:pt x="183" y="240"/>
                    <a:pt x="183" y="240"/>
                  </a:cubicBezTo>
                  <a:cubicBezTo>
                    <a:pt x="183" y="240"/>
                    <a:pt x="185" y="243"/>
                    <a:pt x="187" y="243"/>
                  </a:cubicBezTo>
                  <a:cubicBezTo>
                    <a:pt x="190" y="244"/>
                    <a:pt x="189" y="247"/>
                    <a:pt x="189" y="249"/>
                  </a:cubicBezTo>
                  <a:cubicBezTo>
                    <a:pt x="189" y="249"/>
                    <a:pt x="189" y="250"/>
                    <a:pt x="189" y="250"/>
                  </a:cubicBezTo>
                  <a:cubicBezTo>
                    <a:pt x="190" y="249"/>
                    <a:pt x="192" y="246"/>
                    <a:pt x="192" y="241"/>
                  </a:cubicBezTo>
                  <a:cubicBezTo>
                    <a:pt x="192" y="241"/>
                    <a:pt x="192" y="241"/>
                    <a:pt x="192" y="241"/>
                  </a:cubicBezTo>
                  <a:cubicBezTo>
                    <a:pt x="192" y="241"/>
                    <a:pt x="194" y="239"/>
                    <a:pt x="194" y="238"/>
                  </a:cubicBezTo>
                  <a:cubicBezTo>
                    <a:pt x="195" y="237"/>
                    <a:pt x="194" y="236"/>
                    <a:pt x="193" y="235"/>
                  </a:cubicBezTo>
                  <a:cubicBezTo>
                    <a:pt x="192" y="234"/>
                    <a:pt x="190" y="232"/>
                    <a:pt x="190" y="225"/>
                  </a:cubicBezTo>
                  <a:cubicBezTo>
                    <a:pt x="190" y="224"/>
                    <a:pt x="190" y="223"/>
                    <a:pt x="189" y="223"/>
                  </a:cubicBezTo>
                  <a:cubicBezTo>
                    <a:pt x="189" y="223"/>
                    <a:pt x="189" y="222"/>
                    <a:pt x="188" y="222"/>
                  </a:cubicBezTo>
                  <a:cubicBezTo>
                    <a:pt x="187" y="221"/>
                    <a:pt x="187" y="220"/>
                    <a:pt x="187" y="219"/>
                  </a:cubicBezTo>
                  <a:cubicBezTo>
                    <a:pt x="187" y="219"/>
                    <a:pt x="187" y="219"/>
                    <a:pt x="188" y="219"/>
                  </a:cubicBezTo>
                  <a:cubicBezTo>
                    <a:pt x="190" y="221"/>
                    <a:pt x="194" y="220"/>
                    <a:pt x="194" y="220"/>
                  </a:cubicBezTo>
                  <a:cubicBezTo>
                    <a:pt x="195" y="210"/>
                    <a:pt x="195" y="208"/>
                    <a:pt x="195" y="207"/>
                  </a:cubicBezTo>
                  <a:cubicBezTo>
                    <a:pt x="191" y="207"/>
                    <a:pt x="189" y="207"/>
                    <a:pt x="187" y="205"/>
                  </a:cubicBezTo>
                  <a:cubicBezTo>
                    <a:pt x="187" y="205"/>
                    <a:pt x="187" y="205"/>
                    <a:pt x="187" y="205"/>
                  </a:cubicBezTo>
                  <a:cubicBezTo>
                    <a:pt x="187" y="205"/>
                    <a:pt x="187" y="205"/>
                    <a:pt x="188" y="205"/>
                  </a:cubicBezTo>
                  <a:cubicBezTo>
                    <a:pt x="190" y="205"/>
                    <a:pt x="193" y="205"/>
                    <a:pt x="195" y="204"/>
                  </a:cubicBezTo>
                  <a:cubicBezTo>
                    <a:pt x="194" y="198"/>
                    <a:pt x="194" y="193"/>
                    <a:pt x="194" y="192"/>
                  </a:cubicBezTo>
                  <a:cubicBezTo>
                    <a:pt x="190" y="193"/>
                    <a:pt x="188" y="193"/>
                    <a:pt x="186" y="191"/>
                  </a:cubicBezTo>
                  <a:cubicBezTo>
                    <a:pt x="184" y="190"/>
                    <a:pt x="184" y="189"/>
                    <a:pt x="184" y="188"/>
                  </a:cubicBezTo>
                  <a:cubicBezTo>
                    <a:pt x="184" y="187"/>
                    <a:pt x="184" y="186"/>
                    <a:pt x="183" y="186"/>
                  </a:cubicBezTo>
                  <a:cubicBezTo>
                    <a:pt x="178" y="184"/>
                    <a:pt x="174" y="181"/>
                    <a:pt x="173" y="180"/>
                  </a:cubicBezTo>
                  <a:cubicBezTo>
                    <a:pt x="171" y="177"/>
                    <a:pt x="171" y="175"/>
                    <a:pt x="171" y="175"/>
                  </a:cubicBezTo>
                  <a:cubicBezTo>
                    <a:pt x="171" y="175"/>
                    <a:pt x="171" y="175"/>
                    <a:pt x="171" y="175"/>
                  </a:cubicBezTo>
                  <a:cubicBezTo>
                    <a:pt x="171" y="175"/>
                    <a:pt x="171" y="175"/>
                    <a:pt x="172" y="175"/>
                  </a:cubicBezTo>
                  <a:cubicBezTo>
                    <a:pt x="174" y="176"/>
                    <a:pt x="176" y="176"/>
                    <a:pt x="177" y="175"/>
                  </a:cubicBezTo>
                  <a:cubicBezTo>
                    <a:pt x="178" y="166"/>
                    <a:pt x="178" y="166"/>
                    <a:pt x="178" y="166"/>
                  </a:cubicBezTo>
                  <a:cubicBezTo>
                    <a:pt x="177" y="166"/>
                    <a:pt x="176" y="166"/>
                    <a:pt x="175" y="165"/>
                  </a:cubicBezTo>
                  <a:cubicBezTo>
                    <a:pt x="173" y="164"/>
                    <a:pt x="171" y="162"/>
                    <a:pt x="171" y="162"/>
                  </a:cubicBezTo>
                  <a:cubicBezTo>
                    <a:pt x="171" y="162"/>
                    <a:pt x="171" y="162"/>
                    <a:pt x="171" y="162"/>
                  </a:cubicBezTo>
                  <a:cubicBezTo>
                    <a:pt x="171" y="162"/>
                    <a:pt x="171" y="162"/>
                    <a:pt x="172" y="162"/>
                  </a:cubicBezTo>
                  <a:cubicBezTo>
                    <a:pt x="172" y="162"/>
                    <a:pt x="173" y="162"/>
                    <a:pt x="175" y="163"/>
                  </a:cubicBezTo>
                  <a:cubicBezTo>
                    <a:pt x="177" y="163"/>
                    <a:pt x="178" y="162"/>
                    <a:pt x="178" y="162"/>
                  </a:cubicBezTo>
                  <a:cubicBezTo>
                    <a:pt x="180" y="152"/>
                    <a:pt x="180" y="152"/>
                    <a:pt x="180" y="152"/>
                  </a:cubicBezTo>
                  <a:cubicBezTo>
                    <a:pt x="177" y="152"/>
                    <a:pt x="176" y="151"/>
                    <a:pt x="175" y="150"/>
                  </a:cubicBezTo>
                  <a:cubicBezTo>
                    <a:pt x="174" y="149"/>
                    <a:pt x="174" y="148"/>
                    <a:pt x="174" y="148"/>
                  </a:cubicBezTo>
                  <a:cubicBezTo>
                    <a:pt x="174" y="148"/>
                    <a:pt x="174" y="148"/>
                    <a:pt x="174" y="148"/>
                  </a:cubicBezTo>
                  <a:cubicBezTo>
                    <a:pt x="185" y="146"/>
                    <a:pt x="192" y="136"/>
                    <a:pt x="194" y="127"/>
                  </a:cubicBezTo>
                  <a:cubicBezTo>
                    <a:pt x="194" y="127"/>
                    <a:pt x="194" y="127"/>
                    <a:pt x="194" y="127"/>
                  </a:cubicBezTo>
                  <a:cubicBezTo>
                    <a:pt x="194" y="127"/>
                    <a:pt x="194" y="127"/>
                    <a:pt x="194" y="127"/>
                  </a:cubicBezTo>
                  <a:cubicBezTo>
                    <a:pt x="195" y="128"/>
                    <a:pt x="198" y="129"/>
                    <a:pt x="199" y="128"/>
                  </a:cubicBezTo>
                  <a:cubicBezTo>
                    <a:pt x="200" y="126"/>
                    <a:pt x="200" y="121"/>
                    <a:pt x="200" y="120"/>
                  </a:cubicBezTo>
                  <a:cubicBezTo>
                    <a:pt x="197" y="120"/>
                    <a:pt x="195" y="119"/>
                    <a:pt x="194"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grpSp>
      <p:sp>
        <p:nvSpPr>
          <p:cNvPr id="3" name="Sisällön paikkamerkki"/>
          <p:cNvSpPr>
            <a:spLocks noGrp="1"/>
          </p:cNvSpPr>
          <p:nvPr userDrawn="1">
            <p:ph idx="1"/>
          </p:nvPr>
        </p:nvSpPr>
        <p:spPr>
          <a:xfrm>
            <a:off x="577047" y="1881330"/>
            <a:ext cx="10319487" cy="379526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p:cNvSpPr>
            <a:spLocks noGrp="1"/>
          </p:cNvSpPr>
          <p:nvPr userDrawn="1">
            <p:ph type="title"/>
          </p:nvPr>
        </p:nvSpPr>
        <p:spPr>
          <a:xfrm>
            <a:off x="577047" y="313787"/>
            <a:ext cx="10319487" cy="1299027"/>
          </a:xfrm>
        </p:spPr>
        <p:txBody>
          <a:bodyPr/>
          <a:lstStyle>
            <a:lvl1pPr>
              <a:defRPr>
                <a:solidFill>
                  <a:schemeClr val="tx2"/>
                </a:solidFill>
              </a:defRPr>
            </a:lvl1pPr>
          </a:lstStyle>
          <a:p>
            <a:r>
              <a:rPr lang="fi-FI"/>
              <a:t>Muokkaa perustyyl. napsautt.</a:t>
            </a:r>
            <a:endParaRPr lang="fi-FI" dirty="0"/>
          </a:p>
        </p:txBody>
      </p:sp>
      <p:pic>
        <p:nvPicPr>
          <p:cNvPr id="12" name="Kuva 11" descr="Kulttuuripoliittinen selonteko -nimitunnus.">
            <a:extLst>
              <a:ext uri="{FF2B5EF4-FFF2-40B4-BE49-F238E27FC236}">
                <a16:creationId xmlns:a16="http://schemas.microsoft.com/office/drawing/2014/main" id="{09AD1A23-98DC-6C21-15A2-A3205560D0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01271" y="6292894"/>
            <a:ext cx="2777676" cy="409115"/>
          </a:xfrm>
          <a:prstGeom prst="rect">
            <a:avLst/>
          </a:prstGeom>
        </p:spPr>
      </p:pic>
    </p:spTree>
    <p:extLst>
      <p:ext uri="{BB962C8B-B14F-4D97-AF65-F5344CB8AC3E}">
        <p14:creationId xmlns:p14="http://schemas.microsoft.com/office/powerpoint/2010/main" val="2965552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sp>
        <p:nvSpPr>
          <p:cNvPr id="7" name="Freeform 5">
            <a:extLst>
              <a:ext uri="{C183D7F6-B498-43B3-948B-1728B52AA6E4}">
                <adec:decorative xmlns:adec="http://schemas.microsoft.com/office/drawing/2017/decorative" val="1"/>
              </a:ext>
            </a:extLst>
          </p:cNvPr>
          <p:cNvSpPr>
            <a:spLocks/>
          </p:cNvSpPr>
          <p:nvPr userDrawn="1"/>
        </p:nvSpPr>
        <p:spPr bwMode="auto">
          <a:xfrm>
            <a:off x="10140952" y="1"/>
            <a:ext cx="2051049" cy="6117167"/>
          </a:xfrm>
          <a:custGeom>
            <a:avLst/>
            <a:gdLst>
              <a:gd name="T0" fmla="*/ 6 w 969"/>
              <a:gd name="T1" fmla="*/ 0 h 2890"/>
              <a:gd name="T2" fmla="*/ 6 w 969"/>
              <a:gd name="T3" fmla="*/ 0 h 2890"/>
              <a:gd name="T4" fmla="*/ 1 w 969"/>
              <a:gd name="T5" fmla="*/ 97 h 2890"/>
              <a:gd name="T6" fmla="*/ 0 w 969"/>
              <a:gd name="T7" fmla="*/ 193 h 2890"/>
              <a:gd name="T8" fmla="*/ 0 w 969"/>
              <a:gd name="T9" fmla="*/ 290 h 2890"/>
              <a:gd name="T10" fmla="*/ 2 w 969"/>
              <a:gd name="T11" fmla="*/ 386 h 2890"/>
              <a:gd name="T12" fmla="*/ 8 w 969"/>
              <a:gd name="T13" fmla="*/ 483 h 2890"/>
              <a:gd name="T14" fmla="*/ 15 w 969"/>
              <a:gd name="T15" fmla="*/ 577 h 2890"/>
              <a:gd name="T16" fmla="*/ 24 w 969"/>
              <a:gd name="T17" fmla="*/ 673 h 2890"/>
              <a:gd name="T18" fmla="*/ 36 w 969"/>
              <a:gd name="T19" fmla="*/ 767 h 2890"/>
              <a:gd name="T20" fmla="*/ 50 w 969"/>
              <a:gd name="T21" fmla="*/ 862 h 2890"/>
              <a:gd name="T22" fmla="*/ 65 w 969"/>
              <a:gd name="T23" fmla="*/ 956 h 2890"/>
              <a:gd name="T24" fmla="*/ 83 w 969"/>
              <a:gd name="T25" fmla="*/ 1048 h 2890"/>
              <a:gd name="T26" fmla="*/ 104 w 969"/>
              <a:gd name="T27" fmla="*/ 1142 h 2890"/>
              <a:gd name="T28" fmla="*/ 125 w 969"/>
              <a:gd name="T29" fmla="*/ 1234 h 2890"/>
              <a:gd name="T30" fmla="*/ 150 w 969"/>
              <a:gd name="T31" fmla="*/ 1325 h 2890"/>
              <a:gd name="T32" fmla="*/ 176 w 969"/>
              <a:gd name="T33" fmla="*/ 1416 h 2890"/>
              <a:gd name="T34" fmla="*/ 204 w 969"/>
              <a:gd name="T35" fmla="*/ 1506 h 2890"/>
              <a:gd name="T36" fmla="*/ 204 w 969"/>
              <a:gd name="T37" fmla="*/ 1506 h 2890"/>
              <a:gd name="T38" fmla="*/ 236 w 969"/>
              <a:gd name="T39" fmla="*/ 1604 h 2890"/>
              <a:gd name="T40" fmla="*/ 272 w 969"/>
              <a:gd name="T41" fmla="*/ 1700 h 2890"/>
              <a:gd name="T42" fmla="*/ 309 w 969"/>
              <a:gd name="T43" fmla="*/ 1794 h 2890"/>
              <a:gd name="T44" fmla="*/ 349 w 969"/>
              <a:gd name="T45" fmla="*/ 1888 h 2890"/>
              <a:gd name="T46" fmla="*/ 389 w 969"/>
              <a:gd name="T47" fmla="*/ 1979 h 2890"/>
              <a:gd name="T48" fmla="*/ 433 w 969"/>
              <a:gd name="T49" fmla="*/ 2069 h 2890"/>
              <a:gd name="T50" fmla="*/ 478 w 969"/>
              <a:gd name="T51" fmla="*/ 2158 h 2890"/>
              <a:gd name="T52" fmla="*/ 526 w 969"/>
              <a:gd name="T53" fmla="*/ 2245 h 2890"/>
              <a:gd name="T54" fmla="*/ 575 w 969"/>
              <a:gd name="T55" fmla="*/ 2331 h 2890"/>
              <a:gd name="T56" fmla="*/ 626 w 969"/>
              <a:gd name="T57" fmla="*/ 2415 h 2890"/>
              <a:gd name="T58" fmla="*/ 679 w 969"/>
              <a:gd name="T59" fmla="*/ 2499 h 2890"/>
              <a:gd name="T60" fmla="*/ 733 w 969"/>
              <a:gd name="T61" fmla="*/ 2580 h 2890"/>
              <a:gd name="T62" fmla="*/ 790 w 969"/>
              <a:gd name="T63" fmla="*/ 2659 h 2890"/>
              <a:gd name="T64" fmla="*/ 847 w 969"/>
              <a:gd name="T65" fmla="*/ 2738 h 2890"/>
              <a:gd name="T66" fmla="*/ 907 w 969"/>
              <a:gd name="T67" fmla="*/ 2815 h 2890"/>
              <a:gd name="T68" fmla="*/ 969 w 969"/>
              <a:gd name="T69" fmla="*/ 2890 h 2890"/>
              <a:gd name="T70" fmla="*/ 969 w 969"/>
              <a:gd name="T71" fmla="*/ 0 h 2890"/>
              <a:gd name="T72" fmla="*/ 6 w 969"/>
              <a:gd name="T73" fmla="*/ 0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9" h="2890">
                <a:moveTo>
                  <a:pt x="6" y="0"/>
                </a:moveTo>
                <a:lnTo>
                  <a:pt x="6" y="0"/>
                </a:lnTo>
                <a:lnTo>
                  <a:pt x="1" y="97"/>
                </a:lnTo>
                <a:lnTo>
                  <a:pt x="0" y="193"/>
                </a:lnTo>
                <a:lnTo>
                  <a:pt x="0" y="290"/>
                </a:lnTo>
                <a:lnTo>
                  <a:pt x="2" y="386"/>
                </a:lnTo>
                <a:lnTo>
                  <a:pt x="8" y="483"/>
                </a:lnTo>
                <a:lnTo>
                  <a:pt x="15" y="577"/>
                </a:lnTo>
                <a:lnTo>
                  <a:pt x="24" y="673"/>
                </a:lnTo>
                <a:lnTo>
                  <a:pt x="36" y="767"/>
                </a:lnTo>
                <a:lnTo>
                  <a:pt x="50" y="862"/>
                </a:lnTo>
                <a:lnTo>
                  <a:pt x="65" y="956"/>
                </a:lnTo>
                <a:lnTo>
                  <a:pt x="83" y="1048"/>
                </a:lnTo>
                <a:lnTo>
                  <a:pt x="104" y="1142"/>
                </a:lnTo>
                <a:lnTo>
                  <a:pt x="125" y="1234"/>
                </a:lnTo>
                <a:lnTo>
                  <a:pt x="150" y="1325"/>
                </a:lnTo>
                <a:lnTo>
                  <a:pt x="176" y="1416"/>
                </a:lnTo>
                <a:lnTo>
                  <a:pt x="204" y="1506"/>
                </a:lnTo>
                <a:lnTo>
                  <a:pt x="204" y="1506"/>
                </a:lnTo>
                <a:lnTo>
                  <a:pt x="236" y="1604"/>
                </a:lnTo>
                <a:lnTo>
                  <a:pt x="272" y="1700"/>
                </a:lnTo>
                <a:lnTo>
                  <a:pt x="309" y="1794"/>
                </a:lnTo>
                <a:lnTo>
                  <a:pt x="349" y="1888"/>
                </a:lnTo>
                <a:lnTo>
                  <a:pt x="389" y="1979"/>
                </a:lnTo>
                <a:lnTo>
                  <a:pt x="433" y="2069"/>
                </a:lnTo>
                <a:lnTo>
                  <a:pt x="478" y="2158"/>
                </a:lnTo>
                <a:lnTo>
                  <a:pt x="526" y="2245"/>
                </a:lnTo>
                <a:lnTo>
                  <a:pt x="575" y="2331"/>
                </a:lnTo>
                <a:lnTo>
                  <a:pt x="626" y="2415"/>
                </a:lnTo>
                <a:lnTo>
                  <a:pt x="679" y="2499"/>
                </a:lnTo>
                <a:lnTo>
                  <a:pt x="733" y="2580"/>
                </a:lnTo>
                <a:lnTo>
                  <a:pt x="790" y="2659"/>
                </a:lnTo>
                <a:lnTo>
                  <a:pt x="847" y="2738"/>
                </a:lnTo>
                <a:lnTo>
                  <a:pt x="907" y="2815"/>
                </a:lnTo>
                <a:lnTo>
                  <a:pt x="969" y="2890"/>
                </a:lnTo>
                <a:lnTo>
                  <a:pt x="969" y="0"/>
                </a:lnTo>
                <a:lnTo>
                  <a:pt x="6" y="0"/>
                </a:ln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fi-FI" sz="3200"/>
          </a:p>
        </p:txBody>
      </p:sp>
      <p:sp>
        <p:nvSpPr>
          <p:cNvPr id="10" name="Freeform 6">
            <a:extLst>
              <a:ext uri="{C183D7F6-B498-43B3-948B-1728B52AA6E4}">
                <adec:decorative xmlns:adec="http://schemas.microsoft.com/office/drawing/2017/decorative" val="1"/>
              </a:ext>
            </a:extLst>
          </p:cNvPr>
          <p:cNvSpPr>
            <a:spLocks/>
          </p:cNvSpPr>
          <p:nvPr userDrawn="1"/>
        </p:nvSpPr>
        <p:spPr bwMode="auto">
          <a:xfrm>
            <a:off x="10634133" y="1"/>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3200"/>
          </a:p>
        </p:txBody>
      </p:sp>
      <p:sp>
        <p:nvSpPr>
          <p:cNvPr id="13" name="Alatunnisteen paikkamerkki 4"/>
          <p:cNvSpPr>
            <a:spLocks noGrp="1"/>
          </p:cNvSpPr>
          <p:nvPr userDrawn="1">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17" name="Päivämäärän paikkamerkki 3"/>
          <p:cNvSpPr>
            <a:spLocks noGrp="1"/>
          </p:cNvSpPr>
          <p:nvPr userDrawn="1">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FB9288E0-84C4-4297-AB05-C84F6A0D7BB2}" type="datetime1">
              <a:rPr lang="fi-FI" smtClean="0"/>
              <a:t>26.10.2025</a:t>
            </a:fld>
            <a:endParaRPr lang="fi-FI" dirty="0"/>
          </a:p>
        </p:txBody>
      </p:sp>
      <p:sp>
        <p:nvSpPr>
          <p:cNvPr id="15" name="Dian numeron paikkamerkki 5"/>
          <p:cNvSpPr>
            <a:spLocks noGrp="1"/>
          </p:cNvSpPr>
          <p:nvPr userDrawn="1">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grpSp>
        <p:nvGrpSpPr>
          <p:cNvPr id="2" name="Group 4" descr="Valtioneuvoston leijonamerkki."/>
          <p:cNvGrpSpPr>
            <a:grpSpLocks noChangeAspect="1"/>
          </p:cNvGrpSpPr>
          <p:nvPr userDrawn="1"/>
        </p:nvGrpSpPr>
        <p:grpSpPr bwMode="auto">
          <a:xfrm>
            <a:off x="11472334" y="313267"/>
            <a:ext cx="408517" cy="558800"/>
            <a:chOff x="5420" y="148"/>
            <a:chExt cx="193" cy="264"/>
          </a:xfrm>
        </p:grpSpPr>
        <p:sp>
          <p:nvSpPr>
            <p:cNvPr id="4" name="AutoShape 3"/>
            <p:cNvSpPr>
              <a:spLocks noChangeAspect="1" noChangeArrowheads="1" noTextEdit="1"/>
            </p:cNvSpPr>
            <p:nvPr userDrawn="1"/>
          </p:nvSpPr>
          <p:spPr bwMode="auto">
            <a:xfrm>
              <a:off x="5420" y="148"/>
              <a:ext cx="19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 name="Freeform 5"/>
            <p:cNvSpPr>
              <a:spLocks noEditPoints="1"/>
            </p:cNvSpPr>
            <p:nvPr userDrawn="1"/>
          </p:nvSpPr>
          <p:spPr bwMode="auto">
            <a:xfrm>
              <a:off x="5419" y="148"/>
              <a:ext cx="195" cy="266"/>
            </a:xfrm>
            <a:custGeom>
              <a:avLst/>
              <a:gdLst>
                <a:gd name="T0" fmla="*/ 147 w 200"/>
                <a:gd name="T1" fmla="*/ 251 h 275"/>
                <a:gd name="T2" fmla="*/ 129 w 200"/>
                <a:gd name="T3" fmla="*/ 152 h 275"/>
                <a:gd name="T4" fmla="*/ 90 w 200"/>
                <a:gd name="T5" fmla="*/ 172 h 275"/>
                <a:gd name="T6" fmla="*/ 49 w 200"/>
                <a:gd name="T7" fmla="*/ 189 h 275"/>
                <a:gd name="T8" fmla="*/ 39 w 200"/>
                <a:gd name="T9" fmla="*/ 201 h 275"/>
                <a:gd name="T10" fmla="*/ 49 w 200"/>
                <a:gd name="T11" fmla="*/ 213 h 275"/>
                <a:gd name="T12" fmla="*/ 59 w 200"/>
                <a:gd name="T13" fmla="*/ 217 h 275"/>
                <a:gd name="T14" fmla="*/ 75 w 200"/>
                <a:gd name="T15" fmla="*/ 216 h 275"/>
                <a:gd name="T16" fmla="*/ 104 w 200"/>
                <a:gd name="T17" fmla="*/ 206 h 275"/>
                <a:gd name="T18" fmla="*/ 113 w 200"/>
                <a:gd name="T19" fmla="*/ 180 h 275"/>
                <a:gd name="T20" fmla="*/ 20 w 200"/>
                <a:gd name="T21" fmla="*/ 235 h 275"/>
                <a:gd name="T22" fmla="*/ 51 w 200"/>
                <a:gd name="T23" fmla="*/ 266 h 275"/>
                <a:gd name="T24" fmla="*/ 54 w 200"/>
                <a:gd name="T25" fmla="*/ 227 h 275"/>
                <a:gd name="T26" fmla="*/ 27 w 200"/>
                <a:gd name="T27" fmla="*/ 224 h 275"/>
                <a:gd name="T28" fmla="*/ 13 w 200"/>
                <a:gd name="T29" fmla="*/ 236 h 275"/>
                <a:gd name="T30" fmla="*/ 44 w 200"/>
                <a:gd name="T31" fmla="*/ 31 h 275"/>
                <a:gd name="T32" fmla="*/ 36 w 200"/>
                <a:gd name="T33" fmla="*/ 23 h 275"/>
                <a:gd name="T34" fmla="*/ 27 w 200"/>
                <a:gd name="T35" fmla="*/ 22 h 275"/>
                <a:gd name="T36" fmla="*/ 33 w 200"/>
                <a:gd name="T37" fmla="*/ 37 h 275"/>
                <a:gd name="T38" fmla="*/ 42 w 200"/>
                <a:gd name="T39" fmla="*/ 36 h 275"/>
                <a:gd name="T40" fmla="*/ 29 w 200"/>
                <a:gd name="T41" fmla="*/ 45 h 275"/>
                <a:gd name="T42" fmla="*/ 31 w 200"/>
                <a:gd name="T43" fmla="*/ 56 h 275"/>
                <a:gd name="T44" fmla="*/ 45 w 200"/>
                <a:gd name="T45" fmla="*/ 83 h 275"/>
                <a:gd name="T46" fmla="*/ 56 w 200"/>
                <a:gd name="T47" fmla="*/ 87 h 275"/>
                <a:gd name="T48" fmla="*/ 53 w 200"/>
                <a:gd name="T49" fmla="*/ 28 h 275"/>
                <a:gd name="T50" fmla="*/ 58 w 200"/>
                <a:gd name="T51" fmla="*/ 46 h 275"/>
                <a:gd name="T52" fmla="*/ 80 w 200"/>
                <a:gd name="T53" fmla="*/ 26 h 275"/>
                <a:gd name="T54" fmla="*/ 125 w 200"/>
                <a:gd name="T55" fmla="*/ 38 h 275"/>
                <a:gd name="T56" fmla="*/ 121 w 200"/>
                <a:gd name="T57" fmla="*/ 26 h 275"/>
                <a:gd name="T58" fmla="*/ 113 w 200"/>
                <a:gd name="T59" fmla="*/ 10 h 275"/>
                <a:gd name="T60" fmla="*/ 96 w 200"/>
                <a:gd name="T61" fmla="*/ 14 h 275"/>
                <a:gd name="T62" fmla="*/ 114 w 200"/>
                <a:gd name="T63" fmla="*/ 26 h 275"/>
                <a:gd name="T64" fmla="*/ 180 w 200"/>
                <a:gd name="T65" fmla="*/ 35 h 275"/>
                <a:gd name="T66" fmla="*/ 166 w 200"/>
                <a:gd name="T67" fmla="*/ 57 h 275"/>
                <a:gd name="T68" fmla="*/ 168 w 200"/>
                <a:gd name="T69" fmla="*/ 86 h 275"/>
                <a:gd name="T70" fmla="*/ 200 w 200"/>
                <a:gd name="T71" fmla="*/ 116 h 275"/>
                <a:gd name="T72" fmla="*/ 143 w 200"/>
                <a:gd name="T73" fmla="*/ 71 h 275"/>
                <a:gd name="T74" fmla="*/ 160 w 200"/>
                <a:gd name="T75" fmla="*/ 118 h 275"/>
                <a:gd name="T76" fmla="*/ 172 w 200"/>
                <a:gd name="T77" fmla="*/ 138 h 275"/>
                <a:gd name="T78" fmla="*/ 125 w 200"/>
                <a:gd name="T79" fmla="*/ 104 h 275"/>
                <a:gd name="T80" fmla="*/ 135 w 200"/>
                <a:gd name="T81" fmla="*/ 85 h 275"/>
                <a:gd name="T82" fmla="*/ 123 w 200"/>
                <a:gd name="T83" fmla="*/ 46 h 275"/>
                <a:gd name="T84" fmla="*/ 79 w 200"/>
                <a:gd name="T85" fmla="*/ 39 h 275"/>
                <a:gd name="T86" fmla="*/ 76 w 200"/>
                <a:gd name="T87" fmla="*/ 58 h 275"/>
                <a:gd name="T88" fmla="*/ 95 w 200"/>
                <a:gd name="T89" fmla="*/ 61 h 275"/>
                <a:gd name="T90" fmla="*/ 75 w 200"/>
                <a:gd name="T91" fmla="*/ 65 h 275"/>
                <a:gd name="T92" fmla="*/ 76 w 200"/>
                <a:gd name="T93" fmla="*/ 75 h 275"/>
                <a:gd name="T94" fmla="*/ 36 w 200"/>
                <a:gd name="T95" fmla="*/ 117 h 275"/>
                <a:gd name="T96" fmla="*/ 21 w 200"/>
                <a:gd name="T97" fmla="*/ 119 h 275"/>
                <a:gd name="T98" fmla="*/ 5 w 200"/>
                <a:gd name="T99" fmla="*/ 124 h 275"/>
                <a:gd name="T100" fmla="*/ 14 w 200"/>
                <a:gd name="T101" fmla="*/ 138 h 275"/>
                <a:gd name="T102" fmla="*/ 31 w 200"/>
                <a:gd name="T103" fmla="*/ 143 h 275"/>
                <a:gd name="T104" fmla="*/ 65 w 200"/>
                <a:gd name="T105" fmla="*/ 130 h 275"/>
                <a:gd name="T106" fmla="*/ 126 w 200"/>
                <a:gd name="T107" fmla="*/ 143 h 275"/>
                <a:gd name="T108" fmla="*/ 151 w 200"/>
                <a:gd name="T109" fmla="*/ 193 h 275"/>
                <a:gd name="T110" fmla="*/ 154 w 200"/>
                <a:gd name="T111" fmla="*/ 228 h 275"/>
                <a:gd name="T112" fmla="*/ 155 w 200"/>
                <a:gd name="T113" fmla="*/ 241 h 275"/>
                <a:gd name="T114" fmla="*/ 172 w 200"/>
                <a:gd name="T115" fmla="*/ 243 h 275"/>
                <a:gd name="T116" fmla="*/ 174 w 200"/>
                <a:gd name="T117" fmla="*/ 255 h 275"/>
                <a:gd name="T118" fmla="*/ 192 w 200"/>
                <a:gd name="T119" fmla="*/ 241 h 275"/>
                <a:gd name="T120" fmla="*/ 187 w 200"/>
                <a:gd name="T121" fmla="*/ 205 h 275"/>
                <a:gd name="T122" fmla="*/ 177 w 200"/>
                <a:gd name="T123" fmla="*/ 175 h 275"/>
                <a:gd name="T124" fmla="*/ 174 w 200"/>
                <a:gd name="T125" fmla="*/ 1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75">
                  <a:moveTo>
                    <a:pt x="54" y="255"/>
                  </a:moveTo>
                  <a:cubicBezTo>
                    <a:pt x="60" y="258"/>
                    <a:pt x="63" y="260"/>
                    <a:pt x="67" y="262"/>
                  </a:cubicBezTo>
                  <a:cubicBezTo>
                    <a:pt x="77" y="267"/>
                    <a:pt x="99" y="275"/>
                    <a:pt x="128" y="272"/>
                  </a:cubicBezTo>
                  <a:cubicBezTo>
                    <a:pt x="152" y="270"/>
                    <a:pt x="165" y="262"/>
                    <a:pt x="167" y="260"/>
                  </a:cubicBezTo>
                  <a:cubicBezTo>
                    <a:pt x="163" y="259"/>
                    <a:pt x="160" y="257"/>
                    <a:pt x="156" y="254"/>
                  </a:cubicBezTo>
                  <a:cubicBezTo>
                    <a:pt x="156" y="254"/>
                    <a:pt x="156" y="255"/>
                    <a:pt x="156" y="256"/>
                  </a:cubicBezTo>
                  <a:cubicBezTo>
                    <a:pt x="156" y="258"/>
                    <a:pt x="155" y="260"/>
                    <a:pt x="155" y="260"/>
                  </a:cubicBezTo>
                  <a:cubicBezTo>
                    <a:pt x="155" y="260"/>
                    <a:pt x="155" y="260"/>
                    <a:pt x="155" y="260"/>
                  </a:cubicBezTo>
                  <a:cubicBezTo>
                    <a:pt x="155" y="260"/>
                    <a:pt x="155" y="260"/>
                    <a:pt x="155" y="260"/>
                  </a:cubicBezTo>
                  <a:cubicBezTo>
                    <a:pt x="155" y="260"/>
                    <a:pt x="154" y="260"/>
                    <a:pt x="153" y="259"/>
                  </a:cubicBezTo>
                  <a:cubicBezTo>
                    <a:pt x="151" y="258"/>
                    <a:pt x="147" y="255"/>
                    <a:pt x="147" y="251"/>
                  </a:cubicBezTo>
                  <a:cubicBezTo>
                    <a:pt x="147" y="251"/>
                    <a:pt x="147" y="251"/>
                    <a:pt x="147" y="250"/>
                  </a:cubicBezTo>
                  <a:cubicBezTo>
                    <a:pt x="142" y="253"/>
                    <a:pt x="131" y="256"/>
                    <a:pt x="121" y="256"/>
                  </a:cubicBezTo>
                  <a:cubicBezTo>
                    <a:pt x="100" y="257"/>
                    <a:pt x="81" y="253"/>
                    <a:pt x="64" y="246"/>
                  </a:cubicBezTo>
                  <a:cubicBezTo>
                    <a:pt x="62" y="245"/>
                    <a:pt x="60" y="244"/>
                    <a:pt x="59" y="243"/>
                  </a:cubicBezTo>
                  <a:cubicBezTo>
                    <a:pt x="59" y="244"/>
                    <a:pt x="59" y="247"/>
                    <a:pt x="63" y="251"/>
                  </a:cubicBezTo>
                  <a:cubicBezTo>
                    <a:pt x="63" y="251"/>
                    <a:pt x="63" y="251"/>
                    <a:pt x="63" y="252"/>
                  </a:cubicBezTo>
                  <a:cubicBezTo>
                    <a:pt x="63" y="252"/>
                    <a:pt x="63" y="252"/>
                    <a:pt x="63" y="252"/>
                  </a:cubicBezTo>
                  <a:cubicBezTo>
                    <a:pt x="61" y="251"/>
                    <a:pt x="59" y="251"/>
                    <a:pt x="57" y="252"/>
                  </a:cubicBezTo>
                  <a:cubicBezTo>
                    <a:pt x="56" y="253"/>
                    <a:pt x="55" y="254"/>
                    <a:pt x="54" y="255"/>
                  </a:cubicBezTo>
                  <a:moveTo>
                    <a:pt x="129" y="152"/>
                  </a:moveTo>
                  <a:cubicBezTo>
                    <a:pt x="129" y="152"/>
                    <a:pt x="129" y="152"/>
                    <a:pt x="129" y="152"/>
                  </a:cubicBezTo>
                  <a:cubicBezTo>
                    <a:pt x="129" y="152"/>
                    <a:pt x="129" y="152"/>
                    <a:pt x="129" y="152"/>
                  </a:cubicBezTo>
                  <a:cubicBezTo>
                    <a:pt x="131" y="150"/>
                    <a:pt x="133" y="149"/>
                    <a:pt x="133" y="149"/>
                  </a:cubicBezTo>
                  <a:cubicBezTo>
                    <a:pt x="131" y="148"/>
                    <a:pt x="130" y="148"/>
                    <a:pt x="130" y="148"/>
                  </a:cubicBezTo>
                  <a:cubicBezTo>
                    <a:pt x="117" y="153"/>
                    <a:pt x="104" y="160"/>
                    <a:pt x="96" y="165"/>
                  </a:cubicBezTo>
                  <a:cubicBezTo>
                    <a:pt x="96" y="165"/>
                    <a:pt x="96" y="165"/>
                    <a:pt x="96" y="165"/>
                  </a:cubicBezTo>
                  <a:cubicBezTo>
                    <a:pt x="94" y="167"/>
                    <a:pt x="92" y="167"/>
                    <a:pt x="89" y="166"/>
                  </a:cubicBezTo>
                  <a:cubicBezTo>
                    <a:pt x="87" y="166"/>
                    <a:pt x="86" y="165"/>
                    <a:pt x="85" y="165"/>
                  </a:cubicBezTo>
                  <a:cubicBezTo>
                    <a:pt x="84" y="170"/>
                    <a:pt x="84" y="170"/>
                    <a:pt x="84" y="170"/>
                  </a:cubicBezTo>
                  <a:cubicBezTo>
                    <a:pt x="87" y="171"/>
                    <a:pt x="88" y="172"/>
                    <a:pt x="90" y="172"/>
                  </a:cubicBezTo>
                  <a:cubicBezTo>
                    <a:pt x="90" y="172"/>
                    <a:pt x="90" y="172"/>
                    <a:pt x="90" y="172"/>
                  </a:cubicBezTo>
                  <a:cubicBezTo>
                    <a:pt x="90" y="172"/>
                    <a:pt x="90" y="172"/>
                    <a:pt x="90" y="172"/>
                  </a:cubicBezTo>
                  <a:cubicBezTo>
                    <a:pt x="88" y="173"/>
                    <a:pt x="85" y="173"/>
                    <a:pt x="84" y="175"/>
                  </a:cubicBezTo>
                  <a:cubicBezTo>
                    <a:pt x="86" y="179"/>
                    <a:pt x="86" y="179"/>
                    <a:pt x="86" y="179"/>
                  </a:cubicBezTo>
                  <a:cubicBezTo>
                    <a:pt x="86" y="179"/>
                    <a:pt x="89" y="177"/>
                    <a:pt x="93" y="177"/>
                  </a:cubicBezTo>
                  <a:cubicBezTo>
                    <a:pt x="93" y="177"/>
                    <a:pt x="93" y="177"/>
                    <a:pt x="93" y="177"/>
                  </a:cubicBezTo>
                  <a:cubicBezTo>
                    <a:pt x="93" y="177"/>
                    <a:pt x="93" y="178"/>
                    <a:pt x="93" y="178"/>
                  </a:cubicBezTo>
                  <a:cubicBezTo>
                    <a:pt x="94" y="184"/>
                    <a:pt x="84" y="192"/>
                    <a:pt x="76" y="196"/>
                  </a:cubicBezTo>
                  <a:cubicBezTo>
                    <a:pt x="68" y="199"/>
                    <a:pt x="61" y="199"/>
                    <a:pt x="60" y="198"/>
                  </a:cubicBezTo>
                  <a:cubicBezTo>
                    <a:pt x="57" y="196"/>
                    <a:pt x="55" y="194"/>
                    <a:pt x="54" y="192"/>
                  </a:cubicBezTo>
                  <a:cubicBezTo>
                    <a:pt x="53" y="190"/>
                    <a:pt x="52" y="189"/>
                    <a:pt x="51" y="189"/>
                  </a:cubicBezTo>
                  <a:cubicBezTo>
                    <a:pt x="51" y="189"/>
                    <a:pt x="51" y="189"/>
                    <a:pt x="50" y="189"/>
                  </a:cubicBezTo>
                  <a:cubicBezTo>
                    <a:pt x="50" y="189"/>
                    <a:pt x="49" y="190"/>
                    <a:pt x="49" y="189"/>
                  </a:cubicBezTo>
                  <a:cubicBezTo>
                    <a:pt x="45" y="189"/>
                    <a:pt x="40" y="189"/>
                    <a:pt x="38" y="192"/>
                  </a:cubicBezTo>
                  <a:cubicBezTo>
                    <a:pt x="40" y="192"/>
                    <a:pt x="44" y="192"/>
                    <a:pt x="45" y="193"/>
                  </a:cubicBezTo>
                  <a:cubicBezTo>
                    <a:pt x="45" y="194"/>
                    <a:pt x="45" y="194"/>
                    <a:pt x="44" y="195"/>
                  </a:cubicBezTo>
                  <a:cubicBezTo>
                    <a:pt x="43" y="195"/>
                    <a:pt x="43" y="195"/>
                    <a:pt x="43" y="196"/>
                  </a:cubicBezTo>
                  <a:cubicBezTo>
                    <a:pt x="43" y="197"/>
                    <a:pt x="48" y="200"/>
                    <a:pt x="51" y="201"/>
                  </a:cubicBezTo>
                  <a:cubicBezTo>
                    <a:pt x="52" y="202"/>
                    <a:pt x="53" y="202"/>
                    <a:pt x="53" y="203"/>
                  </a:cubicBezTo>
                  <a:cubicBezTo>
                    <a:pt x="53" y="203"/>
                    <a:pt x="54" y="203"/>
                    <a:pt x="54" y="204"/>
                  </a:cubicBezTo>
                  <a:cubicBezTo>
                    <a:pt x="54" y="204"/>
                    <a:pt x="53" y="204"/>
                    <a:pt x="53" y="204"/>
                  </a:cubicBezTo>
                  <a:cubicBezTo>
                    <a:pt x="52" y="204"/>
                    <a:pt x="49" y="203"/>
                    <a:pt x="46" y="202"/>
                  </a:cubicBezTo>
                  <a:cubicBezTo>
                    <a:pt x="44" y="201"/>
                    <a:pt x="43" y="201"/>
                    <a:pt x="41" y="200"/>
                  </a:cubicBezTo>
                  <a:cubicBezTo>
                    <a:pt x="40" y="200"/>
                    <a:pt x="39" y="200"/>
                    <a:pt x="39" y="201"/>
                  </a:cubicBezTo>
                  <a:cubicBezTo>
                    <a:pt x="39" y="201"/>
                    <a:pt x="38" y="201"/>
                    <a:pt x="38" y="201"/>
                  </a:cubicBezTo>
                  <a:cubicBezTo>
                    <a:pt x="36" y="201"/>
                    <a:pt x="32" y="202"/>
                    <a:pt x="30" y="205"/>
                  </a:cubicBezTo>
                  <a:cubicBezTo>
                    <a:pt x="29" y="207"/>
                    <a:pt x="29" y="208"/>
                    <a:pt x="30" y="210"/>
                  </a:cubicBezTo>
                  <a:cubicBezTo>
                    <a:pt x="30" y="209"/>
                    <a:pt x="33" y="206"/>
                    <a:pt x="36" y="206"/>
                  </a:cubicBezTo>
                  <a:cubicBezTo>
                    <a:pt x="36" y="207"/>
                    <a:pt x="36" y="207"/>
                    <a:pt x="36" y="208"/>
                  </a:cubicBezTo>
                  <a:cubicBezTo>
                    <a:pt x="36" y="209"/>
                    <a:pt x="36" y="211"/>
                    <a:pt x="37" y="212"/>
                  </a:cubicBezTo>
                  <a:cubicBezTo>
                    <a:pt x="39" y="213"/>
                    <a:pt x="43" y="212"/>
                    <a:pt x="46" y="212"/>
                  </a:cubicBezTo>
                  <a:cubicBezTo>
                    <a:pt x="48" y="211"/>
                    <a:pt x="50" y="211"/>
                    <a:pt x="51" y="211"/>
                  </a:cubicBezTo>
                  <a:cubicBezTo>
                    <a:pt x="52" y="211"/>
                    <a:pt x="53" y="211"/>
                    <a:pt x="54" y="211"/>
                  </a:cubicBezTo>
                  <a:cubicBezTo>
                    <a:pt x="54" y="212"/>
                    <a:pt x="54" y="212"/>
                    <a:pt x="54" y="212"/>
                  </a:cubicBezTo>
                  <a:cubicBezTo>
                    <a:pt x="54" y="212"/>
                    <a:pt x="52" y="213"/>
                    <a:pt x="49" y="213"/>
                  </a:cubicBezTo>
                  <a:cubicBezTo>
                    <a:pt x="46" y="214"/>
                    <a:pt x="41" y="214"/>
                    <a:pt x="41" y="216"/>
                  </a:cubicBezTo>
                  <a:cubicBezTo>
                    <a:pt x="41" y="216"/>
                    <a:pt x="41" y="216"/>
                    <a:pt x="41" y="217"/>
                  </a:cubicBezTo>
                  <a:cubicBezTo>
                    <a:pt x="41" y="218"/>
                    <a:pt x="41" y="218"/>
                    <a:pt x="40" y="219"/>
                  </a:cubicBezTo>
                  <a:cubicBezTo>
                    <a:pt x="39" y="220"/>
                    <a:pt x="38" y="221"/>
                    <a:pt x="38" y="224"/>
                  </a:cubicBezTo>
                  <a:cubicBezTo>
                    <a:pt x="38" y="227"/>
                    <a:pt x="41" y="230"/>
                    <a:pt x="42" y="230"/>
                  </a:cubicBezTo>
                  <a:cubicBezTo>
                    <a:pt x="42" y="230"/>
                    <a:pt x="42" y="229"/>
                    <a:pt x="42" y="229"/>
                  </a:cubicBezTo>
                  <a:cubicBezTo>
                    <a:pt x="42" y="227"/>
                    <a:pt x="41" y="225"/>
                    <a:pt x="43" y="224"/>
                  </a:cubicBezTo>
                  <a:cubicBezTo>
                    <a:pt x="43" y="224"/>
                    <a:pt x="44" y="224"/>
                    <a:pt x="44" y="225"/>
                  </a:cubicBezTo>
                  <a:cubicBezTo>
                    <a:pt x="45" y="226"/>
                    <a:pt x="46" y="226"/>
                    <a:pt x="47" y="226"/>
                  </a:cubicBezTo>
                  <a:cubicBezTo>
                    <a:pt x="49" y="227"/>
                    <a:pt x="50" y="225"/>
                    <a:pt x="52" y="223"/>
                  </a:cubicBezTo>
                  <a:cubicBezTo>
                    <a:pt x="54" y="221"/>
                    <a:pt x="56" y="219"/>
                    <a:pt x="59" y="217"/>
                  </a:cubicBezTo>
                  <a:cubicBezTo>
                    <a:pt x="63" y="215"/>
                    <a:pt x="64" y="215"/>
                    <a:pt x="64" y="216"/>
                  </a:cubicBezTo>
                  <a:cubicBezTo>
                    <a:pt x="65" y="216"/>
                    <a:pt x="64" y="217"/>
                    <a:pt x="64" y="217"/>
                  </a:cubicBezTo>
                  <a:cubicBezTo>
                    <a:pt x="64" y="218"/>
                    <a:pt x="64" y="219"/>
                    <a:pt x="64" y="219"/>
                  </a:cubicBezTo>
                  <a:cubicBezTo>
                    <a:pt x="64" y="220"/>
                    <a:pt x="64" y="220"/>
                    <a:pt x="65" y="220"/>
                  </a:cubicBezTo>
                  <a:cubicBezTo>
                    <a:pt x="66" y="220"/>
                    <a:pt x="67" y="221"/>
                    <a:pt x="67" y="222"/>
                  </a:cubicBezTo>
                  <a:cubicBezTo>
                    <a:pt x="68" y="224"/>
                    <a:pt x="65" y="226"/>
                    <a:pt x="64" y="226"/>
                  </a:cubicBezTo>
                  <a:cubicBezTo>
                    <a:pt x="65" y="227"/>
                    <a:pt x="66" y="227"/>
                    <a:pt x="67" y="226"/>
                  </a:cubicBezTo>
                  <a:cubicBezTo>
                    <a:pt x="69" y="226"/>
                    <a:pt x="71" y="224"/>
                    <a:pt x="72" y="221"/>
                  </a:cubicBezTo>
                  <a:cubicBezTo>
                    <a:pt x="73" y="220"/>
                    <a:pt x="73" y="219"/>
                    <a:pt x="74" y="219"/>
                  </a:cubicBezTo>
                  <a:cubicBezTo>
                    <a:pt x="74" y="219"/>
                    <a:pt x="75" y="219"/>
                    <a:pt x="75" y="218"/>
                  </a:cubicBezTo>
                  <a:cubicBezTo>
                    <a:pt x="75" y="218"/>
                    <a:pt x="75" y="217"/>
                    <a:pt x="75" y="216"/>
                  </a:cubicBezTo>
                  <a:cubicBezTo>
                    <a:pt x="75" y="216"/>
                    <a:pt x="75" y="215"/>
                    <a:pt x="76" y="214"/>
                  </a:cubicBezTo>
                  <a:cubicBezTo>
                    <a:pt x="76" y="213"/>
                    <a:pt x="78" y="212"/>
                    <a:pt x="80" y="212"/>
                  </a:cubicBezTo>
                  <a:cubicBezTo>
                    <a:pt x="82" y="212"/>
                    <a:pt x="83" y="211"/>
                    <a:pt x="83" y="210"/>
                  </a:cubicBezTo>
                  <a:cubicBezTo>
                    <a:pt x="82" y="207"/>
                    <a:pt x="85" y="206"/>
                    <a:pt x="87" y="205"/>
                  </a:cubicBezTo>
                  <a:cubicBezTo>
                    <a:pt x="87" y="205"/>
                    <a:pt x="87" y="205"/>
                    <a:pt x="87" y="205"/>
                  </a:cubicBezTo>
                  <a:cubicBezTo>
                    <a:pt x="87" y="205"/>
                    <a:pt x="87" y="205"/>
                    <a:pt x="88" y="206"/>
                  </a:cubicBezTo>
                  <a:cubicBezTo>
                    <a:pt x="88" y="207"/>
                    <a:pt x="89" y="210"/>
                    <a:pt x="94" y="212"/>
                  </a:cubicBezTo>
                  <a:cubicBezTo>
                    <a:pt x="94" y="211"/>
                    <a:pt x="95" y="211"/>
                    <a:pt x="95" y="211"/>
                  </a:cubicBezTo>
                  <a:cubicBezTo>
                    <a:pt x="97" y="210"/>
                    <a:pt x="98" y="210"/>
                    <a:pt x="101" y="208"/>
                  </a:cubicBezTo>
                  <a:cubicBezTo>
                    <a:pt x="102" y="207"/>
                    <a:pt x="104" y="207"/>
                    <a:pt x="105" y="206"/>
                  </a:cubicBezTo>
                  <a:cubicBezTo>
                    <a:pt x="105" y="206"/>
                    <a:pt x="105" y="206"/>
                    <a:pt x="104" y="206"/>
                  </a:cubicBezTo>
                  <a:cubicBezTo>
                    <a:pt x="104" y="205"/>
                    <a:pt x="102" y="203"/>
                    <a:pt x="101" y="201"/>
                  </a:cubicBezTo>
                  <a:cubicBezTo>
                    <a:pt x="101" y="200"/>
                    <a:pt x="101" y="199"/>
                    <a:pt x="101" y="198"/>
                  </a:cubicBezTo>
                  <a:cubicBezTo>
                    <a:pt x="101" y="198"/>
                    <a:pt x="101" y="198"/>
                    <a:pt x="101" y="198"/>
                  </a:cubicBezTo>
                  <a:cubicBezTo>
                    <a:pt x="101" y="199"/>
                    <a:pt x="104" y="202"/>
                    <a:pt x="108" y="204"/>
                  </a:cubicBezTo>
                  <a:cubicBezTo>
                    <a:pt x="111" y="202"/>
                    <a:pt x="114" y="201"/>
                    <a:pt x="117" y="199"/>
                  </a:cubicBezTo>
                  <a:cubicBezTo>
                    <a:pt x="117" y="199"/>
                    <a:pt x="118" y="198"/>
                    <a:pt x="118" y="198"/>
                  </a:cubicBezTo>
                  <a:cubicBezTo>
                    <a:pt x="118" y="198"/>
                    <a:pt x="117" y="197"/>
                    <a:pt x="117" y="196"/>
                  </a:cubicBezTo>
                  <a:cubicBezTo>
                    <a:pt x="115" y="195"/>
                    <a:pt x="113" y="193"/>
                    <a:pt x="113" y="192"/>
                  </a:cubicBezTo>
                  <a:cubicBezTo>
                    <a:pt x="113" y="191"/>
                    <a:pt x="114" y="191"/>
                    <a:pt x="114" y="191"/>
                  </a:cubicBezTo>
                  <a:cubicBezTo>
                    <a:pt x="115" y="190"/>
                    <a:pt x="115" y="188"/>
                    <a:pt x="114" y="186"/>
                  </a:cubicBezTo>
                  <a:cubicBezTo>
                    <a:pt x="113" y="184"/>
                    <a:pt x="111" y="181"/>
                    <a:pt x="113" y="180"/>
                  </a:cubicBezTo>
                  <a:cubicBezTo>
                    <a:pt x="120" y="176"/>
                    <a:pt x="127" y="173"/>
                    <a:pt x="134" y="170"/>
                  </a:cubicBezTo>
                  <a:cubicBezTo>
                    <a:pt x="138" y="168"/>
                    <a:pt x="141" y="166"/>
                    <a:pt x="144" y="165"/>
                  </a:cubicBezTo>
                  <a:cubicBezTo>
                    <a:pt x="144" y="164"/>
                    <a:pt x="143" y="161"/>
                    <a:pt x="140" y="158"/>
                  </a:cubicBezTo>
                  <a:cubicBezTo>
                    <a:pt x="137" y="156"/>
                    <a:pt x="134" y="154"/>
                    <a:pt x="131" y="153"/>
                  </a:cubicBezTo>
                  <a:cubicBezTo>
                    <a:pt x="131" y="153"/>
                    <a:pt x="130" y="152"/>
                    <a:pt x="129" y="152"/>
                  </a:cubicBezTo>
                  <a:moveTo>
                    <a:pt x="13" y="236"/>
                  </a:moveTo>
                  <a:cubicBezTo>
                    <a:pt x="13" y="236"/>
                    <a:pt x="12" y="238"/>
                    <a:pt x="14" y="240"/>
                  </a:cubicBezTo>
                  <a:cubicBezTo>
                    <a:pt x="15" y="241"/>
                    <a:pt x="17" y="242"/>
                    <a:pt x="18" y="241"/>
                  </a:cubicBezTo>
                  <a:cubicBezTo>
                    <a:pt x="19" y="240"/>
                    <a:pt x="19" y="239"/>
                    <a:pt x="19" y="238"/>
                  </a:cubicBezTo>
                  <a:cubicBezTo>
                    <a:pt x="19" y="237"/>
                    <a:pt x="19" y="237"/>
                    <a:pt x="19" y="236"/>
                  </a:cubicBezTo>
                  <a:cubicBezTo>
                    <a:pt x="19" y="235"/>
                    <a:pt x="20" y="235"/>
                    <a:pt x="20" y="235"/>
                  </a:cubicBezTo>
                  <a:cubicBezTo>
                    <a:pt x="21" y="235"/>
                    <a:pt x="21" y="235"/>
                    <a:pt x="21" y="235"/>
                  </a:cubicBezTo>
                  <a:cubicBezTo>
                    <a:pt x="21" y="235"/>
                    <a:pt x="21" y="235"/>
                    <a:pt x="21" y="235"/>
                  </a:cubicBezTo>
                  <a:cubicBezTo>
                    <a:pt x="21" y="235"/>
                    <a:pt x="21" y="235"/>
                    <a:pt x="22" y="235"/>
                  </a:cubicBezTo>
                  <a:cubicBezTo>
                    <a:pt x="29" y="238"/>
                    <a:pt x="38" y="243"/>
                    <a:pt x="47" y="250"/>
                  </a:cubicBezTo>
                  <a:cubicBezTo>
                    <a:pt x="48" y="250"/>
                    <a:pt x="48" y="250"/>
                    <a:pt x="49" y="251"/>
                  </a:cubicBezTo>
                  <a:cubicBezTo>
                    <a:pt x="49" y="251"/>
                    <a:pt x="49" y="251"/>
                    <a:pt x="49" y="251"/>
                  </a:cubicBezTo>
                  <a:cubicBezTo>
                    <a:pt x="48" y="252"/>
                    <a:pt x="48" y="253"/>
                    <a:pt x="47" y="255"/>
                  </a:cubicBezTo>
                  <a:cubicBezTo>
                    <a:pt x="47" y="255"/>
                    <a:pt x="47" y="256"/>
                    <a:pt x="46" y="256"/>
                  </a:cubicBezTo>
                  <a:cubicBezTo>
                    <a:pt x="44" y="260"/>
                    <a:pt x="43" y="263"/>
                    <a:pt x="43" y="266"/>
                  </a:cubicBezTo>
                  <a:cubicBezTo>
                    <a:pt x="43" y="268"/>
                    <a:pt x="45" y="269"/>
                    <a:pt x="46" y="269"/>
                  </a:cubicBezTo>
                  <a:cubicBezTo>
                    <a:pt x="49" y="269"/>
                    <a:pt x="50" y="267"/>
                    <a:pt x="51" y="266"/>
                  </a:cubicBezTo>
                  <a:cubicBezTo>
                    <a:pt x="51" y="265"/>
                    <a:pt x="51" y="264"/>
                    <a:pt x="50" y="263"/>
                  </a:cubicBezTo>
                  <a:cubicBezTo>
                    <a:pt x="49" y="262"/>
                    <a:pt x="48" y="262"/>
                    <a:pt x="48" y="262"/>
                  </a:cubicBezTo>
                  <a:cubicBezTo>
                    <a:pt x="48" y="262"/>
                    <a:pt x="48" y="262"/>
                    <a:pt x="48" y="262"/>
                  </a:cubicBezTo>
                  <a:cubicBezTo>
                    <a:pt x="48" y="262"/>
                    <a:pt x="48" y="262"/>
                    <a:pt x="48" y="262"/>
                  </a:cubicBezTo>
                  <a:cubicBezTo>
                    <a:pt x="48" y="262"/>
                    <a:pt x="49" y="258"/>
                    <a:pt x="49" y="257"/>
                  </a:cubicBezTo>
                  <a:cubicBezTo>
                    <a:pt x="52" y="250"/>
                    <a:pt x="56" y="249"/>
                    <a:pt x="57" y="249"/>
                  </a:cubicBezTo>
                  <a:cubicBezTo>
                    <a:pt x="56" y="248"/>
                    <a:pt x="54" y="244"/>
                    <a:pt x="58" y="238"/>
                  </a:cubicBezTo>
                  <a:cubicBezTo>
                    <a:pt x="60" y="234"/>
                    <a:pt x="61" y="231"/>
                    <a:pt x="62" y="228"/>
                  </a:cubicBezTo>
                  <a:cubicBezTo>
                    <a:pt x="62" y="227"/>
                    <a:pt x="61" y="226"/>
                    <a:pt x="61" y="225"/>
                  </a:cubicBezTo>
                  <a:cubicBezTo>
                    <a:pt x="60" y="224"/>
                    <a:pt x="59" y="224"/>
                    <a:pt x="58" y="223"/>
                  </a:cubicBezTo>
                  <a:cubicBezTo>
                    <a:pt x="56" y="223"/>
                    <a:pt x="54" y="225"/>
                    <a:pt x="54" y="227"/>
                  </a:cubicBezTo>
                  <a:cubicBezTo>
                    <a:pt x="54" y="230"/>
                    <a:pt x="55" y="231"/>
                    <a:pt x="56" y="231"/>
                  </a:cubicBezTo>
                  <a:cubicBezTo>
                    <a:pt x="57" y="231"/>
                    <a:pt x="57" y="231"/>
                    <a:pt x="57" y="232"/>
                  </a:cubicBezTo>
                  <a:cubicBezTo>
                    <a:pt x="56" y="235"/>
                    <a:pt x="55" y="238"/>
                    <a:pt x="53" y="240"/>
                  </a:cubicBezTo>
                  <a:cubicBezTo>
                    <a:pt x="53" y="240"/>
                    <a:pt x="53" y="240"/>
                    <a:pt x="53" y="240"/>
                  </a:cubicBezTo>
                  <a:cubicBezTo>
                    <a:pt x="52" y="240"/>
                    <a:pt x="51" y="239"/>
                    <a:pt x="50" y="239"/>
                  </a:cubicBezTo>
                  <a:cubicBezTo>
                    <a:pt x="49" y="238"/>
                    <a:pt x="49" y="238"/>
                    <a:pt x="49" y="238"/>
                  </a:cubicBezTo>
                  <a:cubicBezTo>
                    <a:pt x="41" y="234"/>
                    <a:pt x="34" y="230"/>
                    <a:pt x="25" y="228"/>
                  </a:cubicBezTo>
                  <a:cubicBezTo>
                    <a:pt x="25" y="228"/>
                    <a:pt x="25" y="228"/>
                    <a:pt x="25" y="228"/>
                  </a:cubicBezTo>
                  <a:cubicBezTo>
                    <a:pt x="25" y="228"/>
                    <a:pt x="25" y="228"/>
                    <a:pt x="25" y="228"/>
                  </a:cubicBezTo>
                  <a:cubicBezTo>
                    <a:pt x="25" y="227"/>
                    <a:pt x="26" y="227"/>
                    <a:pt x="26" y="226"/>
                  </a:cubicBezTo>
                  <a:cubicBezTo>
                    <a:pt x="26" y="225"/>
                    <a:pt x="27" y="225"/>
                    <a:pt x="27" y="224"/>
                  </a:cubicBezTo>
                  <a:cubicBezTo>
                    <a:pt x="28" y="223"/>
                    <a:pt x="28" y="222"/>
                    <a:pt x="28" y="222"/>
                  </a:cubicBezTo>
                  <a:cubicBezTo>
                    <a:pt x="28" y="222"/>
                    <a:pt x="28" y="222"/>
                    <a:pt x="27" y="223"/>
                  </a:cubicBezTo>
                  <a:cubicBezTo>
                    <a:pt x="27" y="223"/>
                    <a:pt x="26" y="223"/>
                    <a:pt x="25" y="224"/>
                  </a:cubicBezTo>
                  <a:cubicBezTo>
                    <a:pt x="22" y="225"/>
                    <a:pt x="22" y="226"/>
                    <a:pt x="20" y="226"/>
                  </a:cubicBezTo>
                  <a:cubicBezTo>
                    <a:pt x="19" y="226"/>
                    <a:pt x="19" y="226"/>
                    <a:pt x="18" y="226"/>
                  </a:cubicBezTo>
                  <a:cubicBezTo>
                    <a:pt x="18" y="225"/>
                    <a:pt x="18" y="225"/>
                    <a:pt x="17" y="225"/>
                  </a:cubicBezTo>
                  <a:cubicBezTo>
                    <a:pt x="17" y="226"/>
                    <a:pt x="16" y="227"/>
                    <a:pt x="16" y="229"/>
                  </a:cubicBezTo>
                  <a:cubicBezTo>
                    <a:pt x="15" y="230"/>
                    <a:pt x="15" y="230"/>
                    <a:pt x="15" y="230"/>
                  </a:cubicBezTo>
                  <a:cubicBezTo>
                    <a:pt x="15" y="232"/>
                    <a:pt x="15" y="232"/>
                    <a:pt x="14" y="233"/>
                  </a:cubicBezTo>
                  <a:cubicBezTo>
                    <a:pt x="14" y="234"/>
                    <a:pt x="14" y="234"/>
                    <a:pt x="13" y="235"/>
                  </a:cubicBezTo>
                  <a:cubicBezTo>
                    <a:pt x="13" y="235"/>
                    <a:pt x="13" y="235"/>
                    <a:pt x="13" y="236"/>
                  </a:cubicBezTo>
                  <a:moveTo>
                    <a:pt x="15" y="38"/>
                  </a:moveTo>
                  <a:cubicBezTo>
                    <a:pt x="18" y="38"/>
                    <a:pt x="22" y="38"/>
                    <a:pt x="23" y="37"/>
                  </a:cubicBezTo>
                  <a:cubicBezTo>
                    <a:pt x="23" y="26"/>
                    <a:pt x="23" y="26"/>
                    <a:pt x="23" y="26"/>
                  </a:cubicBezTo>
                  <a:cubicBezTo>
                    <a:pt x="22" y="25"/>
                    <a:pt x="19" y="25"/>
                    <a:pt x="17" y="25"/>
                  </a:cubicBezTo>
                  <a:cubicBezTo>
                    <a:pt x="16" y="25"/>
                    <a:pt x="16" y="25"/>
                    <a:pt x="16" y="25"/>
                  </a:cubicBezTo>
                  <a:cubicBezTo>
                    <a:pt x="15" y="25"/>
                    <a:pt x="14" y="25"/>
                    <a:pt x="13" y="25"/>
                  </a:cubicBezTo>
                  <a:cubicBezTo>
                    <a:pt x="11" y="27"/>
                    <a:pt x="11" y="30"/>
                    <a:pt x="11" y="30"/>
                  </a:cubicBezTo>
                  <a:cubicBezTo>
                    <a:pt x="11" y="33"/>
                    <a:pt x="11" y="33"/>
                    <a:pt x="11" y="33"/>
                  </a:cubicBezTo>
                  <a:cubicBezTo>
                    <a:pt x="11" y="33"/>
                    <a:pt x="12" y="38"/>
                    <a:pt x="15" y="38"/>
                  </a:cubicBezTo>
                  <a:close/>
                  <a:moveTo>
                    <a:pt x="44" y="34"/>
                  </a:moveTo>
                  <a:cubicBezTo>
                    <a:pt x="44" y="33"/>
                    <a:pt x="44" y="32"/>
                    <a:pt x="44" y="31"/>
                  </a:cubicBezTo>
                  <a:cubicBezTo>
                    <a:pt x="44" y="31"/>
                    <a:pt x="44" y="31"/>
                    <a:pt x="44" y="30"/>
                  </a:cubicBezTo>
                  <a:cubicBezTo>
                    <a:pt x="44" y="28"/>
                    <a:pt x="44" y="26"/>
                    <a:pt x="44" y="24"/>
                  </a:cubicBezTo>
                  <a:cubicBezTo>
                    <a:pt x="44" y="23"/>
                    <a:pt x="44" y="22"/>
                    <a:pt x="43" y="22"/>
                  </a:cubicBezTo>
                  <a:cubicBezTo>
                    <a:pt x="42" y="22"/>
                    <a:pt x="41" y="22"/>
                    <a:pt x="41" y="22"/>
                  </a:cubicBezTo>
                  <a:cubicBezTo>
                    <a:pt x="41" y="22"/>
                    <a:pt x="41" y="22"/>
                    <a:pt x="40" y="23"/>
                  </a:cubicBezTo>
                  <a:cubicBezTo>
                    <a:pt x="40" y="23"/>
                    <a:pt x="40" y="24"/>
                    <a:pt x="40" y="24"/>
                  </a:cubicBezTo>
                  <a:cubicBezTo>
                    <a:pt x="40" y="24"/>
                    <a:pt x="40" y="24"/>
                    <a:pt x="40" y="24"/>
                  </a:cubicBezTo>
                  <a:cubicBezTo>
                    <a:pt x="40" y="24"/>
                    <a:pt x="40" y="24"/>
                    <a:pt x="40" y="24"/>
                  </a:cubicBezTo>
                  <a:cubicBezTo>
                    <a:pt x="39" y="22"/>
                    <a:pt x="39" y="22"/>
                    <a:pt x="39" y="22"/>
                  </a:cubicBezTo>
                  <a:cubicBezTo>
                    <a:pt x="38" y="22"/>
                    <a:pt x="36" y="22"/>
                    <a:pt x="36" y="22"/>
                  </a:cubicBezTo>
                  <a:cubicBezTo>
                    <a:pt x="36" y="22"/>
                    <a:pt x="36" y="22"/>
                    <a:pt x="36" y="23"/>
                  </a:cubicBezTo>
                  <a:cubicBezTo>
                    <a:pt x="35" y="23"/>
                    <a:pt x="35" y="24"/>
                    <a:pt x="35" y="24"/>
                  </a:cubicBezTo>
                  <a:cubicBezTo>
                    <a:pt x="35" y="24"/>
                    <a:pt x="35" y="24"/>
                    <a:pt x="35" y="24"/>
                  </a:cubicBezTo>
                  <a:cubicBezTo>
                    <a:pt x="35" y="24"/>
                    <a:pt x="35" y="24"/>
                    <a:pt x="35" y="24"/>
                  </a:cubicBezTo>
                  <a:cubicBezTo>
                    <a:pt x="34" y="22"/>
                    <a:pt x="34" y="22"/>
                    <a:pt x="34" y="22"/>
                  </a:cubicBezTo>
                  <a:cubicBezTo>
                    <a:pt x="33" y="22"/>
                    <a:pt x="32" y="22"/>
                    <a:pt x="31" y="22"/>
                  </a:cubicBezTo>
                  <a:cubicBezTo>
                    <a:pt x="31" y="22"/>
                    <a:pt x="31" y="23"/>
                    <a:pt x="31" y="23"/>
                  </a:cubicBezTo>
                  <a:cubicBezTo>
                    <a:pt x="30" y="24"/>
                    <a:pt x="30" y="24"/>
                    <a:pt x="30" y="24"/>
                  </a:cubicBezTo>
                  <a:cubicBezTo>
                    <a:pt x="30" y="24"/>
                    <a:pt x="30" y="24"/>
                    <a:pt x="30" y="24"/>
                  </a:cubicBezTo>
                  <a:cubicBezTo>
                    <a:pt x="30" y="24"/>
                    <a:pt x="30" y="24"/>
                    <a:pt x="30" y="24"/>
                  </a:cubicBezTo>
                  <a:cubicBezTo>
                    <a:pt x="29" y="22"/>
                    <a:pt x="29" y="22"/>
                    <a:pt x="29" y="22"/>
                  </a:cubicBezTo>
                  <a:cubicBezTo>
                    <a:pt x="29" y="22"/>
                    <a:pt x="28" y="22"/>
                    <a:pt x="27" y="22"/>
                  </a:cubicBezTo>
                  <a:cubicBezTo>
                    <a:pt x="27" y="22"/>
                    <a:pt x="26" y="23"/>
                    <a:pt x="26" y="24"/>
                  </a:cubicBezTo>
                  <a:cubicBezTo>
                    <a:pt x="26" y="26"/>
                    <a:pt x="26" y="27"/>
                    <a:pt x="26" y="28"/>
                  </a:cubicBezTo>
                  <a:cubicBezTo>
                    <a:pt x="26" y="29"/>
                    <a:pt x="26" y="29"/>
                    <a:pt x="26" y="30"/>
                  </a:cubicBezTo>
                  <a:cubicBezTo>
                    <a:pt x="26" y="31"/>
                    <a:pt x="26" y="36"/>
                    <a:pt x="26" y="37"/>
                  </a:cubicBezTo>
                  <a:cubicBezTo>
                    <a:pt x="27" y="37"/>
                    <a:pt x="28" y="37"/>
                    <a:pt x="29" y="37"/>
                  </a:cubicBezTo>
                  <a:cubicBezTo>
                    <a:pt x="30" y="36"/>
                    <a:pt x="30" y="35"/>
                    <a:pt x="30" y="34"/>
                  </a:cubicBezTo>
                  <a:cubicBezTo>
                    <a:pt x="30" y="34"/>
                    <a:pt x="30" y="34"/>
                    <a:pt x="30" y="34"/>
                  </a:cubicBezTo>
                  <a:cubicBezTo>
                    <a:pt x="30" y="34"/>
                    <a:pt x="30" y="34"/>
                    <a:pt x="30" y="34"/>
                  </a:cubicBezTo>
                  <a:cubicBezTo>
                    <a:pt x="30" y="34"/>
                    <a:pt x="30" y="34"/>
                    <a:pt x="30" y="34"/>
                  </a:cubicBezTo>
                  <a:cubicBezTo>
                    <a:pt x="30" y="35"/>
                    <a:pt x="30" y="37"/>
                    <a:pt x="30" y="38"/>
                  </a:cubicBezTo>
                  <a:cubicBezTo>
                    <a:pt x="31" y="38"/>
                    <a:pt x="32" y="39"/>
                    <a:pt x="33" y="37"/>
                  </a:cubicBezTo>
                  <a:cubicBezTo>
                    <a:pt x="34" y="36"/>
                    <a:pt x="35" y="35"/>
                    <a:pt x="35" y="34"/>
                  </a:cubicBezTo>
                  <a:cubicBezTo>
                    <a:pt x="35" y="34"/>
                    <a:pt x="35" y="34"/>
                    <a:pt x="35" y="34"/>
                  </a:cubicBezTo>
                  <a:cubicBezTo>
                    <a:pt x="35" y="34"/>
                    <a:pt x="35" y="34"/>
                    <a:pt x="35" y="34"/>
                  </a:cubicBezTo>
                  <a:cubicBezTo>
                    <a:pt x="35" y="35"/>
                    <a:pt x="35" y="38"/>
                    <a:pt x="35" y="38"/>
                  </a:cubicBezTo>
                  <a:cubicBezTo>
                    <a:pt x="36" y="38"/>
                    <a:pt x="37" y="38"/>
                    <a:pt x="38" y="37"/>
                  </a:cubicBezTo>
                  <a:cubicBezTo>
                    <a:pt x="39" y="36"/>
                    <a:pt x="40" y="35"/>
                    <a:pt x="40" y="34"/>
                  </a:cubicBezTo>
                  <a:cubicBezTo>
                    <a:pt x="40" y="34"/>
                    <a:pt x="40" y="34"/>
                    <a:pt x="40" y="34"/>
                  </a:cubicBezTo>
                  <a:cubicBezTo>
                    <a:pt x="40" y="34"/>
                    <a:pt x="40" y="34"/>
                    <a:pt x="40" y="34"/>
                  </a:cubicBezTo>
                  <a:cubicBezTo>
                    <a:pt x="40" y="35"/>
                    <a:pt x="40" y="36"/>
                    <a:pt x="40" y="37"/>
                  </a:cubicBezTo>
                  <a:cubicBezTo>
                    <a:pt x="40" y="37"/>
                    <a:pt x="41" y="37"/>
                    <a:pt x="41" y="37"/>
                  </a:cubicBezTo>
                  <a:cubicBezTo>
                    <a:pt x="41" y="37"/>
                    <a:pt x="42" y="36"/>
                    <a:pt x="42" y="36"/>
                  </a:cubicBezTo>
                  <a:cubicBezTo>
                    <a:pt x="42" y="36"/>
                    <a:pt x="43" y="36"/>
                    <a:pt x="43" y="36"/>
                  </a:cubicBezTo>
                  <a:cubicBezTo>
                    <a:pt x="43" y="36"/>
                    <a:pt x="44" y="35"/>
                    <a:pt x="44" y="34"/>
                  </a:cubicBezTo>
                  <a:moveTo>
                    <a:pt x="50" y="36"/>
                  </a:moveTo>
                  <a:cubicBezTo>
                    <a:pt x="50" y="36"/>
                    <a:pt x="49" y="35"/>
                    <a:pt x="49" y="32"/>
                  </a:cubicBezTo>
                  <a:cubicBezTo>
                    <a:pt x="49" y="30"/>
                    <a:pt x="50" y="28"/>
                    <a:pt x="50" y="27"/>
                  </a:cubicBezTo>
                  <a:cubicBezTo>
                    <a:pt x="50" y="24"/>
                    <a:pt x="50" y="24"/>
                    <a:pt x="50" y="24"/>
                  </a:cubicBezTo>
                  <a:cubicBezTo>
                    <a:pt x="50" y="23"/>
                    <a:pt x="48" y="22"/>
                    <a:pt x="47" y="22"/>
                  </a:cubicBezTo>
                  <a:cubicBezTo>
                    <a:pt x="47" y="35"/>
                    <a:pt x="47" y="35"/>
                    <a:pt x="47" y="35"/>
                  </a:cubicBezTo>
                  <a:cubicBezTo>
                    <a:pt x="47" y="38"/>
                    <a:pt x="44" y="40"/>
                    <a:pt x="41" y="41"/>
                  </a:cubicBezTo>
                  <a:cubicBezTo>
                    <a:pt x="35" y="42"/>
                    <a:pt x="30" y="42"/>
                    <a:pt x="28" y="42"/>
                  </a:cubicBezTo>
                  <a:cubicBezTo>
                    <a:pt x="29" y="42"/>
                    <a:pt x="29" y="43"/>
                    <a:pt x="29" y="45"/>
                  </a:cubicBezTo>
                  <a:cubicBezTo>
                    <a:pt x="29" y="46"/>
                    <a:pt x="31" y="47"/>
                    <a:pt x="31" y="47"/>
                  </a:cubicBezTo>
                  <a:cubicBezTo>
                    <a:pt x="46" y="47"/>
                    <a:pt x="46" y="47"/>
                    <a:pt x="46" y="47"/>
                  </a:cubicBezTo>
                  <a:cubicBezTo>
                    <a:pt x="50" y="40"/>
                    <a:pt x="50" y="40"/>
                    <a:pt x="50" y="40"/>
                  </a:cubicBezTo>
                  <a:lnTo>
                    <a:pt x="50" y="36"/>
                  </a:lnTo>
                  <a:close/>
                  <a:moveTo>
                    <a:pt x="31" y="56"/>
                  </a:moveTo>
                  <a:cubicBezTo>
                    <a:pt x="46" y="56"/>
                    <a:pt x="46" y="56"/>
                    <a:pt x="46" y="56"/>
                  </a:cubicBezTo>
                  <a:cubicBezTo>
                    <a:pt x="46" y="55"/>
                    <a:pt x="47" y="53"/>
                    <a:pt x="47" y="53"/>
                  </a:cubicBezTo>
                  <a:cubicBezTo>
                    <a:pt x="47" y="50"/>
                    <a:pt x="47" y="50"/>
                    <a:pt x="47" y="50"/>
                  </a:cubicBezTo>
                  <a:cubicBezTo>
                    <a:pt x="31" y="50"/>
                    <a:pt x="31" y="50"/>
                    <a:pt x="31" y="50"/>
                  </a:cubicBezTo>
                  <a:cubicBezTo>
                    <a:pt x="30" y="53"/>
                    <a:pt x="30" y="53"/>
                    <a:pt x="30" y="53"/>
                  </a:cubicBezTo>
                  <a:lnTo>
                    <a:pt x="31" y="56"/>
                  </a:lnTo>
                  <a:close/>
                  <a:moveTo>
                    <a:pt x="46" y="59"/>
                  </a:moveTo>
                  <a:cubicBezTo>
                    <a:pt x="31" y="59"/>
                    <a:pt x="31" y="59"/>
                    <a:pt x="31" y="59"/>
                  </a:cubicBezTo>
                  <a:cubicBezTo>
                    <a:pt x="31" y="79"/>
                    <a:pt x="31" y="79"/>
                    <a:pt x="31" y="79"/>
                  </a:cubicBezTo>
                  <a:cubicBezTo>
                    <a:pt x="44" y="79"/>
                    <a:pt x="44" y="79"/>
                    <a:pt x="44" y="79"/>
                  </a:cubicBezTo>
                  <a:cubicBezTo>
                    <a:pt x="48" y="76"/>
                    <a:pt x="48" y="76"/>
                    <a:pt x="48" y="76"/>
                  </a:cubicBezTo>
                  <a:lnTo>
                    <a:pt x="46" y="59"/>
                  </a:lnTo>
                  <a:close/>
                  <a:moveTo>
                    <a:pt x="53" y="84"/>
                  </a:moveTo>
                  <a:cubicBezTo>
                    <a:pt x="53" y="84"/>
                    <a:pt x="51" y="82"/>
                    <a:pt x="51" y="82"/>
                  </a:cubicBezTo>
                  <a:cubicBezTo>
                    <a:pt x="50" y="82"/>
                    <a:pt x="50" y="80"/>
                    <a:pt x="50" y="79"/>
                  </a:cubicBezTo>
                  <a:cubicBezTo>
                    <a:pt x="46" y="83"/>
                    <a:pt x="46" y="83"/>
                    <a:pt x="46" y="83"/>
                  </a:cubicBezTo>
                  <a:cubicBezTo>
                    <a:pt x="45" y="83"/>
                    <a:pt x="45" y="83"/>
                    <a:pt x="45" y="83"/>
                  </a:cubicBezTo>
                  <a:cubicBezTo>
                    <a:pt x="30" y="83"/>
                    <a:pt x="30" y="83"/>
                    <a:pt x="30" y="83"/>
                  </a:cubicBezTo>
                  <a:cubicBezTo>
                    <a:pt x="30" y="84"/>
                    <a:pt x="30" y="90"/>
                    <a:pt x="30" y="93"/>
                  </a:cubicBezTo>
                  <a:cubicBezTo>
                    <a:pt x="33" y="96"/>
                    <a:pt x="37" y="99"/>
                    <a:pt x="38" y="99"/>
                  </a:cubicBezTo>
                  <a:cubicBezTo>
                    <a:pt x="48" y="87"/>
                    <a:pt x="48" y="87"/>
                    <a:pt x="48" y="87"/>
                  </a:cubicBezTo>
                  <a:cubicBezTo>
                    <a:pt x="48" y="87"/>
                    <a:pt x="48" y="87"/>
                    <a:pt x="48" y="87"/>
                  </a:cubicBezTo>
                  <a:lnTo>
                    <a:pt x="53" y="84"/>
                  </a:lnTo>
                  <a:close/>
                  <a:moveTo>
                    <a:pt x="50" y="89"/>
                  </a:moveTo>
                  <a:cubicBezTo>
                    <a:pt x="41" y="101"/>
                    <a:pt x="41" y="101"/>
                    <a:pt x="41" y="101"/>
                  </a:cubicBezTo>
                  <a:cubicBezTo>
                    <a:pt x="56" y="107"/>
                    <a:pt x="56" y="107"/>
                    <a:pt x="56" y="107"/>
                  </a:cubicBezTo>
                  <a:cubicBezTo>
                    <a:pt x="64" y="103"/>
                    <a:pt x="74" y="96"/>
                    <a:pt x="76" y="94"/>
                  </a:cubicBezTo>
                  <a:cubicBezTo>
                    <a:pt x="56" y="87"/>
                    <a:pt x="56" y="87"/>
                    <a:pt x="56" y="87"/>
                  </a:cubicBezTo>
                  <a:lnTo>
                    <a:pt x="50" y="89"/>
                  </a:lnTo>
                  <a:close/>
                  <a:moveTo>
                    <a:pt x="58" y="28"/>
                  </a:moveTo>
                  <a:cubicBezTo>
                    <a:pt x="58" y="26"/>
                    <a:pt x="58" y="16"/>
                    <a:pt x="58" y="15"/>
                  </a:cubicBezTo>
                  <a:cubicBezTo>
                    <a:pt x="58" y="15"/>
                    <a:pt x="58" y="15"/>
                    <a:pt x="58" y="15"/>
                  </a:cubicBezTo>
                  <a:cubicBezTo>
                    <a:pt x="58" y="15"/>
                    <a:pt x="59" y="15"/>
                    <a:pt x="59" y="14"/>
                  </a:cubicBezTo>
                  <a:cubicBezTo>
                    <a:pt x="59" y="14"/>
                    <a:pt x="59" y="13"/>
                    <a:pt x="59" y="12"/>
                  </a:cubicBezTo>
                  <a:cubicBezTo>
                    <a:pt x="52" y="12"/>
                    <a:pt x="52" y="12"/>
                    <a:pt x="52" y="12"/>
                  </a:cubicBezTo>
                  <a:cubicBezTo>
                    <a:pt x="52" y="13"/>
                    <a:pt x="52" y="13"/>
                    <a:pt x="52" y="14"/>
                  </a:cubicBezTo>
                  <a:cubicBezTo>
                    <a:pt x="52" y="14"/>
                    <a:pt x="53" y="15"/>
                    <a:pt x="53" y="15"/>
                  </a:cubicBezTo>
                  <a:cubicBezTo>
                    <a:pt x="53" y="15"/>
                    <a:pt x="53" y="15"/>
                    <a:pt x="53" y="15"/>
                  </a:cubicBezTo>
                  <a:cubicBezTo>
                    <a:pt x="53" y="28"/>
                    <a:pt x="53" y="28"/>
                    <a:pt x="53" y="28"/>
                  </a:cubicBezTo>
                  <a:cubicBezTo>
                    <a:pt x="53" y="28"/>
                    <a:pt x="53" y="28"/>
                    <a:pt x="53" y="28"/>
                  </a:cubicBezTo>
                  <a:cubicBezTo>
                    <a:pt x="53" y="28"/>
                    <a:pt x="52" y="29"/>
                    <a:pt x="52" y="32"/>
                  </a:cubicBezTo>
                  <a:cubicBezTo>
                    <a:pt x="52" y="34"/>
                    <a:pt x="53" y="36"/>
                    <a:pt x="53" y="36"/>
                  </a:cubicBezTo>
                  <a:cubicBezTo>
                    <a:pt x="53" y="36"/>
                    <a:pt x="53" y="36"/>
                    <a:pt x="53" y="36"/>
                  </a:cubicBezTo>
                  <a:cubicBezTo>
                    <a:pt x="53" y="46"/>
                    <a:pt x="53" y="46"/>
                    <a:pt x="53" y="46"/>
                  </a:cubicBezTo>
                  <a:cubicBezTo>
                    <a:pt x="53" y="46"/>
                    <a:pt x="53" y="46"/>
                    <a:pt x="53" y="46"/>
                  </a:cubicBezTo>
                  <a:cubicBezTo>
                    <a:pt x="53" y="47"/>
                    <a:pt x="52" y="47"/>
                    <a:pt x="52" y="48"/>
                  </a:cubicBezTo>
                  <a:cubicBezTo>
                    <a:pt x="52" y="49"/>
                    <a:pt x="52" y="49"/>
                    <a:pt x="52" y="49"/>
                  </a:cubicBezTo>
                  <a:cubicBezTo>
                    <a:pt x="59" y="49"/>
                    <a:pt x="59" y="49"/>
                    <a:pt x="59" y="49"/>
                  </a:cubicBezTo>
                  <a:cubicBezTo>
                    <a:pt x="59" y="49"/>
                    <a:pt x="59" y="48"/>
                    <a:pt x="59" y="47"/>
                  </a:cubicBezTo>
                  <a:cubicBezTo>
                    <a:pt x="59" y="47"/>
                    <a:pt x="59" y="46"/>
                    <a:pt x="58" y="46"/>
                  </a:cubicBezTo>
                  <a:cubicBezTo>
                    <a:pt x="58" y="46"/>
                    <a:pt x="58" y="46"/>
                    <a:pt x="58" y="46"/>
                  </a:cubicBezTo>
                  <a:cubicBezTo>
                    <a:pt x="58" y="36"/>
                    <a:pt x="58" y="36"/>
                    <a:pt x="58" y="36"/>
                  </a:cubicBezTo>
                  <a:cubicBezTo>
                    <a:pt x="58" y="36"/>
                    <a:pt x="58" y="36"/>
                    <a:pt x="58" y="36"/>
                  </a:cubicBezTo>
                  <a:cubicBezTo>
                    <a:pt x="58" y="36"/>
                    <a:pt x="59" y="35"/>
                    <a:pt x="59" y="35"/>
                  </a:cubicBezTo>
                  <a:cubicBezTo>
                    <a:pt x="59" y="34"/>
                    <a:pt x="60" y="33"/>
                    <a:pt x="60" y="32"/>
                  </a:cubicBezTo>
                  <a:cubicBezTo>
                    <a:pt x="60" y="30"/>
                    <a:pt x="59" y="29"/>
                    <a:pt x="58" y="28"/>
                  </a:cubicBezTo>
                  <a:cubicBezTo>
                    <a:pt x="58" y="28"/>
                    <a:pt x="58" y="28"/>
                    <a:pt x="58" y="28"/>
                  </a:cubicBezTo>
                  <a:cubicBezTo>
                    <a:pt x="58" y="28"/>
                    <a:pt x="58" y="28"/>
                    <a:pt x="58" y="28"/>
                  </a:cubicBezTo>
                  <a:moveTo>
                    <a:pt x="74" y="38"/>
                  </a:moveTo>
                  <a:cubicBezTo>
                    <a:pt x="85" y="26"/>
                    <a:pt x="85" y="26"/>
                    <a:pt x="85" y="26"/>
                  </a:cubicBezTo>
                  <a:cubicBezTo>
                    <a:pt x="83" y="26"/>
                    <a:pt x="82" y="26"/>
                    <a:pt x="80" y="26"/>
                  </a:cubicBezTo>
                  <a:cubicBezTo>
                    <a:pt x="77" y="26"/>
                    <a:pt x="73" y="26"/>
                    <a:pt x="69" y="26"/>
                  </a:cubicBezTo>
                  <a:cubicBezTo>
                    <a:pt x="68" y="26"/>
                    <a:pt x="66" y="25"/>
                    <a:pt x="65" y="25"/>
                  </a:cubicBezTo>
                  <a:cubicBezTo>
                    <a:pt x="64" y="24"/>
                    <a:pt x="62" y="23"/>
                    <a:pt x="62" y="23"/>
                  </a:cubicBezTo>
                  <a:cubicBezTo>
                    <a:pt x="62" y="24"/>
                    <a:pt x="61" y="26"/>
                    <a:pt x="61" y="27"/>
                  </a:cubicBezTo>
                  <a:cubicBezTo>
                    <a:pt x="61" y="27"/>
                    <a:pt x="63" y="29"/>
                    <a:pt x="63" y="32"/>
                  </a:cubicBezTo>
                  <a:cubicBezTo>
                    <a:pt x="63" y="32"/>
                    <a:pt x="63" y="32"/>
                    <a:pt x="63" y="32"/>
                  </a:cubicBezTo>
                  <a:cubicBezTo>
                    <a:pt x="63" y="33"/>
                    <a:pt x="63" y="35"/>
                    <a:pt x="61" y="37"/>
                  </a:cubicBezTo>
                  <a:cubicBezTo>
                    <a:pt x="62" y="39"/>
                    <a:pt x="62" y="40"/>
                    <a:pt x="63" y="41"/>
                  </a:cubicBezTo>
                  <a:cubicBezTo>
                    <a:pt x="63" y="40"/>
                    <a:pt x="66" y="38"/>
                    <a:pt x="69" y="38"/>
                  </a:cubicBezTo>
                  <a:cubicBezTo>
                    <a:pt x="69" y="38"/>
                    <a:pt x="71" y="38"/>
                    <a:pt x="74" y="38"/>
                  </a:cubicBezTo>
                  <a:moveTo>
                    <a:pt x="125" y="38"/>
                  </a:moveTo>
                  <a:cubicBezTo>
                    <a:pt x="140" y="19"/>
                    <a:pt x="140" y="19"/>
                    <a:pt x="140" y="19"/>
                  </a:cubicBezTo>
                  <a:cubicBezTo>
                    <a:pt x="139" y="19"/>
                    <a:pt x="138" y="19"/>
                    <a:pt x="136" y="20"/>
                  </a:cubicBezTo>
                  <a:cubicBezTo>
                    <a:pt x="135" y="21"/>
                    <a:pt x="134" y="23"/>
                    <a:pt x="134" y="24"/>
                  </a:cubicBezTo>
                  <a:cubicBezTo>
                    <a:pt x="134" y="24"/>
                    <a:pt x="134" y="24"/>
                    <a:pt x="134" y="24"/>
                  </a:cubicBezTo>
                  <a:cubicBezTo>
                    <a:pt x="134" y="24"/>
                    <a:pt x="134" y="24"/>
                    <a:pt x="134" y="24"/>
                  </a:cubicBezTo>
                  <a:cubicBezTo>
                    <a:pt x="134" y="23"/>
                    <a:pt x="133" y="22"/>
                    <a:pt x="132" y="22"/>
                  </a:cubicBezTo>
                  <a:cubicBezTo>
                    <a:pt x="131" y="22"/>
                    <a:pt x="129" y="22"/>
                    <a:pt x="128" y="23"/>
                  </a:cubicBezTo>
                  <a:cubicBezTo>
                    <a:pt x="130" y="26"/>
                    <a:pt x="130" y="27"/>
                    <a:pt x="129" y="28"/>
                  </a:cubicBezTo>
                  <a:cubicBezTo>
                    <a:pt x="128" y="29"/>
                    <a:pt x="127" y="29"/>
                    <a:pt x="126" y="29"/>
                  </a:cubicBezTo>
                  <a:cubicBezTo>
                    <a:pt x="124" y="28"/>
                    <a:pt x="124" y="26"/>
                    <a:pt x="124" y="25"/>
                  </a:cubicBezTo>
                  <a:cubicBezTo>
                    <a:pt x="124" y="26"/>
                    <a:pt x="123" y="26"/>
                    <a:pt x="121" y="26"/>
                  </a:cubicBezTo>
                  <a:cubicBezTo>
                    <a:pt x="121" y="26"/>
                    <a:pt x="120" y="26"/>
                    <a:pt x="119" y="25"/>
                  </a:cubicBezTo>
                  <a:cubicBezTo>
                    <a:pt x="119" y="24"/>
                    <a:pt x="119" y="24"/>
                    <a:pt x="119" y="23"/>
                  </a:cubicBezTo>
                  <a:cubicBezTo>
                    <a:pt x="120" y="21"/>
                    <a:pt x="122" y="21"/>
                    <a:pt x="124" y="21"/>
                  </a:cubicBezTo>
                  <a:cubicBezTo>
                    <a:pt x="124" y="20"/>
                    <a:pt x="124" y="18"/>
                    <a:pt x="122" y="17"/>
                  </a:cubicBezTo>
                  <a:cubicBezTo>
                    <a:pt x="121" y="16"/>
                    <a:pt x="118" y="17"/>
                    <a:pt x="118" y="17"/>
                  </a:cubicBezTo>
                  <a:cubicBezTo>
                    <a:pt x="118" y="17"/>
                    <a:pt x="118" y="17"/>
                    <a:pt x="118" y="17"/>
                  </a:cubicBezTo>
                  <a:cubicBezTo>
                    <a:pt x="118" y="17"/>
                    <a:pt x="118" y="16"/>
                    <a:pt x="118" y="16"/>
                  </a:cubicBezTo>
                  <a:cubicBezTo>
                    <a:pt x="118" y="16"/>
                    <a:pt x="120" y="15"/>
                    <a:pt x="120" y="13"/>
                  </a:cubicBezTo>
                  <a:cubicBezTo>
                    <a:pt x="120" y="12"/>
                    <a:pt x="120" y="10"/>
                    <a:pt x="118" y="8"/>
                  </a:cubicBezTo>
                  <a:cubicBezTo>
                    <a:pt x="118" y="8"/>
                    <a:pt x="118" y="8"/>
                    <a:pt x="118" y="8"/>
                  </a:cubicBezTo>
                  <a:cubicBezTo>
                    <a:pt x="116" y="8"/>
                    <a:pt x="114" y="9"/>
                    <a:pt x="113" y="10"/>
                  </a:cubicBezTo>
                  <a:cubicBezTo>
                    <a:pt x="112" y="12"/>
                    <a:pt x="112" y="14"/>
                    <a:pt x="112" y="14"/>
                  </a:cubicBezTo>
                  <a:cubicBezTo>
                    <a:pt x="113" y="14"/>
                    <a:pt x="112" y="14"/>
                    <a:pt x="112" y="14"/>
                  </a:cubicBezTo>
                  <a:cubicBezTo>
                    <a:pt x="112" y="14"/>
                    <a:pt x="112" y="14"/>
                    <a:pt x="112" y="14"/>
                  </a:cubicBezTo>
                  <a:cubicBezTo>
                    <a:pt x="112" y="14"/>
                    <a:pt x="111" y="11"/>
                    <a:pt x="109" y="11"/>
                  </a:cubicBezTo>
                  <a:cubicBezTo>
                    <a:pt x="107" y="10"/>
                    <a:pt x="105" y="12"/>
                    <a:pt x="105" y="12"/>
                  </a:cubicBezTo>
                  <a:cubicBezTo>
                    <a:pt x="107" y="14"/>
                    <a:pt x="107" y="16"/>
                    <a:pt x="107" y="17"/>
                  </a:cubicBezTo>
                  <a:cubicBezTo>
                    <a:pt x="106" y="18"/>
                    <a:pt x="106" y="19"/>
                    <a:pt x="105" y="19"/>
                  </a:cubicBezTo>
                  <a:cubicBezTo>
                    <a:pt x="104" y="19"/>
                    <a:pt x="103" y="18"/>
                    <a:pt x="103" y="18"/>
                  </a:cubicBezTo>
                  <a:cubicBezTo>
                    <a:pt x="102" y="17"/>
                    <a:pt x="102" y="16"/>
                    <a:pt x="102" y="16"/>
                  </a:cubicBezTo>
                  <a:cubicBezTo>
                    <a:pt x="101" y="16"/>
                    <a:pt x="99" y="17"/>
                    <a:pt x="98" y="16"/>
                  </a:cubicBezTo>
                  <a:cubicBezTo>
                    <a:pt x="97" y="15"/>
                    <a:pt x="96" y="15"/>
                    <a:pt x="96" y="14"/>
                  </a:cubicBezTo>
                  <a:cubicBezTo>
                    <a:pt x="97" y="13"/>
                    <a:pt x="97" y="11"/>
                    <a:pt x="101" y="11"/>
                  </a:cubicBezTo>
                  <a:cubicBezTo>
                    <a:pt x="101" y="10"/>
                    <a:pt x="100" y="8"/>
                    <a:pt x="99" y="7"/>
                  </a:cubicBezTo>
                  <a:cubicBezTo>
                    <a:pt x="98" y="7"/>
                    <a:pt x="97" y="7"/>
                    <a:pt x="96" y="7"/>
                  </a:cubicBezTo>
                  <a:cubicBezTo>
                    <a:pt x="96" y="7"/>
                    <a:pt x="96" y="7"/>
                    <a:pt x="96" y="7"/>
                  </a:cubicBezTo>
                  <a:cubicBezTo>
                    <a:pt x="96" y="7"/>
                    <a:pt x="96" y="7"/>
                    <a:pt x="96" y="7"/>
                  </a:cubicBezTo>
                  <a:cubicBezTo>
                    <a:pt x="96" y="7"/>
                    <a:pt x="98" y="5"/>
                    <a:pt x="98" y="3"/>
                  </a:cubicBezTo>
                  <a:cubicBezTo>
                    <a:pt x="97" y="1"/>
                    <a:pt x="96" y="0"/>
                    <a:pt x="96" y="0"/>
                  </a:cubicBezTo>
                  <a:cubicBezTo>
                    <a:pt x="92" y="23"/>
                    <a:pt x="92" y="23"/>
                    <a:pt x="92" y="23"/>
                  </a:cubicBezTo>
                  <a:cubicBezTo>
                    <a:pt x="102" y="28"/>
                    <a:pt x="102" y="28"/>
                    <a:pt x="102" y="28"/>
                  </a:cubicBezTo>
                  <a:cubicBezTo>
                    <a:pt x="103" y="27"/>
                    <a:pt x="105" y="26"/>
                    <a:pt x="106" y="26"/>
                  </a:cubicBezTo>
                  <a:cubicBezTo>
                    <a:pt x="108" y="24"/>
                    <a:pt x="111" y="25"/>
                    <a:pt x="114" y="26"/>
                  </a:cubicBezTo>
                  <a:cubicBezTo>
                    <a:pt x="118" y="28"/>
                    <a:pt x="119" y="30"/>
                    <a:pt x="119" y="31"/>
                  </a:cubicBezTo>
                  <a:cubicBezTo>
                    <a:pt x="119" y="32"/>
                    <a:pt x="118" y="34"/>
                    <a:pt x="118" y="35"/>
                  </a:cubicBezTo>
                  <a:lnTo>
                    <a:pt x="125" y="38"/>
                  </a:lnTo>
                  <a:close/>
                  <a:moveTo>
                    <a:pt x="180" y="35"/>
                  </a:moveTo>
                  <a:cubicBezTo>
                    <a:pt x="189" y="31"/>
                    <a:pt x="189" y="31"/>
                    <a:pt x="189" y="31"/>
                  </a:cubicBezTo>
                  <a:cubicBezTo>
                    <a:pt x="180" y="27"/>
                    <a:pt x="180" y="27"/>
                    <a:pt x="180" y="27"/>
                  </a:cubicBezTo>
                  <a:cubicBezTo>
                    <a:pt x="175" y="27"/>
                    <a:pt x="166" y="27"/>
                    <a:pt x="154" y="26"/>
                  </a:cubicBezTo>
                  <a:cubicBezTo>
                    <a:pt x="149" y="26"/>
                    <a:pt x="144" y="26"/>
                    <a:pt x="139" y="26"/>
                  </a:cubicBezTo>
                  <a:cubicBezTo>
                    <a:pt x="131" y="36"/>
                    <a:pt x="131" y="36"/>
                    <a:pt x="131" y="36"/>
                  </a:cubicBezTo>
                  <a:cubicBezTo>
                    <a:pt x="144" y="36"/>
                    <a:pt x="144" y="36"/>
                    <a:pt x="144" y="36"/>
                  </a:cubicBezTo>
                  <a:cubicBezTo>
                    <a:pt x="160" y="35"/>
                    <a:pt x="174" y="35"/>
                    <a:pt x="180" y="35"/>
                  </a:cubicBezTo>
                  <a:moveTo>
                    <a:pt x="168" y="86"/>
                  </a:moveTo>
                  <a:cubicBezTo>
                    <a:pt x="168" y="86"/>
                    <a:pt x="168" y="86"/>
                    <a:pt x="168" y="86"/>
                  </a:cubicBezTo>
                  <a:cubicBezTo>
                    <a:pt x="168" y="86"/>
                    <a:pt x="168" y="86"/>
                    <a:pt x="168" y="86"/>
                  </a:cubicBezTo>
                  <a:cubicBezTo>
                    <a:pt x="167" y="85"/>
                    <a:pt x="166" y="85"/>
                    <a:pt x="166" y="85"/>
                  </a:cubicBezTo>
                  <a:cubicBezTo>
                    <a:pt x="159" y="82"/>
                    <a:pt x="154" y="79"/>
                    <a:pt x="151" y="74"/>
                  </a:cubicBezTo>
                  <a:cubicBezTo>
                    <a:pt x="151" y="74"/>
                    <a:pt x="151" y="74"/>
                    <a:pt x="151" y="74"/>
                  </a:cubicBezTo>
                  <a:cubicBezTo>
                    <a:pt x="148" y="69"/>
                    <a:pt x="149" y="58"/>
                    <a:pt x="157" y="54"/>
                  </a:cubicBezTo>
                  <a:cubicBezTo>
                    <a:pt x="157" y="53"/>
                    <a:pt x="157" y="53"/>
                    <a:pt x="157" y="54"/>
                  </a:cubicBezTo>
                  <a:cubicBezTo>
                    <a:pt x="158" y="55"/>
                    <a:pt x="159" y="57"/>
                    <a:pt x="159" y="57"/>
                  </a:cubicBezTo>
                  <a:cubicBezTo>
                    <a:pt x="160" y="57"/>
                    <a:pt x="161" y="57"/>
                    <a:pt x="163" y="57"/>
                  </a:cubicBezTo>
                  <a:cubicBezTo>
                    <a:pt x="164" y="57"/>
                    <a:pt x="165" y="57"/>
                    <a:pt x="166" y="57"/>
                  </a:cubicBezTo>
                  <a:cubicBezTo>
                    <a:pt x="166" y="55"/>
                    <a:pt x="166" y="53"/>
                    <a:pt x="165" y="51"/>
                  </a:cubicBezTo>
                  <a:cubicBezTo>
                    <a:pt x="165" y="51"/>
                    <a:pt x="165" y="51"/>
                    <a:pt x="165" y="51"/>
                  </a:cubicBezTo>
                  <a:cubicBezTo>
                    <a:pt x="165" y="51"/>
                    <a:pt x="165" y="51"/>
                    <a:pt x="166" y="51"/>
                  </a:cubicBezTo>
                  <a:cubicBezTo>
                    <a:pt x="168" y="53"/>
                    <a:pt x="169" y="54"/>
                    <a:pt x="169" y="57"/>
                  </a:cubicBezTo>
                  <a:cubicBezTo>
                    <a:pt x="171" y="57"/>
                    <a:pt x="175" y="57"/>
                    <a:pt x="176" y="57"/>
                  </a:cubicBezTo>
                  <a:cubicBezTo>
                    <a:pt x="176" y="55"/>
                    <a:pt x="176" y="54"/>
                    <a:pt x="175" y="53"/>
                  </a:cubicBezTo>
                  <a:cubicBezTo>
                    <a:pt x="175" y="53"/>
                    <a:pt x="175" y="53"/>
                    <a:pt x="175" y="53"/>
                  </a:cubicBezTo>
                  <a:cubicBezTo>
                    <a:pt x="175" y="53"/>
                    <a:pt x="175" y="53"/>
                    <a:pt x="175" y="53"/>
                  </a:cubicBezTo>
                  <a:cubicBezTo>
                    <a:pt x="183" y="56"/>
                    <a:pt x="185" y="63"/>
                    <a:pt x="185" y="67"/>
                  </a:cubicBezTo>
                  <a:cubicBezTo>
                    <a:pt x="185" y="73"/>
                    <a:pt x="182" y="78"/>
                    <a:pt x="177" y="81"/>
                  </a:cubicBezTo>
                  <a:cubicBezTo>
                    <a:pt x="174" y="83"/>
                    <a:pt x="171" y="85"/>
                    <a:pt x="168" y="86"/>
                  </a:cubicBezTo>
                  <a:moveTo>
                    <a:pt x="91" y="42"/>
                  </a:moveTo>
                  <a:cubicBezTo>
                    <a:pt x="90" y="43"/>
                    <a:pt x="87" y="43"/>
                    <a:pt x="85" y="43"/>
                  </a:cubicBezTo>
                  <a:cubicBezTo>
                    <a:pt x="85" y="43"/>
                    <a:pt x="85" y="43"/>
                    <a:pt x="84" y="43"/>
                  </a:cubicBezTo>
                  <a:cubicBezTo>
                    <a:pt x="84" y="43"/>
                    <a:pt x="84" y="40"/>
                    <a:pt x="84" y="39"/>
                  </a:cubicBezTo>
                  <a:cubicBezTo>
                    <a:pt x="84" y="39"/>
                    <a:pt x="85" y="39"/>
                    <a:pt x="86" y="39"/>
                  </a:cubicBezTo>
                  <a:cubicBezTo>
                    <a:pt x="87" y="39"/>
                    <a:pt x="90" y="40"/>
                    <a:pt x="91" y="42"/>
                  </a:cubicBezTo>
                  <a:cubicBezTo>
                    <a:pt x="91" y="42"/>
                    <a:pt x="91" y="42"/>
                    <a:pt x="91" y="42"/>
                  </a:cubicBezTo>
                  <a:moveTo>
                    <a:pt x="194" y="117"/>
                  </a:moveTo>
                  <a:cubicBezTo>
                    <a:pt x="194" y="117"/>
                    <a:pt x="194" y="117"/>
                    <a:pt x="195" y="117"/>
                  </a:cubicBezTo>
                  <a:cubicBezTo>
                    <a:pt x="195" y="117"/>
                    <a:pt x="195" y="117"/>
                    <a:pt x="195" y="117"/>
                  </a:cubicBezTo>
                  <a:cubicBezTo>
                    <a:pt x="197" y="117"/>
                    <a:pt x="199" y="117"/>
                    <a:pt x="200" y="116"/>
                  </a:cubicBezTo>
                  <a:cubicBezTo>
                    <a:pt x="200" y="116"/>
                    <a:pt x="199" y="110"/>
                    <a:pt x="198" y="108"/>
                  </a:cubicBezTo>
                  <a:cubicBezTo>
                    <a:pt x="196" y="108"/>
                    <a:pt x="193" y="108"/>
                    <a:pt x="191" y="105"/>
                  </a:cubicBezTo>
                  <a:cubicBezTo>
                    <a:pt x="191" y="104"/>
                    <a:pt x="190" y="104"/>
                    <a:pt x="190" y="103"/>
                  </a:cubicBezTo>
                  <a:cubicBezTo>
                    <a:pt x="186" y="98"/>
                    <a:pt x="181" y="93"/>
                    <a:pt x="174" y="89"/>
                  </a:cubicBezTo>
                  <a:cubicBezTo>
                    <a:pt x="174" y="89"/>
                    <a:pt x="174" y="89"/>
                    <a:pt x="174" y="89"/>
                  </a:cubicBezTo>
                  <a:cubicBezTo>
                    <a:pt x="174" y="89"/>
                    <a:pt x="174" y="89"/>
                    <a:pt x="174" y="89"/>
                  </a:cubicBezTo>
                  <a:cubicBezTo>
                    <a:pt x="184" y="84"/>
                    <a:pt x="187" y="79"/>
                    <a:pt x="189" y="77"/>
                  </a:cubicBezTo>
                  <a:cubicBezTo>
                    <a:pt x="190" y="74"/>
                    <a:pt x="192" y="67"/>
                    <a:pt x="190" y="61"/>
                  </a:cubicBezTo>
                  <a:cubicBezTo>
                    <a:pt x="189" y="55"/>
                    <a:pt x="186" y="51"/>
                    <a:pt x="180" y="48"/>
                  </a:cubicBezTo>
                  <a:cubicBezTo>
                    <a:pt x="170" y="43"/>
                    <a:pt x="160" y="45"/>
                    <a:pt x="155" y="47"/>
                  </a:cubicBezTo>
                  <a:cubicBezTo>
                    <a:pt x="146" y="52"/>
                    <a:pt x="141" y="61"/>
                    <a:pt x="143" y="71"/>
                  </a:cubicBezTo>
                  <a:cubicBezTo>
                    <a:pt x="145" y="82"/>
                    <a:pt x="152" y="85"/>
                    <a:pt x="160" y="89"/>
                  </a:cubicBezTo>
                  <a:cubicBezTo>
                    <a:pt x="160" y="89"/>
                    <a:pt x="160" y="89"/>
                    <a:pt x="160" y="89"/>
                  </a:cubicBezTo>
                  <a:cubicBezTo>
                    <a:pt x="160" y="89"/>
                    <a:pt x="160" y="89"/>
                    <a:pt x="160" y="89"/>
                  </a:cubicBezTo>
                  <a:cubicBezTo>
                    <a:pt x="153" y="93"/>
                    <a:pt x="149" y="97"/>
                    <a:pt x="149" y="105"/>
                  </a:cubicBezTo>
                  <a:cubicBezTo>
                    <a:pt x="149" y="106"/>
                    <a:pt x="149" y="108"/>
                    <a:pt x="150" y="110"/>
                  </a:cubicBezTo>
                  <a:cubicBezTo>
                    <a:pt x="151" y="113"/>
                    <a:pt x="152" y="117"/>
                    <a:pt x="151" y="123"/>
                  </a:cubicBezTo>
                  <a:cubicBezTo>
                    <a:pt x="151" y="123"/>
                    <a:pt x="156" y="121"/>
                    <a:pt x="156" y="120"/>
                  </a:cubicBezTo>
                  <a:cubicBezTo>
                    <a:pt x="158" y="116"/>
                    <a:pt x="158" y="109"/>
                    <a:pt x="158" y="109"/>
                  </a:cubicBezTo>
                  <a:cubicBezTo>
                    <a:pt x="158" y="109"/>
                    <a:pt x="158" y="109"/>
                    <a:pt x="158" y="109"/>
                  </a:cubicBezTo>
                  <a:cubicBezTo>
                    <a:pt x="158" y="109"/>
                    <a:pt x="158" y="109"/>
                    <a:pt x="158" y="109"/>
                  </a:cubicBezTo>
                  <a:cubicBezTo>
                    <a:pt x="160" y="111"/>
                    <a:pt x="160" y="115"/>
                    <a:pt x="160" y="118"/>
                  </a:cubicBezTo>
                  <a:cubicBezTo>
                    <a:pt x="161" y="117"/>
                    <a:pt x="163" y="116"/>
                    <a:pt x="164" y="115"/>
                  </a:cubicBezTo>
                  <a:cubicBezTo>
                    <a:pt x="165" y="109"/>
                    <a:pt x="164" y="105"/>
                    <a:pt x="163" y="102"/>
                  </a:cubicBezTo>
                  <a:cubicBezTo>
                    <a:pt x="163" y="102"/>
                    <a:pt x="162" y="102"/>
                    <a:pt x="162" y="101"/>
                  </a:cubicBezTo>
                  <a:cubicBezTo>
                    <a:pt x="161" y="98"/>
                    <a:pt x="164" y="94"/>
                    <a:pt x="166" y="93"/>
                  </a:cubicBezTo>
                  <a:cubicBezTo>
                    <a:pt x="167" y="93"/>
                    <a:pt x="167" y="93"/>
                    <a:pt x="167" y="93"/>
                  </a:cubicBezTo>
                  <a:cubicBezTo>
                    <a:pt x="169" y="94"/>
                    <a:pt x="171" y="95"/>
                    <a:pt x="172" y="96"/>
                  </a:cubicBezTo>
                  <a:cubicBezTo>
                    <a:pt x="175" y="98"/>
                    <a:pt x="182" y="103"/>
                    <a:pt x="185" y="110"/>
                  </a:cubicBezTo>
                  <a:cubicBezTo>
                    <a:pt x="189" y="120"/>
                    <a:pt x="187" y="126"/>
                    <a:pt x="185" y="130"/>
                  </a:cubicBezTo>
                  <a:cubicBezTo>
                    <a:pt x="181" y="135"/>
                    <a:pt x="178" y="138"/>
                    <a:pt x="172" y="138"/>
                  </a:cubicBezTo>
                  <a:cubicBezTo>
                    <a:pt x="172" y="138"/>
                    <a:pt x="172" y="138"/>
                    <a:pt x="172" y="138"/>
                  </a:cubicBezTo>
                  <a:cubicBezTo>
                    <a:pt x="172" y="138"/>
                    <a:pt x="172" y="138"/>
                    <a:pt x="172" y="138"/>
                  </a:cubicBezTo>
                  <a:cubicBezTo>
                    <a:pt x="170" y="138"/>
                    <a:pt x="169" y="138"/>
                    <a:pt x="167" y="138"/>
                  </a:cubicBezTo>
                  <a:cubicBezTo>
                    <a:pt x="166" y="138"/>
                    <a:pt x="164" y="138"/>
                    <a:pt x="163" y="137"/>
                  </a:cubicBezTo>
                  <a:cubicBezTo>
                    <a:pt x="162" y="137"/>
                    <a:pt x="161" y="137"/>
                    <a:pt x="160" y="136"/>
                  </a:cubicBezTo>
                  <a:cubicBezTo>
                    <a:pt x="160" y="136"/>
                    <a:pt x="160" y="136"/>
                    <a:pt x="160" y="136"/>
                  </a:cubicBezTo>
                  <a:cubicBezTo>
                    <a:pt x="160" y="136"/>
                    <a:pt x="160" y="136"/>
                    <a:pt x="159" y="136"/>
                  </a:cubicBezTo>
                  <a:cubicBezTo>
                    <a:pt x="159" y="136"/>
                    <a:pt x="159" y="136"/>
                    <a:pt x="159" y="136"/>
                  </a:cubicBezTo>
                  <a:cubicBezTo>
                    <a:pt x="159" y="136"/>
                    <a:pt x="159" y="136"/>
                    <a:pt x="159" y="136"/>
                  </a:cubicBezTo>
                  <a:cubicBezTo>
                    <a:pt x="159" y="136"/>
                    <a:pt x="159" y="136"/>
                    <a:pt x="159" y="136"/>
                  </a:cubicBezTo>
                  <a:cubicBezTo>
                    <a:pt x="156" y="134"/>
                    <a:pt x="147" y="129"/>
                    <a:pt x="138" y="120"/>
                  </a:cubicBezTo>
                  <a:cubicBezTo>
                    <a:pt x="133" y="114"/>
                    <a:pt x="129" y="109"/>
                    <a:pt x="126" y="106"/>
                  </a:cubicBezTo>
                  <a:cubicBezTo>
                    <a:pt x="125" y="104"/>
                    <a:pt x="125" y="104"/>
                    <a:pt x="125" y="104"/>
                  </a:cubicBezTo>
                  <a:cubicBezTo>
                    <a:pt x="125" y="104"/>
                    <a:pt x="125" y="104"/>
                    <a:pt x="125" y="104"/>
                  </a:cubicBezTo>
                  <a:cubicBezTo>
                    <a:pt x="125" y="104"/>
                    <a:pt x="125" y="104"/>
                    <a:pt x="125" y="104"/>
                  </a:cubicBezTo>
                  <a:cubicBezTo>
                    <a:pt x="129" y="106"/>
                    <a:pt x="133" y="105"/>
                    <a:pt x="134" y="105"/>
                  </a:cubicBezTo>
                  <a:cubicBezTo>
                    <a:pt x="134" y="105"/>
                    <a:pt x="134" y="102"/>
                    <a:pt x="134" y="100"/>
                  </a:cubicBezTo>
                  <a:cubicBezTo>
                    <a:pt x="134" y="94"/>
                    <a:pt x="134" y="94"/>
                    <a:pt x="134" y="94"/>
                  </a:cubicBezTo>
                  <a:cubicBezTo>
                    <a:pt x="134" y="94"/>
                    <a:pt x="134" y="92"/>
                    <a:pt x="134" y="90"/>
                  </a:cubicBezTo>
                  <a:cubicBezTo>
                    <a:pt x="133" y="90"/>
                    <a:pt x="123" y="89"/>
                    <a:pt x="121" y="84"/>
                  </a:cubicBezTo>
                  <a:cubicBezTo>
                    <a:pt x="121" y="84"/>
                    <a:pt x="121" y="84"/>
                    <a:pt x="121" y="84"/>
                  </a:cubicBezTo>
                  <a:cubicBezTo>
                    <a:pt x="121" y="84"/>
                    <a:pt x="121" y="84"/>
                    <a:pt x="121" y="84"/>
                  </a:cubicBezTo>
                  <a:cubicBezTo>
                    <a:pt x="121" y="84"/>
                    <a:pt x="124" y="85"/>
                    <a:pt x="127" y="86"/>
                  </a:cubicBezTo>
                  <a:cubicBezTo>
                    <a:pt x="130" y="86"/>
                    <a:pt x="134" y="85"/>
                    <a:pt x="135" y="85"/>
                  </a:cubicBezTo>
                  <a:cubicBezTo>
                    <a:pt x="135" y="84"/>
                    <a:pt x="135" y="78"/>
                    <a:pt x="135" y="75"/>
                  </a:cubicBezTo>
                  <a:cubicBezTo>
                    <a:pt x="135" y="75"/>
                    <a:pt x="135" y="72"/>
                    <a:pt x="135" y="71"/>
                  </a:cubicBezTo>
                  <a:cubicBezTo>
                    <a:pt x="134" y="71"/>
                    <a:pt x="131" y="71"/>
                    <a:pt x="128" y="70"/>
                  </a:cubicBezTo>
                  <a:cubicBezTo>
                    <a:pt x="126" y="70"/>
                    <a:pt x="122" y="68"/>
                    <a:pt x="121" y="65"/>
                  </a:cubicBezTo>
                  <a:cubicBezTo>
                    <a:pt x="121" y="65"/>
                    <a:pt x="121" y="65"/>
                    <a:pt x="121" y="65"/>
                  </a:cubicBezTo>
                  <a:cubicBezTo>
                    <a:pt x="121" y="65"/>
                    <a:pt x="121" y="65"/>
                    <a:pt x="121" y="65"/>
                  </a:cubicBezTo>
                  <a:cubicBezTo>
                    <a:pt x="121" y="65"/>
                    <a:pt x="123" y="66"/>
                    <a:pt x="127" y="66"/>
                  </a:cubicBezTo>
                  <a:cubicBezTo>
                    <a:pt x="131" y="67"/>
                    <a:pt x="136" y="66"/>
                    <a:pt x="136" y="66"/>
                  </a:cubicBezTo>
                  <a:cubicBezTo>
                    <a:pt x="136" y="63"/>
                    <a:pt x="136" y="56"/>
                    <a:pt x="136" y="56"/>
                  </a:cubicBezTo>
                  <a:cubicBezTo>
                    <a:pt x="136" y="54"/>
                    <a:pt x="136" y="52"/>
                    <a:pt x="136" y="51"/>
                  </a:cubicBezTo>
                  <a:cubicBezTo>
                    <a:pt x="135" y="52"/>
                    <a:pt x="128" y="51"/>
                    <a:pt x="123" y="46"/>
                  </a:cubicBezTo>
                  <a:cubicBezTo>
                    <a:pt x="123" y="46"/>
                    <a:pt x="121" y="44"/>
                    <a:pt x="123" y="41"/>
                  </a:cubicBezTo>
                  <a:cubicBezTo>
                    <a:pt x="112" y="36"/>
                    <a:pt x="112" y="36"/>
                    <a:pt x="112" y="36"/>
                  </a:cubicBezTo>
                  <a:cubicBezTo>
                    <a:pt x="112" y="36"/>
                    <a:pt x="112" y="36"/>
                    <a:pt x="112" y="36"/>
                  </a:cubicBezTo>
                  <a:cubicBezTo>
                    <a:pt x="113" y="36"/>
                    <a:pt x="115" y="34"/>
                    <a:pt x="115" y="32"/>
                  </a:cubicBezTo>
                  <a:cubicBezTo>
                    <a:pt x="115" y="31"/>
                    <a:pt x="114" y="30"/>
                    <a:pt x="114" y="30"/>
                  </a:cubicBezTo>
                  <a:cubicBezTo>
                    <a:pt x="113" y="29"/>
                    <a:pt x="110" y="28"/>
                    <a:pt x="108" y="29"/>
                  </a:cubicBezTo>
                  <a:cubicBezTo>
                    <a:pt x="105" y="29"/>
                    <a:pt x="103" y="32"/>
                    <a:pt x="103" y="32"/>
                  </a:cubicBezTo>
                  <a:cubicBezTo>
                    <a:pt x="103" y="32"/>
                    <a:pt x="103" y="32"/>
                    <a:pt x="103" y="32"/>
                  </a:cubicBezTo>
                  <a:cubicBezTo>
                    <a:pt x="90" y="26"/>
                    <a:pt x="90" y="26"/>
                    <a:pt x="90" y="26"/>
                  </a:cubicBezTo>
                  <a:cubicBezTo>
                    <a:pt x="79" y="37"/>
                    <a:pt x="79" y="37"/>
                    <a:pt x="79" y="37"/>
                  </a:cubicBezTo>
                  <a:cubicBezTo>
                    <a:pt x="79" y="37"/>
                    <a:pt x="79" y="38"/>
                    <a:pt x="79" y="39"/>
                  </a:cubicBezTo>
                  <a:cubicBezTo>
                    <a:pt x="79" y="40"/>
                    <a:pt x="79" y="40"/>
                    <a:pt x="79" y="40"/>
                  </a:cubicBezTo>
                  <a:cubicBezTo>
                    <a:pt x="79" y="40"/>
                    <a:pt x="79" y="41"/>
                    <a:pt x="78" y="41"/>
                  </a:cubicBezTo>
                  <a:cubicBezTo>
                    <a:pt x="78" y="42"/>
                    <a:pt x="77" y="42"/>
                    <a:pt x="77" y="43"/>
                  </a:cubicBezTo>
                  <a:cubicBezTo>
                    <a:pt x="76" y="44"/>
                    <a:pt x="76" y="44"/>
                    <a:pt x="75" y="45"/>
                  </a:cubicBezTo>
                  <a:cubicBezTo>
                    <a:pt x="74" y="46"/>
                    <a:pt x="74" y="47"/>
                    <a:pt x="73" y="47"/>
                  </a:cubicBezTo>
                  <a:cubicBezTo>
                    <a:pt x="72" y="49"/>
                    <a:pt x="72" y="50"/>
                    <a:pt x="72" y="51"/>
                  </a:cubicBezTo>
                  <a:cubicBezTo>
                    <a:pt x="72" y="51"/>
                    <a:pt x="72" y="51"/>
                    <a:pt x="72" y="51"/>
                  </a:cubicBezTo>
                  <a:cubicBezTo>
                    <a:pt x="72" y="52"/>
                    <a:pt x="70" y="54"/>
                    <a:pt x="75" y="58"/>
                  </a:cubicBezTo>
                  <a:cubicBezTo>
                    <a:pt x="75" y="58"/>
                    <a:pt x="75" y="58"/>
                    <a:pt x="75" y="58"/>
                  </a:cubicBezTo>
                  <a:cubicBezTo>
                    <a:pt x="75" y="58"/>
                    <a:pt x="75" y="58"/>
                    <a:pt x="75" y="58"/>
                  </a:cubicBezTo>
                  <a:cubicBezTo>
                    <a:pt x="76" y="58"/>
                    <a:pt x="76" y="58"/>
                    <a:pt x="76" y="58"/>
                  </a:cubicBezTo>
                  <a:cubicBezTo>
                    <a:pt x="76" y="58"/>
                    <a:pt x="76" y="58"/>
                    <a:pt x="76" y="58"/>
                  </a:cubicBezTo>
                  <a:cubicBezTo>
                    <a:pt x="76" y="58"/>
                    <a:pt x="76" y="58"/>
                    <a:pt x="76" y="58"/>
                  </a:cubicBezTo>
                  <a:cubicBezTo>
                    <a:pt x="76" y="58"/>
                    <a:pt x="76" y="58"/>
                    <a:pt x="76" y="58"/>
                  </a:cubicBezTo>
                  <a:cubicBezTo>
                    <a:pt x="77" y="58"/>
                    <a:pt x="77" y="59"/>
                    <a:pt x="78" y="60"/>
                  </a:cubicBezTo>
                  <a:cubicBezTo>
                    <a:pt x="78" y="59"/>
                    <a:pt x="79" y="58"/>
                    <a:pt x="80" y="57"/>
                  </a:cubicBezTo>
                  <a:cubicBezTo>
                    <a:pt x="81" y="55"/>
                    <a:pt x="82" y="54"/>
                    <a:pt x="84" y="53"/>
                  </a:cubicBezTo>
                  <a:cubicBezTo>
                    <a:pt x="85" y="52"/>
                    <a:pt x="87" y="51"/>
                    <a:pt x="89" y="51"/>
                  </a:cubicBezTo>
                  <a:cubicBezTo>
                    <a:pt x="91" y="51"/>
                    <a:pt x="92" y="52"/>
                    <a:pt x="93" y="53"/>
                  </a:cubicBezTo>
                  <a:cubicBezTo>
                    <a:pt x="95" y="55"/>
                    <a:pt x="95" y="59"/>
                    <a:pt x="95" y="61"/>
                  </a:cubicBezTo>
                  <a:cubicBezTo>
                    <a:pt x="95" y="61"/>
                    <a:pt x="95" y="61"/>
                    <a:pt x="95" y="61"/>
                  </a:cubicBezTo>
                  <a:cubicBezTo>
                    <a:pt x="95" y="61"/>
                    <a:pt x="95" y="61"/>
                    <a:pt x="95" y="61"/>
                  </a:cubicBezTo>
                  <a:cubicBezTo>
                    <a:pt x="94" y="61"/>
                    <a:pt x="93" y="60"/>
                    <a:pt x="93" y="60"/>
                  </a:cubicBezTo>
                  <a:cubicBezTo>
                    <a:pt x="92" y="59"/>
                    <a:pt x="87" y="57"/>
                    <a:pt x="82" y="60"/>
                  </a:cubicBezTo>
                  <a:cubicBezTo>
                    <a:pt x="81" y="60"/>
                    <a:pt x="81" y="60"/>
                    <a:pt x="81" y="60"/>
                  </a:cubicBezTo>
                  <a:cubicBezTo>
                    <a:pt x="79" y="61"/>
                    <a:pt x="76" y="62"/>
                    <a:pt x="71" y="64"/>
                  </a:cubicBezTo>
                  <a:cubicBezTo>
                    <a:pt x="69" y="64"/>
                    <a:pt x="67" y="64"/>
                    <a:pt x="66" y="64"/>
                  </a:cubicBezTo>
                  <a:cubicBezTo>
                    <a:pt x="66" y="63"/>
                    <a:pt x="65" y="63"/>
                    <a:pt x="65" y="62"/>
                  </a:cubicBezTo>
                  <a:cubicBezTo>
                    <a:pt x="65" y="60"/>
                    <a:pt x="65" y="59"/>
                    <a:pt x="65" y="58"/>
                  </a:cubicBezTo>
                  <a:cubicBezTo>
                    <a:pt x="64" y="58"/>
                    <a:pt x="62" y="59"/>
                    <a:pt x="61" y="62"/>
                  </a:cubicBezTo>
                  <a:cubicBezTo>
                    <a:pt x="61" y="63"/>
                    <a:pt x="61" y="65"/>
                    <a:pt x="62" y="66"/>
                  </a:cubicBezTo>
                  <a:cubicBezTo>
                    <a:pt x="62" y="67"/>
                    <a:pt x="63" y="68"/>
                    <a:pt x="65" y="69"/>
                  </a:cubicBezTo>
                  <a:cubicBezTo>
                    <a:pt x="67" y="69"/>
                    <a:pt x="70" y="68"/>
                    <a:pt x="75" y="65"/>
                  </a:cubicBezTo>
                  <a:cubicBezTo>
                    <a:pt x="78" y="64"/>
                    <a:pt x="79" y="63"/>
                    <a:pt x="81" y="63"/>
                  </a:cubicBezTo>
                  <a:cubicBezTo>
                    <a:pt x="84" y="61"/>
                    <a:pt x="86" y="61"/>
                    <a:pt x="89" y="63"/>
                  </a:cubicBezTo>
                  <a:cubicBezTo>
                    <a:pt x="92" y="64"/>
                    <a:pt x="93" y="65"/>
                    <a:pt x="93" y="65"/>
                  </a:cubicBezTo>
                  <a:cubicBezTo>
                    <a:pt x="93" y="65"/>
                    <a:pt x="93" y="65"/>
                    <a:pt x="93" y="66"/>
                  </a:cubicBezTo>
                  <a:cubicBezTo>
                    <a:pt x="93" y="66"/>
                    <a:pt x="92" y="68"/>
                    <a:pt x="88" y="69"/>
                  </a:cubicBezTo>
                  <a:cubicBezTo>
                    <a:pt x="85" y="69"/>
                    <a:pt x="83" y="67"/>
                    <a:pt x="81" y="66"/>
                  </a:cubicBezTo>
                  <a:cubicBezTo>
                    <a:pt x="81" y="66"/>
                    <a:pt x="81" y="67"/>
                    <a:pt x="81" y="68"/>
                  </a:cubicBezTo>
                  <a:cubicBezTo>
                    <a:pt x="80" y="69"/>
                    <a:pt x="80" y="69"/>
                    <a:pt x="80" y="70"/>
                  </a:cubicBezTo>
                  <a:cubicBezTo>
                    <a:pt x="80" y="70"/>
                    <a:pt x="81" y="71"/>
                    <a:pt x="80" y="72"/>
                  </a:cubicBezTo>
                  <a:cubicBezTo>
                    <a:pt x="80" y="73"/>
                    <a:pt x="78" y="74"/>
                    <a:pt x="77" y="75"/>
                  </a:cubicBezTo>
                  <a:cubicBezTo>
                    <a:pt x="76" y="75"/>
                    <a:pt x="76" y="75"/>
                    <a:pt x="76" y="75"/>
                  </a:cubicBezTo>
                  <a:cubicBezTo>
                    <a:pt x="75" y="76"/>
                    <a:pt x="72" y="77"/>
                    <a:pt x="70" y="78"/>
                  </a:cubicBezTo>
                  <a:cubicBezTo>
                    <a:pt x="71" y="79"/>
                    <a:pt x="72" y="82"/>
                    <a:pt x="73" y="83"/>
                  </a:cubicBezTo>
                  <a:cubicBezTo>
                    <a:pt x="73" y="83"/>
                    <a:pt x="73" y="83"/>
                    <a:pt x="73" y="84"/>
                  </a:cubicBezTo>
                  <a:cubicBezTo>
                    <a:pt x="74" y="86"/>
                    <a:pt x="76" y="89"/>
                    <a:pt x="77" y="90"/>
                  </a:cubicBezTo>
                  <a:cubicBezTo>
                    <a:pt x="78" y="90"/>
                    <a:pt x="81" y="89"/>
                    <a:pt x="83" y="88"/>
                  </a:cubicBezTo>
                  <a:cubicBezTo>
                    <a:pt x="86" y="86"/>
                    <a:pt x="88" y="85"/>
                    <a:pt x="88" y="83"/>
                  </a:cubicBezTo>
                  <a:cubicBezTo>
                    <a:pt x="88" y="83"/>
                    <a:pt x="88" y="83"/>
                    <a:pt x="89" y="83"/>
                  </a:cubicBezTo>
                  <a:cubicBezTo>
                    <a:pt x="89" y="83"/>
                    <a:pt x="89" y="83"/>
                    <a:pt x="89" y="84"/>
                  </a:cubicBezTo>
                  <a:cubicBezTo>
                    <a:pt x="85" y="92"/>
                    <a:pt x="82" y="95"/>
                    <a:pt x="80" y="96"/>
                  </a:cubicBezTo>
                  <a:cubicBezTo>
                    <a:pt x="79" y="96"/>
                    <a:pt x="78" y="97"/>
                    <a:pt x="77" y="98"/>
                  </a:cubicBezTo>
                  <a:cubicBezTo>
                    <a:pt x="68" y="104"/>
                    <a:pt x="52" y="115"/>
                    <a:pt x="36" y="117"/>
                  </a:cubicBezTo>
                  <a:cubicBezTo>
                    <a:pt x="31" y="117"/>
                    <a:pt x="23" y="110"/>
                    <a:pt x="21" y="107"/>
                  </a:cubicBezTo>
                  <a:cubicBezTo>
                    <a:pt x="21" y="107"/>
                    <a:pt x="20" y="106"/>
                    <a:pt x="20" y="106"/>
                  </a:cubicBezTo>
                  <a:cubicBezTo>
                    <a:pt x="18" y="106"/>
                    <a:pt x="17" y="108"/>
                    <a:pt x="17" y="108"/>
                  </a:cubicBezTo>
                  <a:cubicBezTo>
                    <a:pt x="17" y="108"/>
                    <a:pt x="16" y="108"/>
                    <a:pt x="16" y="108"/>
                  </a:cubicBezTo>
                  <a:cubicBezTo>
                    <a:pt x="16" y="108"/>
                    <a:pt x="10" y="107"/>
                    <a:pt x="7" y="111"/>
                  </a:cubicBezTo>
                  <a:cubicBezTo>
                    <a:pt x="7" y="111"/>
                    <a:pt x="8" y="111"/>
                    <a:pt x="8" y="111"/>
                  </a:cubicBezTo>
                  <a:cubicBezTo>
                    <a:pt x="10" y="111"/>
                    <a:pt x="11" y="111"/>
                    <a:pt x="13" y="111"/>
                  </a:cubicBezTo>
                  <a:cubicBezTo>
                    <a:pt x="13" y="111"/>
                    <a:pt x="14" y="111"/>
                    <a:pt x="14" y="112"/>
                  </a:cubicBezTo>
                  <a:cubicBezTo>
                    <a:pt x="14" y="112"/>
                    <a:pt x="14" y="112"/>
                    <a:pt x="13" y="113"/>
                  </a:cubicBezTo>
                  <a:cubicBezTo>
                    <a:pt x="13" y="113"/>
                    <a:pt x="12" y="114"/>
                    <a:pt x="12" y="114"/>
                  </a:cubicBezTo>
                  <a:cubicBezTo>
                    <a:pt x="12" y="116"/>
                    <a:pt x="18" y="118"/>
                    <a:pt x="21" y="119"/>
                  </a:cubicBezTo>
                  <a:cubicBezTo>
                    <a:pt x="22" y="119"/>
                    <a:pt x="22" y="119"/>
                    <a:pt x="23" y="119"/>
                  </a:cubicBezTo>
                  <a:cubicBezTo>
                    <a:pt x="23" y="119"/>
                    <a:pt x="24" y="120"/>
                    <a:pt x="23" y="120"/>
                  </a:cubicBezTo>
                  <a:cubicBezTo>
                    <a:pt x="23" y="121"/>
                    <a:pt x="23" y="121"/>
                    <a:pt x="23" y="121"/>
                  </a:cubicBezTo>
                  <a:cubicBezTo>
                    <a:pt x="19" y="121"/>
                    <a:pt x="16" y="119"/>
                    <a:pt x="14" y="118"/>
                  </a:cubicBezTo>
                  <a:cubicBezTo>
                    <a:pt x="13" y="118"/>
                    <a:pt x="12" y="118"/>
                    <a:pt x="12" y="117"/>
                  </a:cubicBezTo>
                  <a:cubicBezTo>
                    <a:pt x="9" y="117"/>
                    <a:pt x="8" y="117"/>
                    <a:pt x="7" y="117"/>
                  </a:cubicBezTo>
                  <a:cubicBezTo>
                    <a:pt x="6" y="118"/>
                    <a:pt x="6" y="118"/>
                    <a:pt x="6" y="119"/>
                  </a:cubicBezTo>
                  <a:cubicBezTo>
                    <a:pt x="6" y="119"/>
                    <a:pt x="5" y="120"/>
                    <a:pt x="5" y="120"/>
                  </a:cubicBezTo>
                  <a:cubicBezTo>
                    <a:pt x="3" y="121"/>
                    <a:pt x="0" y="122"/>
                    <a:pt x="0" y="128"/>
                  </a:cubicBezTo>
                  <a:cubicBezTo>
                    <a:pt x="0" y="128"/>
                    <a:pt x="1" y="127"/>
                    <a:pt x="1" y="127"/>
                  </a:cubicBezTo>
                  <a:cubicBezTo>
                    <a:pt x="3" y="125"/>
                    <a:pt x="4" y="123"/>
                    <a:pt x="5" y="124"/>
                  </a:cubicBezTo>
                  <a:cubicBezTo>
                    <a:pt x="5" y="124"/>
                    <a:pt x="6" y="124"/>
                    <a:pt x="6" y="124"/>
                  </a:cubicBezTo>
                  <a:cubicBezTo>
                    <a:pt x="6" y="129"/>
                    <a:pt x="12" y="128"/>
                    <a:pt x="16" y="127"/>
                  </a:cubicBezTo>
                  <a:cubicBezTo>
                    <a:pt x="19" y="127"/>
                    <a:pt x="21" y="127"/>
                    <a:pt x="22" y="127"/>
                  </a:cubicBezTo>
                  <a:cubicBezTo>
                    <a:pt x="22" y="128"/>
                    <a:pt x="22" y="128"/>
                    <a:pt x="22" y="128"/>
                  </a:cubicBezTo>
                  <a:cubicBezTo>
                    <a:pt x="22" y="128"/>
                    <a:pt x="21" y="129"/>
                    <a:pt x="19" y="129"/>
                  </a:cubicBezTo>
                  <a:cubicBezTo>
                    <a:pt x="16" y="129"/>
                    <a:pt x="12" y="130"/>
                    <a:pt x="11" y="132"/>
                  </a:cubicBezTo>
                  <a:cubicBezTo>
                    <a:pt x="11" y="132"/>
                    <a:pt x="11" y="133"/>
                    <a:pt x="11" y="133"/>
                  </a:cubicBezTo>
                  <a:cubicBezTo>
                    <a:pt x="11" y="133"/>
                    <a:pt x="11" y="134"/>
                    <a:pt x="11" y="134"/>
                  </a:cubicBezTo>
                  <a:cubicBezTo>
                    <a:pt x="9" y="136"/>
                    <a:pt x="6" y="139"/>
                    <a:pt x="10" y="143"/>
                  </a:cubicBezTo>
                  <a:cubicBezTo>
                    <a:pt x="10" y="142"/>
                    <a:pt x="11" y="140"/>
                    <a:pt x="12" y="138"/>
                  </a:cubicBezTo>
                  <a:cubicBezTo>
                    <a:pt x="13" y="138"/>
                    <a:pt x="14" y="137"/>
                    <a:pt x="14" y="138"/>
                  </a:cubicBezTo>
                  <a:cubicBezTo>
                    <a:pt x="15" y="138"/>
                    <a:pt x="16" y="138"/>
                    <a:pt x="17" y="138"/>
                  </a:cubicBezTo>
                  <a:cubicBezTo>
                    <a:pt x="19" y="139"/>
                    <a:pt x="20" y="140"/>
                    <a:pt x="23" y="138"/>
                  </a:cubicBezTo>
                  <a:cubicBezTo>
                    <a:pt x="23" y="138"/>
                    <a:pt x="23" y="137"/>
                    <a:pt x="23" y="137"/>
                  </a:cubicBezTo>
                  <a:cubicBezTo>
                    <a:pt x="24" y="136"/>
                    <a:pt x="26" y="135"/>
                    <a:pt x="30" y="134"/>
                  </a:cubicBezTo>
                  <a:cubicBezTo>
                    <a:pt x="30" y="134"/>
                    <a:pt x="30" y="134"/>
                    <a:pt x="30" y="134"/>
                  </a:cubicBezTo>
                  <a:cubicBezTo>
                    <a:pt x="30" y="134"/>
                    <a:pt x="30" y="134"/>
                    <a:pt x="31" y="135"/>
                  </a:cubicBezTo>
                  <a:cubicBezTo>
                    <a:pt x="31" y="135"/>
                    <a:pt x="31" y="136"/>
                    <a:pt x="31" y="137"/>
                  </a:cubicBezTo>
                  <a:cubicBezTo>
                    <a:pt x="31" y="137"/>
                    <a:pt x="32" y="137"/>
                    <a:pt x="32" y="137"/>
                  </a:cubicBezTo>
                  <a:cubicBezTo>
                    <a:pt x="33" y="138"/>
                    <a:pt x="33" y="138"/>
                    <a:pt x="33" y="138"/>
                  </a:cubicBezTo>
                  <a:cubicBezTo>
                    <a:pt x="33" y="140"/>
                    <a:pt x="31" y="142"/>
                    <a:pt x="31" y="143"/>
                  </a:cubicBezTo>
                  <a:cubicBezTo>
                    <a:pt x="31" y="143"/>
                    <a:pt x="31" y="143"/>
                    <a:pt x="31" y="143"/>
                  </a:cubicBezTo>
                  <a:cubicBezTo>
                    <a:pt x="31" y="143"/>
                    <a:pt x="32" y="143"/>
                    <a:pt x="32" y="143"/>
                  </a:cubicBezTo>
                  <a:cubicBezTo>
                    <a:pt x="34" y="142"/>
                    <a:pt x="35" y="141"/>
                    <a:pt x="37" y="139"/>
                  </a:cubicBezTo>
                  <a:cubicBezTo>
                    <a:pt x="37" y="138"/>
                    <a:pt x="38" y="138"/>
                    <a:pt x="38" y="138"/>
                  </a:cubicBezTo>
                  <a:cubicBezTo>
                    <a:pt x="39" y="138"/>
                    <a:pt x="39" y="138"/>
                    <a:pt x="39" y="138"/>
                  </a:cubicBezTo>
                  <a:cubicBezTo>
                    <a:pt x="42" y="138"/>
                    <a:pt x="41" y="137"/>
                    <a:pt x="41" y="135"/>
                  </a:cubicBezTo>
                  <a:cubicBezTo>
                    <a:pt x="41" y="134"/>
                    <a:pt x="41" y="133"/>
                    <a:pt x="42" y="132"/>
                  </a:cubicBezTo>
                  <a:cubicBezTo>
                    <a:pt x="45" y="129"/>
                    <a:pt x="49" y="127"/>
                    <a:pt x="52" y="126"/>
                  </a:cubicBezTo>
                  <a:cubicBezTo>
                    <a:pt x="52" y="126"/>
                    <a:pt x="52" y="126"/>
                    <a:pt x="52" y="126"/>
                  </a:cubicBezTo>
                  <a:cubicBezTo>
                    <a:pt x="52" y="126"/>
                    <a:pt x="52" y="126"/>
                    <a:pt x="52" y="126"/>
                  </a:cubicBezTo>
                  <a:cubicBezTo>
                    <a:pt x="52" y="126"/>
                    <a:pt x="51" y="130"/>
                    <a:pt x="53" y="133"/>
                  </a:cubicBezTo>
                  <a:cubicBezTo>
                    <a:pt x="65" y="130"/>
                    <a:pt x="65" y="130"/>
                    <a:pt x="65" y="130"/>
                  </a:cubicBezTo>
                  <a:cubicBezTo>
                    <a:pt x="64" y="126"/>
                    <a:pt x="67" y="122"/>
                    <a:pt x="69" y="119"/>
                  </a:cubicBezTo>
                  <a:cubicBezTo>
                    <a:pt x="69" y="119"/>
                    <a:pt x="69" y="119"/>
                    <a:pt x="69" y="119"/>
                  </a:cubicBezTo>
                  <a:cubicBezTo>
                    <a:pt x="69" y="119"/>
                    <a:pt x="69" y="119"/>
                    <a:pt x="69" y="121"/>
                  </a:cubicBezTo>
                  <a:cubicBezTo>
                    <a:pt x="69" y="123"/>
                    <a:pt x="68" y="128"/>
                    <a:pt x="69" y="129"/>
                  </a:cubicBezTo>
                  <a:cubicBezTo>
                    <a:pt x="82" y="126"/>
                    <a:pt x="82" y="126"/>
                    <a:pt x="82" y="126"/>
                  </a:cubicBezTo>
                  <a:cubicBezTo>
                    <a:pt x="81" y="124"/>
                    <a:pt x="82" y="120"/>
                    <a:pt x="83" y="118"/>
                  </a:cubicBezTo>
                  <a:cubicBezTo>
                    <a:pt x="83" y="118"/>
                    <a:pt x="83" y="118"/>
                    <a:pt x="83" y="118"/>
                  </a:cubicBezTo>
                  <a:cubicBezTo>
                    <a:pt x="83" y="118"/>
                    <a:pt x="83" y="118"/>
                    <a:pt x="83" y="118"/>
                  </a:cubicBezTo>
                  <a:cubicBezTo>
                    <a:pt x="85" y="126"/>
                    <a:pt x="88" y="130"/>
                    <a:pt x="93" y="133"/>
                  </a:cubicBezTo>
                  <a:cubicBezTo>
                    <a:pt x="101" y="136"/>
                    <a:pt x="107" y="138"/>
                    <a:pt x="116" y="140"/>
                  </a:cubicBezTo>
                  <a:cubicBezTo>
                    <a:pt x="119" y="141"/>
                    <a:pt x="122" y="142"/>
                    <a:pt x="126" y="143"/>
                  </a:cubicBezTo>
                  <a:cubicBezTo>
                    <a:pt x="130" y="144"/>
                    <a:pt x="134" y="146"/>
                    <a:pt x="136" y="147"/>
                  </a:cubicBezTo>
                  <a:cubicBezTo>
                    <a:pt x="136" y="147"/>
                    <a:pt x="137" y="147"/>
                    <a:pt x="137" y="148"/>
                  </a:cubicBezTo>
                  <a:cubicBezTo>
                    <a:pt x="137" y="149"/>
                    <a:pt x="135" y="151"/>
                    <a:pt x="135" y="151"/>
                  </a:cubicBezTo>
                  <a:cubicBezTo>
                    <a:pt x="135" y="151"/>
                    <a:pt x="135" y="152"/>
                    <a:pt x="136" y="152"/>
                  </a:cubicBezTo>
                  <a:cubicBezTo>
                    <a:pt x="137" y="152"/>
                    <a:pt x="139" y="153"/>
                    <a:pt x="142" y="155"/>
                  </a:cubicBezTo>
                  <a:cubicBezTo>
                    <a:pt x="146" y="158"/>
                    <a:pt x="148" y="165"/>
                    <a:pt x="149" y="172"/>
                  </a:cubicBezTo>
                  <a:cubicBezTo>
                    <a:pt x="151" y="177"/>
                    <a:pt x="152" y="184"/>
                    <a:pt x="150" y="186"/>
                  </a:cubicBezTo>
                  <a:cubicBezTo>
                    <a:pt x="149" y="187"/>
                    <a:pt x="148" y="188"/>
                    <a:pt x="142" y="189"/>
                  </a:cubicBezTo>
                  <a:cubicBezTo>
                    <a:pt x="143" y="194"/>
                    <a:pt x="143" y="194"/>
                    <a:pt x="143" y="194"/>
                  </a:cubicBezTo>
                  <a:cubicBezTo>
                    <a:pt x="147" y="194"/>
                    <a:pt x="150" y="193"/>
                    <a:pt x="150" y="193"/>
                  </a:cubicBezTo>
                  <a:cubicBezTo>
                    <a:pt x="150" y="193"/>
                    <a:pt x="150" y="193"/>
                    <a:pt x="151" y="193"/>
                  </a:cubicBezTo>
                  <a:cubicBezTo>
                    <a:pt x="151" y="193"/>
                    <a:pt x="151" y="193"/>
                    <a:pt x="150" y="193"/>
                  </a:cubicBezTo>
                  <a:cubicBezTo>
                    <a:pt x="150" y="193"/>
                    <a:pt x="150" y="193"/>
                    <a:pt x="150" y="194"/>
                  </a:cubicBezTo>
                  <a:cubicBezTo>
                    <a:pt x="148" y="196"/>
                    <a:pt x="148" y="197"/>
                    <a:pt x="148" y="199"/>
                  </a:cubicBezTo>
                  <a:cubicBezTo>
                    <a:pt x="153" y="202"/>
                    <a:pt x="153" y="202"/>
                    <a:pt x="153" y="202"/>
                  </a:cubicBezTo>
                  <a:cubicBezTo>
                    <a:pt x="154" y="198"/>
                    <a:pt x="155" y="194"/>
                    <a:pt x="157" y="193"/>
                  </a:cubicBezTo>
                  <a:cubicBezTo>
                    <a:pt x="160" y="192"/>
                    <a:pt x="171" y="198"/>
                    <a:pt x="175" y="208"/>
                  </a:cubicBezTo>
                  <a:cubicBezTo>
                    <a:pt x="176" y="213"/>
                    <a:pt x="177" y="221"/>
                    <a:pt x="174" y="226"/>
                  </a:cubicBezTo>
                  <a:cubicBezTo>
                    <a:pt x="173" y="228"/>
                    <a:pt x="171" y="229"/>
                    <a:pt x="170" y="229"/>
                  </a:cubicBezTo>
                  <a:cubicBezTo>
                    <a:pt x="168" y="229"/>
                    <a:pt x="166" y="228"/>
                    <a:pt x="164" y="227"/>
                  </a:cubicBezTo>
                  <a:cubicBezTo>
                    <a:pt x="161" y="226"/>
                    <a:pt x="158" y="224"/>
                    <a:pt x="157" y="226"/>
                  </a:cubicBezTo>
                  <a:cubicBezTo>
                    <a:pt x="157" y="227"/>
                    <a:pt x="155" y="228"/>
                    <a:pt x="154" y="228"/>
                  </a:cubicBezTo>
                  <a:cubicBezTo>
                    <a:pt x="151" y="230"/>
                    <a:pt x="148" y="232"/>
                    <a:pt x="150" y="237"/>
                  </a:cubicBezTo>
                  <a:cubicBezTo>
                    <a:pt x="152" y="234"/>
                    <a:pt x="154" y="233"/>
                    <a:pt x="155" y="234"/>
                  </a:cubicBezTo>
                  <a:cubicBezTo>
                    <a:pt x="156" y="234"/>
                    <a:pt x="156" y="234"/>
                    <a:pt x="156" y="235"/>
                  </a:cubicBezTo>
                  <a:cubicBezTo>
                    <a:pt x="156" y="235"/>
                    <a:pt x="157" y="236"/>
                    <a:pt x="157" y="236"/>
                  </a:cubicBezTo>
                  <a:cubicBezTo>
                    <a:pt x="157" y="237"/>
                    <a:pt x="160" y="237"/>
                    <a:pt x="162" y="236"/>
                  </a:cubicBezTo>
                  <a:cubicBezTo>
                    <a:pt x="164" y="236"/>
                    <a:pt x="167" y="236"/>
                    <a:pt x="167" y="237"/>
                  </a:cubicBezTo>
                  <a:cubicBezTo>
                    <a:pt x="167" y="237"/>
                    <a:pt x="167" y="237"/>
                    <a:pt x="167" y="237"/>
                  </a:cubicBezTo>
                  <a:cubicBezTo>
                    <a:pt x="167" y="238"/>
                    <a:pt x="166" y="238"/>
                    <a:pt x="165" y="238"/>
                  </a:cubicBezTo>
                  <a:cubicBezTo>
                    <a:pt x="165" y="238"/>
                    <a:pt x="165" y="238"/>
                    <a:pt x="165" y="238"/>
                  </a:cubicBezTo>
                  <a:cubicBezTo>
                    <a:pt x="164" y="238"/>
                    <a:pt x="164" y="238"/>
                    <a:pt x="163" y="238"/>
                  </a:cubicBezTo>
                  <a:cubicBezTo>
                    <a:pt x="159" y="239"/>
                    <a:pt x="155" y="239"/>
                    <a:pt x="155" y="241"/>
                  </a:cubicBezTo>
                  <a:cubicBezTo>
                    <a:pt x="155" y="241"/>
                    <a:pt x="155" y="241"/>
                    <a:pt x="155" y="242"/>
                  </a:cubicBezTo>
                  <a:cubicBezTo>
                    <a:pt x="155" y="242"/>
                    <a:pt x="155" y="242"/>
                    <a:pt x="155" y="243"/>
                  </a:cubicBezTo>
                  <a:cubicBezTo>
                    <a:pt x="154" y="244"/>
                    <a:pt x="154" y="245"/>
                    <a:pt x="153" y="245"/>
                  </a:cubicBezTo>
                  <a:cubicBezTo>
                    <a:pt x="151" y="246"/>
                    <a:pt x="150" y="247"/>
                    <a:pt x="150" y="251"/>
                  </a:cubicBezTo>
                  <a:cubicBezTo>
                    <a:pt x="150" y="254"/>
                    <a:pt x="153" y="256"/>
                    <a:pt x="153" y="256"/>
                  </a:cubicBezTo>
                  <a:cubicBezTo>
                    <a:pt x="153" y="256"/>
                    <a:pt x="153" y="255"/>
                    <a:pt x="153" y="255"/>
                  </a:cubicBezTo>
                  <a:cubicBezTo>
                    <a:pt x="153" y="253"/>
                    <a:pt x="154" y="250"/>
                    <a:pt x="156" y="249"/>
                  </a:cubicBezTo>
                  <a:cubicBezTo>
                    <a:pt x="156" y="249"/>
                    <a:pt x="157" y="250"/>
                    <a:pt x="157" y="250"/>
                  </a:cubicBezTo>
                  <a:cubicBezTo>
                    <a:pt x="158" y="251"/>
                    <a:pt x="158" y="252"/>
                    <a:pt x="159" y="252"/>
                  </a:cubicBezTo>
                  <a:cubicBezTo>
                    <a:pt x="161" y="251"/>
                    <a:pt x="163" y="249"/>
                    <a:pt x="165" y="247"/>
                  </a:cubicBezTo>
                  <a:cubicBezTo>
                    <a:pt x="168" y="245"/>
                    <a:pt x="170" y="243"/>
                    <a:pt x="172" y="243"/>
                  </a:cubicBezTo>
                  <a:cubicBezTo>
                    <a:pt x="172" y="243"/>
                    <a:pt x="172" y="243"/>
                    <a:pt x="172" y="243"/>
                  </a:cubicBezTo>
                  <a:cubicBezTo>
                    <a:pt x="172" y="243"/>
                    <a:pt x="172" y="243"/>
                    <a:pt x="172" y="243"/>
                  </a:cubicBezTo>
                  <a:cubicBezTo>
                    <a:pt x="172" y="243"/>
                    <a:pt x="172" y="243"/>
                    <a:pt x="172" y="243"/>
                  </a:cubicBezTo>
                  <a:cubicBezTo>
                    <a:pt x="172" y="243"/>
                    <a:pt x="172" y="244"/>
                    <a:pt x="170" y="245"/>
                  </a:cubicBezTo>
                  <a:cubicBezTo>
                    <a:pt x="169" y="247"/>
                    <a:pt x="166" y="249"/>
                    <a:pt x="166" y="251"/>
                  </a:cubicBezTo>
                  <a:cubicBezTo>
                    <a:pt x="165" y="252"/>
                    <a:pt x="166" y="253"/>
                    <a:pt x="167" y="254"/>
                  </a:cubicBezTo>
                  <a:cubicBezTo>
                    <a:pt x="168" y="255"/>
                    <a:pt x="168" y="255"/>
                    <a:pt x="168" y="256"/>
                  </a:cubicBezTo>
                  <a:cubicBezTo>
                    <a:pt x="168" y="258"/>
                    <a:pt x="170" y="260"/>
                    <a:pt x="172" y="261"/>
                  </a:cubicBezTo>
                  <a:cubicBezTo>
                    <a:pt x="175" y="262"/>
                    <a:pt x="178" y="262"/>
                    <a:pt x="178" y="262"/>
                  </a:cubicBezTo>
                  <a:cubicBezTo>
                    <a:pt x="178" y="262"/>
                    <a:pt x="177" y="261"/>
                    <a:pt x="176" y="261"/>
                  </a:cubicBezTo>
                  <a:cubicBezTo>
                    <a:pt x="175" y="259"/>
                    <a:pt x="173" y="256"/>
                    <a:pt x="174" y="255"/>
                  </a:cubicBezTo>
                  <a:cubicBezTo>
                    <a:pt x="174" y="254"/>
                    <a:pt x="175" y="255"/>
                    <a:pt x="176" y="255"/>
                  </a:cubicBezTo>
                  <a:cubicBezTo>
                    <a:pt x="176" y="255"/>
                    <a:pt x="177" y="255"/>
                    <a:pt x="178" y="255"/>
                  </a:cubicBezTo>
                  <a:cubicBezTo>
                    <a:pt x="178" y="255"/>
                    <a:pt x="178" y="254"/>
                    <a:pt x="178" y="253"/>
                  </a:cubicBezTo>
                  <a:cubicBezTo>
                    <a:pt x="178" y="251"/>
                    <a:pt x="177" y="246"/>
                    <a:pt x="183" y="240"/>
                  </a:cubicBezTo>
                  <a:cubicBezTo>
                    <a:pt x="183" y="240"/>
                    <a:pt x="183" y="240"/>
                    <a:pt x="183" y="240"/>
                  </a:cubicBezTo>
                  <a:cubicBezTo>
                    <a:pt x="183" y="240"/>
                    <a:pt x="183" y="240"/>
                    <a:pt x="183" y="240"/>
                  </a:cubicBezTo>
                  <a:cubicBezTo>
                    <a:pt x="183" y="240"/>
                    <a:pt x="185" y="243"/>
                    <a:pt x="187" y="243"/>
                  </a:cubicBezTo>
                  <a:cubicBezTo>
                    <a:pt x="190" y="244"/>
                    <a:pt x="189" y="247"/>
                    <a:pt x="189" y="249"/>
                  </a:cubicBezTo>
                  <a:cubicBezTo>
                    <a:pt x="189" y="249"/>
                    <a:pt x="189" y="250"/>
                    <a:pt x="189" y="250"/>
                  </a:cubicBezTo>
                  <a:cubicBezTo>
                    <a:pt x="190" y="249"/>
                    <a:pt x="192" y="246"/>
                    <a:pt x="192" y="241"/>
                  </a:cubicBezTo>
                  <a:cubicBezTo>
                    <a:pt x="192" y="241"/>
                    <a:pt x="192" y="241"/>
                    <a:pt x="192" y="241"/>
                  </a:cubicBezTo>
                  <a:cubicBezTo>
                    <a:pt x="192" y="241"/>
                    <a:pt x="194" y="239"/>
                    <a:pt x="194" y="238"/>
                  </a:cubicBezTo>
                  <a:cubicBezTo>
                    <a:pt x="195" y="237"/>
                    <a:pt x="194" y="236"/>
                    <a:pt x="193" y="235"/>
                  </a:cubicBezTo>
                  <a:cubicBezTo>
                    <a:pt x="192" y="234"/>
                    <a:pt x="190" y="232"/>
                    <a:pt x="190" y="225"/>
                  </a:cubicBezTo>
                  <a:cubicBezTo>
                    <a:pt x="190" y="224"/>
                    <a:pt x="190" y="223"/>
                    <a:pt x="189" y="223"/>
                  </a:cubicBezTo>
                  <a:cubicBezTo>
                    <a:pt x="189" y="223"/>
                    <a:pt x="189" y="222"/>
                    <a:pt x="188" y="222"/>
                  </a:cubicBezTo>
                  <a:cubicBezTo>
                    <a:pt x="187" y="221"/>
                    <a:pt x="187" y="220"/>
                    <a:pt x="187" y="219"/>
                  </a:cubicBezTo>
                  <a:cubicBezTo>
                    <a:pt x="187" y="219"/>
                    <a:pt x="187" y="219"/>
                    <a:pt x="188" y="219"/>
                  </a:cubicBezTo>
                  <a:cubicBezTo>
                    <a:pt x="190" y="221"/>
                    <a:pt x="194" y="220"/>
                    <a:pt x="194" y="220"/>
                  </a:cubicBezTo>
                  <a:cubicBezTo>
                    <a:pt x="195" y="210"/>
                    <a:pt x="195" y="208"/>
                    <a:pt x="195" y="207"/>
                  </a:cubicBezTo>
                  <a:cubicBezTo>
                    <a:pt x="191" y="207"/>
                    <a:pt x="189" y="207"/>
                    <a:pt x="187" y="205"/>
                  </a:cubicBezTo>
                  <a:cubicBezTo>
                    <a:pt x="187" y="205"/>
                    <a:pt x="187" y="205"/>
                    <a:pt x="187" y="205"/>
                  </a:cubicBezTo>
                  <a:cubicBezTo>
                    <a:pt x="187" y="205"/>
                    <a:pt x="187" y="205"/>
                    <a:pt x="188" y="205"/>
                  </a:cubicBezTo>
                  <a:cubicBezTo>
                    <a:pt x="190" y="205"/>
                    <a:pt x="193" y="205"/>
                    <a:pt x="195" y="204"/>
                  </a:cubicBezTo>
                  <a:cubicBezTo>
                    <a:pt x="194" y="198"/>
                    <a:pt x="194" y="193"/>
                    <a:pt x="194" y="192"/>
                  </a:cubicBezTo>
                  <a:cubicBezTo>
                    <a:pt x="190" y="193"/>
                    <a:pt x="188" y="193"/>
                    <a:pt x="186" y="191"/>
                  </a:cubicBezTo>
                  <a:cubicBezTo>
                    <a:pt x="184" y="190"/>
                    <a:pt x="184" y="189"/>
                    <a:pt x="184" y="188"/>
                  </a:cubicBezTo>
                  <a:cubicBezTo>
                    <a:pt x="184" y="187"/>
                    <a:pt x="184" y="186"/>
                    <a:pt x="183" y="186"/>
                  </a:cubicBezTo>
                  <a:cubicBezTo>
                    <a:pt x="178" y="184"/>
                    <a:pt x="174" y="181"/>
                    <a:pt x="173" y="180"/>
                  </a:cubicBezTo>
                  <a:cubicBezTo>
                    <a:pt x="171" y="177"/>
                    <a:pt x="171" y="175"/>
                    <a:pt x="171" y="175"/>
                  </a:cubicBezTo>
                  <a:cubicBezTo>
                    <a:pt x="171" y="175"/>
                    <a:pt x="171" y="175"/>
                    <a:pt x="171" y="175"/>
                  </a:cubicBezTo>
                  <a:cubicBezTo>
                    <a:pt x="171" y="175"/>
                    <a:pt x="171" y="175"/>
                    <a:pt x="172" y="175"/>
                  </a:cubicBezTo>
                  <a:cubicBezTo>
                    <a:pt x="174" y="176"/>
                    <a:pt x="176" y="176"/>
                    <a:pt x="177" y="175"/>
                  </a:cubicBezTo>
                  <a:cubicBezTo>
                    <a:pt x="178" y="166"/>
                    <a:pt x="178" y="166"/>
                    <a:pt x="178" y="166"/>
                  </a:cubicBezTo>
                  <a:cubicBezTo>
                    <a:pt x="177" y="166"/>
                    <a:pt x="176" y="166"/>
                    <a:pt x="175" y="165"/>
                  </a:cubicBezTo>
                  <a:cubicBezTo>
                    <a:pt x="173" y="164"/>
                    <a:pt x="171" y="162"/>
                    <a:pt x="171" y="162"/>
                  </a:cubicBezTo>
                  <a:cubicBezTo>
                    <a:pt x="171" y="162"/>
                    <a:pt x="171" y="162"/>
                    <a:pt x="171" y="162"/>
                  </a:cubicBezTo>
                  <a:cubicBezTo>
                    <a:pt x="171" y="162"/>
                    <a:pt x="171" y="162"/>
                    <a:pt x="172" y="162"/>
                  </a:cubicBezTo>
                  <a:cubicBezTo>
                    <a:pt x="172" y="162"/>
                    <a:pt x="173" y="162"/>
                    <a:pt x="175" y="163"/>
                  </a:cubicBezTo>
                  <a:cubicBezTo>
                    <a:pt x="177" y="163"/>
                    <a:pt x="178" y="162"/>
                    <a:pt x="178" y="162"/>
                  </a:cubicBezTo>
                  <a:cubicBezTo>
                    <a:pt x="180" y="152"/>
                    <a:pt x="180" y="152"/>
                    <a:pt x="180" y="152"/>
                  </a:cubicBezTo>
                  <a:cubicBezTo>
                    <a:pt x="177" y="152"/>
                    <a:pt x="176" y="151"/>
                    <a:pt x="175" y="150"/>
                  </a:cubicBezTo>
                  <a:cubicBezTo>
                    <a:pt x="174" y="149"/>
                    <a:pt x="174" y="148"/>
                    <a:pt x="174" y="148"/>
                  </a:cubicBezTo>
                  <a:cubicBezTo>
                    <a:pt x="174" y="148"/>
                    <a:pt x="174" y="148"/>
                    <a:pt x="174" y="148"/>
                  </a:cubicBezTo>
                  <a:cubicBezTo>
                    <a:pt x="185" y="146"/>
                    <a:pt x="192" y="136"/>
                    <a:pt x="194" y="127"/>
                  </a:cubicBezTo>
                  <a:cubicBezTo>
                    <a:pt x="194" y="127"/>
                    <a:pt x="194" y="127"/>
                    <a:pt x="194" y="127"/>
                  </a:cubicBezTo>
                  <a:cubicBezTo>
                    <a:pt x="194" y="127"/>
                    <a:pt x="194" y="127"/>
                    <a:pt x="194" y="127"/>
                  </a:cubicBezTo>
                  <a:cubicBezTo>
                    <a:pt x="195" y="128"/>
                    <a:pt x="198" y="129"/>
                    <a:pt x="199" y="128"/>
                  </a:cubicBezTo>
                  <a:cubicBezTo>
                    <a:pt x="200" y="126"/>
                    <a:pt x="200" y="121"/>
                    <a:pt x="200" y="120"/>
                  </a:cubicBezTo>
                  <a:cubicBezTo>
                    <a:pt x="197" y="120"/>
                    <a:pt x="195" y="119"/>
                    <a:pt x="194"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grpSp>
      <p:sp>
        <p:nvSpPr>
          <p:cNvPr id="3" name="Sisällön paikkamerkki"/>
          <p:cNvSpPr>
            <a:spLocks noGrp="1"/>
          </p:cNvSpPr>
          <p:nvPr userDrawn="1">
            <p:ph idx="1"/>
          </p:nvPr>
        </p:nvSpPr>
        <p:spPr>
          <a:xfrm>
            <a:off x="577047" y="1881331"/>
            <a:ext cx="10319487" cy="393425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p:cNvSpPr>
            <a:spLocks noGrp="1"/>
          </p:cNvSpPr>
          <p:nvPr userDrawn="1">
            <p:ph type="title"/>
          </p:nvPr>
        </p:nvSpPr>
        <p:spPr>
          <a:xfrm>
            <a:off x="577047" y="313787"/>
            <a:ext cx="10319487" cy="1299027"/>
          </a:xfrm>
        </p:spPr>
        <p:txBody>
          <a:bodyPr/>
          <a:lstStyle>
            <a:lvl1pPr>
              <a:defRPr>
                <a:solidFill>
                  <a:schemeClr val="tx2"/>
                </a:solidFill>
              </a:defRPr>
            </a:lvl1pPr>
          </a:lstStyle>
          <a:p>
            <a:r>
              <a:rPr lang="fi-FI"/>
              <a:t>Muokkaa perustyyl. napsautt.</a:t>
            </a:r>
            <a:endParaRPr lang="fi-FI" dirty="0"/>
          </a:p>
        </p:txBody>
      </p:sp>
      <p:pic>
        <p:nvPicPr>
          <p:cNvPr id="9" name="Kuva 8" descr="Kulttuuripoliittinen selonteko -nimitunnus.">
            <a:extLst>
              <a:ext uri="{FF2B5EF4-FFF2-40B4-BE49-F238E27FC236}">
                <a16:creationId xmlns:a16="http://schemas.microsoft.com/office/drawing/2014/main" id="{61EFF544-397B-3130-8198-4DC4CD6525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01271" y="6292894"/>
            <a:ext cx="2777676" cy="409115"/>
          </a:xfrm>
          <a:prstGeom prst="rect">
            <a:avLst/>
          </a:prstGeom>
        </p:spPr>
      </p:pic>
    </p:spTree>
    <p:extLst>
      <p:ext uri="{BB962C8B-B14F-4D97-AF65-F5344CB8AC3E}">
        <p14:creationId xmlns:p14="http://schemas.microsoft.com/office/powerpoint/2010/main" val="3886563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20" name="Freeform 22">
            <a:extLst>
              <a:ext uri="{C183D7F6-B498-43B3-948B-1728B52AA6E4}">
                <adec:decorative xmlns:adec="http://schemas.microsoft.com/office/drawing/2017/decorative" val="1"/>
              </a:ext>
            </a:extLst>
          </p:cNvPr>
          <p:cNvSpPr>
            <a:spLocks/>
          </p:cNvSpPr>
          <p:nvPr userDrawn="1"/>
        </p:nvSpPr>
        <p:spPr bwMode="auto">
          <a:xfrm>
            <a:off x="10460568" y="5471585"/>
            <a:ext cx="1731433" cy="1386417"/>
          </a:xfrm>
          <a:custGeom>
            <a:avLst/>
            <a:gdLst>
              <a:gd name="T0" fmla="*/ 482 w 818"/>
              <a:gd name="T1" fmla="*/ 0 h 655"/>
              <a:gd name="T2" fmla="*/ 483 w 818"/>
              <a:gd name="T3" fmla="*/ 0 h 655"/>
              <a:gd name="T4" fmla="*/ 483 w 818"/>
              <a:gd name="T5" fmla="*/ 0 h 655"/>
              <a:gd name="T6" fmla="*/ 482 w 818"/>
              <a:gd name="T7" fmla="*/ 0 h 655"/>
              <a:gd name="T8" fmla="*/ 482 w 818"/>
              <a:gd name="T9" fmla="*/ 0 h 655"/>
              <a:gd name="T10" fmla="*/ 482 w 818"/>
              <a:gd name="T11" fmla="*/ 0 h 655"/>
              <a:gd name="T12" fmla="*/ 442 w 818"/>
              <a:gd name="T13" fmla="*/ 40 h 655"/>
              <a:gd name="T14" fmla="*/ 404 w 818"/>
              <a:gd name="T15" fmla="*/ 79 h 655"/>
              <a:gd name="T16" fmla="*/ 369 w 818"/>
              <a:gd name="T17" fmla="*/ 118 h 655"/>
              <a:gd name="T18" fmla="*/ 334 w 818"/>
              <a:gd name="T19" fmla="*/ 156 h 655"/>
              <a:gd name="T20" fmla="*/ 303 w 818"/>
              <a:gd name="T21" fmla="*/ 194 h 655"/>
              <a:gd name="T22" fmla="*/ 271 w 818"/>
              <a:gd name="T23" fmla="*/ 232 h 655"/>
              <a:gd name="T24" fmla="*/ 242 w 818"/>
              <a:gd name="T25" fmla="*/ 269 h 655"/>
              <a:gd name="T26" fmla="*/ 214 w 818"/>
              <a:gd name="T27" fmla="*/ 309 h 655"/>
              <a:gd name="T28" fmla="*/ 186 w 818"/>
              <a:gd name="T29" fmla="*/ 347 h 655"/>
              <a:gd name="T30" fmla="*/ 159 w 818"/>
              <a:gd name="T31" fmla="*/ 387 h 655"/>
              <a:gd name="T32" fmla="*/ 132 w 818"/>
              <a:gd name="T33" fmla="*/ 428 h 655"/>
              <a:gd name="T34" fmla="*/ 106 w 818"/>
              <a:gd name="T35" fmla="*/ 469 h 655"/>
              <a:gd name="T36" fmla="*/ 80 w 818"/>
              <a:gd name="T37" fmla="*/ 513 h 655"/>
              <a:gd name="T38" fmla="*/ 53 w 818"/>
              <a:gd name="T39" fmla="*/ 558 h 655"/>
              <a:gd name="T40" fmla="*/ 0 w 818"/>
              <a:gd name="T41" fmla="*/ 655 h 655"/>
              <a:gd name="T42" fmla="*/ 818 w 818"/>
              <a:gd name="T43" fmla="*/ 655 h 655"/>
              <a:gd name="T44" fmla="*/ 818 w 818"/>
              <a:gd name="T45" fmla="*/ 163 h 655"/>
              <a:gd name="T46" fmla="*/ 818 w 818"/>
              <a:gd name="T47" fmla="*/ 163 h 655"/>
              <a:gd name="T48" fmla="*/ 795 w 818"/>
              <a:gd name="T49" fmla="*/ 157 h 655"/>
              <a:gd name="T50" fmla="*/ 772 w 818"/>
              <a:gd name="T51" fmla="*/ 148 h 655"/>
              <a:gd name="T52" fmla="*/ 746 w 818"/>
              <a:gd name="T53" fmla="*/ 136 h 655"/>
              <a:gd name="T54" fmla="*/ 719 w 818"/>
              <a:gd name="T55" fmla="*/ 125 h 655"/>
              <a:gd name="T56" fmla="*/ 663 w 818"/>
              <a:gd name="T57" fmla="*/ 98 h 655"/>
              <a:gd name="T58" fmla="*/ 609 w 818"/>
              <a:gd name="T59" fmla="*/ 70 h 655"/>
              <a:gd name="T60" fmla="*/ 559 w 818"/>
              <a:gd name="T61" fmla="*/ 43 h 655"/>
              <a:gd name="T62" fmla="*/ 519 w 818"/>
              <a:gd name="T63" fmla="*/ 22 h 655"/>
              <a:gd name="T64" fmla="*/ 482 w 818"/>
              <a:gd name="T65" fmla="*/ 0 h 655"/>
              <a:gd name="T66" fmla="*/ 482 w 818"/>
              <a:gd name="T6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8" h="655">
                <a:moveTo>
                  <a:pt x="482" y="0"/>
                </a:moveTo>
                <a:lnTo>
                  <a:pt x="483" y="0"/>
                </a:lnTo>
                <a:lnTo>
                  <a:pt x="483" y="0"/>
                </a:lnTo>
                <a:lnTo>
                  <a:pt x="482" y="0"/>
                </a:lnTo>
                <a:lnTo>
                  <a:pt x="482" y="0"/>
                </a:lnTo>
                <a:lnTo>
                  <a:pt x="482" y="0"/>
                </a:lnTo>
                <a:lnTo>
                  <a:pt x="442" y="40"/>
                </a:lnTo>
                <a:lnTo>
                  <a:pt x="404" y="79"/>
                </a:lnTo>
                <a:lnTo>
                  <a:pt x="369" y="118"/>
                </a:lnTo>
                <a:lnTo>
                  <a:pt x="334" y="156"/>
                </a:lnTo>
                <a:lnTo>
                  <a:pt x="303" y="194"/>
                </a:lnTo>
                <a:lnTo>
                  <a:pt x="271" y="232"/>
                </a:lnTo>
                <a:lnTo>
                  <a:pt x="242" y="269"/>
                </a:lnTo>
                <a:lnTo>
                  <a:pt x="214" y="309"/>
                </a:lnTo>
                <a:lnTo>
                  <a:pt x="186" y="347"/>
                </a:lnTo>
                <a:lnTo>
                  <a:pt x="159" y="387"/>
                </a:lnTo>
                <a:lnTo>
                  <a:pt x="132" y="428"/>
                </a:lnTo>
                <a:lnTo>
                  <a:pt x="106" y="469"/>
                </a:lnTo>
                <a:lnTo>
                  <a:pt x="80" y="513"/>
                </a:lnTo>
                <a:lnTo>
                  <a:pt x="53" y="558"/>
                </a:lnTo>
                <a:lnTo>
                  <a:pt x="0" y="655"/>
                </a:lnTo>
                <a:lnTo>
                  <a:pt x="818" y="655"/>
                </a:lnTo>
                <a:lnTo>
                  <a:pt x="818" y="163"/>
                </a:lnTo>
                <a:lnTo>
                  <a:pt x="818" y="163"/>
                </a:lnTo>
                <a:lnTo>
                  <a:pt x="795" y="157"/>
                </a:lnTo>
                <a:lnTo>
                  <a:pt x="772" y="148"/>
                </a:lnTo>
                <a:lnTo>
                  <a:pt x="746" y="136"/>
                </a:lnTo>
                <a:lnTo>
                  <a:pt x="719" y="125"/>
                </a:lnTo>
                <a:lnTo>
                  <a:pt x="663" y="98"/>
                </a:lnTo>
                <a:lnTo>
                  <a:pt x="609" y="70"/>
                </a:lnTo>
                <a:lnTo>
                  <a:pt x="559" y="43"/>
                </a:lnTo>
                <a:lnTo>
                  <a:pt x="519" y="22"/>
                </a:lnTo>
                <a:lnTo>
                  <a:pt x="482" y="0"/>
                </a:lnTo>
                <a:lnTo>
                  <a:pt x="482" y="0"/>
                </a:lnTo>
                <a:close/>
              </a:path>
            </a:pathLst>
          </a:custGeom>
          <a:solidFill>
            <a:srgbClr val="AFB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21" name="Freeform 23">
            <a:extLst>
              <a:ext uri="{C183D7F6-B498-43B3-948B-1728B52AA6E4}">
                <adec:decorative xmlns:adec="http://schemas.microsoft.com/office/drawing/2017/decorative" val="1"/>
              </a:ext>
            </a:extLst>
          </p:cNvPr>
          <p:cNvSpPr>
            <a:spLocks/>
          </p:cNvSpPr>
          <p:nvPr userDrawn="1"/>
        </p:nvSpPr>
        <p:spPr bwMode="auto">
          <a:xfrm>
            <a:off x="9050867" y="0"/>
            <a:ext cx="2429933" cy="5446184"/>
          </a:xfrm>
          <a:custGeom>
            <a:avLst/>
            <a:gdLst>
              <a:gd name="T0" fmla="*/ 1148 w 1148"/>
              <a:gd name="T1" fmla="*/ 864 h 2573"/>
              <a:gd name="T2" fmla="*/ 1148 w 1148"/>
              <a:gd name="T3" fmla="*/ 864 h 2573"/>
              <a:gd name="T4" fmla="*/ 1148 w 1148"/>
              <a:gd name="T5" fmla="*/ 864 h 2573"/>
              <a:gd name="T6" fmla="*/ 104 w 1148"/>
              <a:gd name="T7" fmla="*/ 0 h 2573"/>
              <a:gd name="T8" fmla="*/ 19 w 1148"/>
              <a:gd name="T9" fmla="*/ 0 h 2573"/>
              <a:gd name="T10" fmla="*/ 11 w 1148"/>
              <a:gd name="T11" fmla="*/ 77 h 2573"/>
              <a:gd name="T12" fmla="*/ 1 w 1148"/>
              <a:gd name="T13" fmla="*/ 230 h 2573"/>
              <a:gd name="T14" fmla="*/ 0 w 1148"/>
              <a:gd name="T15" fmla="*/ 381 h 2573"/>
              <a:gd name="T16" fmla="*/ 7 w 1148"/>
              <a:gd name="T17" fmla="*/ 533 h 2573"/>
              <a:gd name="T18" fmla="*/ 21 w 1148"/>
              <a:gd name="T19" fmla="*/ 683 h 2573"/>
              <a:gd name="T20" fmla="*/ 45 w 1148"/>
              <a:gd name="T21" fmla="*/ 831 h 2573"/>
              <a:gd name="T22" fmla="*/ 75 w 1148"/>
              <a:gd name="T23" fmla="*/ 978 h 2573"/>
              <a:gd name="T24" fmla="*/ 115 w 1148"/>
              <a:gd name="T25" fmla="*/ 1122 h 2573"/>
              <a:gd name="T26" fmla="*/ 136 w 1148"/>
              <a:gd name="T27" fmla="*/ 1193 h 2573"/>
              <a:gd name="T28" fmla="*/ 173 w 1148"/>
              <a:gd name="T29" fmla="*/ 1299 h 2573"/>
              <a:gd name="T30" fmla="*/ 214 w 1148"/>
              <a:gd name="T31" fmla="*/ 1404 h 2573"/>
              <a:gd name="T32" fmla="*/ 259 w 1148"/>
              <a:gd name="T33" fmla="*/ 1505 h 2573"/>
              <a:gd name="T34" fmla="*/ 307 w 1148"/>
              <a:gd name="T35" fmla="*/ 1604 h 2573"/>
              <a:gd name="T36" fmla="*/ 359 w 1148"/>
              <a:gd name="T37" fmla="*/ 1701 h 2573"/>
              <a:gd name="T38" fmla="*/ 414 w 1148"/>
              <a:gd name="T39" fmla="*/ 1794 h 2573"/>
              <a:gd name="T40" fmla="*/ 473 w 1148"/>
              <a:gd name="T41" fmla="*/ 1886 h 2573"/>
              <a:gd name="T42" fmla="*/ 534 w 1148"/>
              <a:gd name="T43" fmla="*/ 1973 h 2573"/>
              <a:gd name="T44" fmla="*/ 600 w 1148"/>
              <a:gd name="T45" fmla="*/ 2059 h 2573"/>
              <a:gd name="T46" fmla="*/ 667 w 1148"/>
              <a:gd name="T47" fmla="*/ 2142 h 2573"/>
              <a:gd name="T48" fmla="*/ 738 w 1148"/>
              <a:gd name="T49" fmla="*/ 2221 h 2573"/>
              <a:gd name="T50" fmla="*/ 811 w 1148"/>
              <a:gd name="T51" fmla="*/ 2297 h 2573"/>
              <a:gd name="T52" fmla="*/ 888 w 1148"/>
              <a:gd name="T53" fmla="*/ 2372 h 2573"/>
              <a:gd name="T54" fmla="*/ 966 w 1148"/>
              <a:gd name="T55" fmla="*/ 2441 h 2573"/>
              <a:gd name="T56" fmla="*/ 1049 w 1148"/>
              <a:gd name="T57" fmla="*/ 2509 h 2573"/>
              <a:gd name="T58" fmla="*/ 1132 w 1148"/>
              <a:gd name="T59" fmla="*/ 2573 h 2573"/>
              <a:gd name="T60" fmla="*/ 1131 w 1148"/>
              <a:gd name="T61" fmla="*/ 2553 h 2573"/>
              <a:gd name="T62" fmla="*/ 1131 w 1148"/>
              <a:gd name="T63" fmla="*/ 2304 h 2573"/>
              <a:gd name="T64" fmla="*/ 1144 w 1148"/>
              <a:gd name="T65" fmla="*/ 1131 h 2573"/>
              <a:gd name="T66" fmla="*/ 1148 w 1148"/>
              <a:gd name="T67" fmla="*/ 864 h 2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8" h="2573">
                <a:moveTo>
                  <a:pt x="1148" y="864"/>
                </a:moveTo>
                <a:lnTo>
                  <a:pt x="1148" y="864"/>
                </a:lnTo>
                <a:lnTo>
                  <a:pt x="1148" y="864"/>
                </a:lnTo>
                <a:lnTo>
                  <a:pt x="1148" y="864"/>
                </a:lnTo>
                <a:lnTo>
                  <a:pt x="1148" y="864"/>
                </a:lnTo>
                <a:lnTo>
                  <a:pt x="1148" y="864"/>
                </a:lnTo>
                <a:lnTo>
                  <a:pt x="663" y="0"/>
                </a:lnTo>
                <a:lnTo>
                  <a:pt x="104" y="0"/>
                </a:lnTo>
                <a:lnTo>
                  <a:pt x="86" y="0"/>
                </a:lnTo>
                <a:lnTo>
                  <a:pt x="19" y="0"/>
                </a:lnTo>
                <a:lnTo>
                  <a:pt x="19" y="0"/>
                </a:lnTo>
                <a:lnTo>
                  <a:pt x="11" y="77"/>
                </a:lnTo>
                <a:lnTo>
                  <a:pt x="6" y="153"/>
                </a:lnTo>
                <a:lnTo>
                  <a:pt x="1" y="230"/>
                </a:lnTo>
                <a:lnTo>
                  <a:pt x="0" y="306"/>
                </a:lnTo>
                <a:lnTo>
                  <a:pt x="0" y="381"/>
                </a:lnTo>
                <a:lnTo>
                  <a:pt x="2" y="458"/>
                </a:lnTo>
                <a:lnTo>
                  <a:pt x="7" y="533"/>
                </a:lnTo>
                <a:lnTo>
                  <a:pt x="14" y="609"/>
                </a:lnTo>
                <a:lnTo>
                  <a:pt x="21" y="683"/>
                </a:lnTo>
                <a:lnTo>
                  <a:pt x="33" y="757"/>
                </a:lnTo>
                <a:lnTo>
                  <a:pt x="45" y="831"/>
                </a:lnTo>
                <a:lnTo>
                  <a:pt x="60" y="905"/>
                </a:lnTo>
                <a:lnTo>
                  <a:pt x="75" y="978"/>
                </a:lnTo>
                <a:lnTo>
                  <a:pt x="95" y="1050"/>
                </a:lnTo>
                <a:lnTo>
                  <a:pt x="115" y="1122"/>
                </a:lnTo>
                <a:lnTo>
                  <a:pt x="136" y="1193"/>
                </a:lnTo>
                <a:lnTo>
                  <a:pt x="136" y="1193"/>
                </a:lnTo>
                <a:lnTo>
                  <a:pt x="154" y="1247"/>
                </a:lnTo>
                <a:lnTo>
                  <a:pt x="173" y="1299"/>
                </a:lnTo>
                <a:lnTo>
                  <a:pt x="194" y="1351"/>
                </a:lnTo>
                <a:lnTo>
                  <a:pt x="214" y="1404"/>
                </a:lnTo>
                <a:lnTo>
                  <a:pt x="236" y="1455"/>
                </a:lnTo>
                <a:lnTo>
                  <a:pt x="259" y="1505"/>
                </a:lnTo>
                <a:lnTo>
                  <a:pt x="282" y="1555"/>
                </a:lnTo>
                <a:lnTo>
                  <a:pt x="307" y="1604"/>
                </a:lnTo>
                <a:lnTo>
                  <a:pt x="333" y="1653"/>
                </a:lnTo>
                <a:lnTo>
                  <a:pt x="359" y="1701"/>
                </a:lnTo>
                <a:lnTo>
                  <a:pt x="386" y="1748"/>
                </a:lnTo>
                <a:lnTo>
                  <a:pt x="414" y="1794"/>
                </a:lnTo>
                <a:lnTo>
                  <a:pt x="443" y="1841"/>
                </a:lnTo>
                <a:lnTo>
                  <a:pt x="473" y="1886"/>
                </a:lnTo>
                <a:lnTo>
                  <a:pt x="503" y="1929"/>
                </a:lnTo>
                <a:lnTo>
                  <a:pt x="534" y="1973"/>
                </a:lnTo>
                <a:lnTo>
                  <a:pt x="567" y="2017"/>
                </a:lnTo>
                <a:lnTo>
                  <a:pt x="600" y="2059"/>
                </a:lnTo>
                <a:lnTo>
                  <a:pt x="633" y="2100"/>
                </a:lnTo>
                <a:lnTo>
                  <a:pt x="667" y="2142"/>
                </a:lnTo>
                <a:lnTo>
                  <a:pt x="702" y="2181"/>
                </a:lnTo>
                <a:lnTo>
                  <a:pt x="738" y="2221"/>
                </a:lnTo>
                <a:lnTo>
                  <a:pt x="774" y="2260"/>
                </a:lnTo>
                <a:lnTo>
                  <a:pt x="811" y="2297"/>
                </a:lnTo>
                <a:lnTo>
                  <a:pt x="849" y="2334"/>
                </a:lnTo>
                <a:lnTo>
                  <a:pt x="888" y="2372"/>
                </a:lnTo>
                <a:lnTo>
                  <a:pt x="927" y="2406"/>
                </a:lnTo>
                <a:lnTo>
                  <a:pt x="966" y="2441"/>
                </a:lnTo>
                <a:lnTo>
                  <a:pt x="1007" y="2476"/>
                </a:lnTo>
                <a:lnTo>
                  <a:pt x="1049" y="2509"/>
                </a:lnTo>
                <a:lnTo>
                  <a:pt x="1089" y="2541"/>
                </a:lnTo>
                <a:lnTo>
                  <a:pt x="1132" y="2573"/>
                </a:lnTo>
                <a:lnTo>
                  <a:pt x="1132" y="2573"/>
                </a:lnTo>
                <a:lnTo>
                  <a:pt x="1131" y="2553"/>
                </a:lnTo>
                <a:lnTo>
                  <a:pt x="1131" y="2498"/>
                </a:lnTo>
                <a:lnTo>
                  <a:pt x="1131" y="2304"/>
                </a:lnTo>
                <a:lnTo>
                  <a:pt x="1137" y="1717"/>
                </a:lnTo>
                <a:lnTo>
                  <a:pt x="1144" y="1131"/>
                </a:lnTo>
                <a:lnTo>
                  <a:pt x="1148" y="864"/>
                </a:lnTo>
                <a:lnTo>
                  <a:pt x="1148" y="864"/>
                </a:lnTo>
                <a:close/>
              </a:path>
            </a:pathLst>
          </a:custGeom>
          <a:solidFill>
            <a:srgbClr val="D7DEF2"/>
          </a:solidFill>
          <a:ln>
            <a:noFill/>
          </a:ln>
        </p:spPr>
        <p:txBody>
          <a:bodyPr vert="horz" wrap="square" lIns="121920" tIns="60960" rIns="121920" bIns="60960" numCol="1" anchor="t" anchorCtr="0" compatLnSpc="1">
            <a:prstTxWarp prst="textNoShape">
              <a:avLst/>
            </a:prstTxWarp>
          </a:bodyPr>
          <a:lstStyle/>
          <a:p>
            <a:endParaRPr lang="fi-FI" sz="3200"/>
          </a:p>
        </p:txBody>
      </p:sp>
      <p:sp>
        <p:nvSpPr>
          <p:cNvPr id="22" name="Freeform 24">
            <a:extLst>
              <a:ext uri="{C183D7F6-B498-43B3-948B-1728B52AA6E4}">
                <adec:decorative xmlns:adec="http://schemas.microsoft.com/office/drawing/2017/decorative" val="1"/>
              </a:ext>
            </a:extLst>
          </p:cNvPr>
          <p:cNvSpPr>
            <a:spLocks noEditPoints="1"/>
          </p:cNvSpPr>
          <p:nvPr userDrawn="1"/>
        </p:nvSpPr>
        <p:spPr bwMode="auto">
          <a:xfrm>
            <a:off x="9271000" y="0"/>
            <a:ext cx="2669117" cy="5471584"/>
          </a:xfrm>
          <a:custGeom>
            <a:avLst/>
            <a:gdLst>
              <a:gd name="T0" fmla="*/ 582 w 1261"/>
              <a:gd name="T1" fmla="*/ 0 h 2585"/>
              <a:gd name="T2" fmla="*/ 0 w 1261"/>
              <a:gd name="T3" fmla="*/ 0 h 2585"/>
              <a:gd name="T4" fmla="*/ 6 w 1261"/>
              <a:gd name="T5" fmla="*/ 33 h 2585"/>
              <a:gd name="T6" fmla="*/ 22 w 1261"/>
              <a:gd name="T7" fmla="*/ 97 h 2585"/>
              <a:gd name="T8" fmla="*/ 32 w 1261"/>
              <a:gd name="T9" fmla="*/ 129 h 2585"/>
              <a:gd name="T10" fmla="*/ 63 w 1261"/>
              <a:gd name="T11" fmla="*/ 210 h 2585"/>
              <a:gd name="T12" fmla="*/ 99 w 1261"/>
              <a:gd name="T13" fmla="*/ 288 h 2585"/>
              <a:gd name="T14" fmla="*/ 140 w 1261"/>
              <a:gd name="T15" fmla="*/ 361 h 2585"/>
              <a:gd name="T16" fmla="*/ 186 w 1261"/>
              <a:gd name="T17" fmla="*/ 431 h 2585"/>
              <a:gd name="T18" fmla="*/ 238 w 1261"/>
              <a:gd name="T19" fmla="*/ 495 h 2585"/>
              <a:gd name="T20" fmla="*/ 294 w 1261"/>
              <a:gd name="T21" fmla="*/ 556 h 2585"/>
              <a:gd name="T22" fmla="*/ 355 w 1261"/>
              <a:gd name="T23" fmla="*/ 611 h 2585"/>
              <a:gd name="T24" fmla="*/ 419 w 1261"/>
              <a:gd name="T25" fmla="*/ 660 h 2585"/>
              <a:gd name="T26" fmla="*/ 454 w 1261"/>
              <a:gd name="T27" fmla="*/ 686 h 2585"/>
              <a:gd name="T28" fmla="*/ 528 w 1261"/>
              <a:gd name="T29" fmla="*/ 730 h 2585"/>
              <a:gd name="T30" fmla="*/ 604 w 1261"/>
              <a:gd name="T31" fmla="*/ 768 h 2585"/>
              <a:gd name="T32" fmla="*/ 681 w 1261"/>
              <a:gd name="T33" fmla="*/ 801 h 2585"/>
              <a:gd name="T34" fmla="*/ 761 w 1261"/>
              <a:gd name="T35" fmla="*/ 826 h 2585"/>
              <a:gd name="T36" fmla="*/ 841 w 1261"/>
              <a:gd name="T37" fmla="*/ 845 h 2585"/>
              <a:gd name="T38" fmla="*/ 922 w 1261"/>
              <a:gd name="T39" fmla="*/ 857 h 2585"/>
              <a:gd name="T40" fmla="*/ 1003 w 1261"/>
              <a:gd name="T41" fmla="*/ 863 h 2585"/>
              <a:gd name="T42" fmla="*/ 1044 w 1261"/>
              <a:gd name="T43" fmla="*/ 864 h 2585"/>
              <a:gd name="T44" fmla="*/ 976 w 1261"/>
              <a:gd name="T45" fmla="*/ 918 h 2585"/>
              <a:gd name="T46" fmla="*/ 913 w 1261"/>
              <a:gd name="T47" fmla="*/ 977 h 2585"/>
              <a:gd name="T48" fmla="*/ 857 w 1261"/>
              <a:gd name="T49" fmla="*/ 1038 h 2585"/>
              <a:gd name="T50" fmla="*/ 805 w 1261"/>
              <a:gd name="T51" fmla="*/ 1104 h 2585"/>
              <a:gd name="T52" fmla="*/ 759 w 1261"/>
              <a:gd name="T53" fmla="*/ 1173 h 2585"/>
              <a:gd name="T54" fmla="*/ 720 w 1261"/>
              <a:gd name="T55" fmla="*/ 1245 h 2585"/>
              <a:gd name="T56" fmla="*/ 686 w 1261"/>
              <a:gd name="T57" fmla="*/ 1320 h 2585"/>
              <a:gd name="T58" fmla="*/ 658 w 1261"/>
              <a:gd name="T59" fmla="*/ 1396 h 2585"/>
              <a:gd name="T60" fmla="*/ 645 w 1261"/>
              <a:gd name="T61" fmla="*/ 1438 h 2585"/>
              <a:gd name="T62" fmla="*/ 625 w 1261"/>
              <a:gd name="T63" fmla="*/ 1521 h 2585"/>
              <a:gd name="T64" fmla="*/ 612 w 1261"/>
              <a:gd name="T65" fmla="*/ 1605 h 2585"/>
              <a:gd name="T66" fmla="*/ 606 w 1261"/>
              <a:gd name="T67" fmla="*/ 1689 h 2585"/>
              <a:gd name="T68" fmla="*/ 606 w 1261"/>
              <a:gd name="T69" fmla="*/ 1772 h 2585"/>
              <a:gd name="T70" fmla="*/ 614 w 1261"/>
              <a:gd name="T71" fmla="*/ 1854 h 2585"/>
              <a:gd name="T72" fmla="*/ 626 w 1261"/>
              <a:gd name="T73" fmla="*/ 1935 h 2585"/>
              <a:gd name="T74" fmla="*/ 645 w 1261"/>
              <a:gd name="T75" fmla="*/ 2015 h 2585"/>
              <a:gd name="T76" fmla="*/ 658 w 1261"/>
              <a:gd name="T77" fmla="*/ 2053 h 2585"/>
              <a:gd name="T78" fmla="*/ 688 w 1261"/>
              <a:gd name="T79" fmla="*/ 2135 h 2585"/>
              <a:gd name="T80" fmla="*/ 724 w 1261"/>
              <a:gd name="T81" fmla="*/ 2212 h 2585"/>
              <a:gd name="T82" fmla="*/ 766 w 1261"/>
              <a:gd name="T83" fmla="*/ 2286 h 2585"/>
              <a:gd name="T84" fmla="*/ 812 w 1261"/>
              <a:gd name="T85" fmla="*/ 2355 h 2585"/>
              <a:gd name="T86" fmla="*/ 864 w 1261"/>
              <a:gd name="T87" fmla="*/ 2420 h 2585"/>
              <a:gd name="T88" fmla="*/ 920 w 1261"/>
              <a:gd name="T89" fmla="*/ 2480 h 2585"/>
              <a:gd name="T90" fmla="*/ 979 w 1261"/>
              <a:gd name="T91" fmla="*/ 2535 h 2585"/>
              <a:gd name="T92" fmla="*/ 1044 w 1261"/>
              <a:gd name="T93" fmla="*/ 2585 h 2585"/>
              <a:gd name="T94" fmla="*/ 1044 w 1261"/>
              <a:gd name="T95" fmla="*/ 2585 h 2585"/>
              <a:gd name="T96" fmla="*/ 1261 w 1261"/>
              <a:gd name="T97" fmla="*/ 2376 h 2585"/>
              <a:gd name="T98" fmla="*/ 1044 w 1261"/>
              <a:gd name="T99" fmla="*/ 864 h 2585"/>
              <a:gd name="T100" fmla="*/ 1044 w 1261"/>
              <a:gd name="T101" fmla="*/ 864 h 2585"/>
              <a:gd name="T102" fmla="*/ 1044 w 1261"/>
              <a:gd name="T103" fmla="*/ 864 h 2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1" h="2585">
                <a:moveTo>
                  <a:pt x="1255" y="0"/>
                </a:moveTo>
                <a:lnTo>
                  <a:pt x="582" y="0"/>
                </a:lnTo>
                <a:lnTo>
                  <a:pt x="470" y="0"/>
                </a:lnTo>
                <a:lnTo>
                  <a:pt x="0" y="0"/>
                </a:lnTo>
                <a:lnTo>
                  <a:pt x="0" y="0"/>
                </a:lnTo>
                <a:lnTo>
                  <a:pt x="6" y="33"/>
                </a:lnTo>
                <a:lnTo>
                  <a:pt x="14" y="65"/>
                </a:lnTo>
                <a:lnTo>
                  <a:pt x="22" y="97"/>
                </a:lnTo>
                <a:lnTo>
                  <a:pt x="32" y="129"/>
                </a:lnTo>
                <a:lnTo>
                  <a:pt x="32" y="129"/>
                </a:lnTo>
                <a:lnTo>
                  <a:pt x="47" y="170"/>
                </a:lnTo>
                <a:lnTo>
                  <a:pt x="63" y="210"/>
                </a:lnTo>
                <a:lnTo>
                  <a:pt x="79" y="250"/>
                </a:lnTo>
                <a:lnTo>
                  <a:pt x="99" y="288"/>
                </a:lnTo>
                <a:lnTo>
                  <a:pt x="119" y="325"/>
                </a:lnTo>
                <a:lnTo>
                  <a:pt x="140" y="361"/>
                </a:lnTo>
                <a:lnTo>
                  <a:pt x="163" y="396"/>
                </a:lnTo>
                <a:lnTo>
                  <a:pt x="186" y="431"/>
                </a:lnTo>
                <a:lnTo>
                  <a:pt x="212" y="464"/>
                </a:lnTo>
                <a:lnTo>
                  <a:pt x="238" y="495"/>
                </a:lnTo>
                <a:lnTo>
                  <a:pt x="266" y="525"/>
                </a:lnTo>
                <a:lnTo>
                  <a:pt x="294" y="556"/>
                </a:lnTo>
                <a:lnTo>
                  <a:pt x="324" y="584"/>
                </a:lnTo>
                <a:lnTo>
                  <a:pt x="355" y="611"/>
                </a:lnTo>
                <a:lnTo>
                  <a:pt x="387" y="637"/>
                </a:lnTo>
                <a:lnTo>
                  <a:pt x="419" y="660"/>
                </a:lnTo>
                <a:lnTo>
                  <a:pt x="419" y="660"/>
                </a:lnTo>
                <a:lnTo>
                  <a:pt x="454" y="686"/>
                </a:lnTo>
                <a:lnTo>
                  <a:pt x="491" y="709"/>
                </a:lnTo>
                <a:lnTo>
                  <a:pt x="528" y="730"/>
                </a:lnTo>
                <a:lnTo>
                  <a:pt x="565" y="750"/>
                </a:lnTo>
                <a:lnTo>
                  <a:pt x="604" y="768"/>
                </a:lnTo>
                <a:lnTo>
                  <a:pt x="642" y="785"/>
                </a:lnTo>
                <a:lnTo>
                  <a:pt x="681" y="801"/>
                </a:lnTo>
                <a:lnTo>
                  <a:pt x="721" y="815"/>
                </a:lnTo>
                <a:lnTo>
                  <a:pt x="761" y="826"/>
                </a:lnTo>
                <a:lnTo>
                  <a:pt x="801" y="836"/>
                </a:lnTo>
                <a:lnTo>
                  <a:pt x="841" y="845"/>
                </a:lnTo>
                <a:lnTo>
                  <a:pt x="882" y="852"/>
                </a:lnTo>
                <a:lnTo>
                  <a:pt x="922" y="857"/>
                </a:lnTo>
                <a:lnTo>
                  <a:pt x="963" y="861"/>
                </a:lnTo>
                <a:lnTo>
                  <a:pt x="1003" y="863"/>
                </a:lnTo>
                <a:lnTo>
                  <a:pt x="1044" y="864"/>
                </a:lnTo>
                <a:lnTo>
                  <a:pt x="1044" y="864"/>
                </a:lnTo>
                <a:lnTo>
                  <a:pt x="1010" y="890"/>
                </a:lnTo>
                <a:lnTo>
                  <a:pt x="976" y="918"/>
                </a:lnTo>
                <a:lnTo>
                  <a:pt x="943" y="946"/>
                </a:lnTo>
                <a:lnTo>
                  <a:pt x="913" y="977"/>
                </a:lnTo>
                <a:lnTo>
                  <a:pt x="884" y="1007"/>
                </a:lnTo>
                <a:lnTo>
                  <a:pt x="857" y="1038"/>
                </a:lnTo>
                <a:lnTo>
                  <a:pt x="830" y="1071"/>
                </a:lnTo>
                <a:lnTo>
                  <a:pt x="805" y="1104"/>
                </a:lnTo>
                <a:lnTo>
                  <a:pt x="781" y="1139"/>
                </a:lnTo>
                <a:lnTo>
                  <a:pt x="759" y="1173"/>
                </a:lnTo>
                <a:lnTo>
                  <a:pt x="739" y="1208"/>
                </a:lnTo>
                <a:lnTo>
                  <a:pt x="720" y="1245"/>
                </a:lnTo>
                <a:lnTo>
                  <a:pt x="702" y="1281"/>
                </a:lnTo>
                <a:lnTo>
                  <a:pt x="686" y="1320"/>
                </a:lnTo>
                <a:lnTo>
                  <a:pt x="671" y="1358"/>
                </a:lnTo>
                <a:lnTo>
                  <a:pt x="658" y="1396"/>
                </a:lnTo>
                <a:lnTo>
                  <a:pt x="658" y="1396"/>
                </a:lnTo>
                <a:lnTo>
                  <a:pt x="645" y="1438"/>
                </a:lnTo>
                <a:lnTo>
                  <a:pt x="634" y="1479"/>
                </a:lnTo>
                <a:lnTo>
                  <a:pt x="625" y="1521"/>
                </a:lnTo>
                <a:lnTo>
                  <a:pt x="617" y="1564"/>
                </a:lnTo>
                <a:lnTo>
                  <a:pt x="612" y="1605"/>
                </a:lnTo>
                <a:lnTo>
                  <a:pt x="608" y="1647"/>
                </a:lnTo>
                <a:lnTo>
                  <a:pt x="606" y="1689"/>
                </a:lnTo>
                <a:lnTo>
                  <a:pt x="605" y="1730"/>
                </a:lnTo>
                <a:lnTo>
                  <a:pt x="606" y="1772"/>
                </a:lnTo>
                <a:lnTo>
                  <a:pt x="609" y="1814"/>
                </a:lnTo>
                <a:lnTo>
                  <a:pt x="614" y="1854"/>
                </a:lnTo>
                <a:lnTo>
                  <a:pt x="619" y="1895"/>
                </a:lnTo>
                <a:lnTo>
                  <a:pt x="626" y="1935"/>
                </a:lnTo>
                <a:lnTo>
                  <a:pt x="635" y="1974"/>
                </a:lnTo>
                <a:lnTo>
                  <a:pt x="645" y="2015"/>
                </a:lnTo>
                <a:lnTo>
                  <a:pt x="658" y="2053"/>
                </a:lnTo>
                <a:lnTo>
                  <a:pt x="658" y="2053"/>
                </a:lnTo>
                <a:lnTo>
                  <a:pt x="672" y="2095"/>
                </a:lnTo>
                <a:lnTo>
                  <a:pt x="688" y="2135"/>
                </a:lnTo>
                <a:lnTo>
                  <a:pt x="705" y="2174"/>
                </a:lnTo>
                <a:lnTo>
                  <a:pt x="724" y="2212"/>
                </a:lnTo>
                <a:lnTo>
                  <a:pt x="744" y="2249"/>
                </a:lnTo>
                <a:lnTo>
                  <a:pt x="766" y="2286"/>
                </a:lnTo>
                <a:lnTo>
                  <a:pt x="788" y="2321"/>
                </a:lnTo>
                <a:lnTo>
                  <a:pt x="812" y="2355"/>
                </a:lnTo>
                <a:lnTo>
                  <a:pt x="838" y="2387"/>
                </a:lnTo>
                <a:lnTo>
                  <a:pt x="864" y="2420"/>
                </a:lnTo>
                <a:lnTo>
                  <a:pt x="891" y="2450"/>
                </a:lnTo>
                <a:lnTo>
                  <a:pt x="920" y="2480"/>
                </a:lnTo>
                <a:lnTo>
                  <a:pt x="949" y="2508"/>
                </a:lnTo>
                <a:lnTo>
                  <a:pt x="979" y="2535"/>
                </a:lnTo>
                <a:lnTo>
                  <a:pt x="1012" y="2561"/>
                </a:lnTo>
                <a:lnTo>
                  <a:pt x="1044" y="2585"/>
                </a:lnTo>
                <a:lnTo>
                  <a:pt x="1044" y="2585"/>
                </a:lnTo>
                <a:lnTo>
                  <a:pt x="1044" y="2585"/>
                </a:lnTo>
                <a:lnTo>
                  <a:pt x="1044" y="2585"/>
                </a:lnTo>
                <a:lnTo>
                  <a:pt x="1261" y="2376"/>
                </a:lnTo>
                <a:lnTo>
                  <a:pt x="1255" y="0"/>
                </a:lnTo>
                <a:close/>
                <a:moveTo>
                  <a:pt x="1044" y="864"/>
                </a:moveTo>
                <a:lnTo>
                  <a:pt x="1044" y="864"/>
                </a:lnTo>
                <a:lnTo>
                  <a:pt x="1044" y="864"/>
                </a:lnTo>
                <a:lnTo>
                  <a:pt x="1045" y="864"/>
                </a:lnTo>
                <a:lnTo>
                  <a:pt x="1044" y="864"/>
                </a:lnTo>
                <a:close/>
              </a:path>
            </a:pathLst>
          </a:custGeom>
          <a:solidFill>
            <a:srgbClr val="AFBDE5"/>
          </a:solidFill>
          <a:ln>
            <a:noFill/>
          </a:ln>
        </p:spPr>
        <p:txBody>
          <a:bodyPr vert="horz" wrap="square" lIns="121920" tIns="60960" rIns="121920" bIns="60960" numCol="1" anchor="t" anchorCtr="0" compatLnSpc="1">
            <a:prstTxWarp prst="textNoShape">
              <a:avLst/>
            </a:prstTxWarp>
          </a:bodyPr>
          <a:lstStyle/>
          <a:p>
            <a:endParaRPr lang="fi-FI" sz="3200"/>
          </a:p>
        </p:txBody>
      </p:sp>
      <p:sp>
        <p:nvSpPr>
          <p:cNvPr id="23" name="Freeform 25">
            <a:extLst>
              <a:ext uri="{C183D7F6-B498-43B3-948B-1728B52AA6E4}">
                <adec:decorative xmlns:adec="http://schemas.microsoft.com/office/drawing/2017/decorative" val="1"/>
              </a:ext>
            </a:extLst>
          </p:cNvPr>
          <p:cNvSpPr>
            <a:spLocks/>
          </p:cNvSpPr>
          <p:nvPr userDrawn="1"/>
        </p:nvSpPr>
        <p:spPr bwMode="auto">
          <a:xfrm>
            <a:off x="10502901" y="0"/>
            <a:ext cx="1689100" cy="5471584"/>
          </a:xfrm>
          <a:custGeom>
            <a:avLst/>
            <a:gdLst>
              <a:gd name="T0" fmla="*/ 0 w 798"/>
              <a:gd name="T1" fmla="*/ 0 h 2585"/>
              <a:gd name="T2" fmla="*/ 73 w 798"/>
              <a:gd name="T3" fmla="*/ 96 h 2585"/>
              <a:gd name="T4" fmla="*/ 142 w 798"/>
              <a:gd name="T5" fmla="*/ 196 h 2585"/>
              <a:gd name="T6" fmla="*/ 206 w 798"/>
              <a:gd name="T7" fmla="*/ 299 h 2585"/>
              <a:gd name="T8" fmla="*/ 267 w 798"/>
              <a:gd name="T9" fmla="*/ 405 h 2585"/>
              <a:gd name="T10" fmla="*/ 322 w 798"/>
              <a:gd name="T11" fmla="*/ 515 h 2585"/>
              <a:gd name="T12" fmla="*/ 374 w 798"/>
              <a:gd name="T13" fmla="*/ 629 h 2585"/>
              <a:gd name="T14" fmla="*/ 420 w 798"/>
              <a:gd name="T15" fmla="*/ 745 h 2585"/>
              <a:gd name="T16" fmla="*/ 462 w 798"/>
              <a:gd name="T17" fmla="*/ 864 h 2585"/>
              <a:gd name="T18" fmla="*/ 463 w 798"/>
              <a:gd name="T19" fmla="*/ 864 h 2585"/>
              <a:gd name="T20" fmla="*/ 462 w 798"/>
              <a:gd name="T21" fmla="*/ 864 h 2585"/>
              <a:gd name="T22" fmla="*/ 462 w 798"/>
              <a:gd name="T23" fmla="*/ 864 h 2585"/>
              <a:gd name="T24" fmla="*/ 478 w 798"/>
              <a:gd name="T25" fmla="*/ 915 h 2585"/>
              <a:gd name="T26" fmla="*/ 508 w 798"/>
              <a:gd name="T27" fmla="*/ 1017 h 2585"/>
              <a:gd name="T28" fmla="*/ 532 w 798"/>
              <a:gd name="T29" fmla="*/ 1122 h 2585"/>
              <a:gd name="T30" fmla="*/ 554 w 798"/>
              <a:gd name="T31" fmla="*/ 1226 h 2585"/>
              <a:gd name="T32" fmla="*/ 571 w 798"/>
              <a:gd name="T33" fmla="*/ 1332 h 2585"/>
              <a:gd name="T34" fmla="*/ 584 w 798"/>
              <a:gd name="T35" fmla="*/ 1439 h 2585"/>
              <a:gd name="T36" fmla="*/ 593 w 798"/>
              <a:gd name="T37" fmla="*/ 1547 h 2585"/>
              <a:gd name="T38" fmla="*/ 598 w 798"/>
              <a:gd name="T39" fmla="*/ 1655 h 2585"/>
              <a:gd name="T40" fmla="*/ 599 w 798"/>
              <a:gd name="T41" fmla="*/ 1763 h 2585"/>
              <a:gd name="T42" fmla="*/ 595 w 798"/>
              <a:gd name="T43" fmla="*/ 1873 h 2585"/>
              <a:gd name="T44" fmla="*/ 586 w 798"/>
              <a:gd name="T45" fmla="*/ 1982 h 2585"/>
              <a:gd name="T46" fmla="*/ 574 w 798"/>
              <a:gd name="T47" fmla="*/ 2091 h 2585"/>
              <a:gd name="T48" fmla="*/ 557 w 798"/>
              <a:gd name="T49" fmla="*/ 2202 h 2585"/>
              <a:gd name="T50" fmla="*/ 536 w 798"/>
              <a:gd name="T51" fmla="*/ 2312 h 2585"/>
              <a:gd name="T52" fmla="*/ 510 w 798"/>
              <a:gd name="T53" fmla="*/ 2421 h 2585"/>
              <a:gd name="T54" fmla="*/ 480 w 798"/>
              <a:gd name="T55" fmla="*/ 2530 h 2585"/>
              <a:gd name="T56" fmla="*/ 462 w 798"/>
              <a:gd name="T57" fmla="*/ 2585 h 2585"/>
              <a:gd name="T58" fmla="*/ 597 w 798"/>
              <a:gd name="T59" fmla="*/ 2529 h 2585"/>
              <a:gd name="T60" fmla="*/ 675 w 798"/>
              <a:gd name="T61" fmla="*/ 2492 h 2585"/>
              <a:gd name="T62" fmla="*/ 798 w 798"/>
              <a:gd name="T63" fmla="*/ 2430 h 2585"/>
              <a:gd name="T64" fmla="*/ 798 w 798"/>
              <a:gd name="T65" fmla="*/ 0 h 2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8" h="2585">
                <a:moveTo>
                  <a:pt x="0" y="0"/>
                </a:moveTo>
                <a:lnTo>
                  <a:pt x="0" y="0"/>
                </a:lnTo>
                <a:lnTo>
                  <a:pt x="37" y="47"/>
                </a:lnTo>
                <a:lnTo>
                  <a:pt x="73" y="96"/>
                </a:lnTo>
                <a:lnTo>
                  <a:pt x="108" y="145"/>
                </a:lnTo>
                <a:lnTo>
                  <a:pt x="142" y="196"/>
                </a:lnTo>
                <a:lnTo>
                  <a:pt x="175" y="246"/>
                </a:lnTo>
                <a:lnTo>
                  <a:pt x="206" y="299"/>
                </a:lnTo>
                <a:lnTo>
                  <a:pt x="237" y="352"/>
                </a:lnTo>
                <a:lnTo>
                  <a:pt x="267" y="405"/>
                </a:lnTo>
                <a:lnTo>
                  <a:pt x="295" y="460"/>
                </a:lnTo>
                <a:lnTo>
                  <a:pt x="322" y="515"/>
                </a:lnTo>
                <a:lnTo>
                  <a:pt x="349" y="572"/>
                </a:lnTo>
                <a:lnTo>
                  <a:pt x="374" y="629"/>
                </a:lnTo>
                <a:lnTo>
                  <a:pt x="397" y="686"/>
                </a:lnTo>
                <a:lnTo>
                  <a:pt x="420" y="745"/>
                </a:lnTo>
                <a:lnTo>
                  <a:pt x="441" y="804"/>
                </a:lnTo>
                <a:lnTo>
                  <a:pt x="462" y="864"/>
                </a:lnTo>
                <a:lnTo>
                  <a:pt x="462" y="864"/>
                </a:lnTo>
                <a:lnTo>
                  <a:pt x="463" y="864"/>
                </a:lnTo>
                <a:lnTo>
                  <a:pt x="463" y="864"/>
                </a:lnTo>
                <a:lnTo>
                  <a:pt x="462" y="864"/>
                </a:lnTo>
                <a:lnTo>
                  <a:pt x="462" y="864"/>
                </a:lnTo>
                <a:lnTo>
                  <a:pt x="462" y="864"/>
                </a:lnTo>
                <a:lnTo>
                  <a:pt x="462" y="864"/>
                </a:lnTo>
                <a:lnTo>
                  <a:pt x="478" y="915"/>
                </a:lnTo>
                <a:lnTo>
                  <a:pt x="493" y="966"/>
                </a:lnTo>
                <a:lnTo>
                  <a:pt x="508" y="1017"/>
                </a:lnTo>
                <a:lnTo>
                  <a:pt x="520" y="1069"/>
                </a:lnTo>
                <a:lnTo>
                  <a:pt x="532" y="1122"/>
                </a:lnTo>
                <a:lnTo>
                  <a:pt x="544" y="1173"/>
                </a:lnTo>
                <a:lnTo>
                  <a:pt x="554" y="1226"/>
                </a:lnTo>
                <a:lnTo>
                  <a:pt x="563" y="1279"/>
                </a:lnTo>
                <a:lnTo>
                  <a:pt x="571" y="1332"/>
                </a:lnTo>
                <a:lnTo>
                  <a:pt x="579" y="1386"/>
                </a:lnTo>
                <a:lnTo>
                  <a:pt x="584" y="1439"/>
                </a:lnTo>
                <a:lnTo>
                  <a:pt x="590" y="1493"/>
                </a:lnTo>
                <a:lnTo>
                  <a:pt x="593" y="1547"/>
                </a:lnTo>
                <a:lnTo>
                  <a:pt x="597" y="1601"/>
                </a:lnTo>
                <a:lnTo>
                  <a:pt x="598" y="1655"/>
                </a:lnTo>
                <a:lnTo>
                  <a:pt x="599" y="1709"/>
                </a:lnTo>
                <a:lnTo>
                  <a:pt x="599" y="1763"/>
                </a:lnTo>
                <a:lnTo>
                  <a:pt x="598" y="1818"/>
                </a:lnTo>
                <a:lnTo>
                  <a:pt x="595" y="1873"/>
                </a:lnTo>
                <a:lnTo>
                  <a:pt x="592" y="1927"/>
                </a:lnTo>
                <a:lnTo>
                  <a:pt x="586" y="1982"/>
                </a:lnTo>
                <a:lnTo>
                  <a:pt x="581" y="2037"/>
                </a:lnTo>
                <a:lnTo>
                  <a:pt x="574" y="2091"/>
                </a:lnTo>
                <a:lnTo>
                  <a:pt x="566" y="2147"/>
                </a:lnTo>
                <a:lnTo>
                  <a:pt x="557" y="2202"/>
                </a:lnTo>
                <a:lnTo>
                  <a:pt x="547" y="2257"/>
                </a:lnTo>
                <a:lnTo>
                  <a:pt x="536" y="2312"/>
                </a:lnTo>
                <a:lnTo>
                  <a:pt x="523" y="2366"/>
                </a:lnTo>
                <a:lnTo>
                  <a:pt x="510" y="2421"/>
                </a:lnTo>
                <a:lnTo>
                  <a:pt x="495" y="2476"/>
                </a:lnTo>
                <a:lnTo>
                  <a:pt x="480" y="2530"/>
                </a:lnTo>
                <a:lnTo>
                  <a:pt x="462" y="2585"/>
                </a:lnTo>
                <a:lnTo>
                  <a:pt x="462" y="2585"/>
                </a:lnTo>
                <a:lnTo>
                  <a:pt x="555" y="2547"/>
                </a:lnTo>
                <a:lnTo>
                  <a:pt x="597" y="2529"/>
                </a:lnTo>
                <a:lnTo>
                  <a:pt x="637" y="2511"/>
                </a:lnTo>
                <a:lnTo>
                  <a:pt x="675" y="2492"/>
                </a:lnTo>
                <a:lnTo>
                  <a:pt x="715" y="2473"/>
                </a:lnTo>
                <a:lnTo>
                  <a:pt x="798" y="2430"/>
                </a:lnTo>
                <a:lnTo>
                  <a:pt x="798" y="701"/>
                </a:lnTo>
                <a:lnTo>
                  <a:pt x="798" y="0"/>
                </a:lnTo>
                <a:lnTo>
                  <a:pt x="0"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24" name="Freeform 26">
            <a:extLst>
              <a:ext uri="{C183D7F6-B498-43B3-948B-1728B52AA6E4}">
                <adec:decorative xmlns:adec="http://schemas.microsoft.com/office/drawing/2017/decorative" val="1"/>
              </a:ext>
            </a:extLst>
          </p:cNvPr>
          <p:cNvSpPr>
            <a:spLocks/>
          </p:cNvSpPr>
          <p:nvPr userDrawn="1"/>
        </p:nvSpPr>
        <p:spPr bwMode="auto">
          <a:xfrm>
            <a:off x="11480800" y="1483785"/>
            <a:ext cx="711200" cy="345017"/>
          </a:xfrm>
          <a:custGeom>
            <a:avLst/>
            <a:gdLst>
              <a:gd name="T0" fmla="*/ 336 w 336"/>
              <a:gd name="T1" fmla="*/ 0 h 163"/>
              <a:gd name="T2" fmla="*/ 336 w 336"/>
              <a:gd name="T3" fmla="*/ 0 h 163"/>
              <a:gd name="T4" fmla="*/ 291 w 336"/>
              <a:gd name="T5" fmla="*/ 13 h 163"/>
              <a:gd name="T6" fmla="*/ 246 w 336"/>
              <a:gd name="T7" fmla="*/ 29 h 163"/>
              <a:gd name="T8" fmla="*/ 202 w 336"/>
              <a:gd name="T9" fmla="*/ 47 h 163"/>
              <a:gd name="T10" fmla="*/ 159 w 336"/>
              <a:gd name="T11" fmla="*/ 67 h 163"/>
              <a:gd name="T12" fmla="*/ 118 w 336"/>
              <a:gd name="T13" fmla="*/ 89 h 163"/>
              <a:gd name="T14" fmla="*/ 77 w 336"/>
              <a:gd name="T15" fmla="*/ 111 h 163"/>
              <a:gd name="T16" fmla="*/ 38 w 336"/>
              <a:gd name="T17" fmla="*/ 136 h 163"/>
              <a:gd name="T18" fmla="*/ 0 w 336"/>
              <a:gd name="T19" fmla="*/ 163 h 163"/>
              <a:gd name="T20" fmla="*/ 0 w 336"/>
              <a:gd name="T21" fmla="*/ 163 h 163"/>
              <a:gd name="T22" fmla="*/ 43 w 336"/>
              <a:gd name="T23" fmla="*/ 162 h 163"/>
              <a:gd name="T24" fmla="*/ 87 w 336"/>
              <a:gd name="T25" fmla="*/ 160 h 163"/>
              <a:gd name="T26" fmla="*/ 130 w 336"/>
              <a:gd name="T27" fmla="*/ 155 h 163"/>
              <a:gd name="T28" fmla="*/ 173 w 336"/>
              <a:gd name="T29" fmla="*/ 150 h 163"/>
              <a:gd name="T30" fmla="*/ 214 w 336"/>
              <a:gd name="T31" fmla="*/ 142 h 163"/>
              <a:gd name="T32" fmla="*/ 255 w 336"/>
              <a:gd name="T33" fmla="*/ 133 h 163"/>
              <a:gd name="T34" fmla="*/ 297 w 336"/>
              <a:gd name="T35" fmla="*/ 121 h 163"/>
              <a:gd name="T36" fmla="*/ 336 w 336"/>
              <a:gd name="T37" fmla="*/ 109 h 163"/>
              <a:gd name="T38" fmla="*/ 336 w 336"/>
              <a:gd name="T3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6" h="163">
                <a:moveTo>
                  <a:pt x="336" y="0"/>
                </a:moveTo>
                <a:lnTo>
                  <a:pt x="336" y="0"/>
                </a:lnTo>
                <a:lnTo>
                  <a:pt x="291" y="13"/>
                </a:lnTo>
                <a:lnTo>
                  <a:pt x="246" y="29"/>
                </a:lnTo>
                <a:lnTo>
                  <a:pt x="202" y="47"/>
                </a:lnTo>
                <a:lnTo>
                  <a:pt x="159" y="67"/>
                </a:lnTo>
                <a:lnTo>
                  <a:pt x="118" y="89"/>
                </a:lnTo>
                <a:lnTo>
                  <a:pt x="77" y="111"/>
                </a:lnTo>
                <a:lnTo>
                  <a:pt x="38" y="136"/>
                </a:lnTo>
                <a:lnTo>
                  <a:pt x="0" y="163"/>
                </a:lnTo>
                <a:lnTo>
                  <a:pt x="0" y="163"/>
                </a:lnTo>
                <a:lnTo>
                  <a:pt x="43" y="162"/>
                </a:lnTo>
                <a:lnTo>
                  <a:pt x="87" y="160"/>
                </a:lnTo>
                <a:lnTo>
                  <a:pt x="130" y="155"/>
                </a:lnTo>
                <a:lnTo>
                  <a:pt x="173" y="150"/>
                </a:lnTo>
                <a:lnTo>
                  <a:pt x="214" y="142"/>
                </a:lnTo>
                <a:lnTo>
                  <a:pt x="255" y="133"/>
                </a:lnTo>
                <a:lnTo>
                  <a:pt x="297" y="121"/>
                </a:lnTo>
                <a:lnTo>
                  <a:pt x="336" y="109"/>
                </a:lnTo>
                <a:lnTo>
                  <a:pt x="336"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25" name="Freeform 27"/>
          <p:cNvSpPr>
            <a:spLocks/>
          </p:cNvSpPr>
          <p:nvPr userDrawn="1"/>
        </p:nvSpPr>
        <p:spPr bwMode="auto">
          <a:xfrm>
            <a:off x="11480801" y="5471584"/>
            <a:ext cx="38100" cy="27517"/>
          </a:xfrm>
          <a:custGeom>
            <a:avLst/>
            <a:gdLst>
              <a:gd name="T0" fmla="*/ 18 w 18"/>
              <a:gd name="T1" fmla="*/ 13 h 13"/>
              <a:gd name="T2" fmla="*/ 18 w 18"/>
              <a:gd name="T3" fmla="*/ 13 h 13"/>
              <a:gd name="T4" fmla="*/ 0 w 18"/>
              <a:gd name="T5" fmla="*/ 0 h 13"/>
              <a:gd name="T6" fmla="*/ 0 w 18"/>
              <a:gd name="T7" fmla="*/ 0 h 13"/>
              <a:gd name="T8" fmla="*/ 18 w 18"/>
              <a:gd name="T9" fmla="*/ 13 h 13"/>
              <a:gd name="T10" fmla="*/ 18 w 18"/>
              <a:gd name="T11" fmla="*/ 13 h 13"/>
            </a:gdLst>
            <a:ahLst/>
            <a:cxnLst>
              <a:cxn ang="0">
                <a:pos x="T0" y="T1"/>
              </a:cxn>
              <a:cxn ang="0">
                <a:pos x="T2" y="T3"/>
              </a:cxn>
              <a:cxn ang="0">
                <a:pos x="T4" y="T5"/>
              </a:cxn>
              <a:cxn ang="0">
                <a:pos x="T6" y="T7"/>
              </a:cxn>
              <a:cxn ang="0">
                <a:pos x="T8" y="T9"/>
              </a:cxn>
              <a:cxn ang="0">
                <a:pos x="T10" y="T11"/>
              </a:cxn>
            </a:cxnLst>
            <a:rect l="0" t="0" r="r" b="b"/>
            <a:pathLst>
              <a:path w="18" h="13">
                <a:moveTo>
                  <a:pt x="18" y="13"/>
                </a:moveTo>
                <a:lnTo>
                  <a:pt x="18" y="13"/>
                </a:lnTo>
                <a:lnTo>
                  <a:pt x="0" y="0"/>
                </a:lnTo>
                <a:lnTo>
                  <a:pt x="0" y="0"/>
                </a:lnTo>
                <a:lnTo>
                  <a:pt x="18" y="13"/>
                </a:lnTo>
                <a:lnTo>
                  <a:pt x="18" y="13"/>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26" name="Freeform 28"/>
          <p:cNvSpPr>
            <a:spLocks/>
          </p:cNvSpPr>
          <p:nvPr userDrawn="1"/>
        </p:nvSpPr>
        <p:spPr bwMode="auto">
          <a:xfrm>
            <a:off x="11518901" y="5499100"/>
            <a:ext cx="673100" cy="416984"/>
          </a:xfrm>
          <a:custGeom>
            <a:avLst/>
            <a:gdLst>
              <a:gd name="T0" fmla="*/ 318 w 318"/>
              <a:gd name="T1" fmla="*/ 150 h 197"/>
              <a:gd name="T2" fmla="*/ 318 w 318"/>
              <a:gd name="T3" fmla="*/ 150 h 197"/>
              <a:gd name="T4" fmla="*/ 276 w 318"/>
              <a:gd name="T5" fmla="*/ 138 h 197"/>
              <a:gd name="T6" fmla="*/ 236 w 318"/>
              <a:gd name="T7" fmla="*/ 123 h 197"/>
              <a:gd name="T8" fmla="*/ 195 w 318"/>
              <a:gd name="T9" fmla="*/ 108 h 197"/>
              <a:gd name="T10" fmla="*/ 155 w 318"/>
              <a:gd name="T11" fmla="*/ 90 h 197"/>
              <a:gd name="T12" fmla="*/ 115 w 318"/>
              <a:gd name="T13" fmla="*/ 69 h 197"/>
              <a:gd name="T14" fmla="*/ 76 w 318"/>
              <a:gd name="T15" fmla="*/ 48 h 197"/>
              <a:gd name="T16" fmla="*/ 38 w 318"/>
              <a:gd name="T17" fmla="*/ 24 h 197"/>
              <a:gd name="T18" fmla="*/ 0 w 318"/>
              <a:gd name="T19" fmla="*/ 0 h 197"/>
              <a:gd name="T20" fmla="*/ 0 w 318"/>
              <a:gd name="T21" fmla="*/ 0 h 197"/>
              <a:gd name="T22" fmla="*/ 39 w 318"/>
              <a:gd name="T23" fmla="*/ 27 h 197"/>
              <a:gd name="T24" fmla="*/ 77 w 318"/>
              <a:gd name="T25" fmla="*/ 54 h 197"/>
              <a:gd name="T26" fmla="*/ 117 w 318"/>
              <a:gd name="T27" fmla="*/ 80 h 197"/>
              <a:gd name="T28" fmla="*/ 157 w 318"/>
              <a:gd name="T29" fmla="*/ 104 h 197"/>
              <a:gd name="T30" fmla="*/ 196 w 318"/>
              <a:gd name="T31" fmla="*/ 128 h 197"/>
              <a:gd name="T32" fmla="*/ 237 w 318"/>
              <a:gd name="T33" fmla="*/ 152 h 197"/>
              <a:gd name="T34" fmla="*/ 277 w 318"/>
              <a:gd name="T35" fmla="*/ 174 h 197"/>
              <a:gd name="T36" fmla="*/ 318 w 318"/>
              <a:gd name="T37" fmla="*/ 197 h 197"/>
              <a:gd name="T38" fmla="*/ 318 w 318"/>
              <a:gd name="T39" fmla="*/ 15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197">
                <a:moveTo>
                  <a:pt x="318" y="150"/>
                </a:moveTo>
                <a:lnTo>
                  <a:pt x="318" y="150"/>
                </a:lnTo>
                <a:lnTo>
                  <a:pt x="276" y="138"/>
                </a:lnTo>
                <a:lnTo>
                  <a:pt x="236" y="123"/>
                </a:lnTo>
                <a:lnTo>
                  <a:pt x="195" y="108"/>
                </a:lnTo>
                <a:lnTo>
                  <a:pt x="155" y="90"/>
                </a:lnTo>
                <a:lnTo>
                  <a:pt x="115" y="69"/>
                </a:lnTo>
                <a:lnTo>
                  <a:pt x="76" y="48"/>
                </a:lnTo>
                <a:lnTo>
                  <a:pt x="38" y="24"/>
                </a:lnTo>
                <a:lnTo>
                  <a:pt x="0" y="0"/>
                </a:lnTo>
                <a:lnTo>
                  <a:pt x="0" y="0"/>
                </a:lnTo>
                <a:lnTo>
                  <a:pt x="39" y="27"/>
                </a:lnTo>
                <a:lnTo>
                  <a:pt x="77" y="54"/>
                </a:lnTo>
                <a:lnTo>
                  <a:pt x="117" y="80"/>
                </a:lnTo>
                <a:lnTo>
                  <a:pt x="157" y="104"/>
                </a:lnTo>
                <a:lnTo>
                  <a:pt x="196" y="128"/>
                </a:lnTo>
                <a:lnTo>
                  <a:pt x="237" y="152"/>
                </a:lnTo>
                <a:lnTo>
                  <a:pt x="277" y="174"/>
                </a:lnTo>
                <a:lnTo>
                  <a:pt x="318" y="197"/>
                </a:lnTo>
                <a:lnTo>
                  <a:pt x="318" y="15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27" name="Freeform 29"/>
          <p:cNvSpPr>
            <a:spLocks/>
          </p:cNvSpPr>
          <p:nvPr userDrawn="1"/>
        </p:nvSpPr>
        <p:spPr bwMode="auto">
          <a:xfrm>
            <a:off x="11446933" y="5446184"/>
            <a:ext cx="33867" cy="25400"/>
          </a:xfrm>
          <a:custGeom>
            <a:avLst/>
            <a:gdLst>
              <a:gd name="T0" fmla="*/ 0 w 16"/>
              <a:gd name="T1" fmla="*/ 0 h 12"/>
              <a:gd name="T2" fmla="*/ 0 w 16"/>
              <a:gd name="T3" fmla="*/ 0 h 12"/>
              <a:gd name="T4" fmla="*/ 16 w 16"/>
              <a:gd name="T5" fmla="*/ 12 h 12"/>
              <a:gd name="T6" fmla="*/ 16 w 16"/>
              <a:gd name="T7" fmla="*/ 12 h 12"/>
              <a:gd name="T8" fmla="*/ 0 w 16"/>
              <a:gd name="T9" fmla="*/ 0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0" y="0"/>
                </a:moveTo>
                <a:lnTo>
                  <a:pt x="0" y="0"/>
                </a:lnTo>
                <a:lnTo>
                  <a:pt x="16" y="12"/>
                </a:lnTo>
                <a:lnTo>
                  <a:pt x="16" y="12"/>
                </a:lnTo>
                <a:lnTo>
                  <a:pt x="0" y="0"/>
                </a:lnTo>
                <a:lnTo>
                  <a:pt x="0"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28" name="Freeform 30">
            <a:extLst>
              <a:ext uri="{C183D7F6-B498-43B3-948B-1728B52AA6E4}">
                <adec:decorative xmlns:adec="http://schemas.microsoft.com/office/drawing/2017/decorative" val="1"/>
              </a:ext>
            </a:extLst>
          </p:cNvPr>
          <p:cNvSpPr>
            <a:spLocks/>
          </p:cNvSpPr>
          <p:nvPr userDrawn="1"/>
        </p:nvSpPr>
        <p:spPr bwMode="auto">
          <a:xfrm>
            <a:off x="10117667" y="5471585"/>
            <a:ext cx="1363133" cy="1386417"/>
          </a:xfrm>
          <a:custGeom>
            <a:avLst/>
            <a:gdLst>
              <a:gd name="T0" fmla="*/ 0 w 644"/>
              <a:gd name="T1" fmla="*/ 655 h 655"/>
              <a:gd name="T2" fmla="*/ 332 w 644"/>
              <a:gd name="T3" fmla="*/ 655 h 655"/>
              <a:gd name="T4" fmla="*/ 332 w 644"/>
              <a:gd name="T5" fmla="*/ 655 h 655"/>
              <a:gd name="T6" fmla="*/ 357 w 644"/>
              <a:gd name="T7" fmla="*/ 617 h 655"/>
              <a:gd name="T8" fmla="*/ 381 w 644"/>
              <a:gd name="T9" fmla="*/ 577 h 655"/>
              <a:gd name="T10" fmla="*/ 404 w 644"/>
              <a:gd name="T11" fmla="*/ 538 h 655"/>
              <a:gd name="T12" fmla="*/ 426 w 644"/>
              <a:gd name="T13" fmla="*/ 499 h 655"/>
              <a:gd name="T14" fmla="*/ 449 w 644"/>
              <a:gd name="T15" fmla="*/ 458 h 655"/>
              <a:gd name="T16" fmla="*/ 470 w 644"/>
              <a:gd name="T17" fmla="*/ 418 h 655"/>
              <a:gd name="T18" fmla="*/ 491 w 644"/>
              <a:gd name="T19" fmla="*/ 377 h 655"/>
              <a:gd name="T20" fmla="*/ 511 w 644"/>
              <a:gd name="T21" fmla="*/ 337 h 655"/>
              <a:gd name="T22" fmla="*/ 530 w 644"/>
              <a:gd name="T23" fmla="*/ 295 h 655"/>
              <a:gd name="T24" fmla="*/ 548 w 644"/>
              <a:gd name="T25" fmla="*/ 253 h 655"/>
              <a:gd name="T26" fmla="*/ 566 w 644"/>
              <a:gd name="T27" fmla="*/ 212 h 655"/>
              <a:gd name="T28" fmla="*/ 583 w 644"/>
              <a:gd name="T29" fmla="*/ 170 h 655"/>
              <a:gd name="T30" fmla="*/ 600 w 644"/>
              <a:gd name="T31" fmla="*/ 129 h 655"/>
              <a:gd name="T32" fmla="*/ 614 w 644"/>
              <a:gd name="T33" fmla="*/ 86 h 655"/>
              <a:gd name="T34" fmla="*/ 630 w 644"/>
              <a:gd name="T35" fmla="*/ 43 h 655"/>
              <a:gd name="T36" fmla="*/ 644 w 644"/>
              <a:gd name="T37" fmla="*/ 0 h 655"/>
              <a:gd name="T38" fmla="*/ 644 w 644"/>
              <a:gd name="T39" fmla="*/ 0 h 655"/>
              <a:gd name="T40" fmla="*/ 644 w 644"/>
              <a:gd name="T41" fmla="*/ 0 h 655"/>
              <a:gd name="T42" fmla="*/ 596 w 644"/>
              <a:gd name="T43" fmla="*/ 35 h 655"/>
              <a:gd name="T44" fmla="*/ 550 w 644"/>
              <a:gd name="T45" fmla="*/ 72 h 655"/>
              <a:gd name="T46" fmla="*/ 504 w 644"/>
              <a:gd name="T47" fmla="*/ 108 h 655"/>
              <a:gd name="T48" fmla="*/ 459 w 644"/>
              <a:gd name="T49" fmla="*/ 147 h 655"/>
              <a:gd name="T50" fmla="*/ 415 w 644"/>
              <a:gd name="T51" fmla="*/ 185 h 655"/>
              <a:gd name="T52" fmla="*/ 372 w 644"/>
              <a:gd name="T53" fmla="*/ 224 h 655"/>
              <a:gd name="T54" fmla="*/ 331 w 644"/>
              <a:gd name="T55" fmla="*/ 265 h 655"/>
              <a:gd name="T56" fmla="*/ 290 w 644"/>
              <a:gd name="T57" fmla="*/ 305 h 655"/>
              <a:gd name="T58" fmla="*/ 250 w 644"/>
              <a:gd name="T59" fmla="*/ 347 h 655"/>
              <a:gd name="T60" fmla="*/ 212 w 644"/>
              <a:gd name="T61" fmla="*/ 388 h 655"/>
              <a:gd name="T62" fmla="*/ 173 w 644"/>
              <a:gd name="T63" fmla="*/ 431 h 655"/>
              <a:gd name="T64" fmla="*/ 137 w 644"/>
              <a:gd name="T65" fmla="*/ 475 h 655"/>
              <a:gd name="T66" fmla="*/ 101 w 644"/>
              <a:gd name="T67" fmla="*/ 519 h 655"/>
              <a:gd name="T68" fmla="*/ 66 w 644"/>
              <a:gd name="T69" fmla="*/ 564 h 655"/>
              <a:gd name="T70" fmla="*/ 33 w 644"/>
              <a:gd name="T71" fmla="*/ 609 h 655"/>
              <a:gd name="T72" fmla="*/ 0 w 644"/>
              <a:gd name="T73" fmla="*/ 655 h 655"/>
              <a:gd name="T74" fmla="*/ 0 w 644"/>
              <a:gd name="T75" fmla="*/ 6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4" h="655">
                <a:moveTo>
                  <a:pt x="0" y="655"/>
                </a:moveTo>
                <a:lnTo>
                  <a:pt x="332" y="655"/>
                </a:lnTo>
                <a:lnTo>
                  <a:pt x="332" y="655"/>
                </a:lnTo>
                <a:lnTo>
                  <a:pt x="357" y="617"/>
                </a:lnTo>
                <a:lnTo>
                  <a:pt x="381" y="577"/>
                </a:lnTo>
                <a:lnTo>
                  <a:pt x="404" y="538"/>
                </a:lnTo>
                <a:lnTo>
                  <a:pt x="426" y="499"/>
                </a:lnTo>
                <a:lnTo>
                  <a:pt x="449" y="458"/>
                </a:lnTo>
                <a:lnTo>
                  <a:pt x="470" y="418"/>
                </a:lnTo>
                <a:lnTo>
                  <a:pt x="491" y="377"/>
                </a:lnTo>
                <a:lnTo>
                  <a:pt x="511" y="337"/>
                </a:lnTo>
                <a:lnTo>
                  <a:pt x="530" y="295"/>
                </a:lnTo>
                <a:lnTo>
                  <a:pt x="548" y="253"/>
                </a:lnTo>
                <a:lnTo>
                  <a:pt x="566" y="212"/>
                </a:lnTo>
                <a:lnTo>
                  <a:pt x="583" y="170"/>
                </a:lnTo>
                <a:lnTo>
                  <a:pt x="600" y="129"/>
                </a:lnTo>
                <a:lnTo>
                  <a:pt x="614" y="86"/>
                </a:lnTo>
                <a:lnTo>
                  <a:pt x="630" y="43"/>
                </a:lnTo>
                <a:lnTo>
                  <a:pt x="644" y="0"/>
                </a:lnTo>
                <a:lnTo>
                  <a:pt x="644" y="0"/>
                </a:lnTo>
                <a:lnTo>
                  <a:pt x="644" y="0"/>
                </a:lnTo>
                <a:lnTo>
                  <a:pt x="596" y="35"/>
                </a:lnTo>
                <a:lnTo>
                  <a:pt x="550" y="72"/>
                </a:lnTo>
                <a:lnTo>
                  <a:pt x="504" y="108"/>
                </a:lnTo>
                <a:lnTo>
                  <a:pt x="459" y="147"/>
                </a:lnTo>
                <a:lnTo>
                  <a:pt x="415" y="185"/>
                </a:lnTo>
                <a:lnTo>
                  <a:pt x="372" y="224"/>
                </a:lnTo>
                <a:lnTo>
                  <a:pt x="331" y="265"/>
                </a:lnTo>
                <a:lnTo>
                  <a:pt x="290" y="305"/>
                </a:lnTo>
                <a:lnTo>
                  <a:pt x="250" y="347"/>
                </a:lnTo>
                <a:lnTo>
                  <a:pt x="212" y="388"/>
                </a:lnTo>
                <a:lnTo>
                  <a:pt x="173" y="431"/>
                </a:lnTo>
                <a:lnTo>
                  <a:pt x="137" y="475"/>
                </a:lnTo>
                <a:lnTo>
                  <a:pt x="101" y="519"/>
                </a:lnTo>
                <a:lnTo>
                  <a:pt x="66" y="564"/>
                </a:lnTo>
                <a:lnTo>
                  <a:pt x="33" y="609"/>
                </a:lnTo>
                <a:lnTo>
                  <a:pt x="0" y="655"/>
                </a:lnTo>
                <a:lnTo>
                  <a:pt x="0" y="655"/>
                </a:lnTo>
                <a:close/>
              </a:path>
            </a:pathLst>
          </a:custGeom>
          <a:solidFill>
            <a:srgbClr val="D7DEF2"/>
          </a:solidFill>
          <a:ln>
            <a:noFill/>
          </a:ln>
        </p:spPr>
        <p:txBody>
          <a:bodyPr vert="horz" wrap="square" lIns="121920" tIns="60960" rIns="121920" bIns="60960" numCol="1" anchor="t" anchorCtr="0" compatLnSpc="1">
            <a:prstTxWarp prst="textNoShape">
              <a:avLst/>
            </a:prstTxWarp>
          </a:bodyPr>
          <a:lstStyle/>
          <a:p>
            <a:endParaRPr lang="fi-FI" sz="3200"/>
          </a:p>
        </p:txBody>
      </p:sp>
      <p:sp>
        <p:nvSpPr>
          <p:cNvPr id="29" name="Freeform 31">
            <a:extLst>
              <a:ext uri="{C183D7F6-B498-43B3-948B-1728B52AA6E4}">
                <adec:decorative xmlns:adec="http://schemas.microsoft.com/office/drawing/2017/decorative" val="1"/>
              </a:ext>
            </a:extLst>
          </p:cNvPr>
          <p:cNvSpPr>
            <a:spLocks/>
          </p:cNvSpPr>
          <p:nvPr userDrawn="1"/>
        </p:nvSpPr>
        <p:spPr bwMode="auto">
          <a:xfrm>
            <a:off x="11480800" y="5029201"/>
            <a:ext cx="711200" cy="825500"/>
          </a:xfrm>
          <a:custGeom>
            <a:avLst/>
            <a:gdLst>
              <a:gd name="T0" fmla="*/ 336 w 336"/>
              <a:gd name="T1" fmla="*/ 0 h 390"/>
              <a:gd name="T2" fmla="*/ 336 w 336"/>
              <a:gd name="T3" fmla="*/ 0 h 390"/>
              <a:gd name="T4" fmla="*/ 292 w 336"/>
              <a:gd name="T5" fmla="*/ 24 h 390"/>
              <a:gd name="T6" fmla="*/ 249 w 336"/>
              <a:gd name="T7" fmla="*/ 47 h 390"/>
              <a:gd name="T8" fmla="*/ 207 w 336"/>
              <a:gd name="T9" fmla="*/ 73 h 390"/>
              <a:gd name="T10" fmla="*/ 164 w 336"/>
              <a:gd name="T11" fmla="*/ 99 h 390"/>
              <a:gd name="T12" fmla="*/ 122 w 336"/>
              <a:gd name="T13" fmla="*/ 125 h 390"/>
              <a:gd name="T14" fmla="*/ 81 w 336"/>
              <a:gd name="T15" fmla="*/ 152 h 390"/>
              <a:gd name="T16" fmla="*/ 40 w 336"/>
              <a:gd name="T17" fmla="*/ 180 h 390"/>
              <a:gd name="T18" fmla="*/ 0 w 336"/>
              <a:gd name="T19" fmla="*/ 209 h 390"/>
              <a:gd name="T20" fmla="*/ 1 w 336"/>
              <a:gd name="T21" fmla="*/ 209 h 390"/>
              <a:gd name="T22" fmla="*/ 1 w 336"/>
              <a:gd name="T23" fmla="*/ 209 h 390"/>
              <a:gd name="T24" fmla="*/ 41 w 336"/>
              <a:gd name="T25" fmla="*/ 239 h 390"/>
              <a:gd name="T26" fmla="*/ 83 w 336"/>
              <a:gd name="T27" fmla="*/ 267 h 390"/>
              <a:gd name="T28" fmla="*/ 124 w 336"/>
              <a:gd name="T29" fmla="*/ 293 h 390"/>
              <a:gd name="T30" fmla="*/ 167 w 336"/>
              <a:gd name="T31" fmla="*/ 317 h 390"/>
              <a:gd name="T32" fmla="*/ 210 w 336"/>
              <a:gd name="T33" fmla="*/ 340 h 390"/>
              <a:gd name="T34" fmla="*/ 252 w 336"/>
              <a:gd name="T35" fmla="*/ 360 h 390"/>
              <a:gd name="T36" fmla="*/ 273 w 336"/>
              <a:gd name="T37" fmla="*/ 369 h 390"/>
              <a:gd name="T38" fmla="*/ 294 w 336"/>
              <a:gd name="T39" fmla="*/ 377 h 390"/>
              <a:gd name="T40" fmla="*/ 315 w 336"/>
              <a:gd name="T41" fmla="*/ 384 h 390"/>
              <a:gd name="T42" fmla="*/ 336 w 336"/>
              <a:gd name="T43" fmla="*/ 390 h 390"/>
              <a:gd name="T44" fmla="*/ 336 w 336"/>
              <a:gd name="T4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390">
                <a:moveTo>
                  <a:pt x="336" y="0"/>
                </a:moveTo>
                <a:lnTo>
                  <a:pt x="336" y="0"/>
                </a:lnTo>
                <a:lnTo>
                  <a:pt x="292" y="24"/>
                </a:lnTo>
                <a:lnTo>
                  <a:pt x="249" y="47"/>
                </a:lnTo>
                <a:lnTo>
                  <a:pt x="207" y="73"/>
                </a:lnTo>
                <a:lnTo>
                  <a:pt x="164" y="99"/>
                </a:lnTo>
                <a:lnTo>
                  <a:pt x="122" y="125"/>
                </a:lnTo>
                <a:lnTo>
                  <a:pt x="81" y="152"/>
                </a:lnTo>
                <a:lnTo>
                  <a:pt x="40" y="180"/>
                </a:lnTo>
                <a:lnTo>
                  <a:pt x="0" y="209"/>
                </a:lnTo>
                <a:lnTo>
                  <a:pt x="1" y="209"/>
                </a:lnTo>
                <a:lnTo>
                  <a:pt x="1" y="209"/>
                </a:lnTo>
                <a:lnTo>
                  <a:pt x="41" y="239"/>
                </a:lnTo>
                <a:lnTo>
                  <a:pt x="83" y="267"/>
                </a:lnTo>
                <a:lnTo>
                  <a:pt x="124" y="293"/>
                </a:lnTo>
                <a:lnTo>
                  <a:pt x="167" y="317"/>
                </a:lnTo>
                <a:lnTo>
                  <a:pt x="210" y="340"/>
                </a:lnTo>
                <a:lnTo>
                  <a:pt x="252" y="360"/>
                </a:lnTo>
                <a:lnTo>
                  <a:pt x="273" y="369"/>
                </a:lnTo>
                <a:lnTo>
                  <a:pt x="294" y="377"/>
                </a:lnTo>
                <a:lnTo>
                  <a:pt x="315" y="384"/>
                </a:lnTo>
                <a:lnTo>
                  <a:pt x="336" y="390"/>
                </a:lnTo>
                <a:lnTo>
                  <a:pt x="336" y="0"/>
                </a:lnTo>
                <a:close/>
              </a:path>
            </a:pathLst>
          </a:custGeom>
          <a:solidFill>
            <a:srgbClr val="365ABD"/>
          </a:solidFill>
          <a:ln>
            <a:noFill/>
          </a:ln>
        </p:spPr>
        <p:txBody>
          <a:bodyPr vert="horz" wrap="square" lIns="121920" tIns="60960" rIns="121920" bIns="60960" numCol="1" anchor="t" anchorCtr="0" compatLnSpc="1">
            <a:prstTxWarp prst="textNoShape">
              <a:avLst/>
            </a:prstTxWarp>
          </a:bodyPr>
          <a:lstStyle/>
          <a:p>
            <a:endParaRPr lang="fi-FI" sz="3200"/>
          </a:p>
        </p:txBody>
      </p:sp>
      <p:sp>
        <p:nvSpPr>
          <p:cNvPr id="13" name="Alatunnisteen paikkamerkki 4"/>
          <p:cNvSpPr>
            <a:spLocks noGrp="1"/>
          </p:cNvSpPr>
          <p:nvPr userDrawn="1">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17" name="Päivämäärän paikkamerkki 3"/>
          <p:cNvSpPr>
            <a:spLocks noGrp="1"/>
          </p:cNvSpPr>
          <p:nvPr userDrawn="1">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E77354E7-61D9-4EBD-B77C-D14A4A86D5AE}" type="datetime1">
              <a:rPr lang="fi-FI" smtClean="0"/>
              <a:t>26.10.2025</a:t>
            </a:fld>
            <a:endParaRPr lang="fi-FI" dirty="0"/>
          </a:p>
        </p:txBody>
      </p:sp>
      <p:sp>
        <p:nvSpPr>
          <p:cNvPr id="41" name="Dian numeron paikkamerkki 5"/>
          <p:cNvSpPr>
            <a:spLocks noGrp="1"/>
          </p:cNvSpPr>
          <p:nvPr userDrawn="1">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grpSp>
        <p:nvGrpSpPr>
          <p:cNvPr id="2" name="Group 4" descr="Valtioneuvoston leijonamerkki."/>
          <p:cNvGrpSpPr>
            <a:grpSpLocks noChangeAspect="1"/>
          </p:cNvGrpSpPr>
          <p:nvPr userDrawn="1"/>
        </p:nvGrpSpPr>
        <p:grpSpPr bwMode="auto">
          <a:xfrm>
            <a:off x="11470217" y="313268"/>
            <a:ext cx="412751" cy="563033"/>
            <a:chOff x="5419" y="148"/>
            <a:chExt cx="195" cy="266"/>
          </a:xfrm>
        </p:grpSpPr>
        <p:sp>
          <p:nvSpPr>
            <p:cNvPr id="4" name="AutoShape 3"/>
            <p:cNvSpPr>
              <a:spLocks noChangeAspect="1" noChangeArrowheads="1" noTextEdit="1"/>
            </p:cNvSpPr>
            <p:nvPr userDrawn="1"/>
          </p:nvSpPr>
          <p:spPr bwMode="auto">
            <a:xfrm>
              <a:off x="5420" y="148"/>
              <a:ext cx="19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 name="Freeform 5"/>
            <p:cNvSpPr>
              <a:spLocks noEditPoints="1"/>
            </p:cNvSpPr>
            <p:nvPr userDrawn="1"/>
          </p:nvSpPr>
          <p:spPr bwMode="auto">
            <a:xfrm>
              <a:off x="5419" y="148"/>
              <a:ext cx="195" cy="266"/>
            </a:xfrm>
            <a:custGeom>
              <a:avLst/>
              <a:gdLst>
                <a:gd name="T0" fmla="*/ 147 w 200"/>
                <a:gd name="T1" fmla="*/ 251 h 275"/>
                <a:gd name="T2" fmla="*/ 129 w 200"/>
                <a:gd name="T3" fmla="*/ 152 h 275"/>
                <a:gd name="T4" fmla="*/ 90 w 200"/>
                <a:gd name="T5" fmla="*/ 172 h 275"/>
                <a:gd name="T6" fmla="*/ 49 w 200"/>
                <a:gd name="T7" fmla="*/ 189 h 275"/>
                <a:gd name="T8" fmla="*/ 39 w 200"/>
                <a:gd name="T9" fmla="*/ 201 h 275"/>
                <a:gd name="T10" fmla="*/ 49 w 200"/>
                <a:gd name="T11" fmla="*/ 213 h 275"/>
                <a:gd name="T12" fmla="*/ 59 w 200"/>
                <a:gd name="T13" fmla="*/ 217 h 275"/>
                <a:gd name="T14" fmla="*/ 75 w 200"/>
                <a:gd name="T15" fmla="*/ 216 h 275"/>
                <a:gd name="T16" fmla="*/ 104 w 200"/>
                <a:gd name="T17" fmla="*/ 206 h 275"/>
                <a:gd name="T18" fmla="*/ 113 w 200"/>
                <a:gd name="T19" fmla="*/ 180 h 275"/>
                <a:gd name="T20" fmla="*/ 20 w 200"/>
                <a:gd name="T21" fmla="*/ 235 h 275"/>
                <a:gd name="T22" fmla="*/ 51 w 200"/>
                <a:gd name="T23" fmla="*/ 266 h 275"/>
                <a:gd name="T24" fmla="*/ 54 w 200"/>
                <a:gd name="T25" fmla="*/ 227 h 275"/>
                <a:gd name="T26" fmla="*/ 27 w 200"/>
                <a:gd name="T27" fmla="*/ 224 h 275"/>
                <a:gd name="T28" fmla="*/ 13 w 200"/>
                <a:gd name="T29" fmla="*/ 236 h 275"/>
                <a:gd name="T30" fmla="*/ 44 w 200"/>
                <a:gd name="T31" fmla="*/ 31 h 275"/>
                <a:gd name="T32" fmla="*/ 36 w 200"/>
                <a:gd name="T33" fmla="*/ 23 h 275"/>
                <a:gd name="T34" fmla="*/ 27 w 200"/>
                <a:gd name="T35" fmla="*/ 22 h 275"/>
                <a:gd name="T36" fmla="*/ 33 w 200"/>
                <a:gd name="T37" fmla="*/ 37 h 275"/>
                <a:gd name="T38" fmla="*/ 42 w 200"/>
                <a:gd name="T39" fmla="*/ 36 h 275"/>
                <a:gd name="T40" fmla="*/ 29 w 200"/>
                <a:gd name="T41" fmla="*/ 45 h 275"/>
                <a:gd name="T42" fmla="*/ 31 w 200"/>
                <a:gd name="T43" fmla="*/ 56 h 275"/>
                <a:gd name="T44" fmla="*/ 45 w 200"/>
                <a:gd name="T45" fmla="*/ 83 h 275"/>
                <a:gd name="T46" fmla="*/ 56 w 200"/>
                <a:gd name="T47" fmla="*/ 87 h 275"/>
                <a:gd name="T48" fmla="*/ 53 w 200"/>
                <a:gd name="T49" fmla="*/ 28 h 275"/>
                <a:gd name="T50" fmla="*/ 58 w 200"/>
                <a:gd name="T51" fmla="*/ 46 h 275"/>
                <a:gd name="T52" fmla="*/ 80 w 200"/>
                <a:gd name="T53" fmla="*/ 26 h 275"/>
                <a:gd name="T54" fmla="*/ 125 w 200"/>
                <a:gd name="T55" fmla="*/ 38 h 275"/>
                <a:gd name="T56" fmla="*/ 121 w 200"/>
                <a:gd name="T57" fmla="*/ 26 h 275"/>
                <a:gd name="T58" fmla="*/ 113 w 200"/>
                <a:gd name="T59" fmla="*/ 10 h 275"/>
                <a:gd name="T60" fmla="*/ 96 w 200"/>
                <a:gd name="T61" fmla="*/ 14 h 275"/>
                <a:gd name="T62" fmla="*/ 114 w 200"/>
                <a:gd name="T63" fmla="*/ 26 h 275"/>
                <a:gd name="T64" fmla="*/ 180 w 200"/>
                <a:gd name="T65" fmla="*/ 35 h 275"/>
                <a:gd name="T66" fmla="*/ 166 w 200"/>
                <a:gd name="T67" fmla="*/ 57 h 275"/>
                <a:gd name="T68" fmla="*/ 168 w 200"/>
                <a:gd name="T69" fmla="*/ 86 h 275"/>
                <a:gd name="T70" fmla="*/ 200 w 200"/>
                <a:gd name="T71" fmla="*/ 116 h 275"/>
                <a:gd name="T72" fmla="*/ 143 w 200"/>
                <a:gd name="T73" fmla="*/ 71 h 275"/>
                <a:gd name="T74" fmla="*/ 160 w 200"/>
                <a:gd name="T75" fmla="*/ 118 h 275"/>
                <a:gd name="T76" fmla="*/ 172 w 200"/>
                <a:gd name="T77" fmla="*/ 138 h 275"/>
                <a:gd name="T78" fmla="*/ 125 w 200"/>
                <a:gd name="T79" fmla="*/ 104 h 275"/>
                <a:gd name="T80" fmla="*/ 135 w 200"/>
                <a:gd name="T81" fmla="*/ 85 h 275"/>
                <a:gd name="T82" fmla="*/ 123 w 200"/>
                <a:gd name="T83" fmla="*/ 46 h 275"/>
                <a:gd name="T84" fmla="*/ 79 w 200"/>
                <a:gd name="T85" fmla="*/ 39 h 275"/>
                <a:gd name="T86" fmla="*/ 76 w 200"/>
                <a:gd name="T87" fmla="*/ 58 h 275"/>
                <a:gd name="T88" fmla="*/ 95 w 200"/>
                <a:gd name="T89" fmla="*/ 61 h 275"/>
                <a:gd name="T90" fmla="*/ 75 w 200"/>
                <a:gd name="T91" fmla="*/ 65 h 275"/>
                <a:gd name="T92" fmla="*/ 76 w 200"/>
                <a:gd name="T93" fmla="*/ 75 h 275"/>
                <a:gd name="T94" fmla="*/ 36 w 200"/>
                <a:gd name="T95" fmla="*/ 117 h 275"/>
                <a:gd name="T96" fmla="*/ 21 w 200"/>
                <a:gd name="T97" fmla="*/ 119 h 275"/>
                <a:gd name="T98" fmla="*/ 5 w 200"/>
                <a:gd name="T99" fmla="*/ 124 h 275"/>
                <a:gd name="T100" fmla="*/ 14 w 200"/>
                <a:gd name="T101" fmla="*/ 138 h 275"/>
                <a:gd name="T102" fmla="*/ 31 w 200"/>
                <a:gd name="T103" fmla="*/ 143 h 275"/>
                <a:gd name="T104" fmla="*/ 65 w 200"/>
                <a:gd name="T105" fmla="*/ 130 h 275"/>
                <a:gd name="T106" fmla="*/ 126 w 200"/>
                <a:gd name="T107" fmla="*/ 143 h 275"/>
                <a:gd name="T108" fmla="*/ 151 w 200"/>
                <a:gd name="T109" fmla="*/ 193 h 275"/>
                <a:gd name="T110" fmla="*/ 154 w 200"/>
                <a:gd name="T111" fmla="*/ 228 h 275"/>
                <a:gd name="T112" fmla="*/ 155 w 200"/>
                <a:gd name="T113" fmla="*/ 241 h 275"/>
                <a:gd name="T114" fmla="*/ 172 w 200"/>
                <a:gd name="T115" fmla="*/ 243 h 275"/>
                <a:gd name="T116" fmla="*/ 174 w 200"/>
                <a:gd name="T117" fmla="*/ 255 h 275"/>
                <a:gd name="T118" fmla="*/ 192 w 200"/>
                <a:gd name="T119" fmla="*/ 241 h 275"/>
                <a:gd name="T120" fmla="*/ 187 w 200"/>
                <a:gd name="T121" fmla="*/ 205 h 275"/>
                <a:gd name="T122" fmla="*/ 177 w 200"/>
                <a:gd name="T123" fmla="*/ 175 h 275"/>
                <a:gd name="T124" fmla="*/ 174 w 200"/>
                <a:gd name="T125" fmla="*/ 1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75">
                  <a:moveTo>
                    <a:pt x="54" y="255"/>
                  </a:moveTo>
                  <a:cubicBezTo>
                    <a:pt x="60" y="258"/>
                    <a:pt x="63" y="260"/>
                    <a:pt x="67" y="262"/>
                  </a:cubicBezTo>
                  <a:cubicBezTo>
                    <a:pt x="77" y="267"/>
                    <a:pt x="99" y="275"/>
                    <a:pt x="128" y="272"/>
                  </a:cubicBezTo>
                  <a:cubicBezTo>
                    <a:pt x="152" y="270"/>
                    <a:pt x="165" y="262"/>
                    <a:pt x="167" y="260"/>
                  </a:cubicBezTo>
                  <a:cubicBezTo>
                    <a:pt x="163" y="259"/>
                    <a:pt x="160" y="257"/>
                    <a:pt x="156" y="254"/>
                  </a:cubicBezTo>
                  <a:cubicBezTo>
                    <a:pt x="156" y="254"/>
                    <a:pt x="156" y="255"/>
                    <a:pt x="156" y="256"/>
                  </a:cubicBezTo>
                  <a:cubicBezTo>
                    <a:pt x="156" y="258"/>
                    <a:pt x="155" y="260"/>
                    <a:pt x="155" y="260"/>
                  </a:cubicBezTo>
                  <a:cubicBezTo>
                    <a:pt x="155" y="260"/>
                    <a:pt x="155" y="260"/>
                    <a:pt x="155" y="260"/>
                  </a:cubicBezTo>
                  <a:cubicBezTo>
                    <a:pt x="155" y="260"/>
                    <a:pt x="155" y="260"/>
                    <a:pt x="155" y="260"/>
                  </a:cubicBezTo>
                  <a:cubicBezTo>
                    <a:pt x="155" y="260"/>
                    <a:pt x="154" y="260"/>
                    <a:pt x="153" y="259"/>
                  </a:cubicBezTo>
                  <a:cubicBezTo>
                    <a:pt x="151" y="258"/>
                    <a:pt x="147" y="255"/>
                    <a:pt x="147" y="251"/>
                  </a:cubicBezTo>
                  <a:cubicBezTo>
                    <a:pt x="147" y="251"/>
                    <a:pt x="147" y="251"/>
                    <a:pt x="147" y="250"/>
                  </a:cubicBezTo>
                  <a:cubicBezTo>
                    <a:pt x="142" y="253"/>
                    <a:pt x="131" y="256"/>
                    <a:pt x="121" y="256"/>
                  </a:cubicBezTo>
                  <a:cubicBezTo>
                    <a:pt x="100" y="257"/>
                    <a:pt x="81" y="253"/>
                    <a:pt x="64" y="246"/>
                  </a:cubicBezTo>
                  <a:cubicBezTo>
                    <a:pt x="62" y="245"/>
                    <a:pt x="60" y="244"/>
                    <a:pt x="59" y="243"/>
                  </a:cubicBezTo>
                  <a:cubicBezTo>
                    <a:pt x="59" y="244"/>
                    <a:pt x="59" y="247"/>
                    <a:pt x="63" y="251"/>
                  </a:cubicBezTo>
                  <a:cubicBezTo>
                    <a:pt x="63" y="251"/>
                    <a:pt x="63" y="251"/>
                    <a:pt x="63" y="252"/>
                  </a:cubicBezTo>
                  <a:cubicBezTo>
                    <a:pt x="63" y="252"/>
                    <a:pt x="63" y="252"/>
                    <a:pt x="63" y="252"/>
                  </a:cubicBezTo>
                  <a:cubicBezTo>
                    <a:pt x="61" y="251"/>
                    <a:pt x="59" y="251"/>
                    <a:pt x="57" y="252"/>
                  </a:cubicBezTo>
                  <a:cubicBezTo>
                    <a:pt x="56" y="253"/>
                    <a:pt x="55" y="254"/>
                    <a:pt x="54" y="255"/>
                  </a:cubicBezTo>
                  <a:moveTo>
                    <a:pt x="129" y="152"/>
                  </a:moveTo>
                  <a:cubicBezTo>
                    <a:pt x="129" y="152"/>
                    <a:pt x="129" y="152"/>
                    <a:pt x="129" y="152"/>
                  </a:cubicBezTo>
                  <a:cubicBezTo>
                    <a:pt x="129" y="152"/>
                    <a:pt x="129" y="152"/>
                    <a:pt x="129" y="152"/>
                  </a:cubicBezTo>
                  <a:cubicBezTo>
                    <a:pt x="131" y="150"/>
                    <a:pt x="133" y="149"/>
                    <a:pt x="133" y="149"/>
                  </a:cubicBezTo>
                  <a:cubicBezTo>
                    <a:pt x="131" y="148"/>
                    <a:pt x="130" y="148"/>
                    <a:pt x="130" y="148"/>
                  </a:cubicBezTo>
                  <a:cubicBezTo>
                    <a:pt x="117" y="153"/>
                    <a:pt x="104" y="160"/>
                    <a:pt x="96" y="165"/>
                  </a:cubicBezTo>
                  <a:cubicBezTo>
                    <a:pt x="96" y="165"/>
                    <a:pt x="96" y="165"/>
                    <a:pt x="96" y="165"/>
                  </a:cubicBezTo>
                  <a:cubicBezTo>
                    <a:pt x="94" y="167"/>
                    <a:pt x="92" y="167"/>
                    <a:pt x="89" y="166"/>
                  </a:cubicBezTo>
                  <a:cubicBezTo>
                    <a:pt x="87" y="166"/>
                    <a:pt x="86" y="165"/>
                    <a:pt x="85" y="165"/>
                  </a:cubicBezTo>
                  <a:cubicBezTo>
                    <a:pt x="84" y="170"/>
                    <a:pt x="84" y="170"/>
                    <a:pt x="84" y="170"/>
                  </a:cubicBezTo>
                  <a:cubicBezTo>
                    <a:pt x="87" y="171"/>
                    <a:pt x="88" y="172"/>
                    <a:pt x="90" y="172"/>
                  </a:cubicBezTo>
                  <a:cubicBezTo>
                    <a:pt x="90" y="172"/>
                    <a:pt x="90" y="172"/>
                    <a:pt x="90" y="172"/>
                  </a:cubicBezTo>
                  <a:cubicBezTo>
                    <a:pt x="90" y="172"/>
                    <a:pt x="90" y="172"/>
                    <a:pt x="90" y="172"/>
                  </a:cubicBezTo>
                  <a:cubicBezTo>
                    <a:pt x="88" y="173"/>
                    <a:pt x="85" y="173"/>
                    <a:pt x="84" y="175"/>
                  </a:cubicBezTo>
                  <a:cubicBezTo>
                    <a:pt x="86" y="179"/>
                    <a:pt x="86" y="179"/>
                    <a:pt x="86" y="179"/>
                  </a:cubicBezTo>
                  <a:cubicBezTo>
                    <a:pt x="86" y="179"/>
                    <a:pt x="89" y="177"/>
                    <a:pt x="93" y="177"/>
                  </a:cubicBezTo>
                  <a:cubicBezTo>
                    <a:pt x="93" y="177"/>
                    <a:pt x="93" y="177"/>
                    <a:pt x="93" y="177"/>
                  </a:cubicBezTo>
                  <a:cubicBezTo>
                    <a:pt x="93" y="177"/>
                    <a:pt x="93" y="178"/>
                    <a:pt x="93" y="178"/>
                  </a:cubicBezTo>
                  <a:cubicBezTo>
                    <a:pt x="94" y="184"/>
                    <a:pt x="84" y="192"/>
                    <a:pt x="76" y="196"/>
                  </a:cubicBezTo>
                  <a:cubicBezTo>
                    <a:pt x="68" y="199"/>
                    <a:pt x="61" y="199"/>
                    <a:pt x="60" y="198"/>
                  </a:cubicBezTo>
                  <a:cubicBezTo>
                    <a:pt x="57" y="196"/>
                    <a:pt x="55" y="194"/>
                    <a:pt x="54" y="192"/>
                  </a:cubicBezTo>
                  <a:cubicBezTo>
                    <a:pt x="53" y="190"/>
                    <a:pt x="52" y="189"/>
                    <a:pt x="51" y="189"/>
                  </a:cubicBezTo>
                  <a:cubicBezTo>
                    <a:pt x="51" y="189"/>
                    <a:pt x="51" y="189"/>
                    <a:pt x="50" y="189"/>
                  </a:cubicBezTo>
                  <a:cubicBezTo>
                    <a:pt x="50" y="189"/>
                    <a:pt x="49" y="190"/>
                    <a:pt x="49" y="189"/>
                  </a:cubicBezTo>
                  <a:cubicBezTo>
                    <a:pt x="45" y="189"/>
                    <a:pt x="40" y="189"/>
                    <a:pt x="38" y="192"/>
                  </a:cubicBezTo>
                  <a:cubicBezTo>
                    <a:pt x="40" y="192"/>
                    <a:pt x="44" y="192"/>
                    <a:pt x="45" y="193"/>
                  </a:cubicBezTo>
                  <a:cubicBezTo>
                    <a:pt x="45" y="194"/>
                    <a:pt x="45" y="194"/>
                    <a:pt x="44" y="195"/>
                  </a:cubicBezTo>
                  <a:cubicBezTo>
                    <a:pt x="43" y="195"/>
                    <a:pt x="43" y="195"/>
                    <a:pt x="43" y="196"/>
                  </a:cubicBezTo>
                  <a:cubicBezTo>
                    <a:pt x="43" y="197"/>
                    <a:pt x="48" y="200"/>
                    <a:pt x="51" y="201"/>
                  </a:cubicBezTo>
                  <a:cubicBezTo>
                    <a:pt x="52" y="202"/>
                    <a:pt x="53" y="202"/>
                    <a:pt x="53" y="203"/>
                  </a:cubicBezTo>
                  <a:cubicBezTo>
                    <a:pt x="53" y="203"/>
                    <a:pt x="54" y="203"/>
                    <a:pt x="54" y="204"/>
                  </a:cubicBezTo>
                  <a:cubicBezTo>
                    <a:pt x="54" y="204"/>
                    <a:pt x="53" y="204"/>
                    <a:pt x="53" y="204"/>
                  </a:cubicBezTo>
                  <a:cubicBezTo>
                    <a:pt x="52" y="204"/>
                    <a:pt x="49" y="203"/>
                    <a:pt x="46" y="202"/>
                  </a:cubicBezTo>
                  <a:cubicBezTo>
                    <a:pt x="44" y="201"/>
                    <a:pt x="43" y="201"/>
                    <a:pt x="41" y="200"/>
                  </a:cubicBezTo>
                  <a:cubicBezTo>
                    <a:pt x="40" y="200"/>
                    <a:pt x="39" y="200"/>
                    <a:pt x="39" y="201"/>
                  </a:cubicBezTo>
                  <a:cubicBezTo>
                    <a:pt x="39" y="201"/>
                    <a:pt x="38" y="201"/>
                    <a:pt x="38" y="201"/>
                  </a:cubicBezTo>
                  <a:cubicBezTo>
                    <a:pt x="36" y="201"/>
                    <a:pt x="32" y="202"/>
                    <a:pt x="30" y="205"/>
                  </a:cubicBezTo>
                  <a:cubicBezTo>
                    <a:pt x="29" y="207"/>
                    <a:pt x="29" y="208"/>
                    <a:pt x="30" y="210"/>
                  </a:cubicBezTo>
                  <a:cubicBezTo>
                    <a:pt x="30" y="209"/>
                    <a:pt x="33" y="206"/>
                    <a:pt x="36" y="206"/>
                  </a:cubicBezTo>
                  <a:cubicBezTo>
                    <a:pt x="36" y="207"/>
                    <a:pt x="36" y="207"/>
                    <a:pt x="36" y="208"/>
                  </a:cubicBezTo>
                  <a:cubicBezTo>
                    <a:pt x="36" y="209"/>
                    <a:pt x="36" y="211"/>
                    <a:pt x="37" y="212"/>
                  </a:cubicBezTo>
                  <a:cubicBezTo>
                    <a:pt x="39" y="213"/>
                    <a:pt x="43" y="212"/>
                    <a:pt x="46" y="212"/>
                  </a:cubicBezTo>
                  <a:cubicBezTo>
                    <a:pt x="48" y="211"/>
                    <a:pt x="50" y="211"/>
                    <a:pt x="51" y="211"/>
                  </a:cubicBezTo>
                  <a:cubicBezTo>
                    <a:pt x="52" y="211"/>
                    <a:pt x="53" y="211"/>
                    <a:pt x="54" y="211"/>
                  </a:cubicBezTo>
                  <a:cubicBezTo>
                    <a:pt x="54" y="212"/>
                    <a:pt x="54" y="212"/>
                    <a:pt x="54" y="212"/>
                  </a:cubicBezTo>
                  <a:cubicBezTo>
                    <a:pt x="54" y="212"/>
                    <a:pt x="52" y="213"/>
                    <a:pt x="49" y="213"/>
                  </a:cubicBezTo>
                  <a:cubicBezTo>
                    <a:pt x="46" y="214"/>
                    <a:pt x="41" y="214"/>
                    <a:pt x="41" y="216"/>
                  </a:cubicBezTo>
                  <a:cubicBezTo>
                    <a:pt x="41" y="216"/>
                    <a:pt x="41" y="216"/>
                    <a:pt x="41" y="217"/>
                  </a:cubicBezTo>
                  <a:cubicBezTo>
                    <a:pt x="41" y="218"/>
                    <a:pt x="41" y="218"/>
                    <a:pt x="40" y="219"/>
                  </a:cubicBezTo>
                  <a:cubicBezTo>
                    <a:pt x="39" y="220"/>
                    <a:pt x="38" y="221"/>
                    <a:pt x="38" y="224"/>
                  </a:cubicBezTo>
                  <a:cubicBezTo>
                    <a:pt x="38" y="227"/>
                    <a:pt x="41" y="230"/>
                    <a:pt x="42" y="230"/>
                  </a:cubicBezTo>
                  <a:cubicBezTo>
                    <a:pt x="42" y="230"/>
                    <a:pt x="42" y="229"/>
                    <a:pt x="42" y="229"/>
                  </a:cubicBezTo>
                  <a:cubicBezTo>
                    <a:pt x="42" y="227"/>
                    <a:pt x="41" y="225"/>
                    <a:pt x="43" y="224"/>
                  </a:cubicBezTo>
                  <a:cubicBezTo>
                    <a:pt x="43" y="224"/>
                    <a:pt x="44" y="224"/>
                    <a:pt x="44" y="225"/>
                  </a:cubicBezTo>
                  <a:cubicBezTo>
                    <a:pt x="45" y="226"/>
                    <a:pt x="46" y="226"/>
                    <a:pt x="47" y="226"/>
                  </a:cubicBezTo>
                  <a:cubicBezTo>
                    <a:pt x="49" y="227"/>
                    <a:pt x="50" y="225"/>
                    <a:pt x="52" y="223"/>
                  </a:cubicBezTo>
                  <a:cubicBezTo>
                    <a:pt x="54" y="221"/>
                    <a:pt x="56" y="219"/>
                    <a:pt x="59" y="217"/>
                  </a:cubicBezTo>
                  <a:cubicBezTo>
                    <a:pt x="63" y="215"/>
                    <a:pt x="64" y="215"/>
                    <a:pt x="64" y="216"/>
                  </a:cubicBezTo>
                  <a:cubicBezTo>
                    <a:pt x="65" y="216"/>
                    <a:pt x="64" y="217"/>
                    <a:pt x="64" y="217"/>
                  </a:cubicBezTo>
                  <a:cubicBezTo>
                    <a:pt x="64" y="218"/>
                    <a:pt x="64" y="219"/>
                    <a:pt x="64" y="219"/>
                  </a:cubicBezTo>
                  <a:cubicBezTo>
                    <a:pt x="64" y="220"/>
                    <a:pt x="64" y="220"/>
                    <a:pt x="65" y="220"/>
                  </a:cubicBezTo>
                  <a:cubicBezTo>
                    <a:pt x="66" y="220"/>
                    <a:pt x="67" y="221"/>
                    <a:pt x="67" y="222"/>
                  </a:cubicBezTo>
                  <a:cubicBezTo>
                    <a:pt x="68" y="224"/>
                    <a:pt x="65" y="226"/>
                    <a:pt x="64" y="226"/>
                  </a:cubicBezTo>
                  <a:cubicBezTo>
                    <a:pt x="65" y="227"/>
                    <a:pt x="66" y="227"/>
                    <a:pt x="67" y="226"/>
                  </a:cubicBezTo>
                  <a:cubicBezTo>
                    <a:pt x="69" y="226"/>
                    <a:pt x="71" y="224"/>
                    <a:pt x="72" y="221"/>
                  </a:cubicBezTo>
                  <a:cubicBezTo>
                    <a:pt x="73" y="220"/>
                    <a:pt x="73" y="219"/>
                    <a:pt x="74" y="219"/>
                  </a:cubicBezTo>
                  <a:cubicBezTo>
                    <a:pt x="74" y="219"/>
                    <a:pt x="75" y="219"/>
                    <a:pt x="75" y="218"/>
                  </a:cubicBezTo>
                  <a:cubicBezTo>
                    <a:pt x="75" y="218"/>
                    <a:pt x="75" y="217"/>
                    <a:pt x="75" y="216"/>
                  </a:cubicBezTo>
                  <a:cubicBezTo>
                    <a:pt x="75" y="216"/>
                    <a:pt x="75" y="215"/>
                    <a:pt x="76" y="214"/>
                  </a:cubicBezTo>
                  <a:cubicBezTo>
                    <a:pt x="76" y="213"/>
                    <a:pt x="78" y="212"/>
                    <a:pt x="80" y="212"/>
                  </a:cubicBezTo>
                  <a:cubicBezTo>
                    <a:pt x="82" y="212"/>
                    <a:pt x="83" y="211"/>
                    <a:pt x="83" y="210"/>
                  </a:cubicBezTo>
                  <a:cubicBezTo>
                    <a:pt x="82" y="207"/>
                    <a:pt x="85" y="206"/>
                    <a:pt x="87" y="205"/>
                  </a:cubicBezTo>
                  <a:cubicBezTo>
                    <a:pt x="87" y="205"/>
                    <a:pt x="87" y="205"/>
                    <a:pt x="87" y="205"/>
                  </a:cubicBezTo>
                  <a:cubicBezTo>
                    <a:pt x="87" y="205"/>
                    <a:pt x="87" y="205"/>
                    <a:pt x="88" y="206"/>
                  </a:cubicBezTo>
                  <a:cubicBezTo>
                    <a:pt x="88" y="207"/>
                    <a:pt x="89" y="210"/>
                    <a:pt x="94" y="212"/>
                  </a:cubicBezTo>
                  <a:cubicBezTo>
                    <a:pt x="94" y="211"/>
                    <a:pt x="95" y="211"/>
                    <a:pt x="95" y="211"/>
                  </a:cubicBezTo>
                  <a:cubicBezTo>
                    <a:pt x="97" y="210"/>
                    <a:pt x="98" y="210"/>
                    <a:pt x="101" y="208"/>
                  </a:cubicBezTo>
                  <a:cubicBezTo>
                    <a:pt x="102" y="207"/>
                    <a:pt x="104" y="207"/>
                    <a:pt x="105" y="206"/>
                  </a:cubicBezTo>
                  <a:cubicBezTo>
                    <a:pt x="105" y="206"/>
                    <a:pt x="105" y="206"/>
                    <a:pt x="104" y="206"/>
                  </a:cubicBezTo>
                  <a:cubicBezTo>
                    <a:pt x="104" y="205"/>
                    <a:pt x="102" y="203"/>
                    <a:pt x="101" y="201"/>
                  </a:cubicBezTo>
                  <a:cubicBezTo>
                    <a:pt x="101" y="200"/>
                    <a:pt x="101" y="199"/>
                    <a:pt x="101" y="198"/>
                  </a:cubicBezTo>
                  <a:cubicBezTo>
                    <a:pt x="101" y="198"/>
                    <a:pt x="101" y="198"/>
                    <a:pt x="101" y="198"/>
                  </a:cubicBezTo>
                  <a:cubicBezTo>
                    <a:pt x="101" y="199"/>
                    <a:pt x="104" y="202"/>
                    <a:pt x="108" y="204"/>
                  </a:cubicBezTo>
                  <a:cubicBezTo>
                    <a:pt x="111" y="202"/>
                    <a:pt x="114" y="201"/>
                    <a:pt x="117" y="199"/>
                  </a:cubicBezTo>
                  <a:cubicBezTo>
                    <a:pt x="117" y="199"/>
                    <a:pt x="118" y="198"/>
                    <a:pt x="118" y="198"/>
                  </a:cubicBezTo>
                  <a:cubicBezTo>
                    <a:pt x="118" y="198"/>
                    <a:pt x="117" y="197"/>
                    <a:pt x="117" y="196"/>
                  </a:cubicBezTo>
                  <a:cubicBezTo>
                    <a:pt x="115" y="195"/>
                    <a:pt x="113" y="193"/>
                    <a:pt x="113" y="192"/>
                  </a:cubicBezTo>
                  <a:cubicBezTo>
                    <a:pt x="113" y="191"/>
                    <a:pt x="114" y="191"/>
                    <a:pt x="114" y="191"/>
                  </a:cubicBezTo>
                  <a:cubicBezTo>
                    <a:pt x="115" y="190"/>
                    <a:pt x="115" y="188"/>
                    <a:pt x="114" y="186"/>
                  </a:cubicBezTo>
                  <a:cubicBezTo>
                    <a:pt x="113" y="184"/>
                    <a:pt x="111" y="181"/>
                    <a:pt x="113" y="180"/>
                  </a:cubicBezTo>
                  <a:cubicBezTo>
                    <a:pt x="120" y="176"/>
                    <a:pt x="127" y="173"/>
                    <a:pt x="134" y="170"/>
                  </a:cubicBezTo>
                  <a:cubicBezTo>
                    <a:pt x="138" y="168"/>
                    <a:pt x="141" y="166"/>
                    <a:pt x="144" y="165"/>
                  </a:cubicBezTo>
                  <a:cubicBezTo>
                    <a:pt x="144" y="164"/>
                    <a:pt x="143" y="161"/>
                    <a:pt x="140" y="158"/>
                  </a:cubicBezTo>
                  <a:cubicBezTo>
                    <a:pt x="137" y="156"/>
                    <a:pt x="134" y="154"/>
                    <a:pt x="131" y="153"/>
                  </a:cubicBezTo>
                  <a:cubicBezTo>
                    <a:pt x="131" y="153"/>
                    <a:pt x="130" y="152"/>
                    <a:pt x="129" y="152"/>
                  </a:cubicBezTo>
                  <a:moveTo>
                    <a:pt x="13" y="236"/>
                  </a:moveTo>
                  <a:cubicBezTo>
                    <a:pt x="13" y="236"/>
                    <a:pt x="12" y="238"/>
                    <a:pt x="14" y="240"/>
                  </a:cubicBezTo>
                  <a:cubicBezTo>
                    <a:pt x="15" y="241"/>
                    <a:pt x="17" y="242"/>
                    <a:pt x="18" y="241"/>
                  </a:cubicBezTo>
                  <a:cubicBezTo>
                    <a:pt x="19" y="240"/>
                    <a:pt x="19" y="239"/>
                    <a:pt x="19" y="238"/>
                  </a:cubicBezTo>
                  <a:cubicBezTo>
                    <a:pt x="19" y="237"/>
                    <a:pt x="19" y="237"/>
                    <a:pt x="19" y="236"/>
                  </a:cubicBezTo>
                  <a:cubicBezTo>
                    <a:pt x="19" y="235"/>
                    <a:pt x="20" y="235"/>
                    <a:pt x="20" y="235"/>
                  </a:cubicBezTo>
                  <a:cubicBezTo>
                    <a:pt x="21" y="235"/>
                    <a:pt x="21" y="235"/>
                    <a:pt x="21" y="235"/>
                  </a:cubicBezTo>
                  <a:cubicBezTo>
                    <a:pt x="21" y="235"/>
                    <a:pt x="21" y="235"/>
                    <a:pt x="21" y="235"/>
                  </a:cubicBezTo>
                  <a:cubicBezTo>
                    <a:pt x="21" y="235"/>
                    <a:pt x="21" y="235"/>
                    <a:pt x="22" y="235"/>
                  </a:cubicBezTo>
                  <a:cubicBezTo>
                    <a:pt x="29" y="238"/>
                    <a:pt x="38" y="243"/>
                    <a:pt x="47" y="250"/>
                  </a:cubicBezTo>
                  <a:cubicBezTo>
                    <a:pt x="48" y="250"/>
                    <a:pt x="48" y="250"/>
                    <a:pt x="49" y="251"/>
                  </a:cubicBezTo>
                  <a:cubicBezTo>
                    <a:pt x="49" y="251"/>
                    <a:pt x="49" y="251"/>
                    <a:pt x="49" y="251"/>
                  </a:cubicBezTo>
                  <a:cubicBezTo>
                    <a:pt x="48" y="252"/>
                    <a:pt x="48" y="253"/>
                    <a:pt x="47" y="255"/>
                  </a:cubicBezTo>
                  <a:cubicBezTo>
                    <a:pt x="47" y="255"/>
                    <a:pt x="47" y="256"/>
                    <a:pt x="46" y="256"/>
                  </a:cubicBezTo>
                  <a:cubicBezTo>
                    <a:pt x="44" y="260"/>
                    <a:pt x="43" y="263"/>
                    <a:pt x="43" y="266"/>
                  </a:cubicBezTo>
                  <a:cubicBezTo>
                    <a:pt x="43" y="268"/>
                    <a:pt x="45" y="269"/>
                    <a:pt x="46" y="269"/>
                  </a:cubicBezTo>
                  <a:cubicBezTo>
                    <a:pt x="49" y="269"/>
                    <a:pt x="50" y="267"/>
                    <a:pt x="51" y="266"/>
                  </a:cubicBezTo>
                  <a:cubicBezTo>
                    <a:pt x="51" y="265"/>
                    <a:pt x="51" y="264"/>
                    <a:pt x="50" y="263"/>
                  </a:cubicBezTo>
                  <a:cubicBezTo>
                    <a:pt x="49" y="262"/>
                    <a:pt x="48" y="262"/>
                    <a:pt x="48" y="262"/>
                  </a:cubicBezTo>
                  <a:cubicBezTo>
                    <a:pt x="48" y="262"/>
                    <a:pt x="48" y="262"/>
                    <a:pt x="48" y="262"/>
                  </a:cubicBezTo>
                  <a:cubicBezTo>
                    <a:pt x="48" y="262"/>
                    <a:pt x="48" y="262"/>
                    <a:pt x="48" y="262"/>
                  </a:cubicBezTo>
                  <a:cubicBezTo>
                    <a:pt x="48" y="262"/>
                    <a:pt x="49" y="258"/>
                    <a:pt x="49" y="257"/>
                  </a:cubicBezTo>
                  <a:cubicBezTo>
                    <a:pt x="52" y="250"/>
                    <a:pt x="56" y="249"/>
                    <a:pt x="57" y="249"/>
                  </a:cubicBezTo>
                  <a:cubicBezTo>
                    <a:pt x="56" y="248"/>
                    <a:pt x="54" y="244"/>
                    <a:pt x="58" y="238"/>
                  </a:cubicBezTo>
                  <a:cubicBezTo>
                    <a:pt x="60" y="234"/>
                    <a:pt x="61" y="231"/>
                    <a:pt x="62" y="228"/>
                  </a:cubicBezTo>
                  <a:cubicBezTo>
                    <a:pt x="62" y="227"/>
                    <a:pt x="61" y="226"/>
                    <a:pt x="61" y="225"/>
                  </a:cubicBezTo>
                  <a:cubicBezTo>
                    <a:pt x="60" y="224"/>
                    <a:pt x="59" y="224"/>
                    <a:pt x="58" y="223"/>
                  </a:cubicBezTo>
                  <a:cubicBezTo>
                    <a:pt x="56" y="223"/>
                    <a:pt x="54" y="225"/>
                    <a:pt x="54" y="227"/>
                  </a:cubicBezTo>
                  <a:cubicBezTo>
                    <a:pt x="54" y="230"/>
                    <a:pt x="55" y="231"/>
                    <a:pt x="56" y="231"/>
                  </a:cubicBezTo>
                  <a:cubicBezTo>
                    <a:pt x="57" y="231"/>
                    <a:pt x="57" y="231"/>
                    <a:pt x="57" y="232"/>
                  </a:cubicBezTo>
                  <a:cubicBezTo>
                    <a:pt x="56" y="235"/>
                    <a:pt x="55" y="238"/>
                    <a:pt x="53" y="240"/>
                  </a:cubicBezTo>
                  <a:cubicBezTo>
                    <a:pt x="53" y="240"/>
                    <a:pt x="53" y="240"/>
                    <a:pt x="53" y="240"/>
                  </a:cubicBezTo>
                  <a:cubicBezTo>
                    <a:pt x="52" y="240"/>
                    <a:pt x="51" y="239"/>
                    <a:pt x="50" y="239"/>
                  </a:cubicBezTo>
                  <a:cubicBezTo>
                    <a:pt x="49" y="238"/>
                    <a:pt x="49" y="238"/>
                    <a:pt x="49" y="238"/>
                  </a:cubicBezTo>
                  <a:cubicBezTo>
                    <a:pt x="41" y="234"/>
                    <a:pt x="34" y="230"/>
                    <a:pt x="25" y="228"/>
                  </a:cubicBezTo>
                  <a:cubicBezTo>
                    <a:pt x="25" y="228"/>
                    <a:pt x="25" y="228"/>
                    <a:pt x="25" y="228"/>
                  </a:cubicBezTo>
                  <a:cubicBezTo>
                    <a:pt x="25" y="228"/>
                    <a:pt x="25" y="228"/>
                    <a:pt x="25" y="228"/>
                  </a:cubicBezTo>
                  <a:cubicBezTo>
                    <a:pt x="25" y="227"/>
                    <a:pt x="26" y="227"/>
                    <a:pt x="26" y="226"/>
                  </a:cubicBezTo>
                  <a:cubicBezTo>
                    <a:pt x="26" y="225"/>
                    <a:pt x="27" y="225"/>
                    <a:pt x="27" y="224"/>
                  </a:cubicBezTo>
                  <a:cubicBezTo>
                    <a:pt x="28" y="223"/>
                    <a:pt x="28" y="222"/>
                    <a:pt x="28" y="222"/>
                  </a:cubicBezTo>
                  <a:cubicBezTo>
                    <a:pt x="28" y="222"/>
                    <a:pt x="28" y="222"/>
                    <a:pt x="27" y="223"/>
                  </a:cubicBezTo>
                  <a:cubicBezTo>
                    <a:pt x="27" y="223"/>
                    <a:pt x="26" y="223"/>
                    <a:pt x="25" y="224"/>
                  </a:cubicBezTo>
                  <a:cubicBezTo>
                    <a:pt x="22" y="225"/>
                    <a:pt x="22" y="226"/>
                    <a:pt x="20" y="226"/>
                  </a:cubicBezTo>
                  <a:cubicBezTo>
                    <a:pt x="19" y="226"/>
                    <a:pt x="19" y="226"/>
                    <a:pt x="18" y="226"/>
                  </a:cubicBezTo>
                  <a:cubicBezTo>
                    <a:pt x="18" y="225"/>
                    <a:pt x="18" y="225"/>
                    <a:pt x="17" y="225"/>
                  </a:cubicBezTo>
                  <a:cubicBezTo>
                    <a:pt x="17" y="226"/>
                    <a:pt x="16" y="227"/>
                    <a:pt x="16" y="229"/>
                  </a:cubicBezTo>
                  <a:cubicBezTo>
                    <a:pt x="15" y="230"/>
                    <a:pt x="15" y="230"/>
                    <a:pt x="15" y="230"/>
                  </a:cubicBezTo>
                  <a:cubicBezTo>
                    <a:pt x="15" y="232"/>
                    <a:pt x="15" y="232"/>
                    <a:pt x="14" y="233"/>
                  </a:cubicBezTo>
                  <a:cubicBezTo>
                    <a:pt x="14" y="234"/>
                    <a:pt x="14" y="234"/>
                    <a:pt x="13" y="235"/>
                  </a:cubicBezTo>
                  <a:cubicBezTo>
                    <a:pt x="13" y="235"/>
                    <a:pt x="13" y="235"/>
                    <a:pt x="13" y="236"/>
                  </a:cubicBezTo>
                  <a:moveTo>
                    <a:pt x="15" y="38"/>
                  </a:moveTo>
                  <a:cubicBezTo>
                    <a:pt x="18" y="38"/>
                    <a:pt x="22" y="38"/>
                    <a:pt x="23" y="37"/>
                  </a:cubicBezTo>
                  <a:cubicBezTo>
                    <a:pt x="23" y="26"/>
                    <a:pt x="23" y="26"/>
                    <a:pt x="23" y="26"/>
                  </a:cubicBezTo>
                  <a:cubicBezTo>
                    <a:pt x="22" y="25"/>
                    <a:pt x="19" y="25"/>
                    <a:pt x="17" y="25"/>
                  </a:cubicBezTo>
                  <a:cubicBezTo>
                    <a:pt x="16" y="25"/>
                    <a:pt x="16" y="25"/>
                    <a:pt x="16" y="25"/>
                  </a:cubicBezTo>
                  <a:cubicBezTo>
                    <a:pt x="15" y="25"/>
                    <a:pt x="14" y="25"/>
                    <a:pt x="13" y="25"/>
                  </a:cubicBezTo>
                  <a:cubicBezTo>
                    <a:pt x="11" y="27"/>
                    <a:pt x="11" y="30"/>
                    <a:pt x="11" y="30"/>
                  </a:cubicBezTo>
                  <a:cubicBezTo>
                    <a:pt x="11" y="33"/>
                    <a:pt x="11" y="33"/>
                    <a:pt x="11" y="33"/>
                  </a:cubicBezTo>
                  <a:cubicBezTo>
                    <a:pt x="11" y="33"/>
                    <a:pt x="12" y="38"/>
                    <a:pt x="15" y="38"/>
                  </a:cubicBezTo>
                  <a:close/>
                  <a:moveTo>
                    <a:pt x="44" y="34"/>
                  </a:moveTo>
                  <a:cubicBezTo>
                    <a:pt x="44" y="33"/>
                    <a:pt x="44" y="32"/>
                    <a:pt x="44" y="31"/>
                  </a:cubicBezTo>
                  <a:cubicBezTo>
                    <a:pt x="44" y="31"/>
                    <a:pt x="44" y="31"/>
                    <a:pt x="44" y="30"/>
                  </a:cubicBezTo>
                  <a:cubicBezTo>
                    <a:pt x="44" y="28"/>
                    <a:pt x="44" y="26"/>
                    <a:pt x="44" y="24"/>
                  </a:cubicBezTo>
                  <a:cubicBezTo>
                    <a:pt x="44" y="23"/>
                    <a:pt x="44" y="22"/>
                    <a:pt x="43" y="22"/>
                  </a:cubicBezTo>
                  <a:cubicBezTo>
                    <a:pt x="42" y="22"/>
                    <a:pt x="41" y="22"/>
                    <a:pt x="41" y="22"/>
                  </a:cubicBezTo>
                  <a:cubicBezTo>
                    <a:pt x="41" y="22"/>
                    <a:pt x="41" y="22"/>
                    <a:pt x="40" y="23"/>
                  </a:cubicBezTo>
                  <a:cubicBezTo>
                    <a:pt x="40" y="23"/>
                    <a:pt x="40" y="24"/>
                    <a:pt x="40" y="24"/>
                  </a:cubicBezTo>
                  <a:cubicBezTo>
                    <a:pt x="40" y="24"/>
                    <a:pt x="40" y="24"/>
                    <a:pt x="40" y="24"/>
                  </a:cubicBezTo>
                  <a:cubicBezTo>
                    <a:pt x="40" y="24"/>
                    <a:pt x="40" y="24"/>
                    <a:pt x="40" y="24"/>
                  </a:cubicBezTo>
                  <a:cubicBezTo>
                    <a:pt x="39" y="22"/>
                    <a:pt x="39" y="22"/>
                    <a:pt x="39" y="22"/>
                  </a:cubicBezTo>
                  <a:cubicBezTo>
                    <a:pt x="38" y="22"/>
                    <a:pt x="36" y="22"/>
                    <a:pt x="36" y="22"/>
                  </a:cubicBezTo>
                  <a:cubicBezTo>
                    <a:pt x="36" y="22"/>
                    <a:pt x="36" y="22"/>
                    <a:pt x="36" y="23"/>
                  </a:cubicBezTo>
                  <a:cubicBezTo>
                    <a:pt x="35" y="23"/>
                    <a:pt x="35" y="24"/>
                    <a:pt x="35" y="24"/>
                  </a:cubicBezTo>
                  <a:cubicBezTo>
                    <a:pt x="35" y="24"/>
                    <a:pt x="35" y="24"/>
                    <a:pt x="35" y="24"/>
                  </a:cubicBezTo>
                  <a:cubicBezTo>
                    <a:pt x="35" y="24"/>
                    <a:pt x="35" y="24"/>
                    <a:pt x="35" y="24"/>
                  </a:cubicBezTo>
                  <a:cubicBezTo>
                    <a:pt x="34" y="22"/>
                    <a:pt x="34" y="22"/>
                    <a:pt x="34" y="22"/>
                  </a:cubicBezTo>
                  <a:cubicBezTo>
                    <a:pt x="33" y="22"/>
                    <a:pt x="32" y="22"/>
                    <a:pt x="31" y="22"/>
                  </a:cubicBezTo>
                  <a:cubicBezTo>
                    <a:pt x="31" y="22"/>
                    <a:pt x="31" y="23"/>
                    <a:pt x="31" y="23"/>
                  </a:cubicBezTo>
                  <a:cubicBezTo>
                    <a:pt x="30" y="24"/>
                    <a:pt x="30" y="24"/>
                    <a:pt x="30" y="24"/>
                  </a:cubicBezTo>
                  <a:cubicBezTo>
                    <a:pt x="30" y="24"/>
                    <a:pt x="30" y="24"/>
                    <a:pt x="30" y="24"/>
                  </a:cubicBezTo>
                  <a:cubicBezTo>
                    <a:pt x="30" y="24"/>
                    <a:pt x="30" y="24"/>
                    <a:pt x="30" y="24"/>
                  </a:cubicBezTo>
                  <a:cubicBezTo>
                    <a:pt x="29" y="22"/>
                    <a:pt x="29" y="22"/>
                    <a:pt x="29" y="22"/>
                  </a:cubicBezTo>
                  <a:cubicBezTo>
                    <a:pt x="29" y="22"/>
                    <a:pt x="28" y="22"/>
                    <a:pt x="27" y="22"/>
                  </a:cubicBezTo>
                  <a:cubicBezTo>
                    <a:pt x="27" y="22"/>
                    <a:pt x="26" y="23"/>
                    <a:pt x="26" y="24"/>
                  </a:cubicBezTo>
                  <a:cubicBezTo>
                    <a:pt x="26" y="26"/>
                    <a:pt x="26" y="27"/>
                    <a:pt x="26" y="28"/>
                  </a:cubicBezTo>
                  <a:cubicBezTo>
                    <a:pt x="26" y="29"/>
                    <a:pt x="26" y="29"/>
                    <a:pt x="26" y="30"/>
                  </a:cubicBezTo>
                  <a:cubicBezTo>
                    <a:pt x="26" y="31"/>
                    <a:pt x="26" y="36"/>
                    <a:pt x="26" y="37"/>
                  </a:cubicBezTo>
                  <a:cubicBezTo>
                    <a:pt x="27" y="37"/>
                    <a:pt x="28" y="37"/>
                    <a:pt x="29" y="37"/>
                  </a:cubicBezTo>
                  <a:cubicBezTo>
                    <a:pt x="30" y="36"/>
                    <a:pt x="30" y="35"/>
                    <a:pt x="30" y="34"/>
                  </a:cubicBezTo>
                  <a:cubicBezTo>
                    <a:pt x="30" y="34"/>
                    <a:pt x="30" y="34"/>
                    <a:pt x="30" y="34"/>
                  </a:cubicBezTo>
                  <a:cubicBezTo>
                    <a:pt x="30" y="34"/>
                    <a:pt x="30" y="34"/>
                    <a:pt x="30" y="34"/>
                  </a:cubicBezTo>
                  <a:cubicBezTo>
                    <a:pt x="30" y="34"/>
                    <a:pt x="30" y="34"/>
                    <a:pt x="30" y="34"/>
                  </a:cubicBezTo>
                  <a:cubicBezTo>
                    <a:pt x="30" y="35"/>
                    <a:pt x="30" y="37"/>
                    <a:pt x="30" y="38"/>
                  </a:cubicBezTo>
                  <a:cubicBezTo>
                    <a:pt x="31" y="38"/>
                    <a:pt x="32" y="39"/>
                    <a:pt x="33" y="37"/>
                  </a:cubicBezTo>
                  <a:cubicBezTo>
                    <a:pt x="34" y="36"/>
                    <a:pt x="35" y="35"/>
                    <a:pt x="35" y="34"/>
                  </a:cubicBezTo>
                  <a:cubicBezTo>
                    <a:pt x="35" y="34"/>
                    <a:pt x="35" y="34"/>
                    <a:pt x="35" y="34"/>
                  </a:cubicBezTo>
                  <a:cubicBezTo>
                    <a:pt x="35" y="34"/>
                    <a:pt x="35" y="34"/>
                    <a:pt x="35" y="34"/>
                  </a:cubicBezTo>
                  <a:cubicBezTo>
                    <a:pt x="35" y="35"/>
                    <a:pt x="35" y="38"/>
                    <a:pt x="35" y="38"/>
                  </a:cubicBezTo>
                  <a:cubicBezTo>
                    <a:pt x="36" y="38"/>
                    <a:pt x="37" y="38"/>
                    <a:pt x="38" y="37"/>
                  </a:cubicBezTo>
                  <a:cubicBezTo>
                    <a:pt x="39" y="36"/>
                    <a:pt x="40" y="35"/>
                    <a:pt x="40" y="34"/>
                  </a:cubicBezTo>
                  <a:cubicBezTo>
                    <a:pt x="40" y="34"/>
                    <a:pt x="40" y="34"/>
                    <a:pt x="40" y="34"/>
                  </a:cubicBezTo>
                  <a:cubicBezTo>
                    <a:pt x="40" y="34"/>
                    <a:pt x="40" y="34"/>
                    <a:pt x="40" y="34"/>
                  </a:cubicBezTo>
                  <a:cubicBezTo>
                    <a:pt x="40" y="35"/>
                    <a:pt x="40" y="36"/>
                    <a:pt x="40" y="37"/>
                  </a:cubicBezTo>
                  <a:cubicBezTo>
                    <a:pt x="40" y="37"/>
                    <a:pt x="41" y="37"/>
                    <a:pt x="41" y="37"/>
                  </a:cubicBezTo>
                  <a:cubicBezTo>
                    <a:pt x="41" y="37"/>
                    <a:pt x="42" y="36"/>
                    <a:pt x="42" y="36"/>
                  </a:cubicBezTo>
                  <a:cubicBezTo>
                    <a:pt x="42" y="36"/>
                    <a:pt x="43" y="36"/>
                    <a:pt x="43" y="36"/>
                  </a:cubicBezTo>
                  <a:cubicBezTo>
                    <a:pt x="43" y="36"/>
                    <a:pt x="44" y="35"/>
                    <a:pt x="44" y="34"/>
                  </a:cubicBezTo>
                  <a:moveTo>
                    <a:pt x="50" y="36"/>
                  </a:moveTo>
                  <a:cubicBezTo>
                    <a:pt x="50" y="36"/>
                    <a:pt x="49" y="35"/>
                    <a:pt x="49" y="32"/>
                  </a:cubicBezTo>
                  <a:cubicBezTo>
                    <a:pt x="49" y="30"/>
                    <a:pt x="50" y="28"/>
                    <a:pt x="50" y="27"/>
                  </a:cubicBezTo>
                  <a:cubicBezTo>
                    <a:pt x="50" y="24"/>
                    <a:pt x="50" y="24"/>
                    <a:pt x="50" y="24"/>
                  </a:cubicBezTo>
                  <a:cubicBezTo>
                    <a:pt x="50" y="23"/>
                    <a:pt x="48" y="22"/>
                    <a:pt x="47" y="22"/>
                  </a:cubicBezTo>
                  <a:cubicBezTo>
                    <a:pt x="47" y="35"/>
                    <a:pt x="47" y="35"/>
                    <a:pt x="47" y="35"/>
                  </a:cubicBezTo>
                  <a:cubicBezTo>
                    <a:pt x="47" y="38"/>
                    <a:pt x="44" y="40"/>
                    <a:pt x="41" y="41"/>
                  </a:cubicBezTo>
                  <a:cubicBezTo>
                    <a:pt x="35" y="42"/>
                    <a:pt x="30" y="42"/>
                    <a:pt x="28" y="42"/>
                  </a:cubicBezTo>
                  <a:cubicBezTo>
                    <a:pt x="29" y="42"/>
                    <a:pt x="29" y="43"/>
                    <a:pt x="29" y="45"/>
                  </a:cubicBezTo>
                  <a:cubicBezTo>
                    <a:pt x="29" y="46"/>
                    <a:pt x="31" y="47"/>
                    <a:pt x="31" y="47"/>
                  </a:cubicBezTo>
                  <a:cubicBezTo>
                    <a:pt x="46" y="47"/>
                    <a:pt x="46" y="47"/>
                    <a:pt x="46" y="47"/>
                  </a:cubicBezTo>
                  <a:cubicBezTo>
                    <a:pt x="50" y="40"/>
                    <a:pt x="50" y="40"/>
                    <a:pt x="50" y="40"/>
                  </a:cubicBezTo>
                  <a:lnTo>
                    <a:pt x="50" y="36"/>
                  </a:lnTo>
                  <a:close/>
                  <a:moveTo>
                    <a:pt x="31" y="56"/>
                  </a:moveTo>
                  <a:cubicBezTo>
                    <a:pt x="46" y="56"/>
                    <a:pt x="46" y="56"/>
                    <a:pt x="46" y="56"/>
                  </a:cubicBezTo>
                  <a:cubicBezTo>
                    <a:pt x="46" y="55"/>
                    <a:pt x="47" y="53"/>
                    <a:pt x="47" y="53"/>
                  </a:cubicBezTo>
                  <a:cubicBezTo>
                    <a:pt x="47" y="50"/>
                    <a:pt x="47" y="50"/>
                    <a:pt x="47" y="50"/>
                  </a:cubicBezTo>
                  <a:cubicBezTo>
                    <a:pt x="31" y="50"/>
                    <a:pt x="31" y="50"/>
                    <a:pt x="31" y="50"/>
                  </a:cubicBezTo>
                  <a:cubicBezTo>
                    <a:pt x="30" y="53"/>
                    <a:pt x="30" y="53"/>
                    <a:pt x="30" y="53"/>
                  </a:cubicBezTo>
                  <a:lnTo>
                    <a:pt x="31" y="56"/>
                  </a:lnTo>
                  <a:close/>
                  <a:moveTo>
                    <a:pt x="46" y="59"/>
                  </a:moveTo>
                  <a:cubicBezTo>
                    <a:pt x="31" y="59"/>
                    <a:pt x="31" y="59"/>
                    <a:pt x="31" y="59"/>
                  </a:cubicBezTo>
                  <a:cubicBezTo>
                    <a:pt x="31" y="79"/>
                    <a:pt x="31" y="79"/>
                    <a:pt x="31" y="79"/>
                  </a:cubicBezTo>
                  <a:cubicBezTo>
                    <a:pt x="44" y="79"/>
                    <a:pt x="44" y="79"/>
                    <a:pt x="44" y="79"/>
                  </a:cubicBezTo>
                  <a:cubicBezTo>
                    <a:pt x="48" y="76"/>
                    <a:pt x="48" y="76"/>
                    <a:pt x="48" y="76"/>
                  </a:cubicBezTo>
                  <a:lnTo>
                    <a:pt x="46" y="59"/>
                  </a:lnTo>
                  <a:close/>
                  <a:moveTo>
                    <a:pt x="53" y="84"/>
                  </a:moveTo>
                  <a:cubicBezTo>
                    <a:pt x="53" y="84"/>
                    <a:pt x="51" y="82"/>
                    <a:pt x="51" y="82"/>
                  </a:cubicBezTo>
                  <a:cubicBezTo>
                    <a:pt x="50" y="82"/>
                    <a:pt x="50" y="80"/>
                    <a:pt x="50" y="79"/>
                  </a:cubicBezTo>
                  <a:cubicBezTo>
                    <a:pt x="46" y="83"/>
                    <a:pt x="46" y="83"/>
                    <a:pt x="46" y="83"/>
                  </a:cubicBezTo>
                  <a:cubicBezTo>
                    <a:pt x="45" y="83"/>
                    <a:pt x="45" y="83"/>
                    <a:pt x="45" y="83"/>
                  </a:cubicBezTo>
                  <a:cubicBezTo>
                    <a:pt x="30" y="83"/>
                    <a:pt x="30" y="83"/>
                    <a:pt x="30" y="83"/>
                  </a:cubicBezTo>
                  <a:cubicBezTo>
                    <a:pt x="30" y="84"/>
                    <a:pt x="30" y="90"/>
                    <a:pt x="30" y="93"/>
                  </a:cubicBezTo>
                  <a:cubicBezTo>
                    <a:pt x="33" y="96"/>
                    <a:pt x="37" y="99"/>
                    <a:pt x="38" y="99"/>
                  </a:cubicBezTo>
                  <a:cubicBezTo>
                    <a:pt x="48" y="87"/>
                    <a:pt x="48" y="87"/>
                    <a:pt x="48" y="87"/>
                  </a:cubicBezTo>
                  <a:cubicBezTo>
                    <a:pt x="48" y="87"/>
                    <a:pt x="48" y="87"/>
                    <a:pt x="48" y="87"/>
                  </a:cubicBezTo>
                  <a:lnTo>
                    <a:pt x="53" y="84"/>
                  </a:lnTo>
                  <a:close/>
                  <a:moveTo>
                    <a:pt x="50" y="89"/>
                  </a:moveTo>
                  <a:cubicBezTo>
                    <a:pt x="41" y="101"/>
                    <a:pt x="41" y="101"/>
                    <a:pt x="41" y="101"/>
                  </a:cubicBezTo>
                  <a:cubicBezTo>
                    <a:pt x="56" y="107"/>
                    <a:pt x="56" y="107"/>
                    <a:pt x="56" y="107"/>
                  </a:cubicBezTo>
                  <a:cubicBezTo>
                    <a:pt x="64" y="103"/>
                    <a:pt x="74" y="96"/>
                    <a:pt x="76" y="94"/>
                  </a:cubicBezTo>
                  <a:cubicBezTo>
                    <a:pt x="56" y="87"/>
                    <a:pt x="56" y="87"/>
                    <a:pt x="56" y="87"/>
                  </a:cubicBezTo>
                  <a:lnTo>
                    <a:pt x="50" y="89"/>
                  </a:lnTo>
                  <a:close/>
                  <a:moveTo>
                    <a:pt x="58" y="28"/>
                  </a:moveTo>
                  <a:cubicBezTo>
                    <a:pt x="58" y="26"/>
                    <a:pt x="58" y="16"/>
                    <a:pt x="58" y="15"/>
                  </a:cubicBezTo>
                  <a:cubicBezTo>
                    <a:pt x="58" y="15"/>
                    <a:pt x="58" y="15"/>
                    <a:pt x="58" y="15"/>
                  </a:cubicBezTo>
                  <a:cubicBezTo>
                    <a:pt x="58" y="15"/>
                    <a:pt x="59" y="15"/>
                    <a:pt x="59" y="14"/>
                  </a:cubicBezTo>
                  <a:cubicBezTo>
                    <a:pt x="59" y="14"/>
                    <a:pt x="59" y="13"/>
                    <a:pt x="59" y="12"/>
                  </a:cubicBezTo>
                  <a:cubicBezTo>
                    <a:pt x="52" y="12"/>
                    <a:pt x="52" y="12"/>
                    <a:pt x="52" y="12"/>
                  </a:cubicBezTo>
                  <a:cubicBezTo>
                    <a:pt x="52" y="13"/>
                    <a:pt x="52" y="13"/>
                    <a:pt x="52" y="14"/>
                  </a:cubicBezTo>
                  <a:cubicBezTo>
                    <a:pt x="52" y="14"/>
                    <a:pt x="53" y="15"/>
                    <a:pt x="53" y="15"/>
                  </a:cubicBezTo>
                  <a:cubicBezTo>
                    <a:pt x="53" y="15"/>
                    <a:pt x="53" y="15"/>
                    <a:pt x="53" y="15"/>
                  </a:cubicBezTo>
                  <a:cubicBezTo>
                    <a:pt x="53" y="28"/>
                    <a:pt x="53" y="28"/>
                    <a:pt x="53" y="28"/>
                  </a:cubicBezTo>
                  <a:cubicBezTo>
                    <a:pt x="53" y="28"/>
                    <a:pt x="53" y="28"/>
                    <a:pt x="53" y="28"/>
                  </a:cubicBezTo>
                  <a:cubicBezTo>
                    <a:pt x="53" y="28"/>
                    <a:pt x="52" y="29"/>
                    <a:pt x="52" y="32"/>
                  </a:cubicBezTo>
                  <a:cubicBezTo>
                    <a:pt x="52" y="34"/>
                    <a:pt x="53" y="36"/>
                    <a:pt x="53" y="36"/>
                  </a:cubicBezTo>
                  <a:cubicBezTo>
                    <a:pt x="53" y="36"/>
                    <a:pt x="53" y="36"/>
                    <a:pt x="53" y="36"/>
                  </a:cubicBezTo>
                  <a:cubicBezTo>
                    <a:pt x="53" y="46"/>
                    <a:pt x="53" y="46"/>
                    <a:pt x="53" y="46"/>
                  </a:cubicBezTo>
                  <a:cubicBezTo>
                    <a:pt x="53" y="46"/>
                    <a:pt x="53" y="46"/>
                    <a:pt x="53" y="46"/>
                  </a:cubicBezTo>
                  <a:cubicBezTo>
                    <a:pt x="53" y="47"/>
                    <a:pt x="52" y="47"/>
                    <a:pt x="52" y="48"/>
                  </a:cubicBezTo>
                  <a:cubicBezTo>
                    <a:pt x="52" y="49"/>
                    <a:pt x="52" y="49"/>
                    <a:pt x="52" y="49"/>
                  </a:cubicBezTo>
                  <a:cubicBezTo>
                    <a:pt x="59" y="49"/>
                    <a:pt x="59" y="49"/>
                    <a:pt x="59" y="49"/>
                  </a:cubicBezTo>
                  <a:cubicBezTo>
                    <a:pt x="59" y="49"/>
                    <a:pt x="59" y="48"/>
                    <a:pt x="59" y="47"/>
                  </a:cubicBezTo>
                  <a:cubicBezTo>
                    <a:pt x="59" y="47"/>
                    <a:pt x="59" y="46"/>
                    <a:pt x="58" y="46"/>
                  </a:cubicBezTo>
                  <a:cubicBezTo>
                    <a:pt x="58" y="46"/>
                    <a:pt x="58" y="46"/>
                    <a:pt x="58" y="46"/>
                  </a:cubicBezTo>
                  <a:cubicBezTo>
                    <a:pt x="58" y="36"/>
                    <a:pt x="58" y="36"/>
                    <a:pt x="58" y="36"/>
                  </a:cubicBezTo>
                  <a:cubicBezTo>
                    <a:pt x="58" y="36"/>
                    <a:pt x="58" y="36"/>
                    <a:pt x="58" y="36"/>
                  </a:cubicBezTo>
                  <a:cubicBezTo>
                    <a:pt x="58" y="36"/>
                    <a:pt x="59" y="35"/>
                    <a:pt x="59" y="35"/>
                  </a:cubicBezTo>
                  <a:cubicBezTo>
                    <a:pt x="59" y="34"/>
                    <a:pt x="60" y="33"/>
                    <a:pt x="60" y="32"/>
                  </a:cubicBezTo>
                  <a:cubicBezTo>
                    <a:pt x="60" y="30"/>
                    <a:pt x="59" y="29"/>
                    <a:pt x="58" y="28"/>
                  </a:cubicBezTo>
                  <a:cubicBezTo>
                    <a:pt x="58" y="28"/>
                    <a:pt x="58" y="28"/>
                    <a:pt x="58" y="28"/>
                  </a:cubicBezTo>
                  <a:cubicBezTo>
                    <a:pt x="58" y="28"/>
                    <a:pt x="58" y="28"/>
                    <a:pt x="58" y="28"/>
                  </a:cubicBezTo>
                  <a:moveTo>
                    <a:pt x="74" y="38"/>
                  </a:moveTo>
                  <a:cubicBezTo>
                    <a:pt x="85" y="26"/>
                    <a:pt x="85" y="26"/>
                    <a:pt x="85" y="26"/>
                  </a:cubicBezTo>
                  <a:cubicBezTo>
                    <a:pt x="83" y="26"/>
                    <a:pt x="82" y="26"/>
                    <a:pt x="80" y="26"/>
                  </a:cubicBezTo>
                  <a:cubicBezTo>
                    <a:pt x="77" y="26"/>
                    <a:pt x="73" y="26"/>
                    <a:pt x="69" y="26"/>
                  </a:cubicBezTo>
                  <a:cubicBezTo>
                    <a:pt x="68" y="26"/>
                    <a:pt x="66" y="25"/>
                    <a:pt x="65" y="25"/>
                  </a:cubicBezTo>
                  <a:cubicBezTo>
                    <a:pt x="64" y="24"/>
                    <a:pt x="62" y="23"/>
                    <a:pt x="62" y="23"/>
                  </a:cubicBezTo>
                  <a:cubicBezTo>
                    <a:pt x="62" y="24"/>
                    <a:pt x="61" y="26"/>
                    <a:pt x="61" y="27"/>
                  </a:cubicBezTo>
                  <a:cubicBezTo>
                    <a:pt x="61" y="27"/>
                    <a:pt x="63" y="29"/>
                    <a:pt x="63" y="32"/>
                  </a:cubicBezTo>
                  <a:cubicBezTo>
                    <a:pt x="63" y="32"/>
                    <a:pt x="63" y="32"/>
                    <a:pt x="63" y="32"/>
                  </a:cubicBezTo>
                  <a:cubicBezTo>
                    <a:pt x="63" y="33"/>
                    <a:pt x="63" y="35"/>
                    <a:pt x="61" y="37"/>
                  </a:cubicBezTo>
                  <a:cubicBezTo>
                    <a:pt x="62" y="39"/>
                    <a:pt x="62" y="40"/>
                    <a:pt x="63" y="41"/>
                  </a:cubicBezTo>
                  <a:cubicBezTo>
                    <a:pt x="63" y="40"/>
                    <a:pt x="66" y="38"/>
                    <a:pt x="69" y="38"/>
                  </a:cubicBezTo>
                  <a:cubicBezTo>
                    <a:pt x="69" y="38"/>
                    <a:pt x="71" y="38"/>
                    <a:pt x="74" y="38"/>
                  </a:cubicBezTo>
                  <a:moveTo>
                    <a:pt x="125" y="38"/>
                  </a:moveTo>
                  <a:cubicBezTo>
                    <a:pt x="140" y="19"/>
                    <a:pt x="140" y="19"/>
                    <a:pt x="140" y="19"/>
                  </a:cubicBezTo>
                  <a:cubicBezTo>
                    <a:pt x="139" y="19"/>
                    <a:pt x="138" y="19"/>
                    <a:pt x="136" y="20"/>
                  </a:cubicBezTo>
                  <a:cubicBezTo>
                    <a:pt x="135" y="21"/>
                    <a:pt x="134" y="23"/>
                    <a:pt x="134" y="24"/>
                  </a:cubicBezTo>
                  <a:cubicBezTo>
                    <a:pt x="134" y="24"/>
                    <a:pt x="134" y="24"/>
                    <a:pt x="134" y="24"/>
                  </a:cubicBezTo>
                  <a:cubicBezTo>
                    <a:pt x="134" y="24"/>
                    <a:pt x="134" y="24"/>
                    <a:pt x="134" y="24"/>
                  </a:cubicBezTo>
                  <a:cubicBezTo>
                    <a:pt x="134" y="23"/>
                    <a:pt x="133" y="22"/>
                    <a:pt x="132" y="22"/>
                  </a:cubicBezTo>
                  <a:cubicBezTo>
                    <a:pt x="131" y="22"/>
                    <a:pt x="129" y="22"/>
                    <a:pt x="128" y="23"/>
                  </a:cubicBezTo>
                  <a:cubicBezTo>
                    <a:pt x="130" y="26"/>
                    <a:pt x="130" y="27"/>
                    <a:pt x="129" y="28"/>
                  </a:cubicBezTo>
                  <a:cubicBezTo>
                    <a:pt x="128" y="29"/>
                    <a:pt x="127" y="29"/>
                    <a:pt x="126" y="29"/>
                  </a:cubicBezTo>
                  <a:cubicBezTo>
                    <a:pt x="124" y="28"/>
                    <a:pt x="124" y="26"/>
                    <a:pt x="124" y="25"/>
                  </a:cubicBezTo>
                  <a:cubicBezTo>
                    <a:pt x="124" y="26"/>
                    <a:pt x="123" y="26"/>
                    <a:pt x="121" y="26"/>
                  </a:cubicBezTo>
                  <a:cubicBezTo>
                    <a:pt x="121" y="26"/>
                    <a:pt x="120" y="26"/>
                    <a:pt x="119" y="25"/>
                  </a:cubicBezTo>
                  <a:cubicBezTo>
                    <a:pt x="119" y="24"/>
                    <a:pt x="119" y="24"/>
                    <a:pt x="119" y="23"/>
                  </a:cubicBezTo>
                  <a:cubicBezTo>
                    <a:pt x="120" y="21"/>
                    <a:pt x="122" y="21"/>
                    <a:pt x="124" y="21"/>
                  </a:cubicBezTo>
                  <a:cubicBezTo>
                    <a:pt x="124" y="20"/>
                    <a:pt x="124" y="18"/>
                    <a:pt x="122" y="17"/>
                  </a:cubicBezTo>
                  <a:cubicBezTo>
                    <a:pt x="121" y="16"/>
                    <a:pt x="118" y="17"/>
                    <a:pt x="118" y="17"/>
                  </a:cubicBezTo>
                  <a:cubicBezTo>
                    <a:pt x="118" y="17"/>
                    <a:pt x="118" y="17"/>
                    <a:pt x="118" y="17"/>
                  </a:cubicBezTo>
                  <a:cubicBezTo>
                    <a:pt x="118" y="17"/>
                    <a:pt x="118" y="16"/>
                    <a:pt x="118" y="16"/>
                  </a:cubicBezTo>
                  <a:cubicBezTo>
                    <a:pt x="118" y="16"/>
                    <a:pt x="120" y="15"/>
                    <a:pt x="120" y="13"/>
                  </a:cubicBezTo>
                  <a:cubicBezTo>
                    <a:pt x="120" y="12"/>
                    <a:pt x="120" y="10"/>
                    <a:pt x="118" y="8"/>
                  </a:cubicBezTo>
                  <a:cubicBezTo>
                    <a:pt x="118" y="8"/>
                    <a:pt x="118" y="8"/>
                    <a:pt x="118" y="8"/>
                  </a:cubicBezTo>
                  <a:cubicBezTo>
                    <a:pt x="116" y="8"/>
                    <a:pt x="114" y="9"/>
                    <a:pt x="113" y="10"/>
                  </a:cubicBezTo>
                  <a:cubicBezTo>
                    <a:pt x="112" y="12"/>
                    <a:pt x="112" y="14"/>
                    <a:pt x="112" y="14"/>
                  </a:cubicBezTo>
                  <a:cubicBezTo>
                    <a:pt x="113" y="14"/>
                    <a:pt x="112" y="14"/>
                    <a:pt x="112" y="14"/>
                  </a:cubicBezTo>
                  <a:cubicBezTo>
                    <a:pt x="112" y="14"/>
                    <a:pt x="112" y="14"/>
                    <a:pt x="112" y="14"/>
                  </a:cubicBezTo>
                  <a:cubicBezTo>
                    <a:pt x="112" y="14"/>
                    <a:pt x="111" y="11"/>
                    <a:pt x="109" y="11"/>
                  </a:cubicBezTo>
                  <a:cubicBezTo>
                    <a:pt x="107" y="10"/>
                    <a:pt x="105" y="12"/>
                    <a:pt x="105" y="12"/>
                  </a:cubicBezTo>
                  <a:cubicBezTo>
                    <a:pt x="107" y="14"/>
                    <a:pt x="107" y="16"/>
                    <a:pt x="107" y="17"/>
                  </a:cubicBezTo>
                  <a:cubicBezTo>
                    <a:pt x="106" y="18"/>
                    <a:pt x="106" y="19"/>
                    <a:pt x="105" y="19"/>
                  </a:cubicBezTo>
                  <a:cubicBezTo>
                    <a:pt x="104" y="19"/>
                    <a:pt x="103" y="18"/>
                    <a:pt x="103" y="18"/>
                  </a:cubicBezTo>
                  <a:cubicBezTo>
                    <a:pt x="102" y="17"/>
                    <a:pt x="102" y="16"/>
                    <a:pt x="102" y="16"/>
                  </a:cubicBezTo>
                  <a:cubicBezTo>
                    <a:pt x="101" y="16"/>
                    <a:pt x="99" y="17"/>
                    <a:pt x="98" y="16"/>
                  </a:cubicBezTo>
                  <a:cubicBezTo>
                    <a:pt x="97" y="15"/>
                    <a:pt x="96" y="15"/>
                    <a:pt x="96" y="14"/>
                  </a:cubicBezTo>
                  <a:cubicBezTo>
                    <a:pt x="97" y="13"/>
                    <a:pt x="97" y="11"/>
                    <a:pt x="101" y="11"/>
                  </a:cubicBezTo>
                  <a:cubicBezTo>
                    <a:pt x="101" y="10"/>
                    <a:pt x="100" y="8"/>
                    <a:pt x="99" y="7"/>
                  </a:cubicBezTo>
                  <a:cubicBezTo>
                    <a:pt x="98" y="7"/>
                    <a:pt x="97" y="7"/>
                    <a:pt x="96" y="7"/>
                  </a:cubicBezTo>
                  <a:cubicBezTo>
                    <a:pt x="96" y="7"/>
                    <a:pt x="96" y="7"/>
                    <a:pt x="96" y="7"/>
                  </a:cubicBezTo>
                  <a:cubicBezTo>
                    <a:pt x="96" y="7"/>
                    <a:pt x="96" y="7"/>
                    <a:pt x="96" y="7"/>
                  </a:cubicBezTo>
                  <a:cubicBezTo>
                    <a:pt x="96" y="7"/>
                    <a:pt x="98" y="5"/>
                    <a:pt x="98" y="3"/>
                  </a:cubicBezTo>
                  <a:cubicBezTo>
                    <a:pt x="97" y="1"/>
                    <a:pt x="96" y="0"/>
                    <a:pt x="96" y="0"/>
                  </a:cubicBezTo>
                  <a:cubicBezTo>
                    <a:pt x="92" y="23"/>
                    <a:pt x="92" y="23"/>
                    <a:pt x="92" y="23"/>
                  </a:cubicBezTo>
                  <a:cubicBezTo>
                    <a:pt x="102" y="28"/>
                    <a:pt x="102" y="28"/>
                    <a:pt x="102" y="28"/>
                  </a:cubicBezTo>
                  <a:cubicBezTo>
                    <a:pt x="103" y="27"/>
                    <a:pt x="105" y="26"/>
                    <a:pt x="106" y="26"/>
                  </a:cubicBezTo>
                  <a:cubicBezTo>
                    <a:pt x="108" y="24"/>
                    <a:pt x="111" y="25"/>
                    <a:pt x="114" y="26"/>
                  </a:cubicBezTo>
                  <a:cubicBezTo>
                    <a:pt x="118" y="28"/>
                    <a:pt x="119" y="30"/>
                    <a:pt x="119" y="31"/>
                  </a:cubicBezTo>
                  <a:cubicBezTo>
                    <a:pt x="119" y="32"/>
                    <a:pt x="118" y="34"/>
                    <a:pt x="118" y="35"/>
                  </a:cubicBezTo>
                  <a:lnTo>
                    <a:pt x="125" y="38"/>
                  </a:lnTo>
                  <a:close/>
                  <a:moveTo>
                    <a:pt x="180" y="35"/>
                  </a:moveTo>
                  <a:cubicBezTo>
                    <a:pt x="189" y="31"/>
                    <a:pt x="189" y="31"/>
                    <a:pt x="189" y="31"/>
                  </a:cubicBezTo>
                  <a:cubicBezTo>
                    <a:pt x="180" y="27"/>
                    <a:pt x="180" y="27"/>
                    <a:pt x="180" y="27"/>
                  </a:cubicBezTo>
                  <a:cubicBezTo>
                    <a:pt x="175" y="27"/>
                    <a:pt x="166" y="27"/>
                    <a:pt x="154" y="26"/>
                  </a:cubicBezTo>
                  <a:cubicBezTo>
                    <a:pt x="149" y="26"/>
                    <a:pt x="144" y="26"/>
                    <a:pt x="139" y="26"/>
                  </a:cubicBezTo>
                  <a:cubicBezTo>
                    <a:pt x="131" y="36"/>
                    <a:pt x="131" y="36"/>
                    <a:pt x="131" y="36"/>
                  </a:cubicBezTo>
                  <a:cubicBezTo>
                    <a:pt x="144" y="36"/>
                    <a:pt x="144" y="36"/>
                    <a:pt x="144" y="36"/>
                  </a:cubicBezTo>
                  <a:cubicBezTo>
                    <a:pt x="160" y="35"/>
                    <a:pt x="174" y="35"/>
                    <a:pt x="180" y="35"/>
                  </a:cubicBezTo>
                  <a:moveTo>
                    <a:pt x="168" y="86"/>
                  </a:moveTo>
                  <a:cubicBezTo>
                    <a:pt x="168" y="86"/>
                    <a:pt x="168" y="86"/>
                    <a:pt x="168" y="86"/>
                  </a:cubicBezTo>
                  <a:cubicBezTo>
                    <a:pt x="168" y="86"/>
                    <a:pt x="168" y="86"/>
                    <a:pt x="168" y="86"/>
                  </a:cubicBezTo>
                  <a:cubicBezTo>
                    <a:pt x="167" y="85"/>
                    <a:pt x="166" y="85"/>
                    <a:pt x="166" y="85"/>
                  </a:cubicBezTo>
                  <a:cubicBezTo>
                    <a:pt x="159" y="82"/>
                    <a:pt x="154" y="79"/>
                    <a:pt x="151" y="74"/>
                  </a:cubicBezTo>
                  <a:cubicBezTo>
                    <a:pt x="151" y="74"/>
                    <a:pt x="151" y="74"/>
                    <a:pt x="151" y="74"/>
                  </a:cubicBezTo>
                  <a:cubicBezTo>
                    <a:pt x="148" y="69"/>
                    <a:pt x="149" y="58"/>
                    <a:pt x="157" y="54"/>
                  </a:cubicBezTo>
                  <a:cubicBezTo>
                    <a:pt x="157" y="53"/>
                    <a:pt x="157" y="53"/>
                    <a:pt x="157" y="54"/>
                  </a:cubicBezTo>
                  <a:cubicBezTo>
                    <a:pt x="158" y="55"/>
                    <a:pt x="159" y="57"/>
                    <a:pt x="159" y="57"/>
                  </a:cubicBezTo>
                  <a:cubicBezTo>
                    <a:pt x="160" y="57"/>
                    <a:pt x="161" y="57"/>
                    <a:pt x="163" y="57"/>
                  </a:cubicBezTo>
                  <a:cubicBezTo>
                    <a:pt x="164" y="57"/>
                    <a:pt x="165" y="57"/>
                    <a:pt x="166" y="57"/>
                  </a:cubicBezTo>
                  <a:cubicBezTo>
                    <a:pt x="166" y="55"/>
                    <a:pt x="166" y="53"/>
                    <a:pt x="165" y="51"/>
                  </a:cubicBezTo>
                  <a:cubicBezTo>
                    <a:pt x="165" y="51"/>
                    <a:pt x="165" y="51"/>
                    <a:pt x="165" y="51"/>
                  </a:cubicBezTo>
                  <a:cubicBezTo>
                    <a:pt x="165" y="51"/>
                    <a:pt x="165" y="51"/>
                    <a:pt x="166" y="51"/>
                  </a:cubicBezTo>
                  <a:cubicBezTo>
                    <a:pt x="168" y="53"/>
                    <a:pt x="169" y="54"/>
                    <a:pt x="169" y="57"/>
                  </a:cubicBezTo>
                  <a:cubicBezTo>
                    <a:pt x="171" y="57"/>
                    <a:pt x="175" y="57"/>
                    <a:pt x="176" y="57"/>
                  </a:cubicBezTo>
                  <a:cubicBezTo>
                    <a:pt x="176" y="55"/>
                    <a:pt x="176" y="54"/>
                    <a:pt x="175" y="53"/>
                  </a:cubicBezTo>
                  <a:cubicBezTo>
                    <a:pt x="175" y="53"/>
                    <a:pt x="175" y="53"/>
                    <a:pt x="175" y="53"/>
                  </a:cubicBezTo>
                  <a:cubicBezTo>
                    <a:pt x="175" y="53"/>
                    <a:pt x="175" y="53"/>
                    <a:pt x="175" y="53"/>
                  </a:cubicBezTo>
                  <a:cubicBezTo>
                    <a:pt x="183" y="56"/>
                    <a:pt x="185" y="63"/>
                    <a:pt x="185" y="67"/>
                  </a:cubicBezTo>
                  <a:cubicBezTo>
                    <a:pt x="185" y="73"/>
                    <a:pt x="182" y="78"/>
                    <a:pt x="177" y="81"/>
                  </a:cubicBezTo>
                  <a:cubicBezTo>
                    <a:pt x="174" y="83"/>
                    <a:pt x="171" y="85"/>
                    <a:pt x="168" y="86"/>
                  </a:cubicBezTo>
                  <a:moveTo>
                    <a:pt x="91" y="42"/>
                  </a:moveTo>
                  <a:cubicBezTo>
                    <a:pt x="90" y="43"/>
                    <a:pt x="87" y="43"/>
                    <a:pt x="85" y="43"/>
                  </a:cubicBezTo>
                  <a:cubicBezTo>
                    <a:pt x="85" y="43"/>
                    <a:pt x="85" y="43"/>
                    <a:pt x="84" y="43"/>
                  </a:cubicBezTo>
                  <a:cubicBezTo>
                    <a:pt x="84" y="43"/>
                    <a:pt x="84" y="40"/>
                    <a:pt x="84" y="39"/>
                  </a:cubicBezTo>
                  <a:cubicBezTo>
                    <a:pt x="84" y="39"/>
                    <a:pt x="85" y="39"/>
                    <a:pt x="86" y="39"/>
                  </a:cubicBezTo>
                  <a:cubicBezTo>
                    <a:pt x="87" y="39"/>
                    <a:pt x="90" y="40"/>
                    <a:pt x="91" y="42"/>
                  </a:cubicBezTo>
                  <a:cubicBezTo>
                    <a:pt x="91" y="42"/>
                    <a:pt x="91" y="42"/>
                    <a:pt x="91" y="42"/>
                  </a:cubicBezTo>
                  <a:moveTo>
                    <a:pt x="194" y="117"/>
                  </a:moveTo>
                  <a:cubicBezTo>
                    <a:pt x="194" y="117"/>
                    <a:pt x="194" y="117"/>
                    <a:pt x="195" y="117"/>
                  </a:cubicBezTo>
                  <a:cubicBezTo>
                    <a:pt x="195" y="117"/>
                    <a:pt x="195" y="117"/>
                    <a:pt x="195" y="117"/>
                  </a:cubicBezTo>
                  <a:cubicBezTo>
                    <a:pt x="197" y="117"/>
                    <a:pt x="199" y="117"/>
                    <a:pt x="200" y="116"/>
                  </a:cubicBezTo>
                  <a:cubicBezTo>
                    <a:pt x="200" y="116"/>
                    <a:pt x="199" y="110"/>
                    <a:pt x="198" y="108"/>
                  </a:cubicBezTo>
                  <a:cubicBezTo>
                    <a:pt x="196" y="108"/>
                    <a:pt x="193" y="108"/>
                    <a:pt x="191" y="105"/>
                  </a:cubicBezTo>
                  <a:cubicBezTo>
                    <a:pt x="191" y="104"/>
                    <a:pt x="190" y="104"/>
                    <a:pt x="190" y="103"/>
                  </a:cubicBezTo>
                  <a:cubicBezTo>
                    <a:pt x="186" y="98"/>
                    <a:pt x="181" y="93"/>
                    <a:pt x="174" y="89"/>
                  </a:cubicBezTo>
                  <a:cubicBezTo>
                    <a:pt x="174" y="89"/>
                    <a:pt x="174" y="89"/>
                    <a:pt x="174" y="89"/>
                  </a:cubicBezTo>
                  <a:cubicBezTo>
                    <a:pt x="174" y="89"/>
                    <a:pt x="174" y="89"/>
                    <a:pt x="174" y="89"/>
                  </a:cubicBezTo>
                  <a:cubicBezTo>
                    <a:pt x="184" y="84"/>
                    <a:pt x="187" y="79"/>
                    <a:pt x="189" y="77"/>
                  </a:cubicBezTo>
                  <a:cubicBezTo>
                    <a:pt x="190" y="74"/>
                    <a:pt x="192" y="67"/>
                    <a:pt x="190" y="61"/>
                  </a:cubicBezTo>
                  <a:cubicBezTo>
                    <a:pt x="189" y="55"/>
                    <a:pt x="186" y="51"/>
                    <a:pt x="180" y="48"/>
                  </a:cubicBezTo>
                  <a:cubicBezTo>
                    <a:pt x="170" y="43"/>
                    <a:pt x="160" y="45"/>
                    <a:pt x="155" y="47"/>
                  </a:cubicBezTo>
                  <a:cubicBezTo>
                    <a:pt x="146" y="52"/>
                    <a:pt x="141" y="61"/>
                    <a:pt x="143" y="71"/>
                  </a:cubicBezTo>
                  <a:cubicBezTo>
                    <a:pt x="145" y="82"/>
                    <a:pt x="152" y="85"/>
                    <a:pt x="160" y="89"/>
                  </a:cubicBezTo>
                  <a:cubicBezTo>
                    <a:pt x="160" y="89"/>
                    <a:pt x="160" y="89"/>
                    <a:pt x="160" y="89"/>
                  </a:cubicBezTo>
                  <a:cubicBezTo>
                    <a:pt x="160" y="89"/>
                    <a:pt x="160" y="89"/>
                    <a:pt x="160" y="89"/>
                  </a:cubicBezTo>
                  <a:cubicBezTo>
                    <a:pt x="153" y="93"/>
                    <a:pt x="149" y="97"/>
                    <a:pt x="149" y="105"/>
                  </a:cubicBezTo>
                  <a:cubicBezTo>
                    <a:pt x="149" y="106"/>
                    <a:pt x="149" y="108"/>
                    <a:pt x="150" y="110"/>
                  </a:cubicBezTo>
                  <a:cubicBezTo>
                    <a:pt x="151" y="113"/>
                    <a:pt x="152" y="117"/>
                    <a:pt x="151" y="123"/>
                  </a:cubicBezTo>
                  <a:cubicBezTo>
                    <a:pt x="151" y="123"/>
                    <a:pt x="156" y="121"/>
                    <a:pt x="156" y="120"/>
                  </a:cubicBezTo>
                  <a:cubicBezTo>
                    <a:pt x="158" y="116"/>
                    <a:pt x="158" y="109"/>
                    <a:pt x="158" y="109"/>
                  </a:cubicBezTo>
                  <a:cubicBezTo>
                    <a:pt x="158" y="109"/>
                    <a:pt x="158" y="109"/>
                    <a:pt x="158" y="109"/>
                  </a:cubicBezTo>
                  <a:cubicBezTo>
                    <a:pt x="158" y="109"/>
                    <a:pt x="158" y="109"/>
                    <a:pt x="158" y="109"/>
                  </a:cubicBezTo>
                  <a:cubicBezTo>
                    <a:pt x="160" y="111"/>
                    <a:pt x="160" y="115"/>
                    <a:pt x="160" y="118"/>
                  </a:cubicBezTo>
                  <a:cubicBezTo>
                    <a:pt x="161" y="117"/>
                    <a:pt x="163" y="116"/>
                    <a:pt x="164" y="115"/>
                  </a:cubicBezTo>
                  <a:cubicBezTo>
                    <a:pt x="165" y="109"/>
                    <a:pt x="164" y="105"/>
                    <a:pt x="163" y="102"/>
                  </a:cubicBezTo>
                  <a:cubicBezTo>
                    <a:pt x="163" y="102"/>
                    <a:pt x="162" y="102"/>
                    <a:pt x="162" y="101"/>
                  </a:cubicBezTo>
                  <a:cubicBezTo>
                    <a:pt x="161" y="98"/>
                    <a:pt x="164" y="94"/>
                    <a:pt x="166" y="93"/>
                  </a:cubicBezTo>
                  <a:cubicBezTo>
                    <a:pt x="167" y="93"/>
                    <a:pt x="167" y="93"/>
                    <a:pt x="167" y="93"/>
                  </a:cubicBezTo>
                  <a:cubicBezTo>
                    <a:pt x="169" y="94"/>
                    <a:pt x="171" y="95"/>
                    <a:pt x="172" y="96"/>
                  </a:cubicBezTo>
                  <a:cubicBezTo>
                    <a:pt x="175" y="98"/>
                    <a:pt x="182" y="103"/>
                    <a:pt x="185" y="110"/>
                  </a:cubicBezTo>
                  <a:cubicBezTo>
                    <a:pt x="189" y="120"/>
                    <a:pt x="187" y="126"/>
                    <a:pt x="185" y="130"/>
                  </a:cubicBezTo>
                  <a:cubicBezTo>
                    <a:pt x="181" y="135"/>
                    <a:pt x="178" y="138"/>
                    <a:pt x="172" y="138"/>
                  </a:cubicBezTo>
                  <a:cubicBezTo>
                    <a:pt x="172" y="138"/>
                    <a:pt x="172" y="138"/>
                    <a:pt x="172" y="138"/>
                  </a:cubicBezTo>
                  <a:cubicBezTo>
                    <a:pt x="172" y="138"/>
                    <a:pt x="172" y="138"/>
                    <a:pt x="172" y="138"/>
                  </a:cubicBezTo>
                  <a:cubicBezTo>
                    <a:pt x="170" y="138"/>
                    <a:pt x="169" y="138"/>
                    <a:pt x="167" y="138"/>
                  </a:cubicBezTo>
                  <a:cubicBezTo>
                    <a:pt x="166" y="138"/>
                    <a:pt x="164" y="138"/>
                    <a:pt x="163" y="137"/>
                  </a:cubicBezTo>
                  <a:cubicBezTo>
                    <a:pt x="162" y="137"/>
                    <a:pt x="161" y="137"/>
                    <a:pt x="160" y="136"/>
                  </a:cubicBezTo>
                  <a:cubicBezTo>
                    <a:pt x="160" y="136"/>
                    <a:pt x="160" y="136"/>
                    <a:pt x="160" y="136"/>
                  </a:cubicBezTo>
                  <a:cubicBezTo>
                    <a:pt x="160" y="136"/>
                    <a:pt x="160" y="136"/>
                    <a:pt x="159" y="136"/>
                  </a:cubicBezTo>
                  <a:cubicBezTo>
                    <a:pt x="159" y="136"/>
                    <a:pt x="159" y="136"/>
                    <a:pt x="159" y="136"/>
                  </a:cubicBezTo>
                  <a:cubicBezTo>
                    <a:pt x="159" y="136"/>
                    <a:pt x="159" y="136"/>
                    <a:pt x="159" y="136"/>
                  </a:cubicBezTo>
                  <a:cubicBezTo>
                    <a:pt x="159" y="136"/>
                    <a:pt x="159" y="136"/>
                    <a:pt x="159" y="136"/>
                  </a:cubicBezTo>
                  <a:cubicBezTo>
                    <a:pt x="156" y="134"/>
                    <a:pt x="147" y="129"/>
                    <a:pt x="138" y="120"/>
                  </a:cubicBezTo>
                  <a:cubicBezTo>
                    <a:pt x="133" y="114"/>
                    <a:pt x="129" y="109"/>
                    <a:pt x="126" y="106"/>
                  </a:cubicBezTo>
                  <a:cubicBezTo>
                    <a:pt x="125" y="104"/>
                    <a:pt x="125" y="104"/>
                    <a:pt x="125" y="104"/>
                  </a:cubicBezTo>
                  <a:cubicBezTo>
                    <a:pt x="125" y="104"/>
                    <a:pt x="125" y="104"/>
                    <a:pt x="125" y="104"/>
                  </a:cubicBezTo>
                  <a:cubicBezTo>
                    <a:pt x="125" y="104"/>
                    <a:pt x="125" y="104"/>
                    <a:pt x="125" y="104"/>
                  </a:cubicBezTo>
                  <a:cubicBezTo>
                    <a:pt x="129" y="106"/>
                    <a:pt x="133" y="105"/>
                    <a:pt x="134" y="105"/>
                  </a:cubicBezTo>
                  <a:cubicBezTo>
                    <a:pt x="134" y="105"/>
                    <a:pt x="134" y="102"/>
                    <a:pt x="134" y="100"/>
                  </a:cubicBezTo>
                  <a:cubicBezTo>
                    <a:pt x="134" y="94"/>
                    <a:pt x="134" y="94"/>
                    <a:pt x="134" y="94"/>
                  </a:cubicBezTo>
                  <a:cubicBezTo>
                    <a:pt x="134" y="94"/>
                    <a:pt x="134" y="92"/>
                    <a:pt x="134" y="90"/>
                  </a:cubicBezTo>
                  <a:cubicBezTo>
                    <a:pt x="133" y="90"/>
                    <a:pt x="123" y="89"/>
                    <a:pt x="121" y="84"/>
                  </a:cubicBezTo>
                  <a:cubicBezTo>
                    <a:pt x="121" y="84"/>
                    <a:pt x="121" y="84"/>
                    <a:pt x="121" y="84"/>
                  </a:cubicBezTo>
                  <a:cubicBezTo>
                    <a:pt x="121" y="84"/>
                    <a:pt x="121" y="84"/>
                    <a:pt x="121" y="84"/>
                  </a:cubicBezTo>
                  <a:cubicBezTo>
                    <a:pt x="121" y="84"/>
                    <a:pt x="124" y="85"/>
                    <a:pt x="127" y="86"/>
                  </a:cubicBezTo>
                  <a:cubicBezTo>
                    <a:pt x="130" y="86"/>
                    <a:pt x="134" y="85"/>
                    <a:pt x="135" y="85"/>
                  </a:cubicBezTo>
                  <a:cubicBezTo>
                    <a:pt x="135" y="84"/>
                    <a:pt x="135" y="78"/>
                    <a:pt x="135" y="75"/>
                  </a:cubicBezTo>
                  <a:cubicBezTo>
                    <a:pt x="135" y="75"/>
                    <a:pt x="135" y="72"/>
                    <a:pt x="135" y="71"/>
                  </a:cubicBezTo>
                  <a:cubicBezTo>
                    <a:pt x="134" y="71"/>
                    <a:pt x="131" y="71"/>
                    <a:pt x="128" y="70"/>
                  </a:cubicBezTo>
                  <a:cubicBezTo>
                    <a:pt x="126" y="70"/>
                    <a:pt x="122" y="68"/>
                    <a:pt x="121" y="65"/>
                  </a:cubicBezTo>
                  <a:cubicBezTo>
                    <a:pt x="121" y="65"/>
                    <a:pt x="121" y="65"/>
                    <a:pt x="121" y="65"/>
                  </a:cubicBezTo>
                  <a:cubicBezTo>
                    <a:pt x="121" y="65"/>
                    <a:pt x="121" y="65"/>
                    <a:pt x="121" y="65"/>
                  </a:cubicBezTo>
                  <a:cubicBezTo>
                    <a:pt x="121" y="65"/>
                    <a:pt x="123" y="66"/>
                    <a:pt x="127" y="66"/>
                  </a:cubicBezTo>
                  <a:cubicBezTo>
                    <a:pt x="131" y="67"/>
                    <a:pt x="136" y="66"/>
                    <a:pt x="136" y="66"/>
                  </a:cubicBezTo>
                  <a:cubicBezTo>
                    <a:pt x="136" y="63"/>
                    <a:pt x="136" y="56"/>
                    <a:pt x="136" y="56"/>
                  </a:cubicBezTo>
                  <a:cubicBezTo>
                    <a:pt x="136" y="54"/>
                    <a:pt x="136" y="52"/>
                    <a:pt x="136" y="51"/>
                  </a:cubicBezTo>
                  <a:cubicBezTo>
                    <a:pt x="135" y="52"/>
                    <a:pt x="128" y="51"/>
                    <a:pt x="123" y="46"/>
                  </a:cubicBezTo>
                  <a:cubicBezTo>
                    <a:pt x="123" y="46"/>
                    <a:pt x="121" y="44"/>
                    <a:pt x="123" y="41"/>
                  </a:cubicBezTo>
                  <a:cubicBezTo>
                    <a:pt x="112" y="36"/>
                    <a:pt x="112" y="36"/>
                    <a:pt x="112" y="36"/>
                  </a:cubicBezTo>
                  <a:cubicBezTo>
                    <a:pt x="112" y="36"/>
                    <a:pt x="112" y="36"/>
                    <a:pt x="112" y="36"/>
                  </a:cubicBezTo>
                  <a:cubicBezTo>
                    <a:pt x="113" y="36"/>
                    <a:pt x="115" y="34"/>
                    <a:pt x="115" y="32"/>
                  </a:cubicBezTo>
                  <a:cubicBezTo>
                    <a:pt x="115" y="31"/>
                    <a:pt x="114" y="30"/>
                    <a:pt x="114" y="30"/>
                  </a:cubicBezTo>
                  <a:cubicBezTo>
                    <a:pt x="113" y="29"/>
                    <a:pt x="110" y="28"/>
                    <a:pt x="108" y="29"/>
                  </a:cubicBezTo>
                  <a:cubicBezTo>
                    <a:pt x="105" y="29"/>
                    <a:pt x="103" y="32"/>
                    <a:pt x="103" y="32"/>
                  </a:cubicBezTo>
                  <a:cubicBezTo>
                    <a:pt x="103" y="32"/>
                    <a:pt x="103" y="32"/>
                    <a:pt x="103" y="32"/>
                  </a:cubicBezTo>
                  <a:cubicBezTo>
                    <a:pt x="90" y="26"/>
                    <a:pt x="90" y="26"/>
                    <a:pt x="90" y="26"/>
                  </a:cubicBezTo>
                  <a:cubicBezTo>
                    <a:pt x="79" y="37"/>
                    <a:pt x="79" y="37"/>
                    <a:pt x="79" y="37"/>
                  </a:cubicBezTo>
                  <a:cubicBezTo>
                    <a:pt x="79" y="37"/>
                    <a:pt x="79" y="38"/>
                    <a:pt x="79" y="39"/>
                  </a:cubicBezTo>
                  <a:cubicBezTo>
                    <a:pt x="79" y="40"/>
                    <a:pt x="79" y="40"/>
                    <a:pt x="79" y="40"/>
                  </a:cubicBezTo>
                  <a:cubicBezTo>
                    <a:pt x="79" y="40"/>
                    <a:pt x="79" y="41"/>
                    <a:pt x="78" y="41"/>
                  </a:cubicBezTo>
                  <a:cubicBezTo>
                    <a:pt x="78" y="42"/>
                    <a:pt x="77" y="42"/>
                    <a:pt x="77" y="43"/>
                  </a:cubicBezTo>
                  <a:cubicBezTo>
                    <a:pt x="76" y="44"/>
                    <a:pt x="76" y="44"/>
                    <a:pt x="75" y="45"/>
                  </a:cubicBezTo>
                  <a:cubicBezTo>
                    <a:pt x="74" y="46"/>
                    <a:pt x="74" y="47"/>
                    <a:pt x="73" y="47"/>
                  </a:cubicBezTo>
                  <a:cubicBezTo>
                    <a:pt x="72" y="49"/>
                    <a:pt x="72" y="50"/>
                    <a:pt x="72" y="51"/>
                  </a:cubicBezTo>
                  <a:cubicBezTo>
                    <a:pt x="72" y="51"/>
                    <a:pt x="72" y="51"/>
                    <a:pt x="72" y="51"/>
                  </a:cubicBezTo>
                  <a:cubicBezTo>
                    <a:pt x="72" y="52"/>
                    <a:pt x="70" y="54"/>
                    <a:pt x="75" y="58"/>
                  </a:cubicBezTo>
                  <a:cubicBezTo>
                    <a:pt x="75" y="58"/>
                    <a:pt x="75" y="58"/>
                    <a:pt x="75" y="58"/>
                  </a:cubicBezTo>
                  <a:cubicBezTo>
                    <a:pt x="75" y="58"/>
                    <a:pt x="75" y="58"/>
                    <a:pt x="75" y="58"/>
                  </a:cubicBezTo>
                  <a:cubicBezTo>
                    <a:pt x="76" y="58"/>
                    <a:pt x="76" y="58"/>
                    <a:pt x="76" y="58"/>
                  </a:cubicBezTo>
                  <a:cubicBezTo>
                    <a:pt x="76" y="58"/>
                    <a:pt x="76" y="58"/>
                    <a:pt x="76" y="58"/>
                  </a:cubicBezTo>
                  <a:cubicBezTo>
                    <a:pt x="76" y="58"/>
                    <a:pt x="76" y="58"/>
                    <a:pt x="76" y="58"/>
                  </a:cubicBezTo>
                  <a:cubicBezTo>
                    <a:pt x="76" y="58"/>
                    <a:pt x="76" y="58"/>
                    <a:pt x="76" y="58"/>
                  </a:cubicBezTo>
                  <a:cubicBezTo>
                    <a:pt x="77" y="58"/>
                    <a:pt x="77" y="59"/>
                    <a:pt x="78" y="60"/>
                  </a:cubicBezTo>
                  <a:cubicBezTo>
                    <a:pt x="78" y="59"/>
                    <a:pt x="79" y="58"/>
                    <a:pt x="80" y="57"/>
                  </a:cubicBezTo>
                  <a:cubicBezTo>
                    <a:pt x="81" y="55"/>
                    <a:pt x="82" y="54"/>
                    <a:pt x="84" y="53"/>
                  </a:cubicBezTo>
                  <a:cubicBezTo>
                    <a:pt x="85" y="52"/>
                    <a:pt x="87" y="51"/>
                    <a:pt x="89" y="51"/>
                  </a:cubicBezTo>
                  <a:cubicBezTo>
                    <a:pt x="91" y="51"/>
                    <a:pt x="92" y="52"/>
                    <a:pt x="93" y="53"/>
                  </a:cubicBezTo>
                  <a:cubicBezTo>
                    <a:pt x="95" y="55"/>
                    <a:pt x="95" y="59"/>
                    <a:pt x="95" y="61"/>
                  </a:cubicBezTo>
                  <a:cubicBezTo>
                    <a:pt x="95" y="61"/>
                    <a:pt x="95" y="61"/>
                    <a:pt x="95" y="61"/>
                  </a:cubicBezTo>
                  <a:cubicBezTo>
                    <a:pt x="95" y="61"/>
                    <a:pt x="95" y="61"/>
                    <a:pt x="95" y="61"/>
                  </a:cubicBezTo>
                  <a:cubicBezTo>
                    <a:pt x="94" y="61"/>
                    <a:pt x="93" y="60"/>
                    <a:pt x="93" y="60"/>
                  </a:cubicBezTo>
                  <a:cubicBezTo>
                    <a:pt x="92" y="59"/>
                    <a:pt x="87" y="57"/>
                    <a:pt x="82" y="60"/>
                  </a:cubicBezTo>
                  <a:cubicBezTo>
                    <a:pt x="81" y="60"/>
                    <a:pt x="81" y="60"/>
                    <a:pt x="81" y="60"/>
                  </a:cubicBezTo>
                  <a:cubicBezTo>
                    <a:pt x="79" y="61"/>
                    <a:pt x="76" y="62"/>
                    <a:pt x="71" y="64"/>
                  </a:cubicBezTo>
                  <a:cubicBezTo>
                    <a:pt x="69" y="64"/>
                    <a:pt x="67" y="64"/>
                    <a:pt x="66" y="64"/>
                  </a:cubicBezTo>
                  <a:cubicBezTo>
                    <a:pt x="66" y="63"/>
                    <a:pt x="65" y="63"/>
                    <a:pt x="65" y="62"/>
                  </a:cubicBezTo>
                  <a:cubicBezTo>
                    <a:pt x="65" y="60"/>
                    <a:pt x="65" y="59"/>
                    <a:pt x="65" y="58"/>
                  </a:cubicBezTo>
                  <a:cubicBezTo>
                    <a:pt x="64" y="58"/>
                    <a:pt x="62" y="59"/>
                    <a:pt x="61" y="62"/>
                  </a:cubicBezTo>
                  <a:cubicBezTo>
                    <a:pt x="61" y="63"/>
                    <a:pt x="61" y="65"/>
                    <a:pt x="62" y="66"/>
                  </a:cubicBezTo>
                  <a:cubicBezTo>
                    <a:pt x="62" y="67"/>
                    <a:pt x="63" y="68"/>
                    <a:pt x="65" y="69"/>
                  </a:cubicBezTo>
                  <a:cubicBezTo>
                    <a:pt x="67" y="69"/>
                    <a:pt x="70" y="68"/>
                    <a:pt x="75" y="65"/>
                  </a:cubicBezTo>
                  <a:cubicBezTo>
                    <a:pt x="78" y="64"/>
                    <a:pt x="79" y="63"/>
                    <a:pt x="81" y="63"/>
                  </a:cubicBezTo>
                  <a:cubicBezTo>
                    <a:pt x="84" y="61"/>
                    <a:pt x="86" y="61"/>
                    <a:pt x="89" y="63"/>
                  </a:cubicBezTo>
                  <a:cubicBezTo>
                    <a:pt x="92" y="64"/>
                    <a:pt x="93" y="65"/>
                    <a:pt x="93" y="65"/>
                  </a:cubicBezTo>
                  <a:cubicBezTo>
                    <a:pt x="93" y="65"/>
                    <a:pt x="93" y="65"/>
                    <a:pt x="93" y="66"/>
                  </a:cubicBezTo>
                  <a:cubicBezTo>
                    <a:pt x="93" y="66"/>
                    <a:pt x="92" y="68"/>
                    <a:pt x="88" y="69"/>
                  </a:cubicBezTo>
                  <a:cubicBezTo>
                    <a:pt x="85" y="69"/>
                    <a:pt x="83" y="67"/>
                    <a:pt x="81" y="66"/>
                  </a:cubicBezTo>
                  <a:cubicBezTo>
                    <a:pt x="81" y="66"/>
                    <a:pt x="81" y="67"/>
                    <a:pt x="81" y="68"/>
                  </a:cubicBezTo>
                  <a:cubicBezTo>
                    <a:pt x="80" y="69"/>
                    <a:pt x="80" y="69"/>
                    <a:pt x="80" y="70"/>
                  </a:cubicBezTo>
                  <a:cubicBezTo>
                    <a:pt x="80" y="70"/>
                    <a:pt x="81" y="71"/>
                    <a:pt x="80" y="72"/>
                  </a:cubicBezTo>
                  <a:cubicBezTo>
                    <a:pt x="80" y="73"/>
                    <a:pt x="78" y="74"/>
                    <a:pt x="77" y="75"/>
                  </a:cubicBezTo>
                  <a:cubicBezTo>
                    <a:pt x="76" y="75"/>
                    <a:pt x="76" y="75"/>
                    <a:pt x="76" y="75"/>
                  </a:cubicBezTo>
                  <a:cubicBezTo>
                    <a:pt x="75" y="76"/>
                    <a:pt x="72" y="77"/>
                    <a:pt x="70" y="78"/>
                  </a:cubicBezTo>
                  <a:cubicBezTo>
                    <a:pt x="71" y="79"/>
                    <a:pt x="72" y="82"/>
                    <a:pt x="73" y="83"/>
                  </a:cubicBezTo>
                  <a:cubicBezTo>
                    <a:pt x="73" y="83"/>
                    <a:pt x="73" y="83"/>
                    <a:pt x="73" y="84"/>
                  </a:cubicBezTo>
                  <a:cubicBezTo>
                    <a:pt x="74" y="86"/>
                    <a:pt x="76" y="89"/>
                    <a:pt x="77" y="90"/>
                  </a:cubicBezTo>
                  <a:cubicBezTo>
                    <a:pt x="78" y="90"/>
                    <a:pt x="81" y="89"/>
                    <a:pt x="83" y="88"/>
                  </a:cubicBezTo>
                  <a:cubicBezTo>
                    <a:pt x="86" y="86"/>
                    <a:pt x="88" y="85"/>
                    <a:pt x="88" y="83"/>
                  </a:cubicBezTo>
                  <a:cubicBezTo>
                    <a:pt x="88" y="83"/>
                    <a:pt x="88" y="83"/>
                    <a:pt x="89" y="83"/>
                  </a:cubicBezTo>
                  <a:cubicBezTo>
                    <a:pt x="89" y="83"/>
                    <a:pt x="89" y="83"/>
                    <a:pt x="89" y="84"/>
                  </a:cubicBezTo>
                  <a:cubicBezTo>
                    <a:pt x="85" y="92"/>
                    <a:pt x="82" y="95"/>
                    <a:pt x="80" y="96"/>
                  </a:cubicBezTo>
                  <a:cubicBezTo>
                    <a:pt x="79" y="96"/>
                    <a:pt x="78" y="97"/>
                    <a:pt x="77" y="98"/>
                  </a:cubicBezTo>
                  <a:cubicBezTo>
                    <a:pt x="68" y="104"/>
                    <a:pt x="52" y="115"/>
                    <a:pt x="36" y="117"/>
                  </a:cubicBezTo>
                  <a:cubicBezTo>
                    <a:pt x="31" y="117"/>
                    <a:pt x="23" y="110"/>
                    <a:pt x="21" y="107"/>
                  </a:cubicBezTo>
                  <a:cubicBezTo>
                    <a:pt x="21" y="107"/>
                    <a:pt x="20" y="106"/>
                    <a:pt x="20" y="106"/>
                  </a:cubicBezTo>
                  <a:cubicBezTo>
                    <a:pt x="18" y="106"/>
                    <a:pt x="17" y="108"/>
                    <a:pt x="17" y="108"/>
                  </a:cubicBezTo>
                  <a:cubicBezTo>
                    <a:pt x="17" y="108"/>
                    <a:pt x="16" y="108"/>
                    <a:pt x="16" y="108"/>
                  </a:cubicBezTo>
                  <a:cubicBezTo>
                    <a:pt x="16" y="108"/>
                    <a:pt x="10" y="107"/>
                    <a:pt x="7" y="111"/>
                  </a:cubicBezTo>
                  <a:cubicBezTo>
                    <a:pt x="7" y="111"/>
                    <a:pt x="8" y="111"/>
                    <a:pt x="8" y="111"/>
                  </a:cubicBezTo>
                  <a:cubicBezTo>
                    <a:pt x="10" y="111"/>
                    <a:pt x="11" y="111"/>
                    <a:pt x="13" y="111"/>
                  </a:cubicBezTo>
                  <a:cubicBezTo>
                    <a:pt x="13" y="111"/>
                    <a:pt x="14" y="111"/>
                    <a:pt x="14" y="112"/>
                  </a:cubicBezTo>
                  <a:cubicBezTo>
                    <a:pt x="14" y="112"/>
                    <a:pt x="14" y="112"/>
                    <a:pt x="13" y="113"/>
                  </a:cubicBezTo>
                  <a:cubicBezTo>
                    <a:pt x="13" y="113"/>
                    <a:pt x="12" y="114"/>
                    <a:pt x="12" y="114"/>
                  </a:cubicBezTo>
                  <a:cubicBezTo>
                    <a:pt x="12" y="116"/>
                    <a:pt x="18" y="118"/>
                    <a:pt x="21" y="119"/>
                  </a:cubicBezTo>
                  <a:cubicBezTo>
                    <a:pt x="22" y="119"/>
                    <a:pt x="22" y="119"/>
                    <a:pt x="23" y="119"/>
                  </a:cubicBezTo>
                  <a:cubicBezTo>
                    <a:pt x="23" y="119"/>
                    <a:pt x="24" y="120"/>
                    <a:pt x="23" y="120"/>
                  </a:cubicBezTo>
                  <a:cubicBezTo>
                    <a:pt x="23" y="121"/>
                    <a:pt x="23" y="121"/>
                    <a:pt x="23" y="121"/>
                  </a:cubicBezTo>
                  <a:cubicBezTo>
                    <a:pt x="19" y="121"/>
                    <a:pt x="16" y="119"/>
                    <a:pt x="14" y="118"/>
                  </a:cubicBezTo>
                  <a:cubicBezTo>
                    <a:pt x="13" y="118"/>
                    <a:pt x="12" y="118"/>
                    <a:pt x="12" y="117"/>
                  </a:cubicBezTo>
                  <a:cubicBezTo>
                    <a:pt x="9" y="117"/>
                    <a:pt x="8" y="117"/>
                    <a:pt x="7" y="117"/>
                  </a:cubicBezTo>
                  <a:cubicBezTo>
                    <a:pt x="6" y="118"/>
                    <a:pt x="6" y="118"/>
                    <a:pt x="6" y="119"/>
                  </a:cubicBezTo>
                  <a:cubicBezTo>
                    <a:pt x="6" y="119"/>
                    <a:pt x="5" y="120"/>
                    <a:pt x="5" y="120"/>
                  </a:cubicBezTo>
                  <a:cubicBezTo>
                    <a:pt x="3" y="121"/>
                    <a:pt x="0" y="122"/>
                    <a:pt x="0" y="128"/>
                  </a:cubicBezTo>
                  <a:cubicBezTo>
                    <a:pt x="0" y="128"/>
                    <a:pt x="1" y="127"/>
                    <a:pt x="1" y="127"/>
                  </a:cubicBezTo>
                  <a:cubicBezTo>
                    <a:pt x="3" y="125"/>
                    <a:pt x="4" y="123"/>
                    <a:pt x="5" y="124"/>
                  </a:cubicBezTo>
                  <a:cubicBezTo>
                    <a:pt x="5" y="124"/>
                    <a:pt x="6" y="124"/>
                    <a:pt x="6" y="124"/>
                  </a:cubicBezTo>
                  <a:cubicBezTo>
                    <a:pt x="6" y="129"/>
                    <a:pt x="12" y="128"/>
                    <a:pt x="16" y="127"/>
                  </a:cubicBezTo>
                  <a:cubicBezTo>
                    <a:pt x="19" y="127"/>
                    <a:pt x="21" y="127"/>
                    <a:pt x="22" y="127"/>
                  </a:cubicBezTo>
                  <a:cubicBezTo>
                    <a:pt x="22" y="128"/>
                    <a:pt x="22" y="128"/>
                    <a:pt x="22" y="128"/>
                  </a:cubicBezTo>
                  <a:cubicBezTo>
                    <a:pt x="22" y="128"/>
                    <a:pt x="21" y="129"/>
                    <a:pt x="19" y="129"/>
                  </a:cubicBezTo>
                  <a:cubicBezTo>
                    <a:pt x="16" y="129"/>
                    <a:pt x="12" y="130"/>
                    <a:pt x="11" y="132"/>
                  </a:cubicBezTo>
                  <a:cubicBezTo>
                    <a:pt x="11" y="132"/>
                    <a:pt x="11" y="133"/>
                    <a:pt x="11" y="133"/>
                  </a:cubicBezTo>
                  <a:cubicBezTo>
                    <a:pt x="11" y="133"/>
                    <a:pt x="11" y="134"/>
                    <a:pt x="11" y="134"/>
                  </a:cubicBezTo>
                  <a:cubicBezTo>
                    <a:pt x="9" y="136"/>
                    <a:pt x="6" y="139"/>
                    <a:pt x="10" y="143"/>
                  </a:cubicBezTo>
                  <a:cubicBezTo>
                    <a:pt x="10" y="142"/>
                    <a:pt x="11" y="140"/>
                    <a:pt x="12" y="138"/>
                  </a:cubicBezTo>
                  <a:cubicBezTo>
                    <a:pt x="13" y="138"/>
                    <a:pt x="14" y="137"/>
                    <a:pt x="14" y="138"/>
                  </a:cubicBezTo>
                  <a:cubicBezTo>
                    <a:pt x="15" y="138"/>
                    <a:pt x="16" y="138"/>
                    <a:pt x="17" y="138"/>
                  </a:cubicBezTo>
                  <a:cubicBezTo>
                    <a:pt x="19" y="139"/>
                    <a:pt x="20" y="140"/>
                    <a:pt x="23" y="138"/>
                  </a:cubicBezTo>
                  <a:cubicBezTo>
                    <a:pt x="23" y="138"/>
                    <a:pt x="23" y="137"/>
                    <a:pt x="23" y="137"/>
                  </a:cubicBezTo>
                  <a:cubicBezTo>
                    <a:pt x="24" y="136"/>
                    <a:pt x="26" y="135"/>
                    <a:pt x="30" y="134"/>
                  </a:cubicBezTo>
                  <a:cubicBezTo>
                    <a:pt x="30" y="134"/>
                    <a:pt x="30" y="134"/>
                    <a:pt x="30" y="134"/>
                  </a:cubicBezTo>
                  <a:cubicBezTo>
                    <a:pt x="30" y="134"/>
                    <a:pt x="30" y="134"/>
                    <a:pt x="31" y="135"/>
                  </a:cubicBezTo>
                  <a:cubicBezTo>
                    <a:pt x="31" y="135"/>
                    <a:pt x="31" y="136"/>
                    <a:pt x="31" y="137"/>
                  </a:cubicBezTo>
                  <a:cubicBezTo>
                    <a:pt x="31" y="137"/>
                    <a:pt x="32" y="137"/>
                    <a:pt x="32" y="137"/>
                  </a:cubicBezTo>
                  <a:cubicBezTo>
                    <a:pt x="33" y="138"/>
                    <a:pt x="33" y="138"/>
                    <a:pt x="33" y="138"/>
                  </a:cubicBezTo>
                  <a:cubicBezTo>
                    <a:pt x="33" y="140"/>
                    <a:pt x="31" y="142"/>
                    <a:pt x="31" y="143"/>
                  </a:cubicBezTo>
                  <a:cubicBezTo>
                    <a:pt x="31" y="143"/>
                    <a:pt x="31" y="143"/>
                    <a:pt x="31" y="143"/>
                  </a:cubicBezTo>
                  <a:cubicBezTo>
                    <a:pt x="31" y="143"/>
                    <a:pt x="32" y="143"/>
                    <a:pt x="32" y="143"/>
                  </a:cubicBezTo>
                  <a:cubicBezTo>
                    <a:pt x="34" y="142"/>
                    <a:pt x="35" y="141"/>
                    <a:pt x="37" y="139"/>
                  </a:cubicBezTo>
                  <a:cubicBezTo>
                    <a:pt x="37" y="138"/>
                    <a:pt x="38" y="138"/>
                    <a:pt x="38" y="138"/>
                  </a:cubicBezTo>
                  <a:cubicBezTo>
                    <a:pt x="39" y="138"/>
                    <a:pt x="39" y="138"/>
                    <a:pt x="39" y="138"/>
                  </a:cubicBezTo>
                  <a:cubicBezTo>
                    <a:pt x="42" y="138"/>
                    <a:pt x="41" y="137"/>
                    <a:pt x="41" y="135"/>
                  </a:cubicBezTo>
                  <a:cubicBezTo>
                    <a:pt x="41" y="134"/>
                    <a:pt x="41" y="133"/>
                    <a:pt x="42" y="132"/>
                  </a:cubicBezTo>
                  <a:cubicBezTo>
                    <a:pt x="45" y="129"/>
                    <a:pt x="49" y="127"/>
                    <a:pt x="52" y="126"/>
                  </a:cubicBezTo>
                  <a:cubicBezTo>
                    <a:pt x="52" y="126"/>
                    <a:pt x="52" y="126"/>
                    <a:pt x="52" y="126"/>
                  </a:cubicBezTo>
                  <a:cubicBezTo>
                    <a:pt x="52" y="126"/>
                    <a:pt x="52" y="126"/>
                    <a:pt x="52" y="126"/>
                  </a:cubicBezTo>
                  <a:cubicBezTo>
                    <a:pt x="52" y="126"/>
                    <a:pt x="51" y="130"/>
                    <a:pt x="53" y="133"/>
                  </a:cubicBezTo>
                  <a:cubicBezTo>
                    <a:pt x="65" y="130"/>
                    <a:pt x="65" y="130"/>
                    <a:pt x="65" y="130"/>
                  </a:cubicBezTo>
                  <a:cubicBezTo>
                    <a:pt x="64" y="126"/>
                    <a:pt x="67" y="122"/>
                    <a:pt x="69" y="119"/>
                  </a:cubicBezTo>
                  <a:cubicBezTo>
                    <a:pt x="69" y="119"/>
                    <a:pt x="69" y="119"/>
                    <a:pt x="69" y="119"/>
                  </a:cubicBezTo>
                  <a:cubicBezTo>
                    <a:pt x="69" y="119"/>
                    <a:pt x="69" y="119"/>
                    <a:pt x="69" y="121"/>
                  </a:cubicBezTo>
                  <a:cubicBezTo>
                    <a:pt x="69" y="123"/>
                    <a:pt x="68" y="128"/>
                    <a:pt x="69" y="129"/>
                  </a:cubicBezTo>
                  <a:cubicBezTo>
                    <a:pt x="82" y="126"/>
                    <a:pt x="82" y="126"/>
                    <a:pt x="82" y="126"/>
                  </a:cubicBezTo>
                  <a:cubicBezTo>
                    <a:pt x="81" y="124"/>
                    <a:pt x="82" y="120"/>
                    <a:pt x="83" y="118"/>
                  </a:cubicBezTo>
                  <a:cubicBezTo>
                    <a:pt x="83" y="118"/>
                    <a:pt x="83" y="118"/>
                    <a:pt x="83" y="118"/>
                  </a:cubicBezTo>
                  <a:cubicBezTo>
                    <a:pt x="83" y="118"/>
                    <a:pt x="83" y="118"/>
                    <a:pt x="83" y="118"/>
                  </a:cubicBezTo>
                  <a:cubicBezTo>
                    <a:pt x="85" y="126"/>
                    <a:pt x="88" y="130"/>
                    <a:pt x="93" y="133"/>
                  </a:cubicBezTo>
                  <a:cubicBezTo>
                    <a:pt x="101" y="136"/>
                    <a:pt x="107" y="138"/>
                    <a:pt x="116" y="140"/>
                  </a:cubicBezTo>
                  <a:cubicBezTo>
                    <a:pt x="119" y="141"/>
                    <a:pt x="122" y="142"/>
                    <a:pt x="126" y="143"/>
                  </a:cubicBezTo>
                  <a:cubicBezTo>
                    <a:pt x="130" y="144"/>
                    <a:pt x="134" y="146"/>
                    <a:pt x="136" y="147"/>
                  </a:cubicBezTo>
                  <a:cubicBezTo>
                    <a:pt x="136" y="147"/>
                    <a:pt x="137" y="147"/>
                    <a:pt x="137" y="148"/>
                  </a:cubicBezTo>
                  <a:cubicBezTo>
                    <a:pt x="137" y="149"/>
                    <a:pt x="135" y="151"/>
                    <a:pt x="135" y="151"/>
                  </a:cubicBezTo>
                  <a:cubicBezTo>
                    <a:pt x="135" y="151"/>
                    <a:pt x="135" y="152"/>
                    <a:pt x="136" y="152"/>
                  </a:cubicBezTo>
                  <a:cubicBezTo>
                    <a:pt x="137" y="152"/>
                    <a:pt x="139" y="153"/>
                    <a:pt x="142" y="155"/>
                  </a:cubicBezTo>
                  <a:cubicBezTo>
                    <a:pt x="146" y="158"/>
                    <a:pt x="148" y="165"/>
                    <a:pt x="149" y="172"/>
                  </a:cubicBezTo>
                  <a:cubicBezTo>
                    <a:pt x="151" y="177"/>
                    <a:pt x="152" y="184"/>
                    <a:pt x="150" y="186"/>
                  </a:cubicBezTo>
                  <a:cubicBezTo>
                    <a:pt x="149" y="187"/>
                    <a:pt x="148" y="188"/>
                    <a:pt x="142" y="189"/>
                  </a:cubicBezTo>
                  <a:cubicBezTo>
                    <a:pt x="143" y="194"/>
                    <a:pt x="143" y="194"/>
                    <a:pt x="143" y="194"/>
                  </a:cubicBezTo>
                  <a:cubicBezTo>
                    <a:pt x="147" y="194"/>
                    <a:pt x="150" y="193"/>
                    <a:pt x="150" y="193"/>
                  </a:cubicBezTo>
                  <a:cubicBezTo>
                    <a:pt x="150" y="193"/>
                    <a:pt x="150" y="193"/>
                    <a:pt x="151" y="193"/>
                  </a:cubicBezTo>
                  <a:cubicBezTo>
                    <a:pt x="151" y="193"/>
                    <a:pt x="151" y="193"/>
                    <a:pt x="150" y="193"/>
                  </a:cubicBezTo>
                  <a:cubicBezTo>
                    <a:pt x="150" y="193"/>
                    <a:pt x="150" y="193"/>
                    <a:pt x="150" y="194"/>
                  </a:cubicBezTo>
                  <a:cubicBezTo>
                    <a:pt x="148" y="196"/>
                    <a:pt x="148" y="197"/>
                    <a:pt x="148" y="199"/>
                  </a:cubicBezTo>
                  <a:cubicBezTo>
                    <a:pt x="153" y="202"/>
                    <a:pt x="153" y="202"/>
                    <a:pt x="153" y="202"/>
                  </a:cubicBezTo>
                  <a:cubicBezTo>
                    <a:pt x="154" y="198"/>
                    <a:pt x="155" y="194"/>
                    <a:pt x="157" y="193"/>
                  </a:cubicBezTo>
                  <a:cubicBezTo>
                    <a:pt x="160" y="192"/>
                    <a:pt x="171" y="198"/>
                    <a:pt x="175" y="208"/>
                  </a:cubicBezTo>
                  <a:cubicBezTo>
                    <a:pt x="176" y="213"/>
                    <a:pt x="177" y="221"/>
                    <a:pt x="174" y="226"/>
                  </a:cubicBezTo>
                  <a:cubicBezTo>
                    <a:pt x="173" y="228"/>
                    <a:pt x="171" y="229"/>
                    <a:pt x="170" y="229"/>
                  </a:cubicBezTo>
                  <a:cubicBezTo>
                    <a:pt x="168" y="229"/>
                    <a:pt x="166" y="228"/>
                    <a:pt x="164" y="227"/>
                  </a:cubicBezTo>
                  <a:cubicBezTo>
                    <a:pt x="161" y="226"/>
                    <a:pt x="158" y="224"/>
                    <a:pt x="157" y="226"/>
                  </a:cubicBezTo>
                  <a:cubicBezTo>
                    <a:pt x="157" y="227"/>
                    <a:pt x="155" y="228"/>
                    <a:pt x="154" y="228"/>
                  </a:cubicBezTo>
                  <a:cubicBezTo>
                    <a:pt x="151" y="230"/>
                    <a:pt x="148" y="232"/>
                    <a:pt x="150" y="237"/>
                  </a:cubicBezTo>
                  <a:cubicBezTo>
                    <a:pt x="152" y="234"/>
                    <a:pt x="154" y="233"/>
                    <a:pt x="155" y="234"/>
                  </a:cubicBezTo>
                  <a:cubicBezTo>
                    <a:pt x="156" y="234"/>
                    <a:pt x="156" y="234"/>
                    <a:pt x="156" y="235"/>
                  </a:cubicBezTo>
                  <a:cubicBezTo>
                    <a:pt x="156" y="235"/>
                    <a:pt x="157" y="236"/>
                    <a:pt x="157" y="236"/>
                  </a:cubicBezTo>
                  <a:cubicBezTo>
                    <a:pt x="157" y="237"/>
                    <a:pt x="160" y="237"/>
                    <a:pt x="162" y="236"/>
                  </a:cubicBezTo>
                  <a:cubicBezTo>
                    <a:pt x="164" y="236"/>
                    <a:pt x="167" y="236"/>
                    <a:pt x="167" y="237"/>
                  </a:cubicBezTo>
                  <a:cubicBezTo>
                    <a:pt x="167" y="237"/>
                    <a:pt x="167" y="237"/>
                    <a:pt x="167" y="237"/>
                  </a:cubicBezTo>
                  <a:cubicBezTo>
                    <a:pt x="167" y="238"/>
                    <a:pt x="166" y="238"/>
                    <a:pt x="165" y="238"/>
                  </a:cubicBezTo>
                  <a:cubicBezTo>
                    <a:pt x="165" y="238"/>
                    <a:pt x="165" y="238"/>
                    <a:pt x="165" y="238"/>
                  </a:cubicBezTo>
                  <a:cubicBezTo>
                    <a:pt x="164" y="238"/>
                    <a:pt x="164" y="238"/>
                    <a:pt x="163" y="238"/>
                  </a:cubicBezTo>
                  <a:cubicBezTo>
                    <a:pt x="159" y="239"/>
                    <a:pt x="155" y="239"/>
                    <a:pt x="155" y="241"/>
                  </a:cubicBezTo>
                  <a:cubicBezTo>
                    <a:pt x="155" y="241"/>
                    <a:pt x="155" y="241"/>
                    <a:pt x="155" y="242"/>
                  </a:cubicBezTo>
                  <a:cubicBezTo>
                    <a:pt x="155" y="242"/>
                    <a:pt x="155" y="242"/>
                    <a:pt x="155" y="243"/>
                  </a:cubicBezTo>
                  <a:cubicBezTo>
                    <a:pt x="154" y="244"/>
                    <a:pt x="154" y="245"/>
                    <a:pt x="153" y="245"/>
                  </a:cubicBezTo>
                  <a:cubicBezTo>
                    <a:pt x="151" y="246"/>
                    <a:pt x="150" y="247"/>
                    <a:pt x="150" y="251"/>
                  </a:cubicBezTo>
                  <a:cubicBezTo>
                    <a:pt x="150" y="254"/>
                    <a:pt x="153" y="256"/>
                    <a:pt x="153" y="256"/>
                  </a:cubicBezTo>
                  <a:cubicBezTo>
                    <a:pt x="153" y="256"/>
                    <a:pt x="153" y="255"/>
                    <a:pt x="153" y="255"/>
                  </a:cubicBezTo>
                  <a:cubicBezTo>
                    <a:pt x="153" y="253"/>
                    <a:pt x="154" y="250"/>
                    <a:pt x="156" y="249"/>
                  </a:cubicBezTo>
                  <a:cubicBezTo>
                    <a:pt x="156" y="249"/>
                    <a:pt x="157" y="250"/>
                    <a:pt x="157" y="250"/>
                  </a:cubicBezTo>
                  <a:cubicBezTo>
                    <a:pt x="158" y="251"/>
                    <a:pt x="158" y="252"/>
                    <a:pt x="159" y="252"/>
                  </a:cubicBezTo>
                  <a:cubicBezTo>
                    <a:pt x="161" y="251"/>
                    <a:pt x="163" y="249"/>
                    <a:pt x="165" y="247"/>
                  </a:cubicBezTo>
                  <a:cubicBezTo>
                    <a:pt x="168" y="245"/>
                    <a:pt x="170" y="243"/>
                    <a:pt x="172" y="243"/>
                  </a:cubicBezTo>
                  <a:cubicBezTo>
                    <a:pt x="172" y="243"/>
                    <a:pt x="172" y="243"/>
                    <a:pt x="172" y="243"/>
                  </a:cubicBezTo>
                  <a:cubicBezTo>
                    <a:pt x="172" y="243"/>
                    <a:pt x="172" y="243"/>
                    <a:pt x="172" y="243"/>
                  </a:cubicBezTo>
                  <a:cubicBezTo>
                    <a:pt x="172" y="243"/>
                    <a:pt x="172" y="243"/>
                    <a:pt x="172" y="243"/>
                  </a:cubicBezTo>
                  <a:cubicBezTo>
                    <a:pt x="172" y="243"/>
                    <a:pt x="172" y="244"/>
                    <a:pt x="170" y="245"/>
                  </a:cubicBezTo>
                  <a:cubicBezTo>
                    <a:pt x="169" y="247"/>
                    <a:pt x="166" y="249"/>
                    <a:pt x="166" y="251"/>
                  </a:cubicBezTo>
                  <a:cubicBezTo>
                    <a:pt x="165" y="252"/>
                    <a:pt x="166" y="253"/>
                    <a:pt x="167" y="254"/>
                  </a:cubicBezTo>
                  <a:cubicBezTo>
                    <a:pt x="168" y="255"/>
                    <a:pt x="168" y="255"/>
                    <a:pt x="168" y="256"/>
                  </a:cubicBezTo>
                  <a:cubicBezTo>
                    <a:pt x="168" y="258"/>
                    <a:pt x="170" y="260"/>
                    <a:pt x="172" y="261"/>
                  </a:cubicBezTo>
                  <a:cubicBezTo>
                    <a:pt x="175" y="262"/>
                    <a:pt x="178" y="262"/>
                    <a:pt x="178" y="262"/>
                  </a:cubicBezTo>
                  <a:cubicBezTo>
                    <a:pt x="178" y="262"/>
                    <a:pt x="177" y="261"/>
                    <a:pt x="176" y="261"/>
                  </a:cubicBezTo>
                  <a:cubicBezTo>
                    <a:pt x="175" y="259"/>
                    <a:pt x="173" y="256"/>
                    <a:pt x="174" y="255"/>
                  </a:cubicBezTo>
                  <a:cubicBezTo>
                    <a:pt x="174" y="254"/>
                    <a:pt x="175" y="255"/>
                    <a:pt x="176" y="255"/>
                  </a:cubicBezTo>
                  <a:cubicBezTo>
                    <a:pt x="176" y="255"/>
                    <a:pt x="177" y="255"/>
                    <a:pt x="178" y="255"/>
                  </a:cubicBezTo>
                  <a:cubicBezTo>
                    <a:pt x="178" y="255"/>
                    <a:pt x="178" y="254"/>
                    <a:pt x="178" y="253"/>
                  </a:cubicBezTo>
                  <a:cubicBezTo>
                    <a:pt x="178" y="251"/>
                    <a:pt x="177" y="246"/>
                    <a:pt x="183" y="240"/>
                  </a:cubicBezTo>
                  <a:cubicBezTo>
                    <a:pt x="183" y="240"/>
                    <a:pt x="183" y="240"/>
                    <a:pt x="183" y="240"/>
                  </a:cubicBezTo>
                  <a:cubicBezTo>
                    <a:pt x="183" y="240"/>
                    <a:pt x="183" y="240"/>
                    <a:pt x="183" y="240"/>
                  </a:cubicBezTo>
                  <a:cubicBezTo>
                    <a:pt x="183" y="240"/>
                    <a:pt x="185" y="243"/>
                    <a:pt x="187" y="243"/>
                  </a:cubicBezTo>
                  <a:cubicBezTo>
                    <a:pt x="190" y="244"/>
                    <a:pt x="189" y="247"/>
                    <a:pt x="189" y="249"/>
                  </a:cubicBezTo>
                  <a:cubicBezTo>
                    <a:pt x="189" y="249"/>
                    <a:pt x="189" y="250"/>
                    <a:pt x="189" y="250"/>
                  </a:cubicBezTo>
                  <a:cubicBezTo>
                    <a:pt x="190" y="249"/>
                    <a:pt x="192" y="246"/>
                    <a:pt x="192" y="241"/>
                  </a:cubicBezTo>
                  <a:cubicBezTo>
                    <a:pt x="192" y="241"/>
                    <a:pt x="192" y="241"/>
                    <a:pt x="192" y="241"/>
                  </a:cubicBezTo>
                  <a:cubicBezTo>
                    <a:pt x="192" y="241"/>
                    <a:pt x="194" y="239"/>
                    <a:pt x="194" y="238"/>
                  </a:cubicBezTo>
                  <a:cubicBezTo>
                    <a:pt x="195" y="237"/>
                    <a:pt x="194" y="236"/>
                    <a:pt x="193" y="235"/>
                  </a:cubicBezTo>
                  <a:cubicBezTo>
                    <a:pt x="192" y="234"/>
                    <a:pt x="190" y="232"/>
                    <a:pt x="190" y="225"/>
                  </a:cubicBezTo>
                  <a:cubicBezTo>
                    <a:pt x="190" y="224"/>
                    <a:pt x="190" y="223"/>
                    <a:pt x="189" y="223"/>
                  </a:cubicBezTo>
                  <a:cubicBezTo>
                    <a:pt x="189" y="223"/>
                    <a:pt x="189" y="222"/>
                    <a:pt x="188" y="222"/>
                  </a:cubicBezTo>
                  <a:cubicBezTo>
                    <a:pt x="187" y="221"/>
                    <a:pt x="187" y="220"/>
                    <a:pt x="187" y="219"/>
                  </a:cubicBezTo>
                  <a:cubicBezTo>
                    <a:pt x="187" y="219"/>
                    <a:pt x="187" y="219"/>
                    <a:pt x="188" y="219"/>
                  </a:cubicBezTo>
                  <a:cubicBezTo>
                    <a:pt x="190" y="221"/>
                    <a:pt x="194" y="220"/>
                    <a:pt x="194" y="220"/>
                  </a:cubicBezTo>
                  <a:cubicBezTo>
                    <a:pt x="195" y="210"/>
                    <a:pt x="195" y="208"/>
                    <a:pt x="195" y="207"/>
                  </a:cubicBezTo>
                  <a:cubicBezTo>
                    <a:pt x="191" y="207"/>
                    <a:pt x="189" y="207"/>
                    <a:pt x="187" y="205"/>
                  </a:cubicBezTo>
                  <a:cubicBezTo>
                    <a:pt x="187" y="205"/>
                    <a:pt x="187" y="205"/>
                    <a:pt x="187" y="205"/>
                  </a:cubicBezTo>
                  <a:cubicBezTo>
                    <a:pt x="187" y="205"/>
                    <a:pt x="187" y="205"/>
                    <a:pt x="188" y="205"/>
                  </a:cubicBezTo>
                  <a:cubicBezTo>
                    <a:pt x="190" y="205"/>
                    <a:pt x="193" y="205"/>
                    <a:pt x="195" y="204"/>
                  </a:cubicBezTo>
                  <a:cubicBezTo>
                    <a:pt x="194" y="198"/>
                    <a:pt x="194" y="193"/>
                    <a:pt x="194" y="192"/>
                  </a:cubicBezTo>
                  <a:cubicBezTo>
                    <a:pt x="190" y="193"/>
                    <a:pt x="188" y="193"/>
                    <a:pt x="186" y="191"/>
                  </a:cubicBezTo>
                  <a:cubicBezTo>
                    <a:pt x="184" y="190"/>
                    <a:pt x="184" y="189"/>
                    <a:pt x="184" y="188"/>
                  </a:cubicBezTo>
                  <a:cubicBezTo>
                    <a:pt x="184" y="187"/>
                    <a:pt x="184" y="186"/>
                    <a:pt x="183" y="186"/>
                  </a:cubicBezTo>
                  <a:cubicBezTo>
                    <a:pt x="178" y="184"/>
                    <a:pt x="174" y="181"/>
                    <a:pt x="173" y="180"/>
                  </a:cubicBezTo>
                  <a:cubicBezTo>
                    <a:pt x="171" y="177"/>
                    <a:pt x="171" y="175"/>
                    <a:pt x="171" y="175"/>
                  </a:cubicBezTo>
                  <a:cubicBezTo>
                    <a:pt x="171" y="175"/>
                    <a:pt x="171" y="175"/>
                    <a:pt x="171" y="175"/>
                  </a:cubicBezTo>
                  <a:cubicBezTo>
                    <a:pt x="171" y="175"/>
                    <a:pt x="171" y="175"/>
                    <a:pt x="172" y="175"/>
                  </a:cubicBezTo>
                  <a:cubicBezTo>
                    <a:pt x="174" y="176"/>
                    <a:pt x="176" y="176"/>
                    <a:pt x="177" y="175"/>
                  </a:cubicBezTo>
                  <a:cubicBezTo>
                    <a:pt x="178" y="166"/>
                    <a:pt x="178" y="166"/>
                    <a:pt x="178" y="166"/>
                  </a:cubicBezTo>
                  <a:cubicBezTo>
                    <a:pt x="177" y="166"/>
                    <a:pt x="176" y="166"/>
                    <a:pt x="175" y="165"/>
                  </a:cubicBezTo>
                  <a:cubicBezTo>
                    <a:pt x="173" y="164"/>
                    <a:pt x="171" y="162"/>
                    <a:pt x="171" y="162"/>
                  </a:cubicBezTo>
                  <a:cubicBezTo>
                    <a:pt x="171" y="162"/>
                    <a:pt x="171" y="162"/>
                    <a:pt x="171" y="162"/>
                  </a:cubicBezTo>
                  <a:cubicBezTo>
                    <a:pt x="171" y="162"/>
                    <a:pt x="171" y="162"/>
                    <a:pt x="172" y="162"/>
                  </a:cubicBezTo>
                  <a:cubicBezTo>
                    <a:pt x="172" y="162"/>
                    <a:pt x="173" y="162"/>
                    <a:pt x="175" y="163"/>
                  </a:cubicBezTo>
                  <a:cubicBezTo>
                    <a:pt x="177" y="163"/>
                    <a:pt x="178" y="162"/>
                    <a:pt x="178" y="162"/>
                  </a:cubicBezTo>
                  <a:cubicBezTo>
                    <a:pt x="180" y="152"/>
                    <a:pt x="180" y="152"/>
                    <a:pt x="180" y="152"/>
                  </a:cubicBezTo>
                  <a:cubicBezTo>
                    <a:pt x="177" y="152"/>
                    <a:pt x="176" y="151"/>
                    <a:pt x="175" y="150"/>
                  </a:cubicBezTo>
                  <a:cubicBezTo>
                    <a:pt x="174" y="149"/>
                    <a:pt x="174" y="148"/>
                    <a:pt x="174" y="148"/>
                  </a:cubicBezTo>
                  <a:cubicBezTo>
                    <a:pt x="174" y="148"/>
                    <a:pt x="174" y="148"/>
                    <a:pt x="174" y="148"/>
                  </a:cubicBezTo>
                  <a:cubicBezTo>
                    <a:pt x="185" y="146"/>
                    <a:pt x="192" y="136"/>
                    <a:pt x="194" y="127"/>
                  </a:cubicBezTo>
                  <a:cubicBezTo>
                    <a:pt x="194" y="127"/>
                    <a:pt x="194" y="127"/>
                    <a:pt x="194" y="127"/>
                  </a:cubicBezTo>
                  <a:cubicBezTo>
                    <a:pt x="194" y="127"/>
                    <a:pt x="194" y="127"/>
                    <a:pt x="194" y="127"/>
                  </a:cubicBezTo>
                  <a:cubicBezTo>
                    <a:pt x="195" y="128"/>
                    <a:pt x="198" y="129"/>
                    <a:pt x="199" y="128"/>
                  </a:cubicBezTo>
                  <a:cubicBezTo>
                    <a:pt x="200" y="126"/>
                    <a:pt x="200" y="121"/>
                    <a:pt x="200" y="120"/>
                  </a:cubicBezTo>
                  <a:cubicBezTo>
                    <a:pt x="197" y="120"/>
                    <a:pt x="195" y="119"/>
                    <a:pt x="194"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grpSp>
      <p:sp>
        <p:nvSpPr>
          <p:cNvPr id="3" name="Sisällön paikkamerkki"/>
          <p:cNvSpPr>
            <a:spLocks noGrp="1"/>
          </p:cNvSpPr>
          <p:nvPr userDrawn="1">
            <p:ph idx="1"/>
          </p:nvPr>
        </p:nvSpPr>
        <p:spPr>
          <a:xfrm>
            <a:off x="577047" y="1881331"/>
            <a:ext cx="8473820" cy="4034754"/>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p:cNvSpPr>
            <a:spLocks noGrp="1"/>
          </p:cNvSpPr>
          <p:nvPr userDrawn="1">
            <p:ph type="title"/>
          </p:nvPr>
        </p:nvSpPr>
        <p:spPr>
          <a:xfrm>
            <a:off x="577047" y="313787"/>
            <a:ext cx="8473820" cy="1299027"/>
          </a:xfrm>
        </p:spPr>
        <p:txBody>
          <a:bodyPr/>
          <a:lstStyle>
            <a:lvl1pPr>
              <a:defRPr>
                <a:solidFill>
                  <a:schemeClr val="tx2"/>
                </a:solidFill>
              </a:defRPr>
            </a:lvl1pPr>
          </a:lstStyle>
          <a:p>
            <a:r>
              <a:rPr lang="fi-FI"/>
              <a:t>Muokkaa perustyyl. napsautt.</a:t>
            </a:r>
            <a:endParaRPr lang="fi-FI" dirty="0"/>
          </a:p>
        </p:txBody>
      </p:sp>
      <p:pic>
        <p:nvPicPr>
          <p:cNvPr id="7" name="Kuva 6" descr="Kulttuuripoliittinen selonteko nimitunnus.">
            <a:extLst>
              <a:ext uri="{FF2B5EF4-FFF2-40B4-BE49-F238E27FC236}">
                <a16:creationId xmlns:a16="http://schemas.microsoft.com/office/drawing/2014/main" id="{33A4045E-BDCC-B266-C065-BBBC31A34A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01271" y="6292894"/>
            <a:ext cx="2777676" cy="409115"/>
          </a:xfrm>
          <a:prstGeom prst="rect">
            <a:avLst/>
          </a:prstGeom>
        </p:spPr>
      </p:pic>
    </p:spTree>
    <p:extLst>
      <p:ext uri="{BB962C8B-B14F-4D97-AF65-F5344CB8AC3E}">
        <p14:creationId xmlns:p14="http://schemas.microsoft.com/office/powerpoint/2010/main" val="3777589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9" name="Freeform 6">
            <a:extLst>
              <a:ext uri="{C183D7F6-B498-43B3-948B-1728B52AA6E4}">
                <adec:decorative xmlns:adec="http://schemas.microsoft.com/office/drawing/2017/decorative" val="1"/>
              </a:ext>
            </a:extLst>
          </p:cNvPr>
          <p:cNvSpPr>
            <a:spLocks/>
          </p:cNvSpPr>
          <p:nvPr userDrawn="1"/>
        </p:nvSpPr>
        <p:spPr bwMode="auto">
          <a:xfrm rot="5400000">
            <a:off x="10534649" y="5200652"/>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fi-FI" sz="3200">
              <a:solidFill>
                <a:schemeClr val="tx2"/>
              </a:solidFill>
            </a:endParaRPr>
          </a:p>
        </p:txBody>
      </p:sp>
      <p:sp>
        <p:nvSpPr>
          <p:cNvPr id="13" name="Alatunnisteen paikkamerkki 4"/>
          <p:cNvSpPr>
            <a:spLocks noGrp="1"/>
          </p:cNvSpPr>
          <p:nvPr userDrawn="1">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17" name="Päivämäärän paikkamerkki 3"/>
          <p:cNvSpPr>
            <a:spLocks noGrp="1"/>
          </p:cNvSpPr>
          <p:nvPr userDrawn="1">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C8CFBC79-50C0-4199-8AC2-38F979B91912}" type="datetime1">
              <a:rPr lang="fi-FI" smtClean="0"/>
              <a:t>26.10.2025</a:t>
            </a:fld>
            <a:endParaRPr lang="fi-FI" dirty="0"/>
          </a:p>
        </p:txBody>
      </p:sp>
      <p:sp>
        <p:nvSpPr>
          <p:cNvPr id="11"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
        <p:nvSpPr>
          <p:cNvPr id="3" name="Sisällön paikkamerkki"/>
          <p:cNvSpPr>
            <a:spLocks noGrp="1"/>
          </p:cNvSpPr>
          <p:nvPr userDrawn="1">
            <p:ph idx="1"/>
          </p:nvPr>
        </p:nvSpPr>
        <p:spPr>
          <a:xfrm>
            <a:off x="577047" y="1881330"/>
            <a:ext cx="10319487" cy="3926939"/>
          </a:xfrm>
        </p:spPr>
        <p:txBody>
          <a:bodyPr/>
          <a:lstStyle>
            <a:lvl1pPr>
              <a:defRPr sz="2400"/>
            </a:lvl1pPr>
            <a:lvl2pPr>
              <a:defRPr sz="2000"/>
            </a:lvl2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p:cNvSpPr>
            <a:spLocks noGrp="1"/>
          </p:cNvSpPr>
          <p:nvPr userDrawn="1">
            <p:ph type="title"/>
          </p:nvPr>
        </p:nvSpPr>
        <p:spPr>
          <a:xfrm>
            <a:off x="577047" y="313787"/>
            <a:ext cx="10319487" cy="1299027"/>
          </a:xfrm>
        </p:spPr>
        <p:txBody>
          <a:bodyPr/>
          <a:lstStyle>
            <a:lvl1pPr>
              <a:defRPr>
                <a:solidFill>
                  <a:schemeClr val="tx2"/>
                </a:solidFill>
              </a:defRPr>
            </a:lvl1pPr>
          </a:lstStyle>
          <a:p>
            <a:r>
              <a:rPr lang="fi-FI"/>
              <a:t>Muokkaa perustyyl. napsautt.</a:t>
            </a:r>
            <a:endParaRPr lang="fi-FI" dirty="0"/>
          </a:p>
        </p:txBody>
      </p:sp>
      <p:pic>
        <p:nvPicPr>
          <p:cNvPr id="4" name="Kuva 3" descr="Kulttuuripoliittinen selonteko nimitunnus.">
            <a:extLst>
              <a:ext uri="{FF2B5EF4-FFF2-40B4-BE49-F238E27FC236}">
                <a16:creationId xmlns:a16="http://schemas.microsoft.com/office/drawing/2014/main" id="{7A059B96-D3E8-1026-0D58-1749A79733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01271" y="6292894"/>
            <a:ext cx="2777676" cy="409115"/>
          </a:xfrm>
          <a:prstGeom prst="rect">
            <a:avLst/>
          </a:prstGeom>
        </p:spPr>
      </p:pic>
    </p:spTree>
    <p:extLst>
      <p:ext uri="{BB962C8B-B14F-4D97-AF65-F5344CB8AC3E}">
        <p14:creationId xmlns:p14="http://schemas.microsoft.com/office/powerpoint/2010/main" val="886814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Otsikko ja sisältö">
    <p:spTree>
      <p:nvGrpSpPr>
        <p:cNvPr id="1" name=""/>
        <p:cNvGrpSpPr/>
        <p:nvPr/>
      </p:nvGrpSpPr>
      <p:grpSpPr>
        <a:xfrm>
          <a:off x="0" y="0"/>
          <a:ext cx="0" cy="0"/>
          <a:chOff x="0" y="0"/>
          <a:chExt cx="0" cy="0"/>
        </a:xfrm>
      </p:grpSpPr>
      <p:sp>
        <p:nvSpPr>
          <p:cNvPr id="9" name="Freeform 6">
            <a:extLst>
              <a:ext uri="{C183D7F6-B498-43B3-948B-1728B52AA6E4}">
                <adec:decorative xmlns:adec="http://schemas.microsoft.com/office/drawing/2017/decorative" val="1"/>
              </a:ext>
            </a:extLst>
          </p:cNvPr>
          <p:cNvSpPr>
            <a:spLocks/>
          </p:cNvSpPr>
          <p:nvPr userDrawn="1"/>
        </p:nvSpPr>
        <p:spPr bwMode="auto">
          <a:xfrm rot="5400000">
            <a:off x="10534649" y="5200652"/>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fi-FI" sz="3200">
              <a:solidFill>
                <a:schemeClr val="tx2"/>
              </a:solidFill>
            </a:endParaRPr>
          </a:p>
        </p:txBody>
      </p:sp>
      <p:sp>
        <p:nvSpPr>
          <p:cNvPr id="13" name="Alatunnisteen paikkamerkki 4"/>
          <p:cNvSpPr>
            <a:spLocks noGrp="1"/>
          </p:cNvSpPr>
          <p:nvPr userDrawn="1">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17" name="Päivämäärän paikkamerkki 3"/>
          <p:cNvSpPr>
            <a:spLocks noGrp="1"/>
          </p:cNvSpPr>
          <p:nvPr userDrawn="1">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DC400BB9-E632-4EB0-9A3C-5029C6D150B8}" type="datetime1">
              <a:rPr lang="fi-FI" smtClean="0"/>
              <a:t>26.10.2025</a:t>
            </a:fld>
            <a:endParaRPr lang="fi-FI" dirty="0"/>
          </a:p>
        </p:txBody>
      </p:sp>
      <p:sp>
        <p:nvSpPr>
          <p:cNvPr id="11"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
        <p:nvSpPr>
          <p:cNvPr id="3" name="Sisällön paikkamerkki"/>
          <p:cNvSpPr>
            <a:spLocks noGrp="1"/>
          </p:cNvSpPr>
          <p:nvPr userDrawn="1">
            <p:ph idx="1"/>
          </p:nvPr>
        </p:nvSpPr>
        <p:spPr>
          <a:xfrm>
            <a:off x="577047" y="1881330"/>
            <a:ext cx="10319487" cy="3926939"/>
          </a:xfrm>
        </p:spPr>
        <p:txBody>
          <a:bodyPr numCol="2" spcCol="360000"/>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p:cNvSpPr>
            <a:spLocks noGrp="1"/>
          </p:cNvSpPr>
          <p:nvPr userDrawn="1">
            <p:ph type="title"/>
          </p:nvPr>
        </p:nvSpPr>
        <p:spPr>
          <a:xfrm>
            <a:off x="577047" y="313787"/>
            <a:ext cx="10319487" cy="1299027"/>
          </a:xfrm>
        </p:spPr>
        <p:txBody>
          <a:bodyPr/>
          <a:lstStyle>
            <a:lvl1pPr>
              <a:defRPr>
                <a:solidFill>
                  <a:schemeClr val="tx2"/>
                </a:solidFill>
              </a:defRPr>
            </a:lvl1pPr>
          </a:lstStyle>
          <a:p>
            <a:r>
              <a:rPr lang="fi-FI"/>
              <a:t>Muokkaa perustyyl. napsautt.</a:t>
            </a:r>
            <a:endParaRPr lang="fi-FI" dirty="0"/>
          </a:p>
        </p:txBody>
      </p:sp>
      <p:cxnSp>
        <p:nvCxnSpPr>
          <p:cNvPr id="10" name="Suora yhdysviiva 9">
            <a:extLst>
              <a:ext uri="{FF2B5EF4-FFF2-40B4-BE49-F238E27FC236}">
                <a16:creationId xmlns:a16="http://schemas.microsoft.com/office/drawing/2014/main" id="{3C899878-C8EA-C64E-8729-F9BF18C785E0}"/>
              </a:ext>
              <a:ext uri="{C183D7F6-B498-43B3-948B-1728B52AA6E4}">
                <adec:decorative xmlns:adec="http://schemas.microsoft.com/office/drawing/2017/decorative" val="1"/>
              </a:ext>
            </a:extLst>
          </p:cNvPr>
          <p:cNvCxnSpPr>
            <a:cxnSpLocks/>
            <a:endCxn id="3" idx="2"/>
          </p:cNvCxnSpPr>
          <p:nvPr userDrawn="1"/>
        </p:nvCxnSpPr>
        <p:spPr>
          <a:xfrm flipH="1">
            <a:off x="5736791" y="1992425"/>
            <a:ext cx="4582" cy="381584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Kuva 3" descr="Kulttuuripoliittinen selonteko nimitunnus.">
            <a:extLst>
              <a:ext uri="{FF2B5EF4-FFF2-40B4-BE49-F238E27FC236}">
                <a16:creationId xmlns:a16="http://schemas.microsoft.com/office/drawing/2014/main" id="{4F480761-4D93-BFED-0BB1-1F51765C7C3A}"/>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01271" y="6292894"/>
            <a:ext cx="2777676" cy="409115"/>
          </a:xfrm>
          <a:prstGeom prst="rect">
            <a:avLst/>
          </a:prstGeom>
        </p:spPr>
      </p:pic>
    </p:spTree>
    <p:extLst>
      <p:ext uri="{BB962C8B-B14F-4D97-AF65-F5344CB8AC3E}">
        <p14:creationId xmlns:p14="http://schemas.microsoft.com/office/powerpoint/2010/main" val="4034768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Otsikko ja sisältö kuva 1/3">
    <p:spTree>
      <p:nvGrpSpPr>
        <p:cNvPr id="1" name=""/>
        <p:cNvGrpSpPr/>
        <p:nvPr/>
      </p:nvGrpSpPr>
      <p:grpSpPr>
        <a:xfrm>
          <a:off x="0" y="0"/>
          <a:ext cx="0" cy="0"/>
          <a:chOff x="0" y="0"/>
          <a:chExt cx="0" cy="0"/>
        </a:xfrm>
      </p:grpSpPr>
      <p:sp>
        <p:nvSpPr>
          <p:cNvPr id="11" name="Kuvan paikkamerkki 10">
            <a:extLst>
              <a:ext uri="{FF2B5EF4-FFF2-40B4-BE49-F238E27FC236}">
                <a16:creationId xmlns:a16="http://schemas.microsoft.com/office/drawing/2014/main" id="{A36FD62D-621F-DC42-A6F4-A2F7114204F7}"/>
              </a:ext>
            </a:extLst>
          </p:cNvPr>
          <p:cNvSpPr>
            <a:spLocks noGrp="1"/>
          </p:cNvSpPr>
          <p:nvPr>
            <p:ph type="pic" sz="quarter" idx="13"/>
          </p:nvPr>
        </p:nvSpPr>
        <p:spPr>
          <a:xfrm>
            <a:off x="7734680" y="1"/>
            <a:ext cx="4456371" cy="6859185"/>
          </a:xfrm>
          <a:custGeom>
            <a:avLst/>
            <a:gdLst>
              <a:gd name="connsiteX0" fmla="*/ 770354 w 3342278"/>
              <a:gd name="connsiteY0" fmla="*/ 0 h 5144389"/>
              <a:gd name="connsiteX1" fmla="*/ 3342278 w 3342278"/>
              <a:gd name="connsiteY1" fmla="*/ 0 h 5144389"/>
              <a:gd name="connsiteX2" fmla="*/ 3342278 w 3342278"/>
              <a:gd name="connsiteY2" fmla="*/ 5144389 h 5144389"/>
              <a:gd name="connsiteX3" fmla="*/ 770608 w 3342278"/>
              <a:gd name="connsiteY3" fmla="*/ 5144389 h 5144389"/>
              <a:gd name="connsiteX4" fmla="*/ 228682 w 3342278"/>
              <a:gd name="connsiteY4" fmla="*/ 4017011 h 5144389"/>
              <a:gd name="connsiteX5" fmla="*/ 228682 w 3342278"/>
              <a:gd name="connsiteY5" fmla="*/ 4017010 h 5144389"/>
              <a:gd name="connsiteX6" fmla="*/ 770354 w 3342278"/>
              <a:gd name="connsiteY6" fmla="*/ 0 h 514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2278" h="5144389">
                <a:moveTo>
                  <a:pt x="770354" y="0"/>
                </a:moveTo>
                <a:lnTo>
                  <a:pt x="3342278" y="0"/>
                </a:lnTo>
                <a:lnTo>
                  <a:pt x="3342278" y="5144389"/>
                </a:lnTo>
                <a:lnTo>
                  <a:pt x="770608" y="5144389"/>
                </a:lnTo>
                <a:cubicBezTo>
                  <a:pt x="540216" y="4794542"/>
                  <a:pt x="357942" y="4415355"/>
                  <a:pt x="228682" y="4017011"/>
                </a:cubicBezTo>
                <a:lnTo>
                  <a:pt x="228682" y="4017010"/>
                </a:lnTo>
                <a:cubicBezTo>
                  <a:pt x="-210148" y="2665259"/>
                  <a:pt x="-10897" y="1187625"/>
                  <a:pt x="770354" y="0"/>
                </a:cubicBezTo>
                <a:close/>
              </a:path>
            </a:pathLst>
          </a:custGeom>
        </p:spPr>
        <p:txBody>
          <a:bodyPr wrap="square">
            <a:noAutofit/>
          </a:bodyPr>
          <a:lstStyle/>
          <a:p>
            <a:endParaRPr lang="fi-FI"/>
          </a:p>
        </p:txBody>
      </p:sp>
      <p:sp>
        <p:nvSpPr>
          <p:cNvPr id="8" name="Otsikko 7"/>
          <p:cNvSpPr>
            <a:spLocks noGrp="1"/>
          </p:cNvSpPr>
          <p:nvPr userDrawn="1">
            <p:ph type="title"/>
          </p:nvPr>
        </p:nvSpPr>
        <p:spPr>
          <a:xfrm>
            <a:off x="577047" y="313787"/>
            <a:ext cx="7200000" cy="1299027"/>
          </a:xfrm>
        </p:spPr>
        <p:txBody>
          <a:bodyPr/>
          <a:lstStyle>
            <a:lvl1pPr>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p:cNvSpPr>
            <a:spLocks noGrp="1"/>
          </p:cNvSpPr>
          <p:nvPr userDrawn="1">
            <p:ph idx="1"/>
          </p:nvPr>
        </p:nvSpPr>
        <p:spPr>
          <a:xfrm>
            <a:off x="577047" y="1881331"/>
            <a:ext cx="6960000" cy="4226172"/>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Alatunnisteen paikkamerkki 4">
            <a:extLst>
              <a:ext uri="{FF2B5EF4-FFF2-40B4-BE49-F238E27FC236}">
                <a16:creationId xmlns:a16="http://schemas.microsoft.com/office/drawing/2014/main" id="{2B9B856D-1180-A65C-9A40-93A69F5AA194}"/>
              </a:ext>
            </a:extLst>
          </p:cNvPr>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4" name="Päivämäärän paikkamerkki 3">
            <a:extLst>
              <a:ext uri="{FF2B5EF4-FFF2-40B4-BE49-F238E27FC236}">
                <a16:creationId xmlns:a16="http://schemas.microsoft.com/office/drawing/2014/main" id="{09322A1A-3E4E-BB8D-8911-D08D122794BE}"/>
              </a:ext>
            </a:extLst>
          </p:cNvPr>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F93063F0-37A0-4B06-87F7-B26633AB29BE}" type="datetime1">
              <a:rPr lang="fi-FI" smtClean="0"/>
              <a:t>26.10.2025</a:t>
            </a:fld>
            <a:endParaRPr lang="fi-FI" dirty="0"/>
          </a:p>
        </p:txBody>
      </p:sp>
      <p:sp>
        <p:nvSpPr>
          <p:cNvPr id="5" name="Dian numeron paikkamerkki 5">
            <a:extLst>
              <a:ext uri="{FF2B5EF4-FFF2-40B4-BE49-F238E27FC236}">
                <a16:creationId xmlns:a16="http://schemas.microsoft.com/office/drawing/2014/main" id="{A2C363C0-B370-9220-ABDB-EEC260A75839}"/>
              </a:ext>
            </a:extLst>
          </p:cNvPr>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Tree>
    <p:extLst>
      <p:ext uri="{BB962C8B-B14F-4D97-AF65-F5344CB8AC3E}">
        <p14:creationId xmlns:p14="http://schemas.microsoft.com/office/powerpoint/2010/main" val="3327422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8_Väliotsikko">
    <p:spTree>
      <p:nvGrpSpPr>
        <p:cNvPr id="1" name=""/>
        <p:cNvGrpSpPr/>
        <p:nvPr/>
      </p:nvGrpSpPr>
      <p:grpSpPr>
        <a:xfrm>
          <a:off x="0" y="0"/>
          <a:ext cx="0" cy="0"/>
          <a:chOff x="0" y="0"/>
          <a:chExt cx="0" cy="0"/>
        </a:xfrm>
      </p:grpSpPr>
      <p:sp>
        <p:nvSpPr>
          <p:cNvPr id="51" name="Rectangle 50">
            <a:extLst>
              <a:ext uri="{C183D7F6-B498-43B3-948B-1728B52AA6E4}">
                <adec:decorative xmlns:adec="http://schemas.microsoft.com/office/drawing/2017/decorative" val="1"/>
              </a:ext>
            </a:extLst>
          </p:cNvPr>
          <p:cNvSpPr/>
          <p:nvPr userDrawn="1"/>
        </p:nvSpPr>
        <p:spPr>
          <a:xfrm rot="10800000" flipV="1">
            <a:off x="-14222" y="-29072"/>
            <a:ext cx="6110223" cy="688706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3200"/>
          </a:p>
        </p:txBody>
      </p:sp>
      <p:sp>
        <p:nvSpPr>
          <p:cNvPr id="58" name="Rectangle 57">
            <a:extLst>
              <a:ext uri="{C183D7F6-B498-43B3-948B-1728B52AA6E4}">
                <adec:decorative xmlns:adec="http://schemas.microsoft.com/office/drawing/2017/decorative" val="1"/>
              </a:ext>
            </a:extLst>
          </p:cNvPr>
          <p:cNvSpPr/>
          <p:nvPr userDrawn="1"/>
        </p:nvSpPr>
        <p:spPr>
          <a:xfrm rot="10800000" flipV="1">
            <a:off x="5903977" y="-29072"/>
            <a:ext cx="6285907" cy="68870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3200"/>
          </a:p>
        </p:txBody>
      </p:sp>
      <p:sp>
        <p:nvSpPr>
          <p:cNvPr id="54" name="Freeform 7">
            <a:extLst>
              <a:ext uri="{C183D7F6-B498-43B3-948B-1728B52AA6E4}">
                <adec:decorative xmlns:adec="http://schemas.microsoft.com/office/drawing/2017/decorative" val="1"/>
              </a:ext>
            </a:extLst>
          </p:cNvPr>
          <p:cNvSpPr>
            <a:spLocks/>
          </p:cNvSpPr>
          <p:nvPr userDrawn="1"/>
        </p:nvSpPr>
        <p:spPr bwMode="auto">
          <a:xfrm rot="10800000" flipV="1">
            <a:off x="4523859" y="-29071"/>
            <a:ext cx="5706533" cy="6887069"/>
          </a:xfrm>
          <a:custGeom>
            <a:avLst/>
            <a:gdLst>
              <a:gd name="T0" fmla="*/ 2425 w 2696"/>
              <a:gd name="T1" fmla="*/ 3240 h 3240"/>
              <a:gd name="T2" fmla="*/ 2398 w 2696"/>
              <a:gd name="T3" fmla="*/ 3171 h 3240"/>
              <a:gd name="T4" fmla="*/ 2372 w 2696"/>
              <a:gd name="T5" fmla="*/ 3103 h 3240"/>
              <a:gd name="T6" fmla="*/ 2325 w 2696"/>
              <a:gd name="T7" fmla="*/ 2966 h 3240"/>
              <a:gd name="T8" fmla="*/ 2283 w 2696"/>
              <a:gd name="T9" fmla="*/ 2828 h 3240"/>
              <a:gd name="T10" fmla="*/ 2248 w 2696"/>
              <a:gd name="T11" fmla="*/ 2689 h 3240"/>
              <a:gd name="T12" fmla="*/ 2219 w 2696"/>
              <a:gd name="T13" fmla="*/ 2550 h 3240"/>
              <a:gd name="T14" fmla="*/ 2196 w 2696"/>
              <a:gd name="T15" fmla="*/ 2411 h 3240"/>
              <a:gd name="T16" fmla="*/ 2178 w 2696"/>
              <a:gd name="T17" fmla="*/ 2273 h 3240"/>
              <a:gd name="T18" fmla="*/ 2164 w 2696"/>
              <a:gd name="T19" fmla="*/ 2133 h 3240"/>
              <a:gd name="T20" fmla="*/ 2157 w 2696"/>
              <a:gd name="T21" fmla="*/ 1995 h 3240"/>
              <a:gd name="T22" fmla="*/ 2156 w 2696"/>
              <a:gd name="T23" fmla="*/ 1856 h 3240"/>
              <a:gd name="T24" fmla="*/ 2160 w 2696"/>
              <a:gd name="T25" fmla="*/ 1718 h 3240"/>
              <a:gd name="T26" fmla="*/ 2170 w 2696"/>
              <a:gd name="T27" fmla="*/ 1581 h 3240"/>
              <a:gd name="T28" fmla="*/ 2183 w 2696"/>
              <a:gd name="T29" fmla="*/ 1445 h 3240"/>
              <a:gd name="T30" fmla="*/ 2203 w 2696"/>
              <a:gd name="T31" fmla="*/ 1310 h 3240"/>
              <a:gd name="T32" fmla="*/ 2228 w 2696"/>
              <a:gd name="T33" fmla="*/ 1175 h 3240"/>
              <a:gd name="T34" fmla="*/ 2259 w 2696"/>
              <a:gd name="T35" fmla="*/ 1042 h 3240"/>
              <a:gd name="T36" fmla="*/ 2274 w 2696"/>
              <a:gd name="T37" fmla="*/ 977 h 3240"/>
              <a:gd name="T38" fmla="*/ 2313 w 2696"/>
              <a:gd name="T39" fmla="*/ 845 h 3240"/>
              <a:gd name="T40" fmla="*/ 2354 w 2696"/>
              <a:gd name="T41" fmla="*/ 716 h 3240"/>
              <a:gd name="T42" fmla="*/ 2400 w 2696"/>
              <a:gd name="T43" fmla="*/ 590 h 3240"/>
              <a:gd name="T44" fmla="*/ 2452 w 2696"/>
              <a:gd name="T45" fmla="*/ 466 h 3240"/>
              <a:gd name="T46" fmla="*/ 2507 w 2696"/>
              <a:gd name="T47" fmla="*/ 345 h 3240"/>
              <a:gd name="T48" fmla="*/ 2566 w 2696"/>
              <a:gd name="T49" fmla="*/ 227 h 3240"/>
              <a:gd name="T50" fmla="*/ 2630 w 2696"/>
              <a:gd name="T51" fmla="*/ 113 h 3240"/>
              <a:gd name="T52" fmla="*/ 2696 w 2696"/>
              <a:gd name="T53" fmla="*/ 0 h 3240"/>
              <a:gd name="T54" fmla="*/ 0 w 2696"/>
              <a:gd name="T55" fmla="*/ 0 h 3240"/>
              <a:gd name="T56" fmla="*/ 72 w 2696"/>
              <a:gd name="T57" fmla="*/ 207 h 3240"/>
              <a:gd name="T58" fmla="*/ 150 w 2696"/>
              <a:gd name="T59" fmla="*/ 414 h 3240"/>
              <a:gd name="T60" fmla="*/ 187 w 2696"/>
              <a:gd name="T61" fmla="*/ 510 h 3240"/>
              <a:gd name="T62" fmla="*/ 266 w 2696"/>
              <a:gd name="T63" fmla="*/ 701 h 3240"/>
              <a:gd name="T64" fmla="*/ 349 w 2696"/>
              <a:gd name="T65" fmla="*/ 890 h 3240"/>
              <a:gd name="T66" fmla="*/ 436 w 2696"/>
              <a:gd name="T67" fmla="*/ 1077 h 3240"/>
              <a:gd name="T68" fmla="*/ 527 w 2696"/>
              <a:gd name="T69" fmla="*/ 1262 h 3240"/>
              <a:gd name="T70" fmla="*/ 622 w 2696"/>
              <a:gd name="T71" fmla="*/ 1446 h 3240"/>
              <a:gd name="T72" fmla="*/ 722 w 2696"/>
              <a:gd name="T73" fmla="*/ 1627 h 3240"/>
              <a:gd name="T74" fmla="*/ 826 w 2696"/>
              <a:gd name="T75" fmla="*/ 1807 h 3240"/>
              <a:gd name="T76" fmla="*/ 934 w 2696"/>
              <a:gd name="T77" fmla="*/ 1983 h 3240"/>
              <a:gd name="T78" fmla="*/ 1046 w 2696"/>
              <a:gd name="T79" fmla="*/ 2159 h 3240"/>
              <a:gd name="T80" fmla="*/ 1162 w 2696"/>
              <a:gd name="T81" fmla="*/ 2332 h 3240"/>
              <a:gd name="T82" fmla="*/ 1282 w 2696"/>
              <a:gd name="T83" fmla="*/ 2503 h 3240"/>
              <a:gd name="T84" fmla="*/ 1406 w 2696"/>
              <a:gd name="T85" fmla="*/ 2671 h 3240"/>
              <a:gd name="T86" fmla="*/ 1535 w 2696"/>
              <a:gd name="T87" fmla="*/ 2837 h 3240"/>
              <a:gd name="T88" fmla="*/ 1667 w 2696"/>
              <a:gd name="T89" fmla="*/ 3000 h 3240"/>
              <a:gd name="T90" fmla="*/ 1804 w 2696"/>
              <a:gd name="T91" fmla="*/ 3160 h 3240"/>
              <a:gd name="T92" fmla="*/ 1874 w 2696"/>
              <a:gd name="T93" fmla="*/ 324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96" h="3240">
                <a:moveTo>
                  <a:pt x="1874" y="3240"/>
                </a:moveTo>
                <a:lnTo>
                  <a:pt x="2425" y="3240"/>
                </a:lnTo>
                <a:lnTo>
                  <a:pt x="2425" y="3240"/>
                </a:lnTo>
                <a:lnTo>
                  <a:pt x="2398" y="3171"/>
                </a:lnTo>
                <a:lnTo>
                  <a:pt x="2398" y="3171"/>
                </a:lnTo>
                <a:lnTo>
                  <a:pt x="2372" y="3103"/>
                </a:lnTo>
                <a:lnTo>
                  <a:pt x="2347" y="3034"/>
                </a:lnTo>
                <a:lnTo>
                  <a:pt x="2325" y="2966"/>
                </a:lnTo>
                <a:lnTo>
                  <a:pt x="2304" y="2897"/>
                </a:lnTo>
                <a:lnTo>
                  <a:pt x="2283" y="2828"/>
                </a:lnTo>
                <a:lnTo>
                  <a:pt x="2265" y="2759"/>
                </a:lnTo>
                <a:lnTo>
                  <a:pt x="2248" y="2689"/>
                </a:lnTo>
                <a:lnTo>
                  <a:pt x="2233" y="2620"/>
                </a:lnTo>
                <a:lnTo>
                  <a:pt x="2219" y="2550"/>
                </a:lnTo>
                <a:lnTo>
                  <a:pt x="2207" y="2481"/>
                </a:lnTo>
                <a:lnTo>
                  <a:pt x="2196" y="2411"/>
                </a:lnTo>
                <a:lnTo>
                  <a:pt x="2185" y="2342"/>
                </a:lnTo>
                <a:lnTo>
                  <a:pt x="2178" y="2273"/>
                </a:lnTo>
                <a:lnTo>
                  <a:pt x="2170" y="2203"/>
                </a:lnTo>
                <a:lnTo>
                  <a:pt x="2164" y="2133"/>
                </a:lnTo>
                <a:lnTo>
                  <a:pt x="2161" y="2063"/>
                </a:lnTo>
                <a:lnTo>
                  <a:pt x="2157" y="1995"/>
                </a:lnTo>
                <a:lnTo>
                  <a:pt x="2156" y="1925"/>
                </a:lnTo>
                <a:lnTo>
                  <a:pt x="2156" y="1856"/>
                </a:lnTo>
                <a:lnTo>
                  <a:pt x="2157" y="1787"/>
                </a:lnTo>
                <a:lnTo>
                  <a:pt x="2160" y="1718"/>
                </a:lnTo>
                <a:lnTo>
                  <a:pt x="2164" y="1649"/>
                </a:lnTo>
                <a:lnTo>
                  <a:pt x="2170" y="1581"/>
                </a:lnTo>
                <a:lnTo>
                  <a:pt x="2175" y="1513"/>
                </a:lnTo>
                <a:lnTo>
                  <a:pt x="2183" y="1445"/>
                </a:lnTo>
                <a:lnTo>
                  <a:pt x="2193" y="1377"/>
                </a:lnTo>
                <a:lnTo>
                  <a:pt x="2203" y="1310"/>
                </a:lnTo>
                <a:lnTo>
                  <a:pt x="2215" y="1242"/>
                </a:lnTo>
                <a:lnTo>
                  <a:pt x="2228" y="1175"/>
                </a:lnTo>
                <a:lnTo>
                  <a:pt x="2243" y="1108"/>
                </a:lnTo>
                <a:lnTo>
                  <a:pt x="2259" y="1042"/>
                </a:lnTo>
                <a:lnTo>
                  <a:pt x="2274" y="977"/>
                </a:lnTo>
                <a:lnTo>
                  <a:pt x="2274" y="977"/>
                </a:lnTo>
                <a:lnTo>
                  <a:pt x="2293" y="910"/>
                </a:lnTo>
                <a:lnTo>
                  <a:pt x="2313" y="845"/>
                </a:lnTo>
                <a:lnTo>
                  <a:pt x="2333" y="780"/>
                </a:lnTo>
                <a:lnTo>
                  <a:pt x="2354" y="716"/>
                </a:lnTo>
                <a:lnTo>
                  <a:pt x="2377" y="653"/>
                </a:lnTo>
                <a:lnTo>
                  <a:pt x="2400" y="590"/>
                </a:lnTo>
                <a:lnTo>
                  <a:pt x="2426" y="528"/>
                </a:lnTo>
                <a:lnTo>
                  <a:pt x="2452" y="466"/>
                </a:lnTo>
                <a:lnTo>
                  <a:pt x="2479" y="405"/>
                </a:lnTo>
                <a:lnTo>
                  <a:pt x="2507" y="345"/>
                </a:lnTo>
                <a:lnTo>
                  <a:pt x="2536" y="286"/>
                </a:lnTo>
                <a:lnTo>
                  <a:pt x="2566" y="227"/>
                </a:lnTo>
                <a:lnTo>
                  <a:pt x="2597" y="169"/>
                </a:lnTo>
                <a:lnTo>
                  <a:pt x="2630" y="113"/>
                </a:lnTo>
                <a:lnTo>
                  <a:pt x="2662" y="55"/>
                </a:lnTo>
                <a:lnTo>
                  <a:pt x="2696" y="0"/>
                </a:lnTo>
                <a:lnTo>
                  <a:pt x="0" y="0"/>
                </a:lnTo>
                <a:lnTo>
                  <a:pt x="0" y="0"/>
                </a:lnTo>
                <a:lnTo>
                  <a:pt x="35" y="104"/>
                </a:lnTo>
                <a:lnTo>
                  <a:pt x="72" y="207"/>
                </a:lnTo>
                <a:lnTo>
                  <a:pt x="111" y="311"/>
                </a:lnTo>
                <a:lnTo>
                  <a:pt x="150" y="414"/>
                </a:lnTo>
                <a:lnTo>
                  <a:pt x="150" y="414"/>
                </a:lnTo>
                <a:lnTo>
                  <a:pt x="187" y="510"/>
                </a:lnTo>
                <a:lnTo>
                  <a:pt x="226" y="605"/>
                </a:lnTo>
                <a:lnTo>
                  <a:pt x="266" y="701"/>
                </a:lnTo>
                <a:lnTo>
                  <a:pt x="306" y="795"/>
                </a:lnTo>
                <a:lnTo>
                  <a:pt x="349" y="890"/>
                </a:lnTo>
                <a:lnTo>
                  <a:pt x="392" y="983"/>
                </a:lnTo>
                <a:lnTo>
                  <a:pt x="436" y="1077"/>
                </a:lnTo>
                <a:lnTo>
                  <a:pt x="481" y="1169"/>
                </a:lnTo>
                <a:lnTo>
                  <a:pt x="527" y="1262"/>
                </a:lnTo>
                <a:lnTo>
                  <a:pt x="574" y="1353"/>
                </a:lnTo>
                <a:lnTo>
                  <a:pt x="622" y="1446"/>
                </a:lnTo>
                <a:lnTo>
                  <a:pt x="672" y="1537"/>
                </a:lnTo>
                <a:lnTo>
                  <a:pt x="722" y="1627"/>
                </a:lnTo>
                <a:lnTo>
                  <a:pt x="773" y="1717"/>
                </a:lnTo>
                <a:lnTo>
                  <a:pt x="826" y="1807"/>
                </a:lnTo>
                <a:lnTo>
                  <a:pt x="879" y="1896"/>
                </a:lnTo>
                <a:lnTo>
                  <a:pt x="934" y="1983"/>
                </a:lnTo>
                <a:lnTo>
                  <a:pt x="989" y="2072"/>
                </a:lnTo>
                <a:lnTo>
                  <a:pt x="1046" y="2159"/>
                </a:lnTo>
                <a:lnTo>
                  <a:pt x="1104" y="2246"/>
                </a:lnTo>
                <a:lnTo>
                  <a:pt x="1162" y="2332"/>
                </a:lnTo>
                <a:lnTo>
                  <a:pt x="1222" y="2418"/>
                </a:lnTo>
                <a:lnTo>
                  <a:pt x="1282" y="2503"/>
                </a:lnTo>
                <a:lnTo>
                  <a:pt x="1344" y="2588"/>
                </a:lnTo>
                <a:lnTo>
                  <a:pt x="1406" y="2671"/>
                </a:lnTo>
                <a:lnTo>
                  <a:pt x="1470" y="2754"/>
                </a:lnTo>
                <a:lnTo>
                  <a:pt x="1535" y="2837"/>
                </a:lnTo>
                <a:lnTo>
                  <a:pt x="1601" y="2918"/>
                </a:lnTo>
                <a:lnTo>
                  <a:pt x="1667" y="3000"/>
                </a:lnTo>
                <a:lnTo>
                  <a:pt x="1736" y="3080"/>
                </a:lnTo>
                <a:lnTo>
                  <a:pt x="1804" y="3160"/>
                </a:lnTo>
                <a:lnTo>
                  <a:pt x="1874" y="3240"/>
                </a:lnTo>
                <a:lnTo>
                  <a:pt x="1874" y="3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10" name="Otsikko"/>
          <p:cNvSpPr>
            <a:spLocks noGrp="1"/>
          </p:cNvSpPr>
          <p:nvPr userDrawn="1">
            <p:ph type="ctrTitle" hasCustomPrompt="1"/>
          </p:nvPr>
        </p:nvSpPr>
        <p:spPr>
          <a:xfrm>
            <a:off x="488869" y="548680"/>
            <a:ext cx="7826995" cy="5645086"/>
          </a:xfrm>
        </p:spPr>
        <p:txBody>
          <a:bodyPr anchor="ctr" anchorCtr="0">
            <a:noAutofit/>
          </a:bodyPr>
          <a:lstStyle>
            <a:lvl1pPr algn="l">
              <a:defRPr sz="4600">
                <a:solidFill>
                  <a:schemeClr val="tx2"/>
                </a:solidFill>
              </a:defRPr>
            </a:lvl1pPr>
          </a:lstStyle>
          <a:p>
            <a:r>
              <a:rPr lang="fi-FI" dirty="0"/>
              <a:t>Muokkaa </a:t>
            </a:r>
            <a:r>
              <a:rPr lang="fi-FI" dirty="0" err="1"/>
              <a:t>perustyyl</a:t>
            </a:r>
            <a:r>
              <a:rPr lang="fi-FI" dirty="0"/>
              <a:t>. </a:t>
            </a:r>
            <a:r>
              <a:rPr lang="fi-FI" dirty="0" err="1"/>
              <a:t>napsautt</a:t>
            </a:r>
            <a:r>
              <a:rPr lang="fi-FI" dirty="0"/>
              <a:t>.</a:t>
            </a:r>
          </a:p>
        </p:txBody>
      </p:sp>
      <p:pic>
        <p:nvPicPr>
          <p:cNvPr id="5" name="Kuva 4" descr="Kulttuuripoliittinen selonteko nimitunnus.">
            <a:extLst>
              <a:ext uri="{FF2B5EF4-FFF2-40B4-BE49-F238E27FC236}">
                <a16:creationId xmlns:a16="http://schemas.microsoft.com/office/drawing/2014/main" id="{51AB5BAD-8FC2-EE04-2FCA-6B1213B26C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01274" y="6292894"/>
            <a:ext cx="2779574" cy="409394"/>
          </a:xfrm>
          <a:prstGeom prst="rect">
            <a:avLst/>
          </a:prstGeom>
        </p:spPr>
      </p:pic>
    </p:spTree>
    <p:extLst>
      <p:ext uri="{BB962C8B-B14F-4D97-AF65-F5344CB8AC3E}">
        <p14:creationId xmlns:p14="http://schemas.microsoft.com/office/powerpoint/2010/main" val="1398756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Otsikko ja sisältö tyhjä">
    <p:spTree>
      <p:nvGrpSpPr>
        <p:cNvPr id="1" name=""/>
        <p:cNvGrpSpPr/>
        <p:nvPr/>
      </p:nvGrpSpPr>
      <p:grpSpPr>
        <a:xfrm>
          <a:off x="0" y="0"/>
          <a:ext cx="0" cy="0"/>
          <a:chOff x="0" y="0"/>
          <a:chExt cx="0" cy="0"/>
        </a:xfrm>
      </p:grpSpPr>
      <p:sp>
        <p:nvSpPr>
          <p:cNvPr id="13" name="Alatunnisteen paikkamerkki 4"/>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9" name="Päivämäärän paikkamerkki 3"/>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2F4F29F8-F0D9-4BF1-9EEE-49404B0152C4}" type="datetime1">
              <a:rPr lang="fi-FI" smtClean="0"/>
              <a:t>26.10.2025</a:t>
            </a:fld>
            <a:endParaRPr lang="fi-FI" dirty="0"/>
          </a:p>
        </p:txBody>
      </p:sp>
      <p:sp>
        <p:nvSpPr>
          <p:cNvPr id="10"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
        <p:nvSpPr>
          <p:cNvPr id="3" name="Sisällön paikkamerkki"/>
          <p:cNvSpPr>
            <a:spLocks noGrp="1"/>
          </p:cNvSpPr>
          <p:nvPr>
            <p:ph idx="1"/>
          </p:nvPr>
        </p:nvSpPr>
        <p:spPr>
          <a:xfrm>
            <a:off x="577047" y="1881330"/>
            <a:ext cx="10965805" cy="3926939"/>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p:cNvSpPr>
            <a:spLocks noGrp="1"/>
          </p:cNvSpPr>
          <p:nvPr>
            <p:ph type="title"/>
          </p:nvPr>
        </p:nvSpPr>
        <p:spPr>
          <a:xfrm>
            <a:off x="577047" y="313787"/>
            <a:ext cx="10965805" cy="1299027"/>
          </a:xfrm>
        </p:spPr>
        <p:txBody>
          <a:bodyPr/>
          <a:lstStyle>
            <a:lvl1pPr>
              <a:defRPr>
                <a:solidFill>
                  <a:schemeClr val="tx2"/>
                </a:solidFill>
              </a:defRPr>
            </a:lvl1pPr>
          </a:lstStyle>
          <a:p>
            <a:r>
              <a:rPr lang="fi-FI"/>
              <a:t>Muokkaa perustyyl. napsautt.</a:t>
            </a:r>
            <a:endParaRPr lang="fi-FI" dirty="0"/>
          </a:p>
        </p:txBody>
      </p:sp>
      <p:pic>
        <p:nvPicPr>
          <p:cNvPr id="4" name="Kuva 3" descr="Kulttuuripoliittinen selonteko nimitunnus.">
            <a:extLst>
              <a:ext uri="{FF2B5EF4-FFF2-40B4-BE49-F238E27FC236}">
                <a16:creationId xmlns:a16="http://schemas.microsoft.com/office/drawing/2014/main" id="{F9271FC2-951D-BBC4-8D15-0CB06C1AD6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01271" y="6292894"/>
            <a:ext cx="2777676" cy="409115"/>
          </a:xfrm>
          <a:prstGeom prst="rect">
            <a:avLst/>
          </a:prstGeom>
        </p:spPr>
      </p:pic>
    </p:spTree>
    <p:extLst>
      <p:ext uri="{BB962C8B-B14F-4D97-AF65-F5344CB8AC3E}">
        <p14:creationId xmlns:p14="http://schemas.microsoft.com/office/powerpoint/2010/main" val="2066051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Kuvapaikka pysty">
    <p:spTree>
      <p:nvGrpSpPr>
        <p:cNvPr id="1" name=""/>
        <p:cNvGrpSpPr/>
        <p:nvPr/>
      </p:nvGrpSpPr>
      <p:grpSpPr>
        <a:xfrm>
          <a:off x="0" y="0"/>
          <a:ext cx="0" cy="0"/>
          <a:chOff x="0" y="0"/>
          <a:chExt cx="0" cy="0"/>
        </a:xfrm>
      </p:grpSpPr>
      <p:sp>
        <p:nvSpPr>
          <p:cNvPr id="12" name="Alatunnisteen paikkamerkki 4"/>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13" name="Päivämäärän paikkamerkki 3"/>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7A5DED9D-C059-4DB0-8277-03E181944FA4}" type="datetime1">
              <a:rPr lang="fi-FI" smtClean="0"/>
              <a:t>26.10.2025</a:t>
            </a:fld>
            <a:endParaRPr lang="fi-FI" dirty="0"/>
          </a:p>
        </p:txBody>
      </p:sp>
      <p:sp>
        <p:nvSpPr>
          <p:cNvPr id="14"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
        <p:nvSpPr>
          <p:cNvPr id="6" name="Content Placeholder"/>
          <p:cNvSpPr>
            <a:spLocks noGrp="1"/>
          </p:cNvSpPr>
          <p:nvPr>
            <p:ph idx="14"/>
          </p:nvPr>
        </p:nvSpPr>
        <p:spPr>
          <a:xfrm>
            <a:off x="335361" y="2319313"/>
            <a:ext cx="2880320" cy="3357282"/>
          </a:xfrm>
        </p:spPr>
        <p:txBody>
          <a:bodyPr>
            <a:normAutofit/>
          </a:bodyPr>
          <a:lstStyle/>
          <a:p>
            <a:pPr lvl="0"/>
            <a:r>
              <a:rPr lang="fi-FI" sz="1867"/>
              <a:t>Muokkaa tekstin perustyylejä</a:t>
            </a:r>
          </a:p>
        </p:txBody>
      </p:sp>
      <p:sp>
        <p:nvSpPr>
          <p:cNvPr id="3" name="Sisällön paikkamerkki"/>
          <p:cNvSpPr>
            <a:spLocks noGrp="1"/>
          </p:cNvSpPr>
          <p:nvPr>
            <p:ph idx="1"/>
          </p:nvPr>
        </p:nvSpPr>
        <p:spPr>
          <a:xfrm>
            <a:off x="3695733" y="0"/>
            <a:ext cx="8504235" cy="6858000"/>
          </a:xfrm>
        </p:spPr>
        <p:txBody>
          <a:bodyPr/>
          <a:lstStyle/>
          <a:p>
            <a:pPr lvl="0"/>
            <a:r>
              <a:rPr lang="fi-FI"/>
              <a:t>Muokkaa tekstin perustyylejä</a:t>
            </a:r>
          </a:p>
        </p:txBody>
      </p:sp>
      <p:sp>
        <p:nvSpPr>
          <p:cNvPr id="8" name="Otsikko"/>
          <p:cNvSpPr>
            <a:spLocks noGrp="1"/>
          </p:cNvSpPr>
          <p:nvPr>
            <p:ph type="title"/>
          </p:nvPr>
        </p:nvSpPr>
        <p:spPr>
          <a:xfrm>
            <a:off x="335361" y="277227"/>
            <a:ext cx="2880320" cy="1903635"/>
          </a:xfrm>
        </p:spPr>
        <p:txBody>
          <a:bodyPr/>
          <a:lstStyle>
            <a:lvl1pPr>
              <a:defRPr sz="3733">
                <a:solidFill>
                  <a:schemeClr val="tx2"/>
                </a:solidFill>
              </a:defRPr>
            </a:lvl1pPr>
          </a:lstStyle>
          <a:p>
            <a:r>
              <a:rPr lang="fi-FI"/>
              <a:t>Muokkaa perustyyl. napsautt.</a:t>
            </a:r>
            <a:endParaRPr lang="fi-FI" dirty="0"/>
          </a:p>
        </p:txBody>
      </p:sp>
    </p:spTree>
    <p:extLst>
      <p:ext uri="{BB962C8B-B14F-4D97-AF65-F5344CB8AC3E}">
        <p14:creationId xmlns:p14="http://schemas.microsoft.com/office/powerpoint/2010/main" val="26917346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Tyhjä">
    <p:spTree>
      <p:nvGrpSpPr>
        <p:cNvPr id="1" name=""/>
        <p:cNvGrpSpPr/>
        <p:nvPr/>
      </p:nvGrpSpPr>
      <p:grpSpPr>
        <a:xfrm>
          <a:off x="0" y="0"/>
          <a:ext cx="0" cy="0"/>
          <a:chOff x="0" y="0"/>
          <a:chExt cx="0" cy="0"/>
        </a:xfrm>
      </p:grpSpPr>
      <p:sp>
        <p:nvSpPr>
          <p:cNvPr id="2" name="Alatunnisteen paikkamerkki 4"/>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3" name="Päivämäärän paikkamerkki 3"/>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A8064FEC-E27B-40BC-9487-EFCF7CAB3C66}" type="datetime1">
              <a:rPr lang="fi-FI" smtClean="0"/>
              <a:t>26.10.2025</a:t>
            </a:fld>
            <a:endParaRPr lang="fi-FI" dirty="0"/>
          </a:p>
        </p:txBody>
      </p:sp>
      <p:sp>
        <p:nvSpPr>
          <p:cNvPr id="4"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Tree>
    <p:extLst>
      <p:ext uri="{BB962C8B-B14F-4D97-AF65-F5344CB8AC3E}">
        <p14:creationId xmlns:p14="http://schemas.microsoft.com/office/powerpoint/2010/main" val="683983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3_Lopetus">
    <p:spTree>
      <p:nvGrpSpPr>
        <p:cNvPr id="1" name=""/>
        <p:cNvGrpSpPr/>
        <p:nvPr/>
      </p:nvGrpSpPr>
      <p:grpSpPr>
        <a:xfrm>
          <a:off x="0" y="0"/>
          <a:ext cx="0" cy="0"/>
          <a:chOff x="0" y="0"/>
          <a:chExt cx="0" cy="0"/>
        </a:xfrm>
      </p:grpSpPr>
      <p:grpSp>
        <p:nvGrpSpPr>
          <p:cNvPr id="13" name="Group 12">
            <a:extLst>
              <a:ext uri="{C183D7F6-B498-43B3-948B-1728B52AA6E4}">
                <adec:decorative xmlns:adec="http://schemas.microsoft.com/office/drawing/2017/decorative" val="1"/>
              </a:ext>
            </a:extLst>
          </p:cNvPr>
          <p:cNvGrpSpPr/>
          <p:nvPr userDrawn="1"/>
        </p:nvGrpSpPr>
        <p:grpSpPr>
          <a:xfrm>
            <a:off x="0" y="1"/>
            <a:ext cx="12192000" cy="6858001"/>
            <a:chOff x="0" y="0"/>
            <a:chExt cx="9144000" cy="5143501"/>
          </a:xfrm>
        </p:grpSpPr>
        <p:sp>
          <p:nvSpPr>
            <p:cNvPr id="2" name="Rectangle 1"/>
            <p:cNvSpPr/>
            <p:nvPr userDrawn="1"/>
          </p:nvSpPr>
          <p:spPr>
            <a:xfrm>
              <a:off x="0" y="0"/>
              <a:ext cx="9144000" cy="5143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3200"/>
            </a:p>
          </p:txBody>
        </p:sp>
        <p:sp>
          <p:nvSpPr>
            <p:cNvPr id="5" name="Freeform 5"/>
            <p:cNvSpPr>
              <a:spLocks/>
            </p:cNvSpPr>
            <p:nvPr userDrawn="1"/>
          </p:nvSpPr>
          <p:spPr bwMode="auto">
            <a:xfrm flipH="1">
              <a:off x="0" y="3640138"/>
              <a:ext cx="2425376" cy="1503363"/>
            </a:xfrm>
            <a:custGeom>
              <a:avLst/>
              <a:gdLst>
                <a:gd name="T0" fmla="*/ 1527 w 1527"/>
                <a:gd name="T1" fmla="*/ 947 h 947"/>
                <a:gd name="T2" fmla="*/ 1527 w 1527"/>
                <a:gd name="T3" fmla="*/ 491 h 947"/>
                <a:gd name="T4" fmla="*/ 1527 w 1527"/>
                <a:gd name="T5" fmla="*/ 491 h 947"/>
                <a:gd name="T6" fmla="*/ 1291 w 1527"/>
                <a:gd name="T7" fmla="*/ 382 h 947"/>
                <a:gd name="T8" fmla="*/ 1175 w 1527"/>
                <a:gd name="T9" fmla="*/ 327 h 947"/>
                <a:gd name="T10" fmla="*/ 1118 w 1527"/>
                <a:gd name="T11" fmla="*/ 299 h 947"/>
                <a:gd name="T12" fmla="*/ 1060 w 1527"/>
                <a:gd name="T13" fmla="*/ 270 h 947"/>
                <a:gd name="T14" fmla="*/ 1003 w 1527"/>
                <a:gd name="T15" fmla="*/ 241 h 947"/>
                <a:gd name="T16" fmla="*/ 946 w 1527"/>
                <a:gd name="T17" fmla="*/ 210 h 947"/>
                <a:gd name="T18" fmla="*/ 889 w 1527"/>
                <a:gd name="T19" fmla="*/ 179 h 947"/>
                <a:gd name="T20" fmla="*/ 833 w 1527"/>
                <a:gd name="T21" fmla="*/ 146 h 947"/>
                <a:gd name="T22" fmla="*/ 777 w 1527"/>
                <a:gd name="T23" fmla="*/ 111 h 947"/>
                <a:gd name="T24" fmla="*/ 722 w 1527"/>
                <a:gd name="T25" fmla="*/ 76 h 947"/>
                <a:gd name="T26" fmla="*/ 667 w 1527"/>
                <a:gd name="T27" fmla="*/ 39 h 947"/>
                <a:gd name="T28" fmla="*/ 612 w 1527"/>
                <a:gd name="T29" fmla="*/ 0 h 947"/>
                <a:gd name="T30" fmla="*/ 612 w 1527"/>
                <a:gd name="T31" fmla="*/ 0 h 947"/>
                <a:gd name="T32" fmla="*/ 569 w 1527"/>
                <a:gd name="T33" fmla="*/ 70 h 947"/>
                <a:gd name="T34" fmla="*/ 527 w 1527"/>
                <a:gd name="T35" fmla="*/ 137 h 947"/>
                <a:gd name="T36" fmla="*/ 486 w 1527"/>
                <a:gd name="T37" fmla="*/ 202 h 947"/>
                <a:gd name="T38" fmla="*/ 444 w 1527"/>
                <a:gd name="T39" fmla="*/ 265 h 947"/>
                <a:gd name="T40" fmla="*/ 363 w 1527"/>
                <a:gd name="T41" fmla="*/ 386 h 947"/>
                <a:gd name="T42" fmla="*/ 283 w 1527"/>
                <a:gd name="T43" fmla="*/ 502 h 947"/>
                <a:gd name="T44" fmla="*/ 207 w 1527"/>
                <a:gd name="T45" fmla="*/ 614 h 947"/>
                <a:gd name="T46" fmla="*/ 170 w 1527"/>
                <a:gd name="T47" fmla="*/ 669 h 947"/>
                <a:gd name="T48" fmla="*/ 134 w 1527"/>
                <a:gd name="T49" fmla="*/ 724 h 947"/>
                <a:gd name="T50" fmla="*/ 99 w 1527"/>
                <a:gd name="T51" fmla="*/ 779 h 947"/>
                <a:gd name="T52" fmla="*/ 65 w 1527"/>
                <a:gd name="T53" fmla="*/ 835 h 947"/>
                <a:gd name="T54" fmla="*/ 32 w 1527"/>
                <a:gd name="T55" fmla="*/ 890 h 947"/>
                <a:gd name="T56" fmla="*/ 0 w 1527"/>
                <a:gd name="T57" fmla="*/ 947 h 947"/>
                <a:gd name="T58" fmla="*/ 1527 w 1527"/>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947">
                  <a:moveTo>
                    <a:pt x="1527" y="947"/>
                  </a:moveTo>
                  <a:lnTo>
                    <a:pt x="1527" y="491"/>
                  </a:lnTo>
                  <a:lnTo>
                    <a:pt x="1527" y="491"/>
                  </a:lnTo>
                  <a:lnTo>
                    <a:pt x="1291" y="382"/>
                  </a:lnTo>
                  <a:lnTo>
                    <a:pt x="1175" y="327"/>
                  </a:lnTo>
                  <a:lnTo>
                    <a:pt x="1118" y="299"/>
                  </a:lnTo>
                  <a:lnTo>
                    <a:pt x="1060" y="270"/>
                  </a:lnTo>
                  <a:lnTo>
                    <a:pt x="1003" y="241"/>
                  </a:lnTo>
                  <a:lnTo>
                    <a:pt x="946" y="210"/>
                  </a:lnTo>
                  <a:lnTo>
                    <a:pt x="889" y="179"/>
                  </a:lnTo>
                  <a:lnTo>
                    <a:pt x="833" y="146"/>
                  </a:lnTo>
                  <a:lnTo>
                    <a:pt x="777" y="111"/>
                  </a:lnTo>
                  <a:lnTo>
                    <a:pt x="722" y="76"/>
                  </a:lnTo>
                  <a:lnTo>
                    <a:pt x="667" y="39"/>
                  </a:lnTo>
                  <a:lnTo>
                    <a:pt x="612" y="0"/>
                  </a:lnTo>
                  <a:lnTo>
                    <a:pt x="612" y="0"/>
                  </a:lnTo>
                  <a:lnTo>
                    <a:pt x="569" y="70"/>
                  </a:lnTo>
                  <a:lnTo>
                    <a:pt x="527" y="137"/>
                  </a:lnTo>
                  <a:lnTo>
                    <a:pt x="486" y="202"/>
                  </a:lnTo>
                  <a:lnTo>
                    <a:pt x="444" y="265"/>
                  </a:lnTo>
                  <a:lnTo>
                    <a:pt x="363" y="386"/>
                  </a:lnTo>
                  <a:lnTo>
                    <a:pt x="283" y="502"/>
                  </a:lnTo>
                  <a:lnTo>
                    <a:pt x="207" y="614"/>
                  </a:lnTo>
                  <a:lnTo>
                    <a:pt x="170" y="669"/>
                  </a:lnTo>
                  <a:lnTo>
                    <a:pt x="134" y="724"/>
                  </a:lnTo>
                  <a:lnTo>
                    <a:pt x="99" y="779"/>
                  </a:lnTo>
                  <a:lnTo>
                    <a:pt x="65" y="835"/>
                  </a:lnTo>
                  <a:lnTo>
                    <a:pt x="32" y="890"/>
                  </a:lnTo>
                  <a:lnTo>
                    <a:pt x="0" y="947"/>
                  </a:lnTo>
                  <a:lnTo>
                    <a:pt x="1527"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 name="Freeform 6"/>
            <p:cNvSpPr>
              <a:spLocks/>
            </p:cNvSpPr>
            <p:nvPr userDrawn="1"/>
          </p:nvSpPr>
          <p:spPr bwMode="auto">
            <a:xfrm flipH="1">
              <a:off x="0" y="2641600"/>
              <a:ext cx="1453319" cy="1671638"/>
            </a:xfrm>
            <a:custGeom>
              <a:avLst/>
              <a:gdLst>
                <a:gd name="T0" fmla="*/ 915 w 915"/>
                <a:gd name="T1" fmla="*/ 0 h 1053"/>
                <a:gd name="T2" fmla="*/ 915 w 915"/>
                <a:gd name="T3" fmla="*/ 0 h 1053"/>
                <a:gd name="T4" fmla="*/ 854 w 915"/>
                <a:gd name="T5" fmla="*/ 29 h 1053"/>
                <a:gd name="T6" fmla="*/ 795 w 915"/>
                <a:gd name="T7" fmla="*/ 62 h 1053"/>
                <a:gd name="T8" fmla="*/ 735 w 915"/>
                <a:gd name="T9" fmla="*/ 97 h 1053"/>
                <a:gd name="T10" fmla="*/ 675 w 915"/>
                <a:gd name="T11" fmla="*/ 133 h 1053"/>
                <a:gd name="T12" fmla="*/ 617 w 915"/>
                <a:gd name="T13" fmla="*/ 171 h 1053"/>
                <a:gd name="T14" fmla="*/ 559 w 915"/>
                <a:gd name="T15" fmla="*/ 210 h 1053"/>
                <a:gd name="T16" fmla="*/ 500 w 915"/>
                <a:gd name="T17" fmla="*/ 251 h 1053"/>
                <a:gd name="T18" fmla="*/ 443 w 915"/>
                <a:gd name="T19" fmla="*/ 294 h 1053"/>
                <a:gd name="T20" fmla="*/ 329 w 915"/>
                <a:gd name="T21" fmla="*/ 378 h 1053"/>
                <a:gd name="T22" fmla="*/ 218 w 915"/>
                <a:gd name="T23" fmla="*/ 465 h 1053"/>
                <a:gd name="T24" fmla="*/ 108 w 915"/>
                <a:gd name="T25" fmla="*/ 549 h 1053"/>
                <a:gd name="T26" fmla="*/ 53 w 915"/>
                <a:gd name="T27" fmla="*/ 589 h 1053"/>
                <a:gd name="T28" fmla="*/ 0 w 915"/>
                <a:gd name="T29" fmla="*/ 629 h 1053"/>
                <a:gd name="T30" fmla="*/ 0 w 915"/>
                <a:gd name="T31" fmla="*/ 629 h 1053"/>
                <a:gd name="T32" fmla="*/ 0 w 915"/>
                <a:gd name="T33" fmla="*/ 629 h 1053"/>
                <a:gd name="T34" fmla="*/ 53 w 915"/>
                <a:gd name="T35" fmla="*/ 667 h 1053"/>
                <a:gd name="T36" fmla="*/ 107 w 915"/>
                <a:gd name="T37" fmla="*/ 704 h 1053"/>
                <a:gd name="T38" fmla="*/ 161 w 915"/>
                <a:gd name="T39" fmla="*/ 739 h 1053"/>
                <a:gd name="T40" fmla="*/ 216 w 915"/>
                <a:gd name="T41" fmla="*/ 774 h 1053"/>
                <a:gd name="T42" fmla="*/ 272 w 915"/>
                <a:gd name="T43" fmla="*/ 808 h 1053"/>
                <a:gd name="T44" fmla="*/ 328 w 915"/>
                <a:gd name="T45" fmla="*/ 839 h 1053"/>
                <a:gd name="T46" fmla="*/ 384 w 915"/>
                <a:gd name="T47" fmla="*/ 870 h 1053"/>
                <a:gd name="T48" fmla="*/ 442 w 915"/>
                <a:gd name="T49" fmla="*/ 899 h 1053"/>
                <a:gd name="T50" fmla="*/ 500 w 915"/>
                <a:gd name="T51" fmla="*/ 926 h 1053"/>
                <a:gd name="T52" fmla="*/ 559 w 915"/>
                <a:gd name="T53" fmla="*/ 951 h 1053"/>
                <a:gd name="T54" fmla="*/ 617 w 915"/>
                <a:gd name="T55" fmla="*/ 973 h 1053"/>
                <a:gd name="T56" fmla="*/ 675 w 915"/>
                <a:gd name="T57" fmla="*/ 994 h 1053"/>
                <a:gd name="T58" fmla="*/ 735 w 915"/>
                <a:gd name="T59" fmla="*/ 1012 h 1053"/>
                <a:gd name="T60" fmla="*/ 795 w 915"/>
                <a:gd name="T61" fmla="*/ 1028 h 1053"/>
                <a:gd name="T62" fmla="*/ 854 w 915"/>
                <a:gd name="T63" fmla="*/ 1042 h 1053"/>
                <a:gd name="T64" fmla="*/ 885 w 915"/>
                <a:gd name="T65" fmla="*/ 1048 h 1053"/>
                <a:gd name="T66" fmla="*/ 915 w 915"/>
                <a:gd name="T67" fmla="*/ 1053 h 1053"/>
                <a:gd name="T68" fmla="*/ 915 w 915"/>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5" h="1053">
                  <a:moveTo>
                    <a:pt x="915" y="0"/>
                  </a:moveTo>
                  <a:lnTo>
                    <a:pt x="915" y="0"/>
                  </a:lnTo>
                  <a:lnTo>
                    <a:pt x="854" y="29"/>
                  </a:lnTo>
                  <a:lnTo>
                    <a:pt x="795" y="62"/>
                  </a:lnTo>
                  <a:lnTo>
                    <a:pt x="735" y="97"/>
                  </a:lnTo>
                  <a:lnTo>
                    <a:pt x="675" y="133"/>
                  </a:lnTo>
                  <a:lnTo>
                    <a:pt x="617" y="171"/>
                  </a:lnTo>
                  <a:lnTo>
                    <a:pt x="559" y="210"/>
                  </a:lnTo>
                  <a:lnTo>
                    <a:pt x="500" y="251"/>
                  </a:lnTo>
                  <a:lnTo>
                    <a:pt x="443" y="294"/>
                  </a:lnTo>
                  <a:lnTo>
                    <a:pt x="329" y="378"/>
                  </a:lnTo>
                  <a:lnTo>
                    <a:pt x="218" y="465"/>
                  </a:lnTo>
                  <a:lnTo>
                    <a:pt x="108" y="549"/>
                  </a:lnTo>
                  <a:lnTo>
                    <a:pt x="53" y="589"/>
                  </a:lnTo>
                  <a:lnTo>
                    <a:pt x="0" y="629"/>
                  </a:lnTo>
                  <a:lnTo>
                    <a:pt x="0" y="629"/>
                  </a:lnTo>
                  <a:lnTo>
                    <a:pt x="0" y="629"/>
                  </a:lnTo>
                  <a:lnTo>
                    <a:pt x="53" y="667"/>
                  </a:lnTo>
                  <a:lnTo>
                    <a:pt x="107" y="704"/>
                  </a:lnTo>
                  <a:lnTo>
                    <a:pt x="161" y="739"/>
                  </a:lnTo>
                  <a:lnTo>
                    <a:pt x="216" y="774"/>
                  </a:lnTo>
                  <a:lnTo>
                    <a:pt x="272" y="808"/>
                  </a:lnTo>
                  <a:lnTo>
                    <a:pt x="328" y="839"/>
                  </a:lnTo>
                  <a:lnTo>
                    <a:pt x="384" y="870"/>
                  </a:lnTo>
                  <a:lnTo>
                    <a:pt x="442" y="899"/>
                  </a:lnTo>
                  <a:lnTo>
                    <a:pt x="500" y="926"/>
                  </a:lnTo>
                  <a:lnTo>
                    <a:pt x="559" y="951"/>
                  </a:lnTo>
                  <a:lnTo>
                    <a:pt x="617" y="973"/>
                  </a:lnTo>
                  <a:lnTo>
                    <a:pt x="675" y="994"/>
                  </a:lnTo>
                  <a:lnTo>
                    <a:pt x="735" y="1012"/>
                  </a:lnTo>
                  <a:lnTo>
                    <a:pt x="795" y="1028"/>
                  </a:lnTo>
                  <a:lnTo>
                    <a:pt x="854" y="1042"/>
                  </a:lnTo>
                  <a:lnTo>
                    <a:pt x="885" y="1048"/>
                  </a:lnTo>
                  <a:lnTo>
                    <a:pt x="915" y="1053"/>
                  </a:lnTo>
                  <a:lnTo>
                    <a:pt x="915"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 name="Freeform 7"/>
            <p:cNvSpPr>
              <a:spLocks/>
            </p:cNvSpPr>
            <p:nvPr userDrawn="1"/>
          </p:nvSpPr>
          <p:spPr bwMode="auto">
            <a:xfrm flipH="1">
              <a:off x="625801" y="0"/>
              <a:ext cx="2544500" cy="3640138"/>
            </a:xfrm>
            <a:custGeom>
              <a:avLst/>
              <a:gdLst>
                <a:gd name="T0" fmla="*/ 46 w 1602"/>
                <a:gd name="T1" fmla="*/ 0 h 2293"/>
                <a:gd name="T2" fmla="*/ 27 w 1602"/>
                <a:gd name="T3" fmla="*/ 79 h 2293"/>
                <a:gd name="T4" fmla="*/ 13 w 1602"/>
                <a:gd name="T5" fmla="*/ 158 h 2293"/>
                <a:gd name="T6" fmla="*/ 5 w 1602"/>
                <a:gd name="T7" fmla="*/ 236 h 2293"/>
                <a:gd name="T8" fmla="*/ 0 w 1602"/>
                <a:gd name="T9" fmla="*/ 315 h 2293"/>
                <a:gd name="T10" fmla="*/ 1 w 1602"/>
                <a:gd name="T11" fmla="*/ 394 h 2293"/>
                <a:gd name="T12" fmla="*/ 7 w 1602"/>
                <a:gd name="T13" fmla="*/ 473 h 2293"/>
                <a:gd name="T14" fmla="*/ 16 w 1602"/>
                <a:gd name="T15" fmla="*/ 551 h 2293"/>
                <a:gd name="T16" fmla="*/ 27 w 1602"/>
                <a:gd name="T17" fmla="*/ 630 h 2293"/>
                <a:gd name="T18" fmla="*/ 43 w 1602"/>
                <a:gd name="T19" fmla="*/ 708 h 2293"/>
                <a:gd name="T20" fmla="*/ 80 w 1602"/>
                <a:gd name="T21" fmla="*/ 862 h 2293"/>
                <a:gd name="T22" fmla="*/ 124 w 1602"/>
                <a:gd name="T23" fmla="*/ 1014 h 2293"/>
                <a:gd name="T24" fmla="*/ 195 w 1602"/>
                <a:gd name="T25" fmla="*/ 1236 h 2293"/>
                <a:gd name="T26" fmla="*/ 209 w 1602"/>
                <a:gd name="T27" fmla="*/ 1277 h 2293"/>
                <a:gd name="T28" fmla="*/ 242 w 1602"/>
                <a:gd name="T29" fmla="*/ 1358 h 2293"/>
                <a:gd name="T30" fmla="*/ 279 w 1602"/>
                <a:gd name="T31" fmla="*/ 1437 h 2293"/>
                <a:gd name="T32" fmla="*/ 322 w 1602"/>
                <a:gd name="T33" fmla="*/ 1514 h 2293"/>
                <a:gd name="T34" fmla="*/ 369 w 1602"/>
                <a:gd name="T35" fmla="*/ 1590 h 2293"/>
                <a:gd name="T36" fmla="*/ 420 w 1602"/>
                <a:gd name="T37" fmla="*/ 1662 h 2293"/>
                <a:gd name="T38" fmla="*/ 474 w 1602"/>
                <a:gd name="T39" fmla="*/ 1733 h 2293"/>
                <a:gd name="T40" fmla="*/ 531 w 1602"/>
                <a:gd name="T41" fmla="*/ 1801 h 2293"/>
                <a:gd name="T42" fmla="*/ 590 w 1602"/>
                <a:gd name="T43" fmla="*/ 1869 h 2293"/>
                <a:gd name="T44" fmla="*/ 652 w 1602"/>
                <a:gd name="T45" fmla="*/ 1933 h 2293"/>
                <a:gd name="T46" fmla="*/ 749 w 1602"/>
                <a:gd name="T47" fmla="*/ 2025 h 2293"/>
                <a:gd name="T48" fmla="*/ 881 w 1602"/>
                <a:gd name="T49" fmla="*/ 2139 h 2293"/>
                <a:gd name="T50" fmla="*/ 1014 w 1602"/>
                <a:gd name="T51" fmla="*/ 2244 h 2293"/>
                <a:gd name="T52" fmla="*/ 1081 w 1602"/>
                <a:gd name="T53" fmla="*/ 2293 h 2293"/>
                <a:gd name="T54" fmla="*/ 1107 w 1602"/>
                <a:gd name="T55" fmla="*/ 2266 h 2293"/>
                <a:gd name="T56" fmla="*/ 1157 w 1602"/>
                <a:gd name="T57" fmla="*/ 2210 h 2293"/>
                <a:gd name="T58" fmla="*/ 1206 w 1602"/>
                <a:gd name="T59" fmla="*/ 2151 h 2293"/>
                <a:gd name="T60" fmla="*/ 1249 w 1602"/>
                <a:gd name="T61" fmla="*/ 2090 h 2293"/>
                <a:gd name="T62" fmla="*/ 1290 w 1602"/>
                <a:gd name="T63" fmla="*/ 2027 h 2293"/>
                <a:gd name="T64" fmla="*/ 1328 w 1602"/>
                <a:gd name="T65" fmla="*/ 1963 h 2293"/>
                <a:gd name="T66" fmla="*/ 1363 w 1602"/>
                <a:gd name="T67" fmla="*/ 1898 h 2293"/>
                <a:gd name="T68" fmla="*/ 1396 w 1602"/>
                <a:gd name="T69" fmla="*/ 1830 h 2293"/>
                <a:gd name="T70" fmla="*/ 1425 w 1602"/>
                <a:gd name="T71" fmla="*/ 1762 h 2293"/>
                <a:gd name="T72" fmla="*/ 1452 w 1602"/>
                <a:gd name="T73" fmla="*/ 1692 h 2293"/>
                <a:gd name="T74" fmla="*/ 1475 w 1602"/>
                <a:gd name="T75" fmla="*/ 1620 h 2293"/>
                <a:gd name="T76" fmla="*/ 1508 w 1602"/>
                <a:gd name="T77" fmla="*/ 1511 h 2293"/>
                <a:gd name="T78" fmla="*/ 1542 w 1602"/>
                <a:gd name="T79" fmla="*/ 1362 h 2293"/>
                <a:gd name="T80" fmla="*/ 1568 w 1602"/>
                <a:gd name="T81" fmla="*/ 1211 h 2293"/>
                <a:gd name="T82" fmla="*/ 1586 w 1602"/>
                <a:gd name="T83" fmla="*/ 1058 h 2293"/>
                <a:gd name="T84" fmla="*/ 1597 w 1602"/>
                <a:gd name="T85" fmla="*/ 902 h 2293"/>
                <a:gd name="T86" fmla="*/ 1602 w 1602"/>
                <a:gd name="T87" fmla="*/ 747 h 2293"/>
                <a:gd name="T88" fmla="*/ 1601 w 1602"/>
                <a:gd name="T89" fmla="*/ 593 h 2293"/>
                <a:gd name="T90" fmla="*/ 1597 w 1602"/>
                <a:gd name="T91" fmla="*/ 440 h 2293"/>
                <a:gd name="T92" fmla="*/ 1588 w 1602"/>
                <a:gd name="T93" fmla="*/ 290 h 2293"/>
                <a:gd name="T94" fmla="*/ 1577 w 1602"/>
                <a:gd name="T95" fmla="*/ 143 h 2293"/>
                <a:gd name="T96" fmla="*/ 46 w 1602"/>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2" h="2293">
                  <a:moveTo>
                    <a:pt x="46" y="0"/>
                  </a:moveTo>
                  <a:lnTo>
                    <a:pt x="46" y="0"/>
                  </a:lnTo>
                  <a:lnTo>
                    <a:pt x="36" y="39"/>
                  </a:lnTo>
                  <a:lnTo>
                    <a:pt x="27" y="79"/>
                  </a:lnTo>
                  <a:lnTo>
                    <a:pt x="19" y="118"/>
                  </a:lnTo>
                  <a:lnTo>
                    <a:pt x="13" y="158"/>
                  </a:lnTo>
                  <a:lnTo>
                    <a:pt x="8" y="197"/>
                  </a:lnTo>
                  <a:lnTo>
                    <a:pt x="5" y="236"/>
                  </a:lnTo>
                  <a:lnTo>
                    <a:pt x="2" y="276"/>
                  </a:lnTo>
                  <a:lnTo>
                    <a:pt x="0" y="315"/>
                  </a:lnTo>
                  <a:lnTo>
                    <a:pt x="0" y="354"/>
                  </a:lnTo>
                  <a:lnTo>
                    <a:pt x="1" y="394"/>
                  </a:lnTo>
                  <a:lnTo>
                    <a:pt x="4" y="433"/>
                  </a:lnTo>
                  <a:lnTo>
                    <a:pt x="7" y="473"/>
                  </a:lnTo>
                  <a:lnTo>
                    <a:pt x="10" y="512"/>
                  </a:lnTo>
                  <a:lnTo>
                    <a:pt x="16" y="551"/>
                  </a:lnTo>
                  <a:lnTo>
                    <a:pt x="22" y="591"/>
                  </a:lnTo>
                  <a:lnTo>
                    <a:pt x="27" y="630"/>
                  </a:lnTo>
                  <a:lnTo>
                    <a:pt x="35" y="668"/>
                  </a:lnTo>
                  <a:lnTo>
                    <a:pt x="43" y="708"/>
                  </a:lnTo>
                  <a:lnTo>
                    <a:pt x="60" y="785"/>
                  </a:lnTo>
                  <a:lnTo>
                    <a:pt x="80" y="862"/>
                  </a:lnTo>
                  <a:lnTo>
                    <a:pt x="101" y="938"/>
                  </a:lnTo>
                  <a:lnTo>
                    <a:pt x="124" y="1014"/>
                  </a:lnTo>
                  <a:lnTo>
                    <a:pt x="147" y="1089"/>
                  </a:lnTo>
                  <a:lnTo>
                    <a:pt x="195" y="1236"/>
                  </a:lnTo>
                  <a:lnTo>
                    <a:pt x="195" y="1236"/>
                  </a:lnTo>
                  <a:lnTo>
                    <a:pt x="209" y="1277"/>
                  </a:lnTo>
                  <a:lnTo>
                    <a:pt x="224" y="1319"/>
                  </a:lnTo>
                  <a:lnTo>
                    <a:pt x="242" y="1358"/>
                  </a:lnTo>
                  <a:lnTo>
                    <a:pt x="260" y="1398"/>
                  </a:lnTo>
                  <a:lnTo>
                    <a:pt x="279" y="1437"/>
                  </a:lnTo>
                  <a:lnTo>
                    <a:pt x="299" y="1476"/>
                  </a:lnTo>
                  <a:lnTo>
                    <a:pt x="322" y="1514"/>
                  </a:lnTo>
                  <a:lnTo>
                    <a:pt x="344" y="1551"/>
                  </a:lnTo>
                  <a:lnTo>
                    <a:pt x="369" y="1590"/>
                  </a:lnTo>
                  <a:lnTo>
                    <a:pt x="394" y="1626"/>
                  </a:lnTo>
                  <a:lnTo>
                    <a:pt x="420" y="1662"/>
                  </a:lnTo>
                  <a:lnTo>
                    <a:pt x="445" y="1698"/>
                  </a:lnTo>
                  <a:lnTo>
                    <a:pt x="474" y="1733"/>
                  </a:lnTo>
                  <a:lnTo>
                    <a:pt x="502" y="1767"/>
                  </a:lnTo>
                  <a:lnTo>
                    <a:pt x="531" y="1801"/>
                  </a:lnTo>
                  <a:lnTo>
                    <a:pt x="560" y="1835"/>
                  </a:lnTo>
                  <a:lnTo>
                    <a:pt x="590" y="1869"/>
                  </a:lnTo>
                  <a:lnTo>
                    <a:pt x="621" y="1900"/>
                  </a:lnTo>
                  <a:lnTo>
                    <a:pt x="652" y="1933"/>
                  </a:lnTo>
                  <a:lnTo>
                    <a:pt x="685" y="1963"/>
                  </a:lnTo>
                  <a:lnTo>
                    <a:pt x="749" y="2025"/>
                  </a:lnTo>
                  <a:lnTo>
                    <a:pt x="814" y="2084"/>
                  </a:lnTo>
                  <a:lnTo>
                    <a:pt x="881" y="2139"/>
                  </a:lnTo>
                  <a:lnTo>
                    <a:pt x="948" y="2193"/>
                  </a:lnTo>
                  <a:lnTo>
                    <a:pt x="1014" y="2244"/>
                  </a:lnTo>
                  <a:lnTo>
                    <a:pt x="1081" y="2293"/>
                  </a:lnTo>
                  <a:lnTo>
                    <a:pt x="1081" y="2293"/>
                  </a:lnTo>
                  <a:lnTo>
                    <a:pt x="1081" y="2293"/>
                  </a:lnTo>
                  <a:lnTo>
                    <a:pt x="1107" y="2266"/>
                  </a:lnTo>
                  <a:lnTo>
                    <a:pt x="1132" y="2238"/>
                  </a:lnTo>
                  <a:lnTo>
                    <a:pt x="1157" y="2210"/>
                  </a:lnTo>
                  <a:lnTo>
                    <a:pt x="1182" y="2180"/>
                  </a:lnTo>
                  <a:lnTo>
                    <a:pt x="1206" y="2151"/>
                  </a:lnTo>
                  <a:lnTo>
                    <a:pt x="1228" y="2121"/>
                  </a:lnTo>
                  <a:lnTo>
                    <a:pt x="1249" y="2090"/>
                  </a:lnTo>
                  <a:lnTo>
                    <a:pt x="1270" y="2059"/>
                  </a:lnTo>
                  <a:lnTo>
                    <a:pt x="1290" y="2027"/>
                  </a:lnTo>
                  <a:lnTo>
                    <a:pt x="1310" y="1996"/>
                  </a:lnTo>
                  <a:lnTo>
                    <a:pt x="1328" y="1963"/>
                  </a:lnTo>
                  <a:lnTo>
                    <a:pt x="1346" y="1931"/>
                  </a:lnTo>
                  <a:lnTo>
                    <a:pt x="1363" y="1898"/>
                  </a:lnTo>
                  <a:lnTo>
                    <a:pt x="1380" y="1864"/>
                  </a:lnTo>
                  <a:lnTo>
                    <a:pt x="1396" y="1830"/>
                  </a:lnTo>
                  <a:lnTo>
                    <a:pt x="1410" y="1797"/>
                  </a:lnTo>
                  <a:lnTo>
                    <a:pt x="1425" y="1762"/>
                  </a:lnTo>
                  <a:lnTo>
                    <a:pt x="1438" y="1727"/>
                  </a:lnTo>
                  <a:lnTo>
                    <a:pt x="1452" y="1692"/>
                  </a:lnTo>
                  <a:lnTo>
                    <a:pt x="1464" y="1656"/>
                  </a:lnTo>
                  <a:lnTo>
                    <a:pt x="1475" y="1620"/>
                  </a:lnTo>
                  <a:lnTo>
                    <a:pt x="1487" y="1584"/>
                  </a:lnTo>
                  <a:lnTo>
                    <a:pt x="1508" y="1511"/>
                  </a:lnTo>
                  <a:lnTo>
                    <a:pt x="1526" y="1438"/>
                  </a:lnTo>
                  <a:lnTo>
                    <a:pt x="1542" y="1362"/>
                  </a:lnTo>
                  <a:lnTo>
                    <a:pt x="1556" y="1287"/>
                  </a:lnTo>
                  <a:lnTo>
                    <a:pt x="1568" y="1211"/>
                  </a:lnTo>
                  <a:lnTo>
                    <a:pt x="1578" y="1134"/>
                  </a:lnTo>
                  <a:lnTo>
                    <a:pt x="1586" y="1058"/>
                  </a:lnTo>
                  <a:lnTo>
                    <a:pt x="1592" y="980"/>
                  </a:lnTo>
                  <a:lnTo>
                    <a:pt x="1597" y="902"/>
                  </a:lnTo>
                  <a:lnTo>
                    <a:pt x="1600" y="825"/>
                  </a:lnTo>
                  <a:lnTo>
                    <a:pt x="1602" y="747"/>
                  </a:lnTo>
                  <a:lnTo>
                    <a:pt x="1602" y="671"/>
                  </a:lnTo>
                  <a:lnTo>
                    <a:pt x="1601" y="593"/>
                  </a:lnTo>
                  <a:lnTo>
                    <a:pt x="1600" y="516"/>
                  </a:lnTo>
                  <a:lnTo>
                    <a:pt x="1597" y="440"/>
                  </a:lnTo>
                  <a:lnTo>
                    <a:pt x="1592" y="365"/>
                  </a:lnTo>
                  <a:lnTo>
                    <a:pt x="1588" y="290"/>
                  </a:lnTo>
                  <a:lnTo>
                    <a:pt x="1582" y="216"/>
                  </a:lnTo>
                  <a:lnTo>
                    <a:pt x="1577" y="143"/>
                  </a:lnTo>
                  <a:lnTo>
                    <a:pt x="1562" y="0"/>
                  </a:lnTo>
                  <a:lnTo>
                    <a:pt x="46"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9" name="Freeform 9"/>
            <p:cNvSpPr>
              <a:spLocks/>
            </p:cNvSpPr>
            <p:nvPr userDrawn="1"/>
          </p:nvSpPr>
          <p:spPr bwMode="auto">
            <a:xfrm flipH="1">
              <a:off x="0" y="0"/>
              <a:ext cx="1453319" cy="3640138"/>
            </a:xfrm>
            <a:custGeom>
              <a:avLst/>
              <a:gdLst>
                <a:gd name="T0" fmla="*/ 915 w 915"/>
                <a:gd name="T1" fmla="*/ 1753 h 2293"/>
                <a:gd name="T2" fmla="*/ 915 w 915"/>
                <a:gd name="T3" fmla="*/ 0 h 2293"/>
                <a:gd name="T4" fmla="*/ 240 w 915"/>
                <a:gd name="T5" fmla="*/ 0 h 2293"/>
                <a:gd name="T6" fmla="*/ 240 w 915"/>
                <a:gd name="T7" fmla="*/ 0 h 2293"/>
                <a:gd name="T8" fmla="*/ 247 w 915"/>
                <a:gd name="T9" fmla="*/ 70 h 2293"/>
                <a:gd name="T10" fmla="*/ 254 w 915"/>
                <a:gd name="T11" fmla="*/ 141 h 2293"/>
                <a:gd name="T12" fmla="*/ 259 w 915"/>
                <a:gd name="T13" fmla="*/ 212 h 2293"/>
                <a:gd name="T14" fmla="*/ 263 w 915"/>
                <a:gd name="T15" fmla="*/ 282 h 2293"/>
                <a:gd name="T16" fmla="*/ 266 w 915"/>
                <a:gd name="T17" fmla="*/ 353 h 2293"/>
                <a:gd name="T18" fmla="*/ 270 w 915"/>
                <a:gd name="T19" fmla="*/ 424 h 2293"/>
                <a:gd name="T20" fmla="*/ 271 w 915"/>
                <a:gd name="T21" fmla="*/ 496 h 2293"/>
                <a:gd name="T22" fmla="*/ 272 w 915"/>
                <a:gd name="T23" fmla="*/ 567 h 2293"/>
                <a:gd name="T24" fmla="*/ 271 w 915"/>
                <a:gd name="T25" fmla="*/ 639 h 2293"/>
                <a:gd name="T26" fmla="*/ 270 w 915"/>
                <a:gd name="T27" fmla="*/ 710 h 2293"/>
                <a:gd name="T28" fmla="*/ 268 w 915"/>
                <a:gd name="T29" fmla="*/ 782 h 2293"/>
                <a:gd name="T30" fmla="*/ 265 w 915"/>
                <a:gd name="T31" fmla="*/ 854 h 2293"/>
                <a:gd name="T32" fmla="*/ 261 w 915"/>
                <a:gd name="T33" fmla="*/ 925 h 2293"/>
                <a:gd name="T34" fmla="*/ 256 w 915"/>
                <a:gd name="T35" fmla="*/ 997 h 2293"/>
                <a:gd name="T36" fmla="*/ 250 w 915"/>
                <a:gd name="T37" fmla="*/ 1069 h 2293"/>
                <a:gd name="T38" fmla="*/ 243 w 915"/>
                <a:gd name="T39" fmla="*/ 1141 h 2293"/>
                <a:gd name="T40" fmla="*/ 235 w 915"/>
                <a:gd name="T41" fmla="*/ 1213 h 2293"/>
                <a:gd name="T42" fmla="*/ 227 w 915"/>
                <a:gd name="T43" fmla="*/ 1285 h 2293"/>
                <a:gd name="T44" fmla="*/ 217 w 915"/>
                <a:gd name="T45" fmla="*/ 1357 h 2293"/>
                <a:gd name="T46" fmla="*/ 205 w 915"/>
                <a:gd name="T47" fmla="*/ 1429 h 2293"/>
                <a:gd name="T48" fmla="*/ 194 w 915"/>
                <a:gd name="T49" fmla="*/ 1502 h 2293"/>
                <a:gd name="T50" fmla="*/ 182 w 915"/>
                <a:gd name="T51" fmla="*/ 1574 h 2293"/>
                <a:gd name="T52" fmla="*/ 167 w 915"/>
                <a:gd name="T53" fmla="*/ 1646 h 2293"/>
                <a:gd name="T54" fmla="*/ 153 w 915"/>
                <a:gd name="T55" fmla="*/ 1718 h 2293"/>
                <a:gd name="T56" fmla="*/ 137 w 915"/>
                <a:gd name="T57" fmla="*/ 1790 h 2293"/>
                <a:gd name="T58" fmla="*/ 121 w 915"/>
                <a:gd name="T59" fmla="*/ 1862 h 2293"/>
                <a:gd name="T60" fmla="*/ 103 w 915"/>
                <a:gd name="T61" fmla="*/ 1934 h 2293"/>
                <a:gd name="T62" fmla="*/ 84 w 915"/>
                <a:gd name="T63" fmla="*/ 2006 h 2293"/>
                <a:gd name="T64" fmla="*/ 65 w 915"/>
                <a:gd name="T65" fmla="*/ 2078 h 2293"/>
                <a:gd name="T66" fmla="*/ 44 w 915"/>
                <a:gd name="T67" fmla="*/ 2150 h 2293"/>
                <a:gd name="T68" fmla="*/ 22 w 915"/>
                <a:gd name="T69" fmla="*/ 2221 h 2293"/>
                <a:gd name="T70" fmla="*/ 0 w 915"/>
                <a:gd name="T71" fmla="*/ 2293 h 2293"/>
                <a:gd name="T72" fmla="*/ 0 w 915"/>
                <a:gd name="T73" fmla="*/ 2293 h 2293"/>
                <a:gd name="T74" fmla="*/ 53 w 915"/>
                <a:gd name="T75" fmla="*/ 2255 h 2293"/>
                <a:gd name="T76" fmla="*/ 108 w 915"/>
                <a:gd name="T77" fmla="*/ 2216 h 2293"/>
                <a:gd name="T78" fmla="*/ 162 w 915"/>
                <a:gd name="T79" fmla="*/ 2179 h 2293"/>
                <a:gd name="T80" fmla="*/ 218 w 915"/>
                <a:gd name="T81" fmla="*/ 2142 h 2293"/>
                <a:gd name="T82" fmla="*/ 273 w 915"/>
                <a:gd name="T83" fmla="*/ 2106 h 2293"/>
                <a:gd name="T84" fmla="*/ 329 w 915"/>
                <a:gd name="T85" fmla="*/ 2071 h 2293"/>
                <a:gd name="T86" fmla="*/ 385 w 915"/>
                <a:gd name="T87" fmla="*/ 2036 h 2293"/>
                <a:gd name="T88" fmla="*/ 443 w 915"/>
                <a:gd name="T89" fmla="*/ 2001 h 2293"/>
                <a:gd name="T90" fmla="*/ 500 w 915"/>
                <a:gd name="T91" fmla="*/ 1969 h 2293"/>
                <a:gd name="T92" fmla="*/ 559 w 915"/>
                <a:gd name="T93" fmla="*/ 1935 h 2293"/>
                <a:gd name="T94" fmla="*/ 617 w 915"/>
                <a:gd name="T95" fmla="*/ 1904 h 2293"/>
                <a:gd name="T96" fmla="*/ 675 w 915"/>
                <a:gd name="T97" fmla="*/ 1872 h 2293"/>
                <a:gd name="T98" fmla="*/ 735 w 915"/>
                <a:gd name="T99" fmla="*/ 1842 h 2293"/>
                <a:gd name="T100" fmla="*/ 795 w 915"/>
                <a:gd name="T101" fmla="*/ 1811 h 2293"/>
                <a:gd name="T102" fmla="*/ 854 w 915"/>
                <a:gd name="T103" fmla="*/ 1782 h 2293"/>
                <a:gd name="T104" fmla="*/ 915 w 915"/>
                <a:gd name="T105" fmla="*/ 1753 h 2293"/>
                <a:gd name="T106" fmla="*/ 915 w 915"/>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5" h="2293">
                  <a:moveTo>
                    <a:pt x="915" y="1753"/>
                  </a:moveTo>
                  <a:lnTo>
                    <a:pt x="915" y="0"/>
                  </a:lnTo>
                  <a:lnTo>
                    <a:pt x="240" y="0"/>
                  </a:lnTo>
                  <a:lnTo>
                    <a:pt x="240" y="0"/>
                  </a:lnTo>
                  <a:lnTo>
                    <a:pt x="247" y="70"/>
                  </a:lnTo>
                  <a:lnTo>
                    <a:pt x="254" y="141"/>
                  </a:lnTo>
                  <a:lnTo>
                    <a:pt x="259" y="212"/>
                  </a:lnTo>
                  <a:lnTo>
                    <a:pt x="263" y="282"/>
                  </a:lnTo>
                  <a:lnTo>
                    <a:pt x="266" y="353"/>
                  </a:lnTo>
                  <a:lnTo>
                    <a:pt x="270" y="424"/>
                  </a:lnTo>
                  <a:lnTo>
                    <a:pt x="271" y="496"/>
                  </a:lnTo>
                  <a:lnTo>
                    <a:pt x="272" y="567"/>
                  </a:lnTo>
                  <a:lnTo>
                    <a:pt x="271" y="639"/>
                  </a:lnTo>
                  <a:lnTo>
                    <a:pt x="270" y="710"/>
                  </a:lnTo>
                  <a:lnTo>
                    <a:pt x="268" y="782"/>
                  </a:lnTo>
                  <a:lnTo>
                    <a:pt x="265" y="854"/>
                  </a:lnTo>
                  <a:lnTo>
                    <a:pt x="261" y="925"/>
                  </a:lnTo>
                  <a:lnTo>
                    <a:pt x="256" y="997"/>
                  </a:lnTo>
                  <a:lnTo>
                    <a:pt x="250" y="1069"/>
                  </a:lnTo>
                  <a:lnTo>
                    <a:pt x="243" y="1141"/>
                  </a:lnTo>
                  <a:lnTo>
                    <a:pt x="235" y="1213"/>
                  </a:lnTo>
                  <a:lnTo>
                    <a:pt x="227" y="1285"/>
                  </a:lnTo>
                  <a:lnTo>
                    <a:pt x="217" y="1357"/>
                  </a:lnTo>
                  <a:lnTo>
                    <a:pt x="205" y="1429"/>
                  </a:lnTo>
                  <a:lnTo>
                    <a:pt x="194" y="1502"/>
                  </a:lnTo>
                  <a:lnTo>
                    <a:pt x="182" y="1574"/>
                  </a:lnTo>
                  <a:lnTo>
                    <a:pt x="167" y="1646"/>
                  </a:lnTo>
                  <a:lnTo>
                    <a:pt x="153" y="1718"/>
                  </a:lnTo>
                  <a:lnTo>
                    <a:pt x="137" y="1790"/>
                  </a:lnTo>
                  <a:lnTo>
                    <a:pt x="121" y="1862"/>
                  </a:lnTo>
                  <a:lnTo>
                    <a:pt x="103" y="1934"/>
                  </a:lnTo>
                  <a:lnTo>
                    <a:pt x="84" y="2006"/>
                  </a:lnTo>
                  <a:lnTo>
                    <a:pt x="65" y="2078"/>
                  </a:lnTo>
                  <a:lnTo>
                    <a:pt x="44" y="2150"/>
                  </a:lnTo>
                  <a:lnTo>
                    <a:pt x="22" y="2221"/>
                  </a:lnTo>
                  <a:lnTo>
                    <a:pt x="0" y="2293"/>
                  </a:lnTo>
                  <a:lnTo>
                    <a:pt x="0" y="2293"/>
                  </a:lnTo>
                  <a:lnTo>
                    <a:pt x="53" y="2255"/>
                  </a:lnTo>
                  <a:lnTo>
                    <a:pt x="108" y="2216"/>
                  </a:lnTo>
                  <a:lnTo>
                    <a:pt x="162" y="2179"/>
                  </a:lnTo>
                  <a:lnTo>
                    <a:pt x="218" y="2142"/>
                  </a:lnTo>
                  <a:lnTo>
                    <a:pt x="273" y="2106"/>
                  </a:lnTo>
                  <a:lnTo>
                    <a:pt x="329" y="2071"/>
                  </a:lnTo>
                  <a:lnTo>
                    <a:pt x="385" y="2036"/>
                  </a:lnTo>
                  <a:lnTo>
                    <a:pt x="443" y="2001"/>
                  </a:lnTo>
                  <a:lnTo>
                    <a:pt x="500" y="1969"/>
                  </a:lnTo>
                  <a:lnTo>
                    <a:pt x="559" y="1935"/>
                  </a:lnTo>
                  <a:lnTo>
                    <a:pt x="617" y="1904"/>
                  </a:lnTo>
                  <a:lnTo>
                    <a:pt x="675" y="1872"/>
                  </a:lnTo>
                  <a:lnTo>
                    <a:pt x="735" y="1842"/>
                  </a:lnTo>
                  <a:lnTo>
                    <a:pt x="795" y="1811"/>
                  </a:lnTo>
                  <a:lnTo>
                    <a:pt x="854" y="1782"/>
                  </a:lnTo>
                  <a:lnTo>
                    <a:pt x="915" y="1753"/>
                  </a:lnTo>
                  <a:lnTo>
                    <a:pt x="915"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0" name="Freeform 10"/>
            <p:cNvSpPr>
              <a:spLocks/>
            </p:cNvSpPr>
            <p:nvPr userDrawn="1"/>
          </p:nvSpPr>
          <p:spPr bwMode="auto">
            <a:xfrm flipH="1">
              <a:off x="0" y="3640138"/>
              <a:ext cx="1453319" cy="857250"/>
            </a:xfrm>
            <a:custGeom>
              <a:avLst/>
              <a:gdLst>
                <a:gd name="T0" fmla="*/ 915 w 915"/>
                <a:gd name="T1" fmla="*/ 378 h 540"/>
                <a:gd name="T2" fmla="*/ 915 w 915"/>
                <a:gd name="T3" fmla="*/ 378 h 540"/>
                <a:gd name="T4" fmla="*/ 854 w 915"/>
                <a:gd name="T5" fmla="*/ 368 h 540"/>
                <a:gd name="T6" fmla="*/ 795 w 915"/>
                <a:gd name="T7" fmla="*/ 356 h 540"/>
                <a:gd name="T8" fmla="*/ 735 w 915"/>
                <a:gd name="T9" fmla="*/ 342 h 540"/>
                <a:gd name="T10" fmla="*/ 675 w 915"/>
                <a:gd name="T11" fmla="*/ 327 h 540"/>
                <a:gd name="T12" fmla="*/ 617 w 915"/>
                <a:gd name="T13" fmla="*/ 309 h 540"/>
                <a:gd name="T14" fmla="*/ 559 w 915"/>
                <a:gd name="T15" fmla="*/ 290 h 540"/>
                <a:gd name="T16" fmla="*/ 500 w 915"/>
                <a:gd name="T17" fmla="*/ 270 h 540"/>
                <a:gd name="T18" fmla="*/ 442 w 915"/>
                <a:gd name="T19" fmla="*/ 247 h 540"/>
                <a:gd name="T20" fmla="*/ 384 w 915"/>
                <a:gd name="T21" fmla="*/ 223 h 540"/>
                <a:gd name="T22" fmla="*/ 328 w 915"/>
                <a:gd name="T23" fmla="*/ 196 h 540"/>
                <a:gd name="T24" fmla="*/ 272 w 915"/>
                <a:gd name="T25" fmla="*/ 167 h 540"/>
                <a:gd name="T26" fmla="*/ 216 w 915"/>
                <a:gd name="T27" fmla="*/ 138 h 540"/>
                <a:gd name="T28" fmla="*/ 161 w 915"/>
                <a:gd name="T29" fmla="*/ 107 h 540"/>
                <a:gd name="T30" fmla="*/ 107 w 915"/>
                <a:gd name="T31" fmla="*/ 73 h 540"/>
                <a:gd name="T32" fmla="*/ 53 w 915"/>
                <a:gd name="T33" fmla="*/ 37 h 540"/>
                <a:gd name="T34" fmla="*/ 0 w 915"/>
                <a:gd name="T35" fmla="*/ 0 h 540"/>
                <a:gd name="T36" fmla="*/ 0 w 915"/>
                <a:gd name="T37" fmla="*/ 0 h 540"/>
                <a:gd name="T38" fmla="*/ 55 w 915"/>
                <a:gd name="T39" fmla="*/ 39 h 540"/>
                <a:gd name="T40" fmla="*/ 110 w 915"/>
                <a:gd name="T41" fmla="*/ 79 h 540"/>
                <a:gd name="T42" fmla="*/ 165 w 915"/>
                <a:gd name="T43" fmla="*/ 116 h 540"/>
                <a:gd name="T44" fmla="*/ 221 w 915"/>
                <a:gd name="T45" fmla="*/ 153 h 540"/>
                <a:gd name="T46" fmla="*/ 277 w 915"/>
                <a:gd name="T47" fmla="*/ 190 h 540"/>
                <a:gd name="T48" fmla="*/ 334 w 915"/>
                <a:gd name="T49" fmla="*/ 225 h 540"/>
                <a:gd name="T50" fmla="*/ 391 w 915"/>
                <a:gd name="T51" fmla="*/ 260 h 540"/>
                <a:gd name="T52" fmla="*/ 448 w 915"/>
                <a:gd name="T53" fmla="*/ 295 h 540"/>
                <a:gd name="T54" fmla="*/ 506 w 915"/>
                <a:gd name="T55" fmla="*/ 327 h 540"/>
                <a:gd name="T56" fmla="*/ 563 w 915"/>
                <a:gd name="T57" fmla="*/ 360 h 540"/>
                <a:gd name="T58" fmla="*/ 622 w 915"/>
                <a:gd name="T59" fmla="*/ 392 h 540"/>
                <a:gd name="T60" fmla="*/ 679 w 915"/>
                <a:gd name="T61" fmla="*/ 423 h 540"/>
                <a:gd name="T62" fmla="*/ 737 w 915"/>
                <a:gd name="T63" fmla="*/ 453 h 540"/>
                <a:gd name="T64" fmla="*/ 797 w 915"/>
                <a:gd name="T65" fmla="*/ 482 h 540"/>
                <a:gd name="T66" fmla="*/ 855 w 915"/>
                <a:gd name="T67" fmla="*/ 512 h 540"/>
                <a:gd name="T68" fmla="*/ 915 w 915"/>
                <a:gd name="T69" fmla="*/ 540 h 540"/>
                <a:gd name="T70" fmla="*/ 915 w 915"/>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5" h="540">
                  <a:moveTo>
                    <a:pt x="915" y="378"/>
                  </a:moveTo>
                  <a:lnTo>
                    <a:pt x="915" y="378"/>
                  </a:lnTo>
                  <a:lnTo>
                    <a:pt x="854" y="368"/>
                  </a:lnTo>
                  <a:lnTo>
                    <a:pt x="795" y="356"/>
                  </a:lnTo>
                  <a:lnTo>
                    <a:pt x="735" y="342"/>
                  </a:lnTo>
                  <a:lnTo>
                    <a:pt x="675" y="327"/>
                  </a:lnTo>
                  <a:lnTo>
                    <a:pt x="617" y="309"/>
                  </a:lnTo>
                  <a:lnTo>
                    <a:pt x="559" y="290"/>
                  </a:lnTo>
                  <a:lnTo>
                    <a:pt x="500" y="270"/>
                  </a:lnTo>
                  <a:lnTo>
                    <a:pt x="442" y="247"/>
                  </a:lnTo>
                  <a:lnTo>
                    <a:pt x="384" y="223"/>
                  </a:lnTo>
                  <a:lnTo>
                    <a:pt x="328" y="196"/>
                  </a:lnTo>
                  <a:lnTo>
                    <a:pt x="272" y="167"/>
                  </a:lnTo>
                  <a:lnTo>
                    <a:pt x="216" y="138"/>
                  </a:lnTo>
                  <a:lnTo>
                    <a:pt x="161" y="107"/>
                  </a:lnTo>
                  <a:lnTo>
                    <a:pt x="107" y="73"/>
                  </a:lnTo>
                  <a:lnTo>
                    <a:pt x="53" y="37"/>
                  </a:lnTo>
                  <a:lnTo>
                    <a:pt x="0" y="0"/>
                  </a:lnTo>
                  <a:lnTo>
                    <a:pt x="0" y="0"/>
                  </a:lnTo>
                  <a:lnTo>
                    <a:pt x="55" y="39"/>
                  </a:lnTo>
                  <a:lnTo>
                    <a:pt x="110" y="79"/>
                  </a:lnTo>
                  <a:lnTo>
                    <a:pt x="165" y="116"/>
                  </a:lnTo>
                  <a:lnTo>
                    <a:pt x="221" y="153"/>
                  </a:lnTo>
                  <a:lnTo>
                    <a:pt x="277" y="190"/>
                  </a:lnTo>
                  <a:lnTo>
                    <a:pt x="334" y="225"/>
                  </a:lnTo>
                  <a:lnTo>
                    <a:pt x="391" y="260"/>
                  </a:lnTo>
                  <a:lnTo>
                    <a:pt x="448" y="295"/>
                  </a:lnTo>
                  <a:lnTo>
                    <a:pt x="506" y="327"/>
                  </a:lnTo>
                  <a:lnTo>
                    <a:pt x="563" y="360"/>
                  </a:lnTo>
                  <a:lnTo>
                    <a:pt x="622" y="392"/>
                  </a:lnTo>
                  <a:lnTo>
                    <a:pt x="679" y="423"/>
                  </a:lnTo>
                  <a:lnTo>
                    <a:pt x="737" y="453"/>
                  </a:lnTo>
                  <a:lnTo>
                    <a:pt x="797" y="482"/>
                  </a:lnTo>
                  <a:lnTo>
                    <a:pt x="855" y="512"/>
                  </a:lnTo>
                  <a:lnTo>
                    <a:pt x="915" y="540"/>
                  </a:lnTo>
                  <a:lnTo>
                    <a:pt x="915"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1" name="Freeform 11"/>
            <p:cNvSpPr>
              <a:spLocks/>
            </p:cNvSpPr>
            <p:nvPr userDrawn="1"/>
          </p:nvSpPr>
          <p:spPr bwMode="auto">
            <a:xfrm flipH="1">
              <a:off x="1453319" y="0"/>
              <a:ext cx="2912992" cy="3640138"/>
            </a:xfrm>
            <a:custGeom>
              <a:avLst/>
              <a:gdLst>
                <a:gd name="T0" fmla="*/ 1065 w 1834"/>
                <a:gd name="T1" fmla="*/ 1236 h 2293"/>
                <a:gd name="T2" fmla="*/ 1042 w 1834"/>
                <a:gd name="T3" fmla="*/ 1163 h 2293"/>
                <a:gd name="T4" fmla="*/ 1023 w 1834"/>
                <a:gd name="T5" fmla="*/ 1089 h 2293"/>
                <a:gd name="T6" fmla="*/ 1005 w 1834"/>
                <a:gd name="T7" fmla="*/ 1014 h 2293"/>
                <a:gd name="T8" fmla="*/ 992 w 1834"/>
                <a:gd name="T9" fmla="*/ 938 h 2293"/>
                <a:gd name="T10" fmla="*/ 979 w 1834"/>
                <a:gd name="T11" fmla="*/ 862 h 2293"/>
                <a:gd name="T12" fmla="*/ 970 w 1834"/>
                <a:gd name="T13" fmla="*/ 785 h 2293"/>
                <a:gd name="T14" fmla="*/ 965 w 1834"/>
                <a:gd name="T15" fmla="*/ 708 h 2293"/>
                <a:gd name="T16" fmla="*/ 961 w 1834"/>
                <a:gd name="T17" fmla="*/ 630 h 2293"/>
                <a:gd name="T18" fmla="*/ 961 w 1834"/>
                <a:gd name="T19" fmla="*/ 551 h 2293"/>
                <a:gd name="T20" fmla="*/ 963 w 1834"/>
                <a:gd name="T21" fmla="*/ 473 h 2293"/>
                <a:gd name="T22" fmla="*/ 969 w 1834"/>
                <a:gd name="T23" fmla="*/ 394 h 2293"/>
                <a:gd name="T24" fmla="*/ 978 w 1834"/>
                <a:gd name="T25" fmla="*/ 315 h 2293"/>
                <a:gd name="T26" fmla="*/ 990 w 1834"/>
                <a:gd name="T27" fmla="*/ 236 h 2293"/>
                <a:gd name="T28" fmla="*/ 1005 w 1834"/>
                <a:gd name="T29" fmla="*/ 158 h 2293"/>
                <a:gd name="T30" fmla="*/ 1023 w 1834"/>
                <a:gd name="T31" fmla="*/ 79 h 2293"/>
                <a:gd name="T32" fmla="*/ 1043 w 1834"/>
                <a:gd name="T33" fmla="*/ 0 h 2293"/>
                <a:gd name="T34" fmla="*/ 0 w 1834"/>
                <a:gd name="T35" fmla="*/ 0 h 2293"/>
                <a:gd name="T36" fmla="*/ 79 w 1834"/>
                <a:gd name="T37" fmla="*/ 174 h 2293"/>
                <a:gd name="T38" fmla="*/ 162 w 1834"/>
                <a:gd name="T39" fmla="*/ 345 h 2293"/>
                <a:gd name="T40" fmla="*/ 252 w 1834"/>
                <a:gd name="T41" fmla="*/ 512 h 2293"/>
                <a:gd name="T42" fmla="*/ 346 w 1834"/>
                <a:gd name="T43" fmla="*/ 675 h 2293"/>
                <a:gd name="T44" fmla="*/ 445 w 1834"/>
                <a:gd name="T45" fmla="*/ 835 h 2293"/>
                <a:gd name="T46" fmla="*/ 550 w 1834"/>
                <a:gd name="T47" fmla="*/ 989 h 2293"/>
                <a:gd name="T48" fmla="*/ 659 w 1834"/>
                <a:gd name="T49" fmla="*/ 1140 h 2293"/>
                <a:gd name="T50" fmla="*/ 773 w 1834"/>
                <a:gd name="T51" fmla="*/ 1286 h 2293"/>
                <a:gd name="T52" fmla="*/ 891 w 1834"/>
                <a:gd name="T53" fmla="*/ 1428 h 2293"/>
                <a:gd name="T54" fmla="*/ 1014 w 1834"/>
                <a:gd name="T55" fmla="*/ 1565 h 2293"/>
                <a:gd name="T56" fmla="*/ 1141 w 1834"/>
                <a:gd name="T57" fmla="*/ 1699 h 2293"/>
                <a:gd name="T58" fmla="*/ 1272 w 1834"/>
                <a:gd name="T59" fmla="*/ 1827 h 2293"/>
                <a:gd name="T60" fmla="*/ 1406 w 1834"/>
                <a:gd name="T61" fmla="*/ 1951 h 2293"/>
                <a:gd name="T62" fmla="*/ 1545 w 1834"/>
                <a:gd name="T63" fmla="*/ 2069 h 2293"/>
                <a:gd name="T64" fmla="*/ 1688 w 1834"/>
                <a:gd name="T65" fmla="*/ 2184 h 2293"/>
                <a:gd name="T66" fmla="*/ 1834 w 1834"/>
                <a:gd name="T67" fmla="*/ 2293 h 2293"/>
                <a:gd name="T68" fmla="*/ 1801 w 1834"/>
                <a:gd name="T69" fmla="*/ 2269 h 2293"/>
                <a:gd name="T70" fmla="*/ 1737 w 1834"/>
                <a:gd name="T71" fmla="*/ 2219 h 2293"/>
                <a:gd name="T72" fmla="*/ 1675 w 1834"/>
                <a:gd name="T73" fmla="*/ 2167 h 2293"/>
                <a:gd name="T74" fmla="*/ 1616 w 1834"/>
                <a:gd name="T75" fmla="*/ 2112 h 2293"/>
                <a:gd name="T76" fmla="*/ 1557 w 1834"/>
                <a:gd name="T77" fmla="*/ 2054 h 2293"/>
                <a:gd name="T78" fmla="*/ 1502 w 1834"/>
                <a:gd name="T79" fmla="*/ 1995 h 2293"/>
                <a:gd name="T80" fmla="*/ 1448 w 1834"/>
                <a:gd name="T81" fmla="*/ 1933 h 2293"/>
                <a:gd name="T82" fmla="*/ 1396 w 1834"/>
                <a:gd name="T83" fmla="*/ 1869 h 2293"/>
                <a:gd name="T84" fmla="*/ 1348 w 1834"/>
                <a:gd name="T85" fmla="*/ 1801 h 2293"/>
                <a:gd name="T86" fmla="*/ 1301 w 1834"/>
                <a:gd name="T87" fmla="*/ 1733 h 2293"/>
                <a:gd name="T88" fmla="*/ 1257 w 1834"/>
                <a:gd name="T89" fmla="*/ 1662 h 2293"/>
                <a:gd name="T90" fmla="*/ 1216 w 1834"/>
                <a:gd name="T91" fmla="*/ 1590 h 2293"/>
                <a:gd name="T92" fmla="*/ 1177 w 1834"/>
                <a:gd name="T93" fmla="*/ 1514 h 2293"/>
                <a:gd name="T94" fmla="*/ 1142 w 1834"/>
                <a:gd name="T95" fmla="*/ 1437 h 2293"/>
                <a:gd name="T96" fmla="*/ 1108 w 1834"/>
                <a:gd name="T97" fmla="*/ 1358 h 2293"/>
                <a:gd name="T98" fmla="*/ 1079 w 1834"/>
                <a:gd name="T99" fmla="*/ 1277 h 2293"/>
                <a:gd name="T100" fmla="*/ 1065 w 1834"/>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2293">
                  <a:moveTo>
                    <a:pt x="1065" y="1236"/>
                  </a:moveTo>
                  <a:lnTo>
                    <a:pt x="1065" y="1236"/>
                  </a:lnTo>
                  <a:lnTo>
                    <a:pt x="1053" y="1199"/>
                  </a:lnTo>
                  <a:lnTo>
                    <a:pt x="1042" y="1163"/>
                  </a:lnTo>
                  <a:lnTo>
                    <a:pt x="1032" y="1126"/>
                  </a:lnTo>
                  <a:lnTo>
                    <a:pt x="1023" y="1089"/>
                  </a:lnTo>
                  <a:lnTo>
                    <a:pt x="1014" y="1051"/>
                  </a:lnTo>
                  <a:lnTo>
                    <a:pt x="1005" y="1014"/>
                  </a:lnTo>
                  <a:lnTo>
                    <a:pt x="998" y="975"/>
                  </a:lnTo>
                  <a:lnTo>
                    <a:pt x="992" y="938"/>
                  </a:lnTo>
                  <a:lnTo>
                    <a:pt x="985" y="900"/>
                  </a:lnTo>
                  <a:lnTo>
                    <a:pt x="979" y="862"/>
                  </a:lnTo>
                  <a:lnTo>
                    <a:pt x="975" y="824"/>
                  </a:lnTo>
                  <a:lnTo>
                    <a:pt x="970" y="785"/>
                  </a:lnTo>
                  <a:lnTo>
                    <a:pt x="967" y="746"/>
                  </a:lnTo>
                  <a:lnTo>
                    <a:pt x="965" y="708"/>
                  </a:lnTo>
                  <a:lnTo>
                    <a:pt x="962" y="668"/>
                  </a:lnTo>
                  <a:lnTo>
                    <a:pt x="961" y="630"/>
                  </a:lnTo>
                  <a:lnTo>
                    <a:pt x="961" y="591"/>
                  </a:lnTo>
                  <a:lnTo>
                    <a:pt x="961" y="551"/>
                  </a:lnTo>
                  <a:lnTo>
                    <a:pt x="962" y="512"/>
                  </a:lnTo>
                  <a:lnTo>
                    <a:pt x="963" y="473"/>
                  </a:lnTo>
                  <a:lnTo>
                    <a:pt x="967" y="433"/>
                  </a:lnTo>
                  <a:lnTo>
                    <a:pt x="969" y="394"/>
                  </a:lnTo>
                  <a:lnTo>
                    <a:pt x="974" y="354"/>
                  </a:lnTo>
                  <a:lnTo>
                    <a:pt x="978" y="315"/>
                  </a:lnTo>
                  <a:lnTo>
                    <a:pt x="984" y="276"/>
                  </a:lnTo>
                  <a:lnTo>
                    <a:pt x="990" y="236"/>
                  </a:lnTo>
                  <a:lnTo>
                    <a:pt x="997" y="197"/>
                  </a:lnTo>
                  <a:lnTo>
                    <a:pt x="1005" y="158"/>
                  </a:lnTo>
                  <a:lnTo>
                    <a:pt x="1013" y="118"/>
                  </a:lnTo>
                  <a:lnTo>
                    <a:pt x="1023" y="79"/>
                  </a:lnTo>
                  <a:lnTo>
                    <a:pt x="1033" y="39"/>
                  </a:lnTo>
                  <a:lnTo>
                    <a:pt x="1043" y="0"/>
                  </a:lnTo>
                  <a:lnTo>
                    <a:pt x="0" y="0"/>
                  </a:lnTo>
                  <a:lnTo>
                    <a:pt x="0" y="0"/>
                  </a:lnTo>
                  <a:lnTo>
                    <a:pt x="38" y="88"/>
                  </a:lnTo>
                  <a:lnTo>
                    <a:pt x="79" y="174"/>
                  </a:lnTo>
                  <a:lnTo>
                    <a:pt x="120" y="260"/>
                  </a:lnTo>
                  <a:lnTo>
                    <a:pt x="162" y="345"/>
                  </a:lnTo>
                  <a:lnTo>
                    <a:pt x="207" y="430"/>
                  </a:lnTo>
                  <a:lnTo>
                    <a:pt x="252" y="512"/>
                  </a:lnTo>
                  <a:lnTo>
                    <a:pt x="298" y="594"/>
                  </a:lnTo>
                  <a:lnTo>
                    <a:pt x="346" y="675"/>
                  </a:lnTo>
                  <a:lnTo>
                    <a:pt x="396" y="755"/>
                  </a:lnTo>
                  <a:lnTo>
                    <a:pt x="445" y="835"/>
                  </a:lnTo>
                  <a:lnTo>
                    <a:pt x="497" y="912"/>
                  </a:lnTo>
                  <a:lnTo>
                    <a:pt x="550" y="989"/>
                  </a:lnTo>
                  <a:lnTo>
                    <a:pt x="604" y="1065"/>
                  </a:lnTo>
                  <a:lnTo>
                    <a:pt x="659" y="1140"/>
                  </a:lnTo>
                  <a:lnTo>
                    <a:pt x="716" y="1214"/>
                  </a:lnTo>
                  <a:lnTo>
                    <a:pt x="773" y="1286"/>
                  </a:lnTo>
                  <a:lnTo>
                    <a:pt x="832" y="1358"/>
                  </a:lnTo>
                  <a:lnTo>
                    <a:pt x="891" y="1428"/>
                  </a:lnTo>
                  <a:lnTo>
                    <a:pt x="952" y="1497"/>
                  </a:lnTo>
                  <a:lnTo>
                    <a:pt x="1014" y="1565"/>
                  </a:lnTo>
                  <a:lnTo>
                    <a:pt x="1077" y="1632"/>
                  </a:lnTo>
                  <a:lnTo>
                    <a:pt x="1141" y="1699"/>
                  </a:lnTo>
                  <a:lnTo>
                    <a:pt x="1206" y="1763"/>
                  </a:lnTo>
                  <a:lnTo>
                    <a:pt x="1272" y="1827"/>
                  </a:lnTo>
                  <a:lnTo>
                    <a:pt x="1339" y="1889"/>
                  </a:lnTo>
                  <a:lnTo>
                    <a:pt x="1406" y="1951"/>
                  </a:lnTo>
                  <a:lnTo>
                    <a:pt x="1475" y="2010"/>
                  </a:lnTo>
                  <a:lnTo>
                    <a:pt x="1545" y="2069"/>
                  </a:lnTo>
                  <a:lnTo>
                    <a:pt x="1616" y="2127"/>
                  </a:lnTo>
                  <a:lnTo>
                    <a:pt x="1688" y="2184"/>
                  </a:lnTo>
                  <a:lnTo>
                    <a:pt x="1760" y="2239"/>
                  </a:lnTo>
                  <a:lnTo>
                    <a:pt x="1834" y="2293"/>
                  </a:lnTo>
                  <a:lnTo>
                    <a:pt x="1834" y="2293"/>
                  </a:lnTo>
                  <a:lnTo>
                    <a:pt x="1801" y="2269"/>
                  </a:lnTo>
                  <a:lnTo>
                    <a:pt x="1769" y="2244"/>
                  </a:lnTo>
                  <a:lnTo>
                    <a:pt x="1737" y="2219"/>
                  </a:lnTo>
                  <a:lnTo>
                    <a:pt x="1706" y="2193"/>
                  </a:lnTo>
                  <a:lnTo>
                    <a:pt x="1675" y="2167"/>
                  </a:lnTo>
                  <a:lnTo>
                    <a:pt x="1645" y="2139"/>
                  </a:lnTo>
                  <a:lnTo>
                    <a:pt x="1616" y="2112"/>
                  </a:lnTo>
                  <a:lnTo>
                    <a:pt x="1586" y="2084"/>
                  </a:lnTo>
                  <a:lnTo>
                    <a:pt x="1557" y="2054"/>
                  </a:lnTo>
                  <a:lnTo>
                    <a:pt x="1529" y="2025"/>
                  </a:lnTo>
                  <a:lnTo>
                    <a:pt x="1502" y="1995"/>
                  </a:lnTo>
                  <a:lnTo>
                    <a:pt x="1475" y="1963"/>
                  </a:lnTo>
                  <a:lnTo>
                    <a:pt x="1448" y="1933"/>
                  </a:lnTo>
                  <a:lnTo>
                    <a:pt x="1422" y="1900"/>
                  </a:lnTo>
                  <a:lnTo>
                    <a:pt x="1396" y="1869"/>
                  </a:lnTo>
                  <a:lnTo>
                    <a:pt x="1372" y="1835"/>
                  </a:lnTo>
                  <a:lnTo>
                    <a:pt x="1348" y="1801"/>
                  </a:lnTo>
                  <a:lnTo>
                    <a:pt x="1324" y="1767"/>
                  </a:lnTo>
                  <a:lnTo>
                    <a:pt x="1301" y="1733"/>
                  </a:lnTo>
                  <a:lnTo>
                    <a:pt x="1279" y="1698"/>
                  </a:lnTo>
                  <a:lnTo>
                    <a:pt x="1257" y="1662"/>
                  </a:lnTo>
                  <a:lnTo>
                    <a:pt x="1237" y="1626"/>
                  </a:lnTo>
                  <a:lnTo>
                    <a:pt x="1216" y="1590"/>
                  </a:lnTo>
                  <a:lnTo>
                    <a:pt x="1196" y="1551"/>
                  </a:lnTo>
                  <a:lnTo>
                    <a:pt x="1177" y="1514"/>
                  </a:lnTo>
                  <a:lnTo>
                    <a:pt x="1159" y="1476"/>
                  </a:lnTo>
                  <a:lnTo>
                    <a:pt x="1142" y="1437"/>
                  </a:lnTo>
                  <a:lnTo>
                    <a:pt x="1125" y="1398"/>
                  </a:lnTo>
                  <a:lnTo>
                    <a:pt x="1108" y="1358"/>
                  </a:lnTo>
                  <a:lnTo>
                    <a:pt x="1094" y="1319"/>
                  </a:lnTo>
                  <a:lnTo>
                    <a:pt x="1079" y="1277"/>
                  </a:lnTo>
                  <a:lnTo>
                    <a:pt x="1065" y="1236"/>
                  </a:lnTo>
                  <a:lnTo>
                    <a:pt x="1065"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12" name="Freeform 12"/>
            <p:cNvSpPr>
              <a:spLocks/>
            </p:cNvSpPr>
            <p:nvPr userDrawn="1"/>
          </p:nvSpPr>
          <p:spPr bwMode="auto">
            <a:xfrm flipH="1">
              <a:off x="1453319" y="3640138"/>
              <a:ext cx="1605799" cy="1503363"/>
            </a:xfrm>
            <a:custGeom>
              <a:avLst/>
              <a:gdLst>
                <a:gd name="T0" fmla="*/ 603 w 1011"/>
                <a:gd name="T1" fmla="*/ 947 h 947"/>
                <a:gd name="T2" fmla="*/ 603 w 1011"/>
                <a:gd name="T3" fmla="*/ 947 h 947"/>
                <a:gd name="T4" fmla="*/ 633 w 1011"/>
                <a:gd name="T5" fmla="*/ 890 h 947"/>
                <a:gd name="T6" fmla="*/ 663 w 1011"/>
                <a:gd name="T7" fmla="*/ 832 h 947"/>
                <a:gd name="T8" fmla="*/ 693 w 1011"/>
                <a:gd name="T9" fmla="*/ 775 h 947"/>
                <a:gd name="T10" fmla="*/ 722 w 1011"/>
                <a:gd name="T11" fmla="*/ 716 h 947"/>
                <a:gd name="T12" fmla="*/ 750 w 1011"/>
                <a:gd name="T13" fmla="*/ 658 h 947"/>
                <a:gd name="T14" fmla="*/ 777 w 1011"/>
                <a:gd name="T15" fmla="*/ 599 h 947"/>
                <a:gd name="T16" fmla="*/ 803 w 1011"/>
                <a:gd name="T17" fmla="*/ 541 h 947"/>
                <a:gd name="T18" fmla="*/ 829 w 1011"/>
                <a:gd name="T19" fmla="*/ 481 h 947"/>
                <a:gd name="T20" fmla="*/ 854 w 1011"/>
                <a:gd name="T21" fmla="*/ 423 h 947"/>
                <a:gd name="T22" fmla="*/ 878 w 1011"/>
                <a:gd name="T23" fmla="*/ 363 h 947"/>
                <a:gd name="T24" fmla="*/ 903 w 1011"/>
                <a:gd name="T25" fmla="*/ 302 h 947"/>
                <a:gd name="T26" fmla="*/ 925 w 1011"/>
                <a:gd name="T27" fmla="*/ 243 h 947"/>
                <a:gd name="T28" fmla="*/ 948 w 1011"/>
                <a:gd name="T29" fmla="*/ 182 h 947"/>
                <a:gd name="T30" fmla="*/ 969 w 1011"/>
                <a:gd name="T31" fmla="*/ 121 h 947"/>
                <a:gd name="T32" fmla="*/ 990 w 1011"/>
                <a:gd name="T33" fmla="*/ 61 h 947"/>
                <a:gd name="T34" fmla="*/ 1011 w 1011"/>
                <a:gd name="T35" fmla="*/ 0 h 947"/>
                <a:gd name="T36" fmla="*/ 1011 w 1011"/>
                <a:gd name="T37" fmla="*/ 0 h 947"/>
                <a:gd name="T38" fmla="*/ 1011 w 1011"/>
                <a:gd name="T39" fmla="*/ 0 h 947"/>
                <a:gd name="T40" fmla="*/ 939 w 1011"/>
                <a:gd name="T41" fmla="*/ 53 h 947"/>
                <a:gd name="T42" fmla="*/ 868 w 1011"/>
                <a:gd name="T43" fmla="*/ 107 h 947"/>
                <a:gd name="T44" fmla="*/ 799 w 1011"/>
                <a:gd name="T45" fmla="*/ 161 h 947"/>
                <a:gd name="T46" fmla="*/ 731 w 1011"/>
                <a:gd name="T47" fmla="*/ 217 h 947"/>
                <a:gd name="T48" fmla="*/ 664 w 1011"/>
                <a:gd name="T49" fmla="*/ 273 h 947"/>
                <a:gd name="T50" fmla="*/ 598 w 1011"/>
                <a:gd name="T51" fmla="*/ 329 h 947"/>
                <a:gd name="T52" fmla="*/ 533 w 1011"/>
                <a:gd name="T53" fmla="*/ 388 h 947"/>
                <a:gd name="T54" fmla="*/ 470 w 1011"/>
                <a:gd name="T55" fmla="*/ 446 h 947"/>
                <a:gd name="T56" fmla="*/ 407 w 1011"/>
                <a:gd name="T57" fmla="*/ 507 h 947"/>
                <a:gd name="T58" fmla="*/ 345 w 1011"/>
                <a:gd name="T59" fmla="*/ 567 h 947"/>
                <a:gd name="T60" fmla="*/ 284 w 1011"/>
                <a:gd name="T61" fmla="*/ 629 h 947"/>
                <a:gd name="T62" fmla="*/ 226 w 1011"/>
                <a:gd name="T63" fmla="*/ 691 h 947"/>
                <a:gd name="T64" fmla="*/ 167 w 1011"/>
                <a:gd name="T65" fmla="*/ 754 h 947"/>
                <a:gd name="T66" fmla="*/ 110 w 1011"/>
                <a:gd name="T67" fmla="*/ 818 h 947"/>
                <a:gd name="T68" fmla="*/ 54 w 1011"/>
                <a:gd name="T69" fmla="*/ 882 h 947"/>
                <a:gd name="T70" fmla="*/ 0 w 1011"/>
                <a:gd name="T71" fmla="*/ 947 h 947"/>
                <a:gd name="T72" fmla="*/ 603 w 1011"/>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1" h="947">
                  <a:moveTo>
                    <a:pt x="603" y="947"/>
                  </a:moveTo>
                  <a:lnTo>
                    <a:pt x="603" y="947"/>
                  </a:lnTo>
                  <a:lnTo>
                    <a:pt x="633" y="890"/>
                  </a:lnTo>
                  <a:lnTo>
                    <a:pt x="663" y="832"/>
                  </a:lnTo>
                  <a:lnTo>
                    <a:pt x="693" y="775"/>
                  </a:lnTo>
                  <a:lnTo>
                    <a:pt x="722" y="716"/>
                  </a:lnTo>
                  <a:lnTo>
                    <a:pt x="750" y="658"/>
                  </a:lnTo>
                  <a:lnTo>
                    <a:pt x="777" y="599"/>
                  </a:lnTo>
                  <a:lnTo>
                    <a:pt x="803" y="541"/>
                  </a:lnTo>
                  <a:lnTo>
                    <a:pt x="829" y="481"/>
                  </a:lnTo>
                  <a:lnTo>
                    <a:pt x="854" y="423"/>
                  </a:lnTo>
                  <a:lnTo>
                    <a:pt x="878" y="363"/>
                  </a:lnTo>
                  <a:lnTo>
                    <a:pt x="903" y="302"/>
                  </a:lnTo>
                  <a:lnTo>
                    <a:pt x="925" y="243"/>
                  </a:lnTo>
                  <a:lnTo>
                    <a:pt x="948" y="182"/>
                  </a:lnTo>
                  <a:lnTo>
                    <a:pt x="969" y="121"/>
                  </a:lnTo>
                  <a:lnTo>
                    <a:pt x="990" y="61"/>
                  </a:lnTo>
                  <a:lnTo>
                    <a:pt x="1011" y="0"/>
                  </a:lnTo>
                  <a:lnTo>
                    <a:pt x="1011" y="0"/>
                  </a:lnTo>
                  <a:lnTo>
                    <a:pt x="1011" y="0"/>
                  </a:lnTo>
                  <a:lnTo>
                    <a:pt x="939" y="53"/>
                  </a:lnTo>
                  <a:lnTo>
                    <a:pt x="868" y="107"/>
                  </a:lnTo>
                  <a:lnTo>
                    <a:pt x="799" y="161"/>
                  </a:lnTo>
                  <a:lnTo>
                    <a:pt x="731" y="217"/>
                  </a:lnTo>
                  <a:lnTo>
                    <a:pt x="664" y="273"/>
                  </a:lnTo>
                  <a:lnTo>
                    <a:pt x="598" y="329"/>
                  </a:lnTo>
                  <a:lnTo>
                    <a:pt x="533" y="388"/>
                  </a:lnTo>
                  <a:lnTo>
                    <a:pt x="470" y="446"/>
                  </a:lnTo>
                  <a:lnTo>
                    <a:pt x="407" y="507"/>
                  </a:lnTo>
                  <a:lnTo>
                    <a:pt x="345" y="567"/>
                  </a:lnTo>
                  <a:lnTo>
                    <a:pt x="284" y="629"/>
                  </a:lnTo>
                  <a:lnTo>
                    <a:pt x="226" y="691"/>
                  </a:lnTo>
                  <a:lnTo>
                    <a:pt x="167" y="754"/>
                  </a:lnTo>
                  <a:lnTo>
                    <a:pt x="110" y="818"/>
                  </a:lnTo>
                  <a:lnTo>
                    <a:pt x="54" y="882"/>
                  </a:lnTo>
                  <a:lnTo>
                    <a:pt x="0" y="947"/>
                  </a:lnTo>
                  <a:lnTo>
                    <a:pt x="603"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grpSp>
      <p:grpSp>
        <p:nvGrpSpPr>
          <p:cNvPr id="51" name="Group 50" descr="Valtioneuvoston leijonatunnus."/>
          <p:cNvGrpSpPr/>
          <p:nvPr userDrawn="1"/>
        </p:nvGrpSpPr>
        <p:grpSpPr>
          <a:xfrm>
            <a:off x="433680" y="6102483"/>
            <a:ext cx="2057288" cy="600839"/>
            <a:chOff x="5743821" y="366879"/>
            <a:chExt cx="3076574" cy="898527"/>
          </a:xfrm>
        </p:grpSpPr>
        <p:sp>
          <p:nvSpPr>
            <p:cNvPr id="52" name="Freeform 5"/>
            <p:cNvSpPr>
              <a:spLocks/>
            </p:cNvSpPr>
            <p:nvPr userDrawn="1"/>
          </p:nvSpPr>
          <p:spPr bwMode="auto">
            <a:xfrm>
              <a:off x="6569320" y="633580"/>
              <a:ext cx="160338" cy="141289"/>
            </a:xfrm>
            <a:custGeom>
              <a:avLst/>
              <a:gdLst>
                <a:gd name="T0" fmla="*/ 623 w 1210"/>
                <a:gd name="T1" fmla="*/ 1065 h 1065"/>
                <a:gd name="T2" fmla="*/ 211 w 1210"/>
                <a:gd name="T3" fmla="*/ 202 h 1065"/>
                <a:gd name="T4" fmla="*/ 194 w 1210"/>
                <a:gd name="T5" fmla="*/ 163 h 1065"/>
                <a:gd name="T6" fmla="*/ 177 w 1210"/>
                <a:gd name="T7" fmla="*/ 131 h 1065"/>
                <a:gd name="T8" fmla="*/ 160 w 1210"/>
                <a:gd name="T9" fmla="*/ 105 h 1065"/>
                <a:gd name="T10" fmla="*/ 139 w 1210"/>
                <a:gd name="T11" fmla="*/ 84 h 1065"/>
                <a:gd name="T12" fmla="*/ 115 w 1210"/>
                <a:gd name="T13" fmla="*/ 69 h 1065"/>
                <a:gd name="T14" fmla="*/ 84 w 1210"/>
                <a:gd name="T15" fmla="*/ 59 h 1065"/>
                <a:gd name="T16" fmla="*/ 47 w 1210"/>
                <a:gd name="T17" fmla="*/ 52 h 1065"/>
                <a:gd name="T18" fmla="*/ 0 w 1210"/>
                <a:gd name="T19" fmla="*/ 50 h 1065"/>
                <a:gd name="T20" fmla="*/ 566 w 1210"/>
                <a:gd name="T21" fmla="*/ 0 h 1065"/>
                <a:gd name="T22" fmla="*/ 566 w 1210"/>
                <a:gd name="T23" fmla="*/ 50 h 1065"/>
                <a:gd name="T24" fmla="*/ 516 w 1210"/>
                <a:gd name="T25" fmla="*/ 52 h 1065"/>
                <a:gd name="T26" fmla="*/ 477 w 1210"/>
                <a:gd name="T27" fmla="*/ 58 h 1065"/>
                <a:gd name="T28" fmla="*/ 448 w 1210"/>
                <a:gd name="T29" fmla="*/ 68 h 1065"/>
                <a:gd name="T30" fmla="*/ 430 w 1210"/>
                <a:gd name="T31" fmla="*/ 81 h 1065"/>
                <a:gd name="T32" fmla="*/ 421 w 1210"/>
                <a:gd name="T33" fmla="*/ 99 h 1065"/>
                <a:gd name="T34" fmla="*/ 419 w 1210"/>
                <a:gd name="T35" fmla="*/ 122 h 1065"/>
                <a:gd name="T36" fmla="*/ 425 w 1210"/>
                <a:gd name="T37" fmla="*/ 150 h 1065"/>
                <a:gd name="T38" fmla="*/ 437 w 1210"/>
                <a:gd name="T39" fmla="*/ 181 h 1065"/>
                <a:gd name="T40" fmla="*/ 922 w 1210"/>
                <a:gd name="T41" fmla="*/ 181 h 1065"/>
                <a:gd name="T42" fmla="*/ 928 w 1210"/>
                <a:gd name="T43" fmla="*/ 165 h 1065"/>
                <a:gd name="T44" fmla="*/ 937 w 1210"/>
                <a:gd name="T45" fmla="*/ 134 h 1065"/>
                <a:gd name="T46" fmla="*/ 938 w 1210"/>
                <a:gd name="T47" fmla="*/ 110 h 1065"/>
                <a:gd name="T48" fmla="*/ 932 w 1210"/>
                <a:gd name="T49" fmla="*/ 89 h 1065"/>
                <a:gd name="T50" fmla="*/ 918 w 1210"/>
                <a:gd name="T51" fmla="*/ 74 h 1065"/>
                <a:gd name="T52" fmla="*/ 894 w 1210"/>
                <a:gd name="T53" fmla="*/ 62 h 1065"/>
                <a:gd name="T54" fmla="*/ 860 w 1210"/>
                <a:gd name="T55" fmla="*/ 54 h 1065"/>
                <a:gd name="T56" fmla="*/ 817 w 1210"/>
                <a:gd name="T57" fmla="*/ 50 h 1065"/>
                <a:gd name="T58" fmla="*/ 792 w 1210"/>
                <a:gd name="T59" fmla="*/ 0 h 1065"/>
                <a:gd name="T60" fmla="*/ 1210 w 1210"/>
                <a:gd name="T61" fmla="*/ 50 h 1065"/>
                <a:gd name="T62" fmla="*/ 1189 w 1210"/>
                <a:gd name="T63" fmla="*/ 50 h 1065"/>
                <a:gd name="T64" fmla="*/ 1151 w 1210"/>
                <a:gd name="T65" fmla="*/ 53 h 1065"/>
                <a:gd name="T66" fmla="*/ 1119 w 1210"/>
                <a:gd name="T67" fmla="*/ 61 h 1065"/>
                <a:gd name="T68" fmla="*/ 1091 w 1210"/>
                <a:gd name="T69" fmla="*/ 73 h 1065"/>
                <a:gd name="T70" fmla="*/ 1068 w 1210"/>
                <a:gd name="T71" fmla="*/ 89 h 1065"/>
                <a:gd name="T72" fmla="*/ 1046 w 1210"/>
                <a:gd name="T73" fmla="*/ 113 h 1065"/>
                <a:gd name="T74" fmla="*/ 1027 w 1210"/>
                <a:gd name="T75" fmla="*/ 142 h 1065"/>
                <a:gd name="T76" fmla="*/ 1008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4" y="163"/>
                  </a:lnTo>
                  <a:lnTo>
                    <a:pt x="185" y="146"/>
                  </a:lnTo>
                  <a:lnTo>
                    <a:pt x="177" y="131"/>
                  </a:lnTo>
                  <a:lnTo>
                    <a:pt x="168" y="117"/>
                  </a:lnTo>
                  <a:lnTo>
                    <a:pt x="160" y="105"/>
                  </a:lnTo>
                  <a:lnTo>
                    <a:pt x="150" y="93"/>
                  </a:lnTo>
                  <a:lnTo>
                    <a:pt x="139" y="84"/>
                  </a:lnTo>
                  <a:lnTo>
                    <a:pt x="128" y="76"/>
                  </a:lnTo>
                  <a:lnTo>
                    <a:pt x="115" y="69"/>
                  </a:lnTo>
                  <a:lnTo>
                    <a:pt x="101" y="63"/>
                  </a:lnTo>
                  <a:lnTo>
                    <a:pt x="84" y="59"/>
                  </a:lnTo>
                  <a:lnTo>
                    <a:pt x="67" y="54"/>
                  </a:lnTo>
                  <a:lnTo>
                    <a:pt x="47" y="52"/>
                  </a:lnTo>
                  <a:lnTo>
                    <a:pt x="25" y="50"/>
                  </a:lnTo>
                  <a:lnTo>
                    <a:pt x="0" y="50"/>
                  </a:lnTo>
                  <a:lnTo>
                    <a:pt x="0" y="0"/>
                  </a:lnTo>
                  <a:lnTo>
                    <a:pt x="566" y="0"/>
                  </a:lnTo>
                  <a:lnTo>
                    <a:pt x="566" y="50"/>
                  </a:lnTo>
                  <a:lnTo>
                    <a:pt x="566" y="50"/>
                  </a:lnTo>
                  <a:lnTo>
                    <a:pt x="539" y="50"/>
                  </a:lnTo>
                  <a:lnTo>
                    <a:pt x="516" y="52"/>
                  </a:lnTo>
                  <a:lnTo>
                    <a:pt x="494" y="54"/>
                  </a:lnTo>
                  <a:lnTo>
                    <a:pt x="477" y="58"/>
                  </a:lnTo>
                  <a:lnTo>
                    <a:pt x="460" y="63"/>
                  </a:lnTo>
                  <a:lnTo>
                    <a:pt x="448" y="68"/>
                  </a:lnTo>
                  <a:lnTo>
                    <a:pt x="438" y="74"/>
                  </a:lnTo>
                  <a:lnTo>
                    <a:pt x="430" y="81"/>
                  </a:lnTo>
                  <a:lnTo>
                    <a:pt x="424" y="90"/>
                  </a:lnTo>
                  <a:lnTo>
                    <a:pt x="421" y="99"/>
                  </a:lnTo>
                  <a:lnTo>
                    <a:pt x="419" y="111"/>
                  </a:lnTo>
                  <a:lnTo>
                    <a:pt x="419" y="122"/>
                  </a:lnTo>
                  <a:lnTo>
                    <a:pt x="421" y="135"/>
                  </a:lnTo>
                  <a:lnTo>
                    <a:pt x="425" y="150"/>
                  </a:lnTo>
                  <a:lnTo>
                    <a:pt x="430" y="165"/>
                  </a:lnTo>
                  <a:lnTo>
                    <a:pt x="437" y="181"/>
                  </a:lnTo>
                  <a:lnTo>
                    <a:pt x="678" y="742"/>
                  </a:lnTo>
                  <a:lnTo>
                    <a:pt x="922" y="181"/>
                  </a:lnTo>
                  <a:lnTo>
                    <a:pt x="922" y="181"/>
                  </a:lnTo>
                  <a:lnTo>
                    <a:pt x="928" y="165"/>
                  </a:lnTo>
                  <a:lnTo>
                    <a:pt x="933" y="149"/>
                  </a:lnTo>
                  <a:lnTo>
                    <a:pt x="937" y="134"/>
                  </a:lnTo>
                  <a:lnTo>
                    <a:pt x="938" y="122"/>
                  </a:lnTo>
                  <a:lnTo>
                    <a:pt x="938" y="110"/>
                  </a:lnTo>
                  <a:lnTo>
                    <a:pt x="936" y="98"/>
                  </a:lnTo>
                  <a:lnTo>
                    <a:pt x="932" y="89"/>
                  </a:lnTo>
                  <a:lnTo>
                    <a:pt x="926" y="81"/>
                  </a:lnTo>
                  <a:lnTo>
                    <a:pt x="918" y="74"/>
                  </a:lnTo>
                  <a:lnTo>
                    <a:pt x="906" y="67"/>
                  </a:lnTo>
                  <a:lnTo>
                    <a:pt x="894" y="62"/>
                  </a:lnTo>
                  <a:lnTo>
                    <a:pt x="879" y="58"/>
                  </a:lnTo>
                  <a:lnTo>
                    <a:pt x="860" y="54"/>
                  </a:lnTo>
                  <a:lnTo>
                    <a:pt x="841" y="52"/>
                  </a:lnTo>
                  <a:lnTo>
                    <a:pt x="817" y="50"/>
                  </a:lnTo>
                  <a:lnTo>
                    <a:pt x="792" y="50"/>
                  </a:lnTo>
                  <a:lnTo>
                    <a:pt x="792" y="0"/>
                  </a:lnTo>
                  <a:lnTo>
                    <a:pt x="1210" y="0"/>
                  </a:lnTo>
                  <a:lnTo>
                    <a:pt x="1210" y="50"/>
                  </a:lnTo>
                  <a:lnTo>
                    <a:pt x="1210" y="50"/>
                  </a:lnTo>
                  <a:lnTo>
                    <a:pt x="1189" y="50"/>
                  </a:lnTo>
                  <a:lnTo>
                    <a:pt x="1169" y="51"/>
                  </a:lnTo>
                  <a:lnTo>
                    <a:pt x="1151" y="53"/>
                  </a:lnTo>
                  <a:lnTo>
                    <a:pt x="1134" y="57"/>
                  </a:lnTo>
                  <a:lnTo>
                    <a:pt x="1119" y="61"/>
                  </a:lnTo>
                  <a:lnTo>
                    <a:pt x="1105" y="66"/>
                  </a:lnTo>
                  <a:lnTo>
                    <a:pt x="1091" y="73"/>
                  </a:lnTo>
                  <a:lnTo>
                    <a:pt x="1079" y="80"/>
                  </a:lnTo>
                  <a:lnTo>
                    <a:pt x="1068" y="89"/>
                  </a:lnTo>
                  <a:lnTo>
                    <a:pt x="1057" y="100"/>
                  </a:lnTo>
                  <a:lnTo>
                    <a:pt x="1046" y="113"/>
                  </a:lnTo>
                  <a:lnTo>
                    <a:pt x="1036" y="127"/>
                  </a:lnTo>
                  <a:lnTo>
                    <a:pt x="1027" y="142"/>
                  </a:lnTo>
                  <a:lnTo>
                    <a:pt x="1017" y="161"/>
                  </a:lnTo>
                  <a:lnTo>
                    <a:pt x="1008"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3" name="Freeform 6"/>
            <p:cNvSpPr>
              <a:spLocks noEditPoints="1"/>
            </p:cNvSpPr>
            <p:nvPr userDrawn="1"/>
          </p:nvSpPr>
          <p:spPr bwMode="auto">
            <a:xfrm>
              <a:off x="6712196" y="630404"/>
              <a:ext cx="160338" cy="139699"/>
            </a:xfrm>
            <a:custGeom>
              <a:avLst/>
              <a:gdLst>
                <a:gd name="T0" fmla="*/ 289 w 1210"/>
                <a:gd name="T1" fmla="*/ 883 h 1064"/>
                <a:gd name="T2" fmla="*/ 276 w 1210"/>
                <a:gd name="T3" fmla="*/ 916 h 1064"/>
                <a:gd name="T4" fmla="*/ 271 w 1210"/>
                <a:gd name="T5" fmla="*/ 943 h 1064"/>
                <a:gd name="T6" fmla="*/ 274 w 1210"/>
                <a:gd name="T7" fmla="*/ 966 h 1064"/>
                <a:gd name="T8" fmla="*/ 284 w 1210"/>
                <a:gd name="T9" fmla="*/ 983 h 1064"/>
                <a:gd name="T10" fmla="*/ 303 w 1210"/>
                <a:gd name="T11" fmla="*/ 998 h 1064"/>
                <a:gd name="T12" fmla="*/ 331 w 1210"/>
                <a:gd name="T13" fmla="*/ 1007 h 1064"/>
                <a:gd name="T14" fmla="*/ 369 w 1210"/>
                <a:gd name="T15" fmla="*/ 1013 h 1064"/>
                <a:gd name="T16" fmla="*/ 417 w 1210"/>
                <a:gd name="T17" fmla="*/ 1014 h 1064"/>
                <a:gd name="T18" fmla="*/ 0 w 1210"/>
                <a:gd name="T19" fmla="*/ 1064 h 1064"/>
                <a:gd name="T20" fmla="*/ 0 w 1210"/>
                <a:gd name="T21" fmla="*/ 1014 h 1064"/>
                <a:gd name="T22" fmla="*/ 41 w 1210"/>
                <a:gd name="T23" fmla="*/ 1013 h 1064"/>
                <a:gd name="T24" fmla="*/ 76 w 1210"/>
                <a:gd name="T25" fmla="*/ 1008 h 1064"/>
                <a:gd name="T26" fmla="*/ 106 w 1210"/>
                <a:gd name="T27" fmla="*/ 999 h 1064"/>
                <a:gd name="T28" fmla="*/ 131 w 1210"/>
                <a:gd name="T29" fmla="*/ 984 h 1064"/>
                <a:gd name="T30" fmla="*/ 153 w 1210"/>
                <a:gd name="T31" fmla="*/ 964 h 1064"/>
                <a:gd name="T32" fmla="*/ 173 w 1210"/>
                <a:gd name="T33" fmla="*/ 938 h 1064"/>
                <a:gd name="T34" fmla="*/ 192 w 1210"/>
                <a:gd name="T35" fmla="*/ 904 h 1064"/>
                <a:gd name="T36" fmla="*/ 212 w 1210"/>
                <a:gd name="T37" fmla="*/ 863 h 1064"/>
                <a:gd name="T38" fmla="*/ 623 w 1210"/>
                <a:gd name="T39" fmla="*/ 0 h 1064"/>
                <a:gd name="T40" fmla="*/ 999 w 1210"/>
                <a:gd name="T41" fmla="*/ 863 h 1064"/>
                <a:gd name="T42" fmla="*/ 1025 w 1210"/>
                <a:gd name="T43" fmla="*/ 918 h 1064"/>
                <a:gd name="T44" fmla="*/ 1041 w 1210"/>
                <a:gd name="T45" fmla="*/ 946 h 1064"/>
                <a:gd name="T46" fmla="*/ 1060 w 1210"/>
                <a:gd name="T47" fmla="*/ 970 h 1064"/>
                <a:gd name="T48" fmla="*/ 1082 w 1210"/>
                <a:gd name="T49" fmla="*/ 988 h 1064"/>
                <a:gd name="T50" fmla="*/ 1110 w 1210"/>
                <a:gd name="T51" fmla="*/ 1002 h 1064"/>
                <a:gd name="T52" fmla="*/ 1142 w 1210"/>
                <a:gd name="T53" fmla="*/ 1010 h 1064"/>
                <a:gd name="T54" fmla="*/ 1185 w 1210"/>
                <a:gd name="T55" fmla="*/ 1014 h 1064"/>
                <a:gd name="T56" fmla="*/ 1210 w 1210"/>
                <a:gd name="T57" fmla="*/ 1064 h 1064"/>
                <a:gd name="T58" fmla="*/ 647 w 1210"/>
                <a:gd name="T59" fmla="*/ 1014 h 1064"/>
                <a:gd name="T60" fmla="*/ 674 w 1210"/>
                <a:gd name="T61" fmla="*/ 1014 h 1064"/>
                <a:gd name="T62" fmla="*/ 719 w 1210"/>
                <a:gd name="T63" fmla="*/ 1010 h 1064"/>
                <a:gd name="T64" fmla="*/ 752 w 1210"/>
                <a:gd name="T65" fmla="*/ 1003 h 1064"/>
                <a:gd name="T66" fmla="*/ 775 w 1210"/>
                <a:gd name="T67" fmla="*/ 990 h 1064"/>
                <a:gd name="T68" fmla="*/ 790 w 1210"/>
                <a:gd name="T69" fmla="*/ 974 h 1064"/>
                <a:gd name="T70" fmla="*/ 795 w 1210"/>
                <a:gd name="T71" fmla="*/ 954 h 1064"/>
                <a:gd name="T72" fmla="*/ 793 w 1210"/>
                <a:gd name="T73" fmla="*/ 929 h 1064"/>
                <a:gd name="T74" fmla="*/ 783 w 1210"/>
                <a:gd name="T75" fmla="*/ 899 h 1064"/>
                <a:gd name="T76" fmla="*/ 704 w 1210"/>
                <a:gd name="T77" fmla="*/ 719 h 1064"/>
                <a:gd name="T78" fmla="*/ 289 w 1210"/>
                <a:gd name="T79" fmla="*/ 883 h 1064"/>
                <a:gd name="T80" fmla="*/ 394 w 1210"/>
                <a:gd name="T81" fmla="*/ 642 h 1064"/>
                <a:gd name="T82" fmla="*/ 533 w 1210"/>
                <a:gd name="T83" fmla="*/ 318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0" h="1064">
                  <a:moveTo>
                    <a:pt x="289" y="883"/>
                  </a:moveTo>
                  <a:lnTo>
                    <a:pt x="289" y="883"/>
                  </a:lnTo>
                  <a:lnTo>
                    <a:pt x="281" y="900"/>
                  </a:lnTo>
                  <a:lnTo>
                    <a:pt x="276" y="916"/>
                  </a:lnTo>
                  <a:lnTo>
                    <a:pt x="273" y="930"/>
                  </a:lnTo>
                  <a:lnTo>
                    <a:pt x="271" y="943"/>
                  </a:lnTo>
                  <a:lnTo>
                    <a:pt x="272" y="955"/>
                  </a:lnTo>
                  <a:lnTo>
                    <a:pt x="274" y="966"/>
                  </a:lnTo>
                  <a:lnTo>
                    <a:pt x="278" y="975"/>
                  </a:lnTo>
                  <a:lnTo>
                    <a:pt x="284" y="983"/>
                  </a:lnTo>
                  <a:lnTo>
                    <a:pt x="293" y="991"/>
                  </a:lnTo>
                  <a:lnTo>
                    <a:pt x="303" y="998"/>
                  </a:lnTo>
                  <a:lnTo>
                    <a:pt x="316" y="1003"/>
                  </a:lnTo>
                  <a:lnTo>
                    <a:pt x="331" y="1007"/>
                  </a:lnTo>
                  <a:lnTo>
                    <a:pt x="349" y="1010"/>
                  </a:lnTo>
                  <a:lnTo>
                    <a:pt x="369" y="1013"/>
                  </a:lnTo>
                  <a:lnTo>
                    <a:pt x="392" y="1014"/>
                  </a:lnTo>
                  <a:lnTo>
                    <a:pt x="417" y="1014"/>
                  </a:lnTo>
                  <a:lnTo>
                    <a:pt x="417" y="1064"/>
                  </a:lnTo>
                  <a:lnTo>
                    <a:pt x="0" y="1064"/>
                  </a:lnTo>
                  <a:lnTo>
                    <a:pt x="0" y="1014"/>
                  </a:lnTo>
                  <a:lnTo>
                    <a:pt x="0" y="1014"/>
                  </a:lnTo>
                  <a:lnTo>
                    <a:pt x="22" y="1014"/>
                  </a:lnTo>
                  <a:lnTo>
                    <a:pt x="41" y="1013"/>
                  </a:lnTo>
                  <a:lnTo>
                    <a:pt x="59" y="1011"/>
                  </a:lnTo>
                  <a:lnTo>
                    <a:pt x="76" y="1008"/>
                  </a:lnTo>
                  <a:lnTo>
                    <a:pt x="91" y="1004"/>
                  </a:lnTo>
                  <a:lnTo>
                    <a:pt x="106" y="999"/>
                  </a:lnTo>
                  <a:lnTo>
                    <a:pt x="119" y="992"/>
                  </a:lnTo>
                  <a:lnTo>
                    <a:pt x="131" y="984"/>
                  </a:lnTo>
                  <a:lnTo>
                    <a:pt x="142" y="975"/>
                  </a:lnTo>
                  <a:lnTo>
                    <a:pt x="153" y="964"/>
                  </a:lnTo>
                  <a:lnTo>
                    <a:pt x="164" y="952"/>
                  </a:lnTo>
                  <a:lnTo>
                    <a:pt x="173" y="938"/>
                  </a:lnTo>
                  <a:lnTo>
                    <a:pt x="183" y="922"/>
                  </a:lnTo>
                  <a:lnTo>
                    <a:pt x="192" y="904"/>
                  </a:lnTo>
                  <a:lnTo>
                    <a:pt x="203" y="884"/>
                  </a:lnTo>
                  <a:lnTo>
                    <a:pt x="212" y="863"/>
                  </a:lnTo>
                  <a:lnTo>
                    <a:pt x="586" y="0"/>
                  </a:lnTo>
                  <a:lnTo>
                    <a:pt x="623" y="0"/>
                  </a:lnTo>
                  <a:lnTo>
                    <a:pt x="999" y="863"/>
                  </a:lnTo>
                  <a:lnTo>
                    <a:pt x="999" y="863"/>
                  </a:lnTo>
                  <a:lnTo>
                    <a:pt x="1017" y="900"/>
                  </a:lnTo>
                  <a:lnTo>
                    <a:pt x="1025" y="918"/>
                  </a:lnTo>
                  <a:lnTo>
                    <a:pt x="1033" y="933"/>
                  </a:lnTo>
                  <a:lnTo>
                    <a:pt x="1041" y="946"/>
                  </a:lnTo>
                  <a:lnTo>
                    <a:pt x="1050" y="959"/>
                  </a:lnTo>
                  <a:lnTo>
                    <a:pt x="1060" y="970"/>
                  </a:lnTo>
                  <a:lnTo>
                    <a:pt x="1071" y="980"/>
                  </a:lnTo>
                  <a:lnTo>
                    <a:pt x="1082" y="988"/>
                  </a:lnTo>
                  <a:lnTo>
                    <a:pt x="1095" y="995"/>
                  </a:lnTo>
                  <a:lnTo>
                    <a:pt x="1110" y="1002"/>
                  </a:lnTo>
                  <a:lnTo>
                    <a:pt x="1125" y="1006"/>
                  </a:lnTo>
                  <a:lnTo>
                    <a:pt x="1142" y="1010"/>
                  </a:lnTo>
                  <a:lnTo>
                    <a:pt x="1163" y="1012"/>
                  </a:lnTo>
                  <a:lnTo>
                    <a:pt x="1185" y="1014"/>
                  </a:lnTo>
                  <a:lnTo>
                    <a:pt x="1210" y="1014"/>
                  </a:lnTo>
                  <a:lnTo>
                    <a:pt x="1210" y="1064"/>
                  </a:lnTo>
                  <a:lnTo>
                    <a:pt x="647" y="1064"/>
                  </a:lnTo>
                  <a:lnTo>
                    <a:pt x="647" y="1014"/>
                  </a:lnTo>
                  <a:lnTo>
                    <a:pt x="647" y="1014"/>
                  </a:lnTo>
                  <a:lnTo>
                    <a:pt x="674" y="1014"/>
                  </a:lnTo>
                  <a:lnTo>
                    <a:pt x="698" y="1012"/>
                  </a:lnTo>
                  <a:lnTo>
                    <a:pt x="719" y="1010"/>
                  </a:lnTo>
                  <a:lnTo>
                    <a:pt x="736" y="1007"/>
                  </a:lnTo>
                  <a:lnTo>
                    <a:pt x="752" y="1003"/>
                  </a:lnTo>
                  <a:lnTo>
                    <a:pt x="765" y="996"/>
                  </a:lnTo>
                  <a:lnTo>
                    <a:pt x="775" y="990"/>
                  </a:lnTo>
                  <a:lnTo>
                    <a:pt x="783" y="983"/>
                  </a:lnTo>
                  <a:lnTo>
                    <a:pt x="790" y="974"/>
                  </a:lnTo>
                  <a:lnTo>
                    <a:pt x="793" y="965"/>
                  </a:lnTo>
                  <a:lnTo>
                    <a:pt x="795" y="954"/>
                  </a:lnTo>
                  <a:lnTo>
                    <a:pt x="795" y="942"/>
                  </a:lnTo>
                  <a:lnTo>
                    <a:pt x="793" y="929"/>
                  </a:lnTo>
                  <a:lnTo>
                    <a:pt x="789" y="915"/>
                  </a:lnTo>
                  <a:lnTo>
                    <a:pt x="783" y="899"/>
                  </a:lnTo>
                  <a:lnTo>
                    <a:pt x="776" y="883"/>
                  </a:lnTo>
                  <a:lnTo>
                    <a:pt x="704" y="719"/>
                  </a:lnTo>
                  <a:lnTo>
                    <a:pt x="359" y="719"/>
                  </a:lnTo>
                  <a:lnTo>
                    <a:pt x="289" y="883"/>
                  </a:lnTo>
                  <a:close/>
                  <a:moveTo>
                    <a:pt x="533" y="318"/>
                  </a:moveTo>
                  <a:lnTo>
                    <a:pt x="394" y="642"/>
                  </a:lnTo>
                  <a:lnTo>
                    <a:pt x="671" y="642"/>
                  </a:lnTo>
                  <a:lnTo>
                    <a:pt x="533"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4" name="Freeform 7"/>
            <p:cNvSpPr>
              <a:spLocks/>
            </p:cNvSpPr>
            <p:nvPr userDrawn="1"/>
          </p:nvSpPr>
          <p:spPr bwMode="auto">
            <a:xfrm>
              <a:off x="6889995" y="633580"/>
              <a:ext cx="131763" cy="136525"/>
            </a:xfrm>
            <a:custGeom>
              <a:avLst/>
              <a:gdLst>
                <a:gd name="T0" fmla="*/ 0 w 1002"/>
                <a:gd name="T1" fmla="*/ 0 h 1035"/>
                <a:gd name="T2" fmla="*/ 545 w 1002"/>
                <a:gd name="T3" fmla="*/ 50 h 1035"/>
                <a:gd name="T4" fmla="*/ 519 w 1002"/>
                <a:gd name="T5" fmla="*/ 50 h 1035"/>
                <a:gd name="T6" fmla="*/ 476 w 1002"/>
                <a:gd name="T7" fmla="*/ 54 h 1035"/>
                <a:gd name="T8" fmla="*/ 443 w 1002"/>
                <a:gd name="T9" fmla="*/ 63 h 1035"/>
                <a:gd name="T10" fmla="*/ 424 w 1002"/>
                <a:gd name="T11" fmla="*/ 73 h 1035"/>
                <a:gd name="T12" fmla="*/ 413 w 1002"/>
                <a:gd name="T13" fmla="*/ 81 h 1035"/>
                <a:gd name="T14" fmla="*/ 405 w 1002"/>
                <a:gd name="T15" fmla="*/ 92 h 1035"/>
                <a:gd name="T16" fmla="*/ 394 w 1002"/>
                <a:gd name="T17" fmla="*/ 113 h 1035"/>
                <a:gd name="T18" fmla="*/ 385 w 1002"/>
                <a:gd name="T19" fmla="*/ 148 h 1035"/>
                <a:gd name="T20" fmla="*/ 380 w 1002"/>
                <a:gd name="T21" fmla="*/ 194 h 1035"/>
                <a:gd name="T22" fmla="*/ 379 w 1002"/>
                <a:gd name="T23" fmla="*/ 252 h 1035"/>
                <a:gd name="T24" fmla="*/ 379 w 1002"/>
                <a:gd name="T25" fmla="*/ 756 h 1035"/>
                <a:gd name="T26" fmla="*/ 380 w 1002"/>
                <a:gd name="T27" fmla="*/ 814 h 1035"/>
                <a:gd name="T28" fmla="*/ 385 w 1002"/>
                <a:gd name="T29" fmla="*/ 860 h 1035"/>
                <a:gd name="T30" fmla="*/ 394 w 1002"/>
                <a:gd name="T31" fmla="*/ 896 h 1035"/>
                <a:gd name="T32" fmla="*/ 405 w 1002"/>
                <a:gd name="T33" fmla="*/ 915 h 1035"/>
                <a:gd name="T34" fmla="*/ 413 w 1002"/>
                <a:gd name="T35" fmla="*/ 927 h 1035"/>
                <a:gd name="T36" fmla="*/ 424 w 1002"/>
                <a:gd name="T37" fmla="*/ 936 h 1035"/>
                <a:gd name="T38" fmla="*/ 443 w 1002"/>
                <a:gd name="T39" fmla="*/ 946 h 1035"/>
                <a:gd name="T40" fmla="*/ 476 w 1002"/>
                <a:gd name="T41" fmla="*/ 954 h 1035"/>
                <a:gd name="T42" fmla="*/ 519 w 1002"/>
                <a:gd name="T43" fmla="*/ 957 h 1035"/>
                <a:gd name="T44" fmla="*/ 743 w 1002"/>
                <a:gd name="T45" fmla="*/ 957 h 1035"/>
                <a:gd name="T46" fmla="*/ 772 w 1002"/>
                <a:gd name="T47" fmla="*/ 957 h 1035"/>
                <a:gd name="T48" fmla="*/ 819 w 1002"/>
                <a:gd name="T49" fmla="*/ 953 h 1035"/>
                <a:gd name="T50" fmla="*/ 855 w 1002"/>
                <a:gd name="T51" fmla="*/ 946 h 1035"/>
                <a:gd name="T52" fmla="*/ 883 w 1002"/>
                <a:gd name="T53" fmla="*/ 934 h 1035"/>
                <a:gd name="T54" fmla="*/ 904 w 1002"/>
                <a:gd name="T55" fmla="*/ 917 h 1035"/>
                <a:gd name="T56" fmla="*/ 919 w 1002"/>
                <a:gd name="T57" fmla="*/ 897 h 1035"/>
                <a:gd name="T58" fmla="*/ 930 w 1002"/>
                <a:gd name="T59" fmla="*/ 872 h 1035"/>
                <a:gd name="T60" fmla="*/ 943 w 1002"/>
                <a:gd name="T61" fmla="*/ 826 h 1035"/>
                <a:gd name="T62" fmla="*/ 1002 w 1002"/>
                <a:gd name="T63" fmla="*/ 792 h 1035"/>
                <a:gd name="T64" fmla="*/ 0 w 1002"/>
                <a:gd name="T65" fmla="*/ 1035 h 1035"/>
                <a:gd name="T66" fmla="*/ 0 w 1002"/>
                <a:gd name="T67" fmla="*/ 985 h 1035"/>
                <a:gd name="T68" fmla="*/ 48 w 1002"/>
                <a:gd name="T69" fmla="*/ 984 h 1035"/>
                <a:gd name="T70" fmla="*/ 86 w 1002"/>
                <a:gd name="T71" fmla="*/ 978 h 1035"/>
                <a:gd name="T72" fmla="*/ 114 w 1002"/>
                <a:gd name="T73" fmla="*/ 966 h 1035"/>
                <a:gd name="T74" fmla="*/ 125 w 1002"/>
                <a:gd name="T75" fmla="*/ 958 h 1035"/>
                <a:gd name="T76" fmla="*/ 136 w 1002"/>
                <a:gd name="T77" fmla="*/ 949 h 1035"/>
                <a:gd name="T78" fmla="*/ 143 w 1002"/>
                <a:gd name="T79" fmla="*/ 937 h 1035"/>
                <a:gd name="T80" fmla="*/ 154 w 1002"/>
                <a:gd name="T81" fmla="*/ 906 h 1035"/>
                <a:gd name="T82" fmla="*/ 161 w 1002"/>
                <a:gd name="T83" fmla="*/ 866 h 1035"/>
                <a:gd name="T84" fmla="*/ 163 w 1002"/>
                <a:gd name="T85" fmla="*/ 814 h 1035"/>
                <a:gd name="T86" fmla="*/ 163 w 1002"/>
                <a:gd name="T87" fmla="*/ 252 h 1035"/>
                <a:gd name="T88" fmla="*/ 163 w 1002"/>
                <a:gd name="T89" fmla="*/ 221 h 1035"/>
                <a:gd name="T90" fmla="*/ 161 w 1002"/>
                <a:gd name="T91" fmla="*/ 169 h 1035"/>
                <a:gd name="T92" fmla="*/ 154 w 1002"/>
                <a:gd name="T93" fmla="*/ 129 h 1035"/>
                <a:gd name="T94" fmla="*/ 143 w 1002"/>
                <a:gd name="T95" fmla="*/ 98 h 1035"/>
                <a:gd name="T96" fmla="*/ 136 w 1002"/>
                <a:gd name="T97" fmla="*/ 86 h 1035"/>
                <a:gd name="T98" fmla="*/ 125 w 1002"/>
                <a:gd name="T99" fmla="*/ 77 h 1035"/>
                <a:gd name="T100" fmla="*/ 114 w 1002"/>
                <a:gd name="T101" fmla="*/ 69 h 1035"/>
                <a:gd name="T102" fmla="*/ 86 w 1002"/>
                <a:gd name="T103" fmla="*/ 58 h 1035"/>
                <a:gd name="T104" fmla="*/ 48 w 1002"/>
                <a:gd name="T105" fmla="*/ 51 h 1035"/>
                <a:gd name="T106" fmla="*/ 0 w 1002"/>
                <a:gd name="T107" fmla="*/ 5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2" h="1035">
                  <a:moveTo>
                    <a:pt x="0" y="50"/>
                  </a:moveTo>
                  <a:lnTo>
                    <a:pt x="0" y="0"/>
                  </a:lnTo>
                  <a:lnTo>
                    <a:pt x="545" y="0"/>
                  </a:lnTo>
                  <a:lnTo>
                    <a:pt x="545" y="50"/>
                  </a:lnTo>
                  <a:lnTo>
                    <a:pt x="545" y="50"/>
                  </a:lnTo>
                  <a:lnTo>
                    <a:pt x="519" y="50"/>
                  </a:lnTo>
                  <a:lnTo>
                    <a:pt x="497" y="51"/>
                  </a:lnTo>
                  <a:lnTo>
                    <a:pt x="476" y="54"/>
                  </a:lnTo>
                  <a:lnTo>
                    <a:pt x="459" y="58"/>
                  </a:lnTo>
                  <a:lnTo>
                    <a:pt x="443" y="63"/>
                  </a:lnTo>
                  <a:lnTo>
                    <a:pt x="429" y="69"/>
                  </a:lnTo>
                  <a:lnTo>
                    <a:pt x="424" y="73"/>
                  </a:lnTo>
                  <a:lnTo>
                    <a:pt x="418" y="77"/>
                  </a:lnTo>
                  <a:lnTo>
                    <a:pt x="413" y="81"/>
                  </a:lnTo>
                  <a:lnTo>
                    <a:pt x="409" y="86"/>
                  </a:lnTo>
                  <a:lnTo>
                    <a:pt x="405" y="92"/>
                  </a:lnTo>
                  <a:lnTo>
                    <a:pt x="400" y="98"/>
                  </a:lnTo>
                  <a:lnTo>
                    <a:pt x="394" y="113"/>
                  </a:lnTo>
                  <a:lnTo>
                    <a:pt x="389" y="129"/>
                  </a:lnTo>
                  <a:lnTo>
                    <a:pt x="385" y="148"/>
                  </a:lnTo>
                  <a:lnTo>
                    <a:pt x="382" y="169"/>
                  </a:lnTo>
                  <a:lnTo>
                    <a:pt x="380" y="194"/>
                  </a:lnTo>
                  <a:lnTo>
                    <a:pt x="379" y="221"/>
                  </a:lnTo>
                  <a:lnTo>
                    <a:pt x="379" y="252"/>
                  </a:lnTo>
                  <a:lnTo>
                    <a:pt x="379" y="756"/>
                  </a:lnTo>
                  <a:lnTo>
                    <a:pt x="379" y="756"/>
                  </a:lnTo>
                  <a:lnTo>
                    <a:pt x="379" y="787"/>
                  </a:lnTo>
                  <a:lnTo>
                    <a:pt x="380" y="814"/>
                  </a:lnTo>
                  <a:lnTo>
                    <a:pt x="382" y="839"/>
                  </a:lnTo>
                  <a:lnTo>
                    <a:pt x="385" y="860"/>
                  </a:lnTo>
                  <a:lnTo>
                    <a:pt x="389" y="879"/>
                  </a:lnTo>
                  <a:lnTo>
                    <a:pt x="394" y="896"/>
                  </a:lnTo>
                  <a:lnTo>
                    <a:pt x="400" y="909"/>
                  </a:lnTo>
                  <a:lnTo>
                    <a:pt x="405" y="915"/>
                  </a:lnTo>
                  <a:lnTo>
                    <a:pt x="409" y="921"/>
                  </a:lnTo>
                  <a:lnTo>
                    <a:pt x="413" y="927"/>
                  </a:lnTo>
                  <a:lnTo>
                    <a:pt x="418" y="932"/>
                  </a:lnTo>
                  <a:lnTo>
                    <a:pt x="424" y="936"/>
                  </a:lnTo>
                  <a:lnTo>
                    <a:pt x="429" y="939"/>
                  </a:lnTo>
                  <a:lnTo>
                    <a:pt x="443" y="946"/>
                  </a:lnTo>
                  <a:lnTo>
                    <a:pt x="459" y="950"/>
                  </a:lnTo>
                  <a:lnTo>
                    <a:pt x="476" y="954"/>
                  </a:lnTo>
                  <a:lnTo>
                    <a:pt x="497" y="956"/>
                  </a:lnTo>
                  <a:lnTo>
                    <a:pt x="519" y="957"/>
                  </a:lnTo>
                  <a:lnTo>
                    <a:pt x="545" y="957"/>
                  </a:lnTo>
                  <a:lnTo>
                    <a:pt x="743" y="957"/>
                  </a:lnTo>
                  <a:lnTo>
                    <a:pt x="743" y="957"/>
                  </a:lnTo>
                  <a:lnTo>
                    <a:pt x="772" y="957"/>
                  </a:lnTo>
                  <a:lnTo>
                    <a:pt x="796" y="955"/>
                  </a:lnTo>
                  <a:lnTo>
                    <a:pt x="819" y="953"/>
                  </a:lnTo>
                  <a:lnTo>
                    <a:pt x="838" y="950"/>
                  </a:lnTo>
                  <a:lnTo>
                    <a:pt x="855" y="946"/>
                  </a:lnTo>
                  <a:lnTo>
                    <a:pt x="871" y="940"/>
                  </a:lnTo>
                  <a:lnTo>
                    <a:pt x="883" y="934"/>
                  </a:lnTo>
                  <a:lnTo>
                    <a:pt x="894" y="927"/>
                  </a:lnTo>
                  <a:lnTo>
                    <a:pt x="904" y="917"/>
                  </a:lnTo>
                  <a:lnTo>
                    <a:pt x="912" y="908"/>
                  </a:lnTo>
                  <a:lnTo>
                    <a:pt x="919" y="897"/>
                  </a:lnTo>
                  <a:lnTo>
                    <a:pt x="925" y="886"/>
                  </a:lnTo>
                  <a:lnTo>
                    <a:pt x="930" y="872"/>
                  </a:lnTo>
                  <a:lnTo>
                    <a:pt x="935" y="858"/>
                  </a:lnTo>
                  <a:lnTo>
                    <a:pt x="943" y="826"/>
                  </a:lnTo>
                  <a:lnTo>
                    <a:pt x="952" y="792"/>
                  </a:lnTo>
                  <a:lnTo>
                    <a:pt x="1002" y="792"/>
                  </a:lnTo>
                  <a:lnTo>
                    <a:pt x="988" y="1035"/>
                  </a:lnTo>
                  <a:lnTo>
                    <a:pt x="0" y="1035"/>
                  </a:lnTo>
                  <a:lnTo>
                    <a:pt x="0" y="985"/>
                  </a:lnTo>
                  <a:lnTo>
                    <a:pt x="0" y="985"/>
                  </a:lnTo>
                  <a:lnTo>
                    <a:pt x="25" y="985"/>
                  </a:lnTo>
                  <a:lnTo>
                    <a:pt x="48" y="984"/>
                  </a:lnTo>
                  <a:lnTo>
                    <a:pt x="68" y="982"/>
                  </a:lnTo>
                  <a:lnTo>
                    <a:pt x="86" y="978"/>
                  </a:lnTo>
                  <a:lnTo>
                    <a:pt x="101" y="973"/>
                  </a:lnTo>
                  <a:lnTo>
                    <a:pt x="114" y="966"/>
                  </a:lnTo>
                  <a:lnTo>
                    <a:pt x="120" y="963"/>
                  </a:lnTo>
                  <a:lnTo>
                    <a:pt x="125"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5" y="77"/>
                  </a:lnTo>
                  <a:lnTo>
                    <a:pt x="120" y="73"/>
                  </a:lnTo>
                  <a:lnTo>
                    <a:pt x="114" y="69"/>
                  </a:lnTo>
                  <a:lnTo>
                    <a:pt x="101" y="63"/>
                  </a:lnTo>
                  <a:lnTo>
                    <a:pt x="86" y="58"/>
                  </a:lnTo>
                  <a:lnTo>
                    <a:pt x="68" y="54"/>
                  </a:lnTo>
                  <a:lnTo>
                    <a:pt x="48" y="51"/>
                  </a:lnTo>
                  <a:lnTo>
                    <a:pt x="25" y="50"/>
                  </a:lnTo>
                  <a:lnTo>
                    <a:pt x="0"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5" name="Freeform 8"/>
            <p:cNvSpPr>
              <a:spLocks/>
            </p:cNvSpPr>
            <p:nvPr userDrawn="1"/>
          </p:nvSpPr>
          <p:spPr bwMode="auto">
            <a:xfrm>
              <a:off x="7023345" y="633580"/>
              <a:ext cx="142875" cy="136525"/>
            </a:xfrm>
            <a:custGeom>
              <a:avLst/>
              <a:gdLst>
                <a:gd name="T0" fmla="*/ 1028 w 1078"/>
                <a:gd name="T1" fmla="*/ 244 h 1035"/>
                <a:gd name="T2" fmla="*/ 1019 w 1078"/>
                <a:gd name="T3" fmla="*/ 209 h 1035"/>
                <a:gd name="T4" fmla="*/ 1006 w 1078"/>
                <a:gd name="T5" fmla="*/ 163 h 1035"/>
                <a:gd name="T6" fmla="*/ 995 w 1078"/>
                <a:gd name="T7" fmla="*/ 138 h 1035"/>
                <a:gd name="T8" fmla="*/ 979 w 1078"/>
                <a:gd name="T9" fmla="*/ 118 h 1035"/>
                <a:gd name="T10" fmla="*/ 959 w 1078"/>
                <a:gd name="T11" fmla="*/ 101 h 1035"/>
                <a:gd name="T12" fmla="*/ 931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1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6 w 1078"/>
                <a:gd name="T39" fmla="*/ 985 h 1035"/>
                <a:gd name="T40" fmla="*/ 812 w 1078"/>
                <a:gd name="T41" fmla="*/ 1035 h 1035"/>
                <a:gd name="T42" fmla="*/ 267 w 1078"/>
                <a:gd name="T43" fmla="*/ 985 h 1035"/>
                <a:gd name="T44" fmla="*/ 292 w 1078"/>
                <a:gd name="T45" fmla="*/ 985 h 1035"/>
                <a:gd name="T46" fmla="*/ 335 w 1078"/>
                <a:gd name="T47" fmla="*/ 982 h 1035"/>
                <a:gd name="T48" fmla="*/ 368 w 1078"/>
                <a:gd name="T49" fmla="*/ 973 h 1035"/>
                <a:gd name="T50" fmla="*/ 387 w 1078"/>
                <a:gd name="T51" fmla="*/ 963 h 1035"/>
                <a:gd name="T52" fmla="*/ 398 w 1078"/>
                <a:gd name="T53" fmla="*/ 954 h 1035"/>
                <a:gd name="T54" fmla="*/ 407 w 1078"/>
                <a:gd name="T55" fmla="*/ 943 h 1035"/>
                <a:gd name="T56" fmla="*/ 417 w 1078"/>
                <a:gd name="T57" fmla="*/ 923 h 1035"/>
                <a:gd name="T58" fmla="*/ 425 w 1078"/>
                <a:gd name="T59" fmla="*/ 888 h 1035"/>
                <a:gd name="T60" fmla="*/ 429 w 1078"/>
                <a:gd name="T61" fmla="*/ 842 h 1035"/>
                <a:gd name="T62" fmla="*/ 431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4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19" y="209"/>
                  </a:lnTo>
                  <a:lnTo>
                    <a:pt x="1019" y="209"/>
                  </a:lnTo>
                  <a:lnTo>
                    <a:pt x="1011" y="177"/>
                  </a:lnTo>
                  <a:lnTo>
                    <a:pt x="1006" y="163"/>
                  </a:lnTo>
                  <a:lnTo>
                    <a:pt x="1001" y="150"/>
                  </a:lnTo>
                  <a:lnTo>
                    <a:pt x="995" y="138"/>
                  </a:lnTo>
                  <a:lnTo>
                    <a:pt x="988" y="127"/>
                  </a:lnTo>
                  <a:lnTo>
                    <a:pt x="979" y="118"/>
                  </a:lnTo>
                  <a:lnTo>
                    <a:pt x="970" y="109"/>
                  </a:lnTo>
                  <a:lnTo>
                    <a:pt x="959" y="101"/>
                  </a:lnTo>
                  <a:lnTo>
                    <a:pt x="946" y="95"/>
                  </a:lnTo>
                  <a:lnTo>
                    <a:pt x="931"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6" y="906"/>
                  </a:lnTo>
                  <a:lnTo>
                    <a:pt x="661"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6" y="985"/>
                  </a:lnTo>
                  <a:lnTo>
                    <a:pt x="812" y="985"/>
                  </a:lnTo>
                  <a:lnTo>
                    <a:pt x="812" y="1035"/>
                  </a:lnTo>
                  <a:lnTo>
                    <a:pt x="267" y="1035"/>
                  </a:lnTo>
                  <a:lnTo>
                    <a:pt x="267" y="985"/>
                  </a:lnTo>
                  <a:lnTo>
                    <a:pt x="267" y="985"/>
                  </a:lnTo>
                  <a:lnTo>
                    <a:pt x="292" y="985"/>
                  </a:lnTo>
                  <a:lnTo>
                    <a:pt x="315" y="984"/>
                  </a:lnTo>
                  <a:lnTo>
                    <a:pt x="335" y="982"/>
                  </a:lnTo>
                  <a:lnTo>
                    <a:pt x="353" y="978"/>
                  </a:lnTo>
                  <a:lnTo>
                    <a:pt x="368" y="973"/>
                  </a:lnTo>
                  <a:lnTo>
                    <a:pt x="381" y="966"/>
                  </a:lnTo>
                  <a:lnTo>
                    <a:pt x="387" y="963"/>
                  </a:lnTo>
                  <a:lnTo>
                    <a:pt x="394" y="958"/>
                  </a:lnTo>
                  <a:lnTo>
                    <a:pt x="398" y="954"/>
                  </a:lnTo>
                  <a:lnTo>
                    <a:pt x="403" y="949"/>
                  </a:lnTo>
                  <a:lnTo>
                    <a:pt x="407" y="943"/>
                  </a:lnTo>
                  <a:lnTo>
                    <a:pt x="411" y="937"/>
                  </a:lnTo>
                  <a:lnTo>
                    <a:pt x="417" y="923"/>
                  </a:lnTo>
                  <a:lnTo>
                    <a:pt x="422" y="906"/>
                  </a:lnTo>
                  <a:lnTo>
                    <a:pt x="425" y="888"/>
                  </a:lnTo>
                  <a:lnTo>
                    <a:pt x="428" y="866"/>
                  </a:lnTo>
                  <a:lnTo>
                    <a:pt x="429" y="842"/>
                  </a:lnTo>
                  <a:lnTo>
                    <a:pt x="430" y="814"/>
                  </a:lnTo>
                  <a:lnTo>
                    <a:pt x="431" y="783"/>
                  </a:lnTo>
                  <a:lnTo>
                    <a:pt x="431" y="78"/>
                  </a:lnTo>
                  <a:lnTo>
                    <a:pt x="259" y="78"/>
                  </a:lnTo>
                  <a:lnTo>
                    <a:pt x="259" y="78"/>
                  </a:lnTo>
                  <a:lnTo>
                    <a:pt x="231" y="78"/>
                  </a:lnTo>
                  <a:lnTo>
                    <a:pt x="205" y="80"/>
                  </a:lnTo>
                  <a:lnTo>
                    <a:pt x="184" y="82"/>
                  </a:lnTo>
                  <a:lnTo>
                    <a:pt x="165" y="85"/>
                  </a:lnTo>
                  <a:lnTo>
                    <a:pt x="147" y="90"/>
                  </a:lnTo>
                  <a:lnTo>
                    <a:pt x="133" y="95"/>
                  </a:lnTo>
                  <a:lnTo>
                    <a:pt x="120" y="101"/>
                  </a:lnTo>
                  <a:lnTo>
                    <a:pt x="108" y="109"/>
                  </a:lnTo>
                  <a:lnTo>
                    <a:pt x="99" y="118"/>
                  </a:lnTo>
                  <a:lnTo>
                    <a:pt x="91" y="127"/>
                  </a:lnTo>
                  <a:lnTo>
                    <a:pt x="85" y="138"/>
                  </a:lnTo>
                  <a:lnTo>
                    <a:pt x="79" y="150"/>
                  </a:lnTo>
                  <a:lnTo>
                    <a:pt x="74" y="163"/>
                  </a:lnTo>
                  <a:lnTo>
                    <a:pt x="68" y="177"/>
                  </a:lnTo>
                  <a:lnTo>
                    <a:pt x="60" y="209"/>
                  </a:lnTo>
                  <a:lnTo>
                    <a:pt x="51" y="244"/>
                  </a:lnTo>
                  <a:lnTo>
                    <a:pt x="0" y="244"/>
                  </a:lnTo>
                  <a:lnTo>
                    <a:pt x="15" y="0"/>
                  </a:lnTo>
                  <a:lnTo>
                    <a:pt x="1064"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6" name="Freeform 9"/>
            <p:cNvSpPr>
              <a:spLocks/>
            </p:cNvSpPr>
            <p:nvPr userDrawn="1"/>
          </p:nvSpPr>
          <p:spPr bwMode="auto">
            <a:xfrm>
              <a:off x="7193208" y="633580"/>
              <a:ext cx="73026" cy="136525"/>
            </a:xfrm>
            <a:custGeom>
              <a:avLst/>
              <a:gdLst>
                <a:gd name="T0" fmla="*/ 0 w 545"/>
                <a:gd name="T1" fmla="*/ 985 h 1035"/>
                <a:gd name="T2" fmla="*/ 26 w 545"/>
                <a:gd name="T3" fmla="*/ 985 h 1035"/>
                <a:gd name="T4" fmla="*/ 69 w 545"/>
                <a:gd name="T5" fmla="*/ 982 h 1035"/>
                <a:gd name="T6" fmla="*/ 102 w 545"/>
                <a:gd name="T7" fmla="*/ 973 h 1035"/>
                <a:gd name="T8" fmla="*/ 121 w 545"/>
                <a:gd name="T9" fmla="*/ 963 h 1035"/>
                <a:gd name="T10" fmla="*/ 131 w 545"/>
                <a:gd name="T11" fmla="*/ 954 h 1035"/>
                <a:gd name="T12" fmla="*/ 140 w 545"/>
                <a:gd name="T13" fmla="*/ 943 h 1035"/>
                <a:gd name="T14" fmla="*/ 151 w 545"/>
                <a:gd name="T15" fmla="*/ 923 h 1035"/>
                <a:gd name="T16" fmla="*/ 159 w 545"/>
                <a:gd name="T17" fmla="*/ 888 h 1035"/>
                <a:gd name="T18" fmla="*/ 163 w 545"/>
                <a:gd name="T19" fmla="*/ 842 h 1035"/>
                <a:gd name="T20" fmla="*/ 164 w 545"/>
                <a:gd name="T21" fmla="*/ 783 h 1035"/>
                <a:gd name="T22" fmla="*/ 164 w 545"/>
                <a:gd name="T23" fmla="*/ 252 h 1035"/>
                <a:gd name="T24" fmla="*/ 163 w 545"/>
                <a:gd name="T25" fmla="*/ 194 h 1035"/>
                <a:gd name="T26" fmla="*/ 159 w 545"/>
                <a:gd name="T27" fmla="*/ 148 h 1035"/>
                <a:gd name="T28" fmla="*/ 151 w 545"/>
                <a:gd name="T29" fmla="*/ 113 h 1035"/>
                <a:gd name="T30" fmla="*/ 140 w 545"/>
                <a:gd name="T31" fmla="*/ 92 h 1035"/>
                <a:gd name="T32" fmla="*/ 131 w 545"/>
                <a:gd name="T33" fmla="*/ 81 h 1035"/>
                <a:gd name="T34" fmla="*/ 121 w 545"/>
                <a:gd name="T35" fmla="*/ 73 h 1035"/>
                <a:gd name="T36" fmla="*/ 102 w 545"/>
                <a:gd name="T37" fmla="*/ 63 h 1035"/>
                <a:gd name="T38" fmla="*/ 69 w 545"/>
                <a:gd name="T39" fmla="*/ 54 h 1035"/>
                <a:gd name="T40" fmla="*/ 26 w 545"/>
                <a:gd name="T41" fmla="*/ 50 h 1035"/>
                <a:gd name="T42" fmla="*/ 0 w 545"/>
                <a:gd name="T43" fmla="*/ 0 h 1035"/>
                <a:gd name="T44" fmla="*/ 545 w 545"/>
                <a:gd name="T45" fmla="*/ 50 h 1035"/>
                <a:gd name="T46" fmla="*/ 520 w 545"/>
                <a:gd name="T47" fmla="*/ 50 h 1035"/>
                <a:gd name="T48" fmla="*/ 477 w 545"/>
                <a:gd name="T49" fmla="*/ 54 h 1035"/>
                <a:gd name="T50" fmla="*/ 444 w 545"/>
                <a:gd name="T51" fmla="*/ 63 h 1035"/>
                <a:gd name="T52" fmla="*/ 425 w 545"/>
                <a:gd name="T53" fmla="*/ 73 h 1035"/>
                <a:gd name="T54" fmla="*/ 413 w 545"/>
                <a:gd name="T55" fmla="*/ 81 h 1035"/>
                <a:gd name="T56" fmla="*/ 405 w 545"/>
                <a:gd name="T57" fmla="*/ 92 h 1035"/>
                <a:gd name="T58" fmla="*/ 395 w 545"/>
                <a:gd name="T59" fmla="*/ 113 h 1035"/>
                <a:gd name="T60" fmla="*/ 386 w 545"/>
                <a:gd name="T61" fmla="*/ 148 h 1035"/>
                <a:gd name="T62" fmla="*/ 381 w 545"/>
                <a:gd name="T63" fmla="*/ 194 h 1035"/>
                <a:gd name="T64" fmla="*/ 380 w 545"/>
                <a:gd name="T65" fmla="*/ 252 h 1035"/>
                <a:gd name="T66" fmla="*/ 380 w 545"/>
                <a:gd name="T67" fmla="*/ 783 h 1035"/>
                <a:gd name="T68" fmla="*/ 381 w 545"/>
                <a:gd name="T69" fmla="*/ 842 h 1035"/>
                <a:gd name="T70" fmla="*/ 386 w 545"/>
                <a:gd name="T71" fmla="*/ 888 h 1035"/>
                <a:gd name="T72" fmla="*/ 395 w 545"/>
                <a:gd name="T73" fmla="*/ 923 h 1035"/>
                <a:gd name="T74" fmla="*/ 405 w 545"/>
                <a:gd name="T75" fmla="*/ 943 h 1035"/>
                <a:gd name="T76" fmla="*/ 413 w 545"/>
                <a:gd name="T77" fmla="*/ 954 h 1035"/>
                <a:gd name="T78" fmla="*/ 425 w 545"/>
                <a:gd name="T79" fmla="*/ 963 h 1035"/>
                <a:gd name="T80" fmla="*/ 444 w 545"/>
                <a:gd name="T81" fmla="*/ 973 h 1035"/>
                <a:gd name="T82" fmla="*/ 477 w 545"/>
                <a:gd name="T83" fmla="*/ 982 h 1035"/>
                <a:gd name="T84" fmla="*/ 520 w 545"/>
                <a:gd name="T85" fmla="*/ 985 h 1035"/>
                <a:gd name="T86" fmla="*/ 545 w 545"/>
                <a:gd name="T87"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5" h="1035">
                  <a:moveTo>
                    <a:pt x="0" y="1035"/>
                  </a:moveTo>
                  <a:lnTo>
                    <a:pt x="0" y="985"/>
                  </a:lnTo>
                  <a:lnTo>
                    <a:pt x="0" y="985"/>
                  </a:lnTo>
                  <a:lnTo>
                    <a:pt x="26" y="985"/>
                  </a:lnTo>
                  <a:lnTo>
                    <a:pt x="48" y="984"/>
                  </a:lnTo>
                  <a:lnTo>
                    <a:pt x="69" y="982"/>
                  </a:lnTo>
                  <a:lnTo>
                    <a:pt x="86" y="978"/>
                  </a:lnTo>
                  <a:lnTo>
                    <a:pt x="102" y="973"/>
                  </a:lnTo>
                  <a:lnTo>
                    <a:pt x="115" y="966"/>
                  </a:lnTo>
                  <a:lnTo>
                    <a:pt x="121" y="963"/>
                  </a:lnTo>
                  <a:lnTo>
                    <a:pt x="126" y="958"/>
                  </a:lnTo>
                  <a:lnTo>
                    <a:pt x="131" y="954"/>
                  </a:lnTo>
                  <a:lnTo>
                    <a:pt x="136" y="949"/>
                  </a:lnTo>
                  <a:lnTo>
                    <a:pt x="140" y="943"/>
                  </a:lnTo>
                  <a:lnTo>
                    <a:pt x="143" y="937"/>
                  </a:lnTo>
                  <a:lnTo>
                    <a:pt x="151" y="923"/>
                  </a:lnTo>
                  <a:lnTo>
                    <a:pt x="155" y="906"/>
                  </a:lnTo>
                  <a:lnTo>
                    <a:pt x="159" y="888"/>
                  </a:lnTo>
                  <a:lnTo>
                    <a:pt x="162" y="866"/>
                  </a:lnTo>
                  <a:lnTo>
                    <a:pt x="163" y="842"/>
                  </a:lnTo>
                  <a:lnTo>
                    <a:pt x="164" y="814"/>
                  </a:lnTo>
                  <a:lnTo>
                    <a:pt x="164" y="783"/>
                  </a:lnTo>
                  <a:lnTo>
                    <a:pt x="164" y="252"/>
                  </a:lnTo>
                  <a:lnTo>
                    <a:pt x="164" y="252"/>
                  </a:lnTo>
                  <a:lnTo>
                    <a:pt x="164" y="221"/>
                  </a:lnTo>
                  <a:lnTo>
                    <a:pt x="163" y="194"/>
                  </a:lnTo>
                  <a:lnTo>
                    <a:pt x="162" y="169"/>
                  </a:lnTo>
                  <a:lnTo>
                    <a:pt x="159" y="148"/>
                  </a:lnTo>
                  <a:lnTo>
                    <a:pt x="155" y="129"/>
                  </a:lnTo>
                  <a:lnTo>
                    <a:pt x="151" y="113"/>
                  </a:lnTo>
                  <a:lnTo>
                    <a:pt x="143" y="98"/>
                  </a:lnTo>
                  <a:lnTo>
                    <a:pt x="140" y="92"/>
                  </a:lnTo>
                  <a:lnTo>
                    <a:pt x="136" y="86"/>
                  </a:lnTo>
                  <a:lnTo>
                    <a:pt x="131" y="81"/>
                  </a:lnTo>
                  <a:lnTo>
                    <a:pt x="126" y="77"/>
                  </a:lnTo>
                  <a:lnTo>
                    <a:pt x="121" y="73"/>
                  </a:lnTo>
                  <a:lnTo>
                    <a:pt x="115" y="69"/>
                  </a:lnTo>
                  <a:lnTo>
                    <a:pt x="102" y="63"/>
                  </a:lnTo>
                  <a:lnTo>
                    <a:pt x="86" y="58"/>
                  </a:lnTo>
                  <a:lnTo>
                    <a:pt x="69" y="54"/>
                  </a:lnTo>
                  <a:lnTo>
                    <a:pt x="48" y="51"/>
                  </a:lnTo>
                  <a:lnTo>
                    <a:pt x="26" y="50"/>
                  </a:lnTo>
                  <a:lnTo>
                    <a:pt x="0" y="50"/>
                  </a:lnTo>
                  <a:lnTo>
                    <a:pt x="0" y="0"/>
                  </a:lnTo>
                  <a:lnTo>
                    <a:pt x="545" y="0"/>
                  </a:lnTo>
                  <a:lnTo>
                    <a:pt x="545" y="50"/>
                  </a:lnTo>
                  <a:lnTo>
                    <a:pt x="545" y="50"/>
                  </a:lnTo>
                  <a:lnTo>
                    <a:pt x="520" y="50"/>
                  </a:lnTo>
                  <a:lnTo>
                    <a:pt x="497" y="51"/>
                  </a:lnTo>
                  <a:lnTo>
                    <a:pt x="477" y="54"/>
                  </a:lnTo>
                  <a:lnTo>
                    <a:pt x="459" y="58"/>
                  </a:lnTo>
                  <a:lnTo>
                    <a:pt x="444" y="63"/>
                  </a:lnTo>
                  <a:lnTo>
                    <a:pt x="430" y="69"/>
                  </a:lnTo>
                  <a:lnTo>
                    <a:pt x="425" y="73"/>
                  </a:lnTo>
                  <a:lnTo>
                    <a:pt x="418" y="77"/>
                  </a:lnTo>
                  <a:lnTo>
                    <a:pt x="413" y="81"/>
                  </a:lnTo>
                  <a:lnTo>
                    <a:pt x="409" y="86"/>
                  </a:lnTo>
                  <a:lnTo>
                    <a:pt x="405" y="92"/>
                  </a:lnTo>
                  <a:lnTo>
                    <a:pt x="401" y="98"/>
                  </a:lnTo>
                  <a:lnTo>
                    <a:pt x="395" y="113"/>
                  </a:lnTo>
                  <a:lnTo>
                    <a:pt x="390" y="129"/>
                  </a:lnTo>
                  <a:lnTo>
                    <a:pt x="386" y="148"/>
                  </a:lnTo>
                  <a:lnTo>
                    <a:pt x="383" y="169"/>
                  </a:lnTo>
                  <a:lnTo>
                    <a:pt x="381" y="194"/>
                  </a:lnTo>
                  <a:lnTo>
                    <a:pt x="380" y="221"/>
                  </a:lnTo>
                  <a:lnTo>
                    <a:pt x="380" y="252"/>
                  </a:lnTo>
                  <a:lnTo>
                    <a:pt x="380" y="783"/>
                  </a:lnTo>
                  <a:lnTo>
                    <a:pt x="380" y="783"/>
                  </a:lnTo>
                  <a:lnTo>
                    <a:pt x="380" y="814"/>
                  </a:lnTo>
                  <a:lnTo>
                    <a:pt x="381" y="842"/>
                  </a:lnTo>
                  <a:lnTo>
                    <a:pt x="383" y="866"/>
                  </a:lnTo>
                  <a:lnTo>
                    <a:pt x="386" y="888"/>
                  </a:lnTo>
                  <a:lnTo>
                    <a:pt x="390" y="906"/>
                  </a:lnTo>
                  <a:lnTo>
                    <a:pt x="395" y="923"/>
                  </a:lnTo>
                  <a:lnTo>
                    <a:pt x="401" y="937"/>
                  </a:lnTo>
                  <a:lnTo>
                    <a:pt x="405" y="943"/>
                  </a:lnTo>
                  <a:lnTo>
                    <a:pt x="409" y="949"/>
                  </a:lnTo>
                  <a:lnTo>
                    <a:pt x="413" y="954"/>
                  </a:lnTo>
                  <a:lnTo>
                    <a:pt x="418" y="958"/>
                  </a:lnTo>
                  <a:lnTo>
                    <a:pt x="425" y="963"/>
                  </a:lnTo>
                  <a:lnTo>
                    <a:pt x="430" y="966"/>
                  </a:lnTo>
                  <a:lnTo>
                    <a:pt x="444" y="973"/>
                  </a:lnTo>
                  <a:lnTo>
                    <a:pt x="459" y="978"/>
                  </a:lnTo>
                  <a:lnTo>
                    <a:pt x="477" y="982"/>
                  </a:lnTo>
                  <a:lnTo>
                    <a:pt x="497" y="984"/>
                  </a:lnTo>
                  <a:lnTo>
                    <a:pt x="520" y="985"/>
                  </a:lnTo>
                  <a:lnTo>
                    <a:pt x="545" y="985"/>
                  </a:lnTo>
                  <a:lnTo>
                    <a:pt x="545" y="1035"/>
                  </a:lnTo>
                  <a:lnTo>
                    <a:pt x="0" y="10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7" name="Freeform 10"/>
            <p:cNvSpPr>
              <a:spLocks noEditPoints="1"/>
            </p:cNvSpPr>
            <p:nvPr userDrawn="1"/>
          </p:nvSpPr>
          <p:spPr bwMode="auto">
            <a:xfrm>
              <a:off x="7301158" y="630404"/>
              <a:ext cx="152400" cy="144463"/>
            </a:xfrm>
            <a:custGeom>
              <a:avLst/>
              <a:gdLst>
                <a:gd name="T0" fmla="*/ 489 w 1152"/>
                <a:gd name="T1" fmla="*/ 1087 h 1094"/>
                <a:gd name="T2" fmla="*/ 353 w 1152"/>
                <a:gd name="T3" fmla="*/ 1051 h 1094"/>
                <a:gd name="T4" fmla="*/ 232 w 1152"/>
                <a:gd name="T5" fmla="*/ 984 h 1094"/>
                <a:gd name="T6" fmla="*/ 132 w 1152"/>
                <a:gd name="T7" fmla="*/ 894 h 1094"/>
                <a:gd name="T8" fmla="*/ 57 w 1152"/>
                <a:gd name="T9" fmla="*/ 783 h 1094"/>
                <a:gd name="T10" fmla="*/ 12 w 1152"/>
                <a:gd name="T11" fmla="*/ 656 h 1094"/>
                <a:gd name="T12" fmla="*/ 0 w 1152"/>
                <a:gd name="T13" fmla="*/ 547 h 1094"/>
                <a:gd name="T14" fmla="*/ 19 w 1152"/>
                <a:gd name="T15" fmla="*/ 411 h 1094"/>
                <a:gd name="T16" fmla="*/ 70 w 1152"/>
                <a:gd name="T17" fmla="*/ 287 h 1094"/>
                <a:gd name="T18" fmla="*/ 151 w 1152"/>
                <a:gd name="T19" fmla="*/ 180 h 1094"/>
                <a:gd name="T20" fmla="*/ 255 w 1152"/>
                <a:gd name="T21" fmla="*/ 94 h 1094"/>
                <a:gd name="T22" fmla="*/ 379 w 1152"/>
                <a:gd name="T23" fmla="*/ 33 h 1094"/>
                <a:gd name="T24" fmla="*/ 518 w 1152"/>
                <a:gd name="T25" fmla="*/ 3 h 1094"/>
                <a:gd name="T26" fmla="*/ 635 w 1152"/>
                <a:gd name="T27" fmla="*/ 3 h 1094"/>
                <a:gd name="T28" fmla="*/ 773 w 1152"/>
                <a:gd name="T29" fmla="*/ 33 h 1094"/>
                <a:gd name="T30" fmla="*/ 897 w 1152"/>
                <a:gd name="T31" fmla="*/ 94 h 1094"/>
                <a:gd name="T32" fmla="*/ 1001 w 1152"/>
                <a:gd name="T33" fmla="*/ 180 h 1094"/>
                <a:gd name="T34" fmla="*/ 1082 w 1152"/>
                <a:gd name="T35" fmla="*/ 287 h 1094"/>
                <a:gd name="T36" fmla="*/ 1133 w 1152"/>
                <a:gd name="T37" fmla="*/ 411 h 1094"/>
                <a:gd name="T38" fmla="*/ 1152 w 1152"/>
                <a:gd name="T39" fmla="*/ 547 h 1094"/>
                <a:gd name="T40" fmla="*/ 1139 w 1152"/>
                <a:gd name="T41" fmla="*/ 656 h 1094"/>
                <a:gd name="T42" fmla="*/ 1094 w 1152"/>
                <a:gd name="T43" fmla="*/ 783 h 1094"/>
                <a:gd name="T44" fmla="*/ 1020 w 1152"/>
                <a:gd name="T45" fmla="*/ 894 h 1094"/>
                <a:gd name="T46" fmla="*/ 919 w 1152"/>
                <a:gd name="T47" fmla="*/ 984 h 1094"/>
                <a:gd name="T48" fmla="*/ 800 w 1152"/>
                <a:gd name="T49" fmla="*/ 1051 h 1094"/>
                <a:gd name="T50" fmla="*/ 664 w 1152"/>
                <a:gd name="T51" fmla="*/ 1087 h 1094"/>
                <a:gd name="T52" fmla="*/ 577 w 1152"/>
                <a:gd name="T53" fmla="*/ 82 h 1094"/>
                <a:gd name="T54" fmla="*/ 492 w 1152"/>
                <a:gd name="T55" fmla="*/ 94 h 1094"/>
                <a:gd name="T56" fmla="*/ 404 w 1152"/>
                <a:gd name="T57" fmla="*/ 137 h 1094"/>
                <a:gd name="T58" fmla="*/ 336 w 1152"/>
                <a:gd name="T59" fmla="*/ 204 h 1094"/>
                <a:gd name="T60" fmla="*/ 285 w 1152"/>
                <a:gd name="T61" fmla="*/ 290 h 1094"/>
                <a:gd name="T62" fmla="*/ 253 w 1152"/>
                <a:gd name="T63" fmla="*/ 386 h 1094"/>
                <a:gd name="T64" fmla="*/ 234 w 1152"/>
                <a:gd name="T65" fmla="*/ 507 h 1094"/>
                <a:gd name="T66" fmla="*/ 240 w 1152"/>
                <a:gd name="T67" fmla="*/ 647 h 1094"/>
                <a:gd name="T68" fmla="*/ 264 w 1152"/>
                <a:gd name="T69" fmla="*/ 747 h 1094"/>
                <a:gd name="T70" fmla="*/ 303 w 1152"/>
                <a:gd name="T71" fmla="*/ 840 h 1094"/>
                <a:gd name="T72" fmla="*/ 360 w 1152"/>
                <a:gd name="T73" fmla="*/ 919 h 1094"/>
                <a:gd name="T74" fmla="*/ 437 w 1152"/>
                <a:gd name="T75" fmla="*/ 977 h 1094"/>
                <a:gd name="T76" fmla="*/ 533 w 1152"/>
                <a:gd name="T77" fmla="*/ 1008 h 1094"/>
                <a:gd name="T78" fmla="*/ 621 w 1152"/>
                <a:gd name="T79" fmla="*/ 1008 h 1094"/>
                <a:gd name="T80" fmla="*/ 716 w 1152"/>
                <a:gd name="T81" fmla="*/ 977 h 1094"/>
                <a:gd name="T82" fmla="*/ 793 w 1152"/>
                <a:gd name="T83" fmla="*/ 919 h 1094"/>
                <a:gd name="T84" fmla="*/ 850 w 1152"/>
                <a:gd name="T85" fmla="*/ 840 h 1094"/>
                <a:gd name="T86" fmla="*/ 890 w 1152"/>
                <a:gd name="T87" fmla="*/ 747 h 1094"/>
                <a:gd name="T88" fmla="*/ 912 w 1152"/>
                <a:gd name="T89" fmla="*/ 647 h 1094"/>
                <a:gd name="T90" fmla="*/ 918 w 1152"/>
                <a:gd name="T91" fmla="*/ 507 h 1094"/>
                <a:gd name="T92" fmla="*/ 901 w 1152"/>
                <a:gd name="T93" fmla="*/ 386 h 1094"/>
                <a:gd name="T94" fmla="*/ 867 w 1152"/>
                <a:gd name="T95" fmla="*/ 290 h 1094"/>
                <a:gd name="T96" fmla="*/ 817 w 1152"/>
                <a:gd name="T97" fmla="*/ 204 h 1094"/>
                <a:gd name="T98" fmla="*/ 749 w 1152"/>
                <a:gd name="T99" fmla="*/ 137 h 1094"/>
                <a:gd name="T100" fmla="*/ 662 w 1152"/>
                <a:gd name="T101" fmla="*/ 94 h 1094"/>
                <a:gd name="T102" fmla="*/ 577 w 1152"/>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2" h="1094">
                  <a:moveTo>
                    <a:pt x="577" y="1094"/>
                  </a:moveTo>
                  <a:lnTo>
                    <a:pt x="577" y="1094"/>
                  </a:lnTo>
                  <a:lnTo>
                    <a:pt x="547" y="1093"/>
                  </a:lnTo>
                  <a:lnTo>
                    <a:pt x="518" y="1091"/>
                  </a:lnTo>
                  <a:lnTo>
                    <a:pt x="489" y="1087"/>
                  </a:lnTo>
                  <a:lnTo>
                    <a:pt x="460" y="1082"/>
                  </a:lnTo>
                  <a:lnTo>
                    <a:pt x="433" y="1076"/>
                  </a:lnTo>
                  <a:lnTo>
                    <a:pt x="406" y="1069"/>
                  </a:lnTo>
                  <a:lnTo>
                    <a:pt x="379" y="1060"/>
                  </a:lnTo>
                  <a:lnTo>
                    <a:pt x="353" y="1051"/>
                  </a:lnTo>
                  <a:lnTo>
                    <a:pt x="327" y="1039"/>
                  </a:lnTo>
                  <a:lnTo>
                    <a:pt x="303" y="1027"/>
                  </a:lnTo>
                  <a:lnTo>
                    <a:pt x="278" y="1014"/>
                  </a:lnTo>
                  <a:lnTo>
                    <a:pt x="255" y="1000"/>
                  </a:lnTo>
                  <a:lnTo>
                    <a:pt x="232" y="984"/>
                  </a:lnTo>
                  <a:lnTo>
                    <a:pt x="211" y="968"/>
                  </a:lnTo>
                  <a:lnTo>
                    <a:pt x="189" y="950"/>
                  </a:lnTo>
                  <a:lnTo>
                    <a:pt x="170" y="933"/>
                  </a:lnTo>
                  <a:lnTo>
                    <a:pt x="151" y="914"/>
                  </a:lnTo>
                  <a:lnTo>
                    <a:pt x="132" y="894"/>
                  </a:lnTo>
                  <a:lnTo>
                    <a:pt x="115" y="873"/>
                  </a:lnTo>
                  <a:lnTo>
                    <a:pt x="99" y="851"/>
                  </a:lnTo>
                  <a:lnTo>
                    <a:pt x="84" y="830"/>
                  </a:lnTo>
                  <a:lnTo>
                    <a:pt x="70" y="806"/>
                  </a:lnTo>
                  <a:lnTo>
                    <a:pt x="57" y="783"/>
                  </a:lnTo>
                  <a:lnTo>
                    <a:pt x="46" y="758"/>
                  </a:lnTo>
                  <a:lnTo>
                    <a:pt x="36" y="734"/>
                  </a:lnTo>
                  <a:lnTo>
                    <a:pt x="27" y="708"/>
                  </a:lnTo>
                  <a:lnTo>
                    <a:pt x="19" y="683"/>
                  </a:lnTo>
                  <a:lnTo>
                    <a:pt x="12" y="656"/>
                  </a:lnTo>
                  <a:lnTo>
                    <a:pt x="7" y="629"/>
                  </a:lnTo>
                  <a:lnTo>
                    <a:pt x="3" y="602"/>
                  </a:lnTo>
                  <a:lnTo>
                    <a:pt x="1" y="574"/>
                  </a:lnTo>
                  <a:lnTo>
                    <a:pt x="0" y="547"/>
                  </a:lnTo>
                  <a:lnTo>
                    <a:pt x="0" y="547"/>
                  </a:lnTo>
                  <a:lnTo>
                    <a:pt x="1" y="519"/>
                  </a:lnTo>
                  <a:lnTo>
                    <a:pt x="3" y="491"/>
                  </a:lnTo>
                  <a:lnTo>
                    <a:pt x="7" y="464"/>
                  </a:lnTo>
                  <a:lnTo>
                    <a:pt x="12" y="437"/>
                  </a:lnTo>
                  <a:lnTo>
                    <a:pt x="19" y="411"/>
                  </a:lnTo>
                  <a:lnTo>
                    <a:pt x="27" y="385"/>
                  </a:lnTo>
                  <a:lnTo>
                    <a:pt x="36" y="360"/>
                  </a:lnTo>
                  <a:lnTo>
                    <a:pt x="46" y="335"/>
                  </a:lnTo>
                  <a:lnTo>
                    <a:pt x="57" y="310"/>
                  </a:lnTo>
                  <a:lnTo>
                    <a:pt x="70" y="287"/>
                  </a:lnTo>
                  <a:lnTo>
                    <a:pt x="84" y="264"/>
                  </a:lnTo>
                  <a:lnTo>
                    <a:pt x="99" y="242"/>
                  </a:lnTo>
                  <a:lnTo>
                    <a:pt x="115" y="220"/>
                  </a:lnTo>
                  <a:lnTo>
                    <a:pt x="132" y="200"/>
                  </a:lnTo>
                  <a:lnTo>
                    <a:pt x="151" y="180"/>
                  </a:lnTo>
                  <a:lnTo>
                    <a:pt x="170" y="161"/>
                  </a:lnTo>
                  <a:lnTo>
                    <a:pt x="189" y="143"/>
                  </a:lnTo>
                  <a:lnTo>
                    <a:pt x="211" y="125"/>
                  </a:lnTo>
                  <a:lnTo>
                    <a:pt x="232" y="109"/>
                  </a:lnTo>
                  <a:lnTo>
                    <a:pt x="255" y="94"/>
                  </a:lnTo>
                  <a:lnTo>
                    <a:pt x="278" y="79"/>
                  </a:lnTo>
                  <a:lnTo>
                    <a:pt x="303" y="66"/>
                  </a:lnTo>
                  <a:lnTo>
                    <a:pt x="327" y="54"/>
                  </a:lnTo>
                  <a:lnTo>
                    <a:pt x="353" y="44"/>
                  </a:lnTo>
                  <a:lnTo>
                    <a:pt x="379" y="33"/>
                  </a:lnTo>
                  <a:lnTo>
                    <a:pt x="406" y="24"/>
                  </a:lnTo>
                  <a:lnTo>
                    <a:pt x="433" y="17"/>
                  </a:lnTo>
                  <a:lnTo>
                    <a:pt x="460" y="11"/>
                  </a:lnTo>
                  <a:lnTo>
                    <a:pt x="489" y="6"/>
                  </a:lnTo>
                  <a:lnTo>
                    <a:pt x="518" y="3"/>
                  </a:lnTo>
                  <a:lnTo>
                    <a:pt x="547" y="1"/>
                  </a:lnTo>
                  <a:lnTo>
                    <a:pt x="577" y="0"/>
                  </a:lnTo>
                  <a:lnTo>
                    <a:pt x="577" y="0"/>
                  </a:lnTo>
                  <a:lnTo>
                    <a:pt x="607" y="1"/>
                  </a:lnTo>
                  <a:lnTo>
                    <a:pt x="635" y="3"/>
                  </a:lnTo>
                  <a:lnTo>
                    <a:pt x="664" y="6"/>
                  </a:lnTo>
                  <a:lnTo>
                    <a:pt x="692" y="11"/>
                  </a:lnTo>
                  <a:lnTo>
                    <a:pt x="720" y="17"/>
                  </a:lnTo>
                  <a:lnTo>
                    <a:pt x="747" y="24"/>
                  </a:lnTo>
                  <a:lnTo>
                    <a:pt x="773" y="33"/>
                  </a:lnTo>
                  <a:lnTo>
                    <a:pt x="800" y="44"/>
                  </a:lnTo>
                  <a:lnTo>
                    <a:pt x="825" y="54"/>
                  </a:lnTo>
                  <a:lnTo>
                    <a:pt x="850" y="66"/>
                  </a:lnTo>
                  <a:lnTo>
                    <a:pt x="873" y="79"/>
                  </a:lnTo>
                  <a:lnTo>
                    <a:pt x="897" y="94"/>
                  </a:lnTo>
                  <a:lnTo>
                    <a:pt x="919" y="109"/>
                  </a:lnTo>
                  <a:lnTo>
                    <a:pt x="942" y="125"/>
                  </a:lnTo>
                  <a:lnTo>
                    <a:pt x="962" y="143"/>
                  </a:lnTo>
                  <a:lnTo>
                    <a:pt x="983" y="161"/>
                  </a:lnTo>
                  <a:lnTo>
                    <a:pt x="1001" y="180"/>
                  </a:lnTo>
                  <a:lnTo>
                    <a:pt x="1020" y="200"/>
                  </a:lnTo>
                  <a:lnTo>
                    <a:pt x="1037" y="220"/>
                  </a:lnTo>
                  <a:lnTo>
                    <a:pt x="1052" y="242"/>
                  </a:lnTo>
                  <a:lnTo>
                    <a:pt x="1068" y="264"/>
                  </a:lnTo>
                  <a:lnTo>
                    <a:pt x="1082" y="287"/>
                  </a:lnTo>
                  <a:lnTo>
                    <a:pt x="1094" y="310"/>
                  </a:lnTo>
                  <a:lnTo>
                    <a:pt x="1106" y="335"/>
                  </a:lnTo>
                  <a:lnTo>
                    <a:pt x="1116" y="360"/>
                  </a:lnTo>
                  <a:lnTo>
                    <a:pt x="1125" y="385"/>
                  </a:lnTo>
                  <a:lnTo>
                    <a:pt x="1133" y="411"/>
                  </a:lnTo>
                  <a:lnTo>
                    <a:pt x="1139" y="437"/>
                  </a:lnTo>
                  <a:lnTo>
                    <a:pt x="1144" y="464"/>
                  </a:lnTo>
                  <a:lnTo>
                    <a:pt x="1148" y="491"/>
                  </a:lnTo>
                  <a:lnTo>
                    <a:pt x="1151" y="519"/>
                  </a:lnTo>
                  <a:lnTo>
                    <a:pt x="1152" y="547"/>
                  </a:lnTo>
                  <a:lnTo>
                    <a:pt x="1152" y="547"/>
                  </a:lnTo>
                  <a:lnTo>
                    <a:pt x="1151" y="574"/>
                  </a:lnTo>
                  <a:lnTo>
                    <a:pt x="1148" y="602"/>
                  </a:lnTo>
                  <a:lnTo>
                    <a:pt x="1144" y="629"/>
                  </a:lnTo>
                  <a:lnTo>
                    <a:pt x="1139" y="656"/>
                  </a:lnTo>
                  <a:lnTo>
                    <a:pt x="1133" y="683"/>
                  </a:lnTo>
                  <a:lnTo>
                    <a:pt x="1125" y="708"/>
                  </a:lnTo>
                  <a:lnTo>
                    <a:pt x="1116" y="734"/>
                  </a:lnTo>
                  <a:lnTo>
                    <a:pt x="1106" y="758"/>
                  </a:lnTo>
                  <a:lnTo>
                    <a:pt x="1094" y="783"/>
                  </a:lnTo>
                  <a:lnTo>
                    <a:pt x="1082" y="806"/>
                  </a:lnTo>
                  <a:lnTo>
                    <a:pt x="1068" y="830"/>
                  </a:lnTo>
                  <a:lnTo>
                    <a:pt x="1052" y="851"/>
                  </a:lnTo>
                  <a:lnTo>
                    <a:pt x="1037" y="873"/>
                  </a:lnTo>
                  <a:lnTo>
                    <a:pt x="1020" y="894"/>
                  </a:lnTo>
                  <a:lnTo>
                    <a:pt x="1001" y="914"/>
                  </a:lnTo>
                  <a:lnTo>
                    <a:pt x="983" y="933"/>
                  </a:lnTo>
                  <a:lnTo>
                    <a:pt x="962" y="950"/>
                  </a:lnTo>
                  <a:lnTo>
                    <a:pt x="942" y="968"/>
                  </a:lnTo>
                  <a:lnTo>
                    <a:pt x="919" y="984"/>
                  </a:lnTo>
                  <a:lnTo>
                    <a:pt x="897" y="1000"/>
                  </a:lnTo>
                  <a:lnTo>
                    <a:pt x="873" y="1014"/>
                  </a:lnTo>
                  <a:lnTo>
                    <a:pt x="850" y="1027"/>
                  </a:lnTo>
                  <a:lnTo>
                    <a:pt x="825" y="1039"/>
                  </a:lnTo>
                  <a:lnTo>
                    <a:pt x="800" y="1051"/>
                  </a:lnTo>
                  <a:lnTo>
                    <a:pt x="773" y="1060"/>
                  </a:lnTo>
                  <a:lnTo>
                    <a:pt x="747" y="1069"/>
                  </a:lnTo>
                  <a:lnTo>
                    <a:pt x="720" y="1076"/>
                  </a:lnTo>
                  <a:lnTo>
                    <a:pt x="692" y="1082"/>
                  </a:lnTo>
                  <a:lnTo>
                    <a:pt x="664" y="1087"/>
                  </a:lnTo>
                  <a:lnTo>
                    <a:pt x="635" y="1091"/>
                  </a:lnTo>
                  <a:lnTo>
                    <a:pt x="607" y="1093"/>
                  </a:lnTo>
                  <a:lnTo>
                    <a:pt x="577" y="1094"/>
                  </a:lnTo>
                  <a:lnTo>
                    <a:pt x="577" y="1094"/>
                  </a:lnTo>
                  <a:close/>
                  <a:moveTo>
                    <a:pt x="577" y="82"/>
                  </a:moveTo>
                  <a:lnTo>
                    <a:pt x="577" y="82"/>
                  </a:lnTo>
                  <a:lnTo>
                    <a:pt x="554" y="83"/>
                  </a:lnTo>
                  <a:lnTo>
                    <a:pt x="533" y="86"/>
                  </a:lnTo>
                  <a:lnTo>
                    <a:pt x="511" y="90"/>
                  </a:lnTo>
                  <a:lnTo>
                    <a:pt x="492" y="94"/>
                  </a:lnTo>
                  <a:lnTo>
                    <a:pt x="473" y="100"/>
                  </a:lnTo>
                  <a:lnTo>
                    <a:pt x="454" y="108"/>
                  </a:lnTo>
                  <a:lnTo>
                    <a:pt x="437" y="116"/>
                  </a:lnTo>
                  <a:lnTo>
                    <a:pt x="419" y="125"/>
                  </a:lnTo>
                  <a:lnTo>
                    <a:pt x="404" y="137"/>
                  </a:lnTo>
                  <a:lnTo>
                    <a:pt x="389" y="148"/>
                  </a:lnTo>
                  <a:lnTo>
                    <a:pt x="374" y="161"/>
                  </a:lnTo>
                  <a:lnTo>
                    <a:pt x="360" y="174"/>
                  </a:lnTo>
                  <a:lnTo>
                    <a:pt x="348" y="189"/>
                  </a:lnTo>
                  <a:lnTo>
                    <a:pt x="336" y="204"/>
                  </a:lnTo>
                  <a:lnTo>
                    <a:pt x="324" y="219"/>
                  </a:lnTo>
                  <a:lnTo>
                    <a:pt x="313" y="237"/>
                  </a:lnTo>
                  <a:lnTo>
                    <a:pt x="303" y="253"/>
                  </a:lnTo>
                  <a:lnTo>
                    <a:pt x="294" y="272"/>
                  </a:lnTo>
                  <a:lnTo>
                    <a:pt x="285" y="290"/>
                  </a:lnTo>
                  <a:lnTo>
                    <a:pt x="277" y="308"/>
                  </a:lnTo>
                  <a:lnTo>
                    <a:pt x="270" y="327"/>
                  </a:lnTo>
                  <a:lnTo>
                    <a:pt x="264" y="346"/>
                  </a:lnTo>
                  <a:lnTo>
                    <a:pt x="258" y="367"/>
                  </a:lnTo>
                  <a:lnTo>
                    <a:pt x="253" y="386"/>
                  </a:lnTo>
                  <a:lnTo>
                    <a:pt x="248" y="407"/>
                  </a:lnTo>
                  <a:lnTo>
                    <a:pt x="245" y="426"/>
                  </a:lnTo>
                  <a:lnTo>
                    <a:pt x="240" y="446"/>
                  </a:lnTo>
                  <a:lnTo>
                    <a:pt x="238" y="467"/>
                  </a:lnTo>
                  <a:lnTo>
                    <a:pt x="234" y="507"/>
                  </a:lnTo>
                  <a:lnTo>
                    <a:pt x="233" y="547"/>
                  </a:lnTo>
                  <a:lnTo>
                    <a:pt x="233" y="547"/>
                  </a:lnTo>
                  <a:lnTo>
                    <a:pt x="234" y="587"/>
                  </a:lnTo>
                  <a:lnTo>
                    <a:pt x="238" y="626"/>
                  </a:lnTo>
                  <a:lnTo>
                    <a:pt x="240" y="647"/>
                  </a:lnTo>
                  <a:lnTo>
                    <a:pt x="245" y="667"/>
                  </a:lnTo>
                  <a:lnTo>
                    <a:pt x="248" y="687"/>
                  </a:lnTo>
                  <a:lnTo>
                    <a:pt x="253" y="707"/>
                  </a:lnTo>
                  <a:lnTo>
                    <a:pt x="258" y="728"/>
                  </a:lnTo>
                  <a:lnTo>
                    <a:pt x="264" y="747"/>
                  </a:lnTo>
                  <a:lnTo>
                    <a:pt x="270" y="766"/>
                  </a:lnTo>
                  <a:lnTo>
                    <a:pt x="277" y="785"/>
                  </a:lnTo>
                  <a:lnTo>
                    <a:pt x="285" y="804"/>
                  </a:lnTo>
                  <a:lnTo>
                    <a:pt x="294" y="822"/>
                  </a:lnTo>
                  <a:lnTo>
                    <a:pt x="303" y="840"/>
                  </a:lnTo>
                  <a:lnTo>
                    <a:pt x="313" y="857"/>
                  </a:lnTo>
                  <a:lnTo>
                    <a:pt x="324" y="874"/>
                  </a:lnTo>
                  <a:lnTo>
                    <a:pt x="336" y="889"/>
                  </a:lnTo>
                  <a:lnTo>
                    <a:pt x="348" y="904"/>
                  </a:lnTo>
                  <a:lnTo>
                    <a:pt x="360" y="919"/>
                  </a:lnTo>
                  <a:lnTo>
                    <a:pt x="374" y="932"/>
                  </a:lnTo>
                  <a:lnTo>
                    <a:pt x="389" y="945"/>
                  </a:lnTo>
                  <a:lnTo>
                    <a:pt x="404" y="957"/>
                  </a:lnTo>
                  <a:lnTo>
                    <a:pt x="419" y="968"/>
                  </a:lnTo>
                  <a:lnTo>
                    <a:pt x="437" y="977"/>
                  </a:lnTo>
                  <a:lnTo>
                    <a:pt x="454" y="986"/>
                  </a:lnTo>
                  <a:lnTo>
                    <a:pt x="473" y="993"/>
                  </a:lnTo>
                  <a:lnTo>
                    <a:pt x="492" y="1000"/>
                  </a:lnTo>
                  <a:lnTo>
                    <a:pt x="511" y="1005"/>
                  </a:lnTo>
                  <a:lnTo>
                    <a:pt x="533" y="1008"/>
                  </a:lnTo>
                  <a:lnTo>
                    <a:pt x="554" y="1010"/>
                  </a:lnTo>
                  <a:lnTo>
                    <a:pt x="577" y="1011"/>
                  </a:lnTo>
                  <a:lnTo>
                    <a:pt x="577" y="1011"/>
                  </a:lnTo>
                  <a:lnTo>
                    <a:pt x="599" y="1010"/>
                  </a:lnTo>
                  <a:lnTo>
                    <a:pt x="621" y="1008"/>
                  </a:lnTo>
                  <a:lnTo>
                    <a:pt x="641" y="1005"/>
                  </a:lnTo>
                  <a:lnTo>
                    <a:pt x="662" y="1000"/>
                  </a:lnTo>
                  <a:lnTo>
                    <a:pt x="680" y="993"/>
                  </a:lnTo>
                  <a:lnTo>
                    <a:pt x="699" y="986"/>
                  </a:lnTo>
                  <a:lnTo>
                    <a:pt x="716" y="977"/>
                  </a:lnTo>
                  <a:lnTo>
                    <a:pt x="733" y="968"/>
                  </a:lnTo>
                  <a:lnTo>
                    <a:pt x="749" y="957"/>
                  </a:lnTo>
                  <a:lnTo>
                    <a:pt x="764" y="945"/>
                  </a:lnTo>
                  <a:lnTo>
                    <a:pt x="778" y="932"/>
                  </a:lnTo>
                  <a:lnTo>
                    <a:pt x="793" y="919"/>
                  </a:lnTo>
                  <a:lnTo>
                    <a:pt x="805" y="904"/>
                  </a:lnTo>
                  <a:lnTo>
                    <a:pt x="817" y="889"/>
                  </a:lnTo>
                  <a:lnTo>
                    <a:pt x="828" y="874"/>
                  </a:lnTo>
                  <a:lnTo>
                    <a:pt x="840" y="857"/>
                  </a:lnTo>
                  <a:lnTo>
                    <a:pt x="850" y="840"/>
                  </a:lnTo>
                  <a:lnTo>
                    <a:pt x="859" y="822"/>
                  </a:lnTo>
                  <a:lnTo>
                    <a:pt x="867" y="804"/>
                  </a:lnTo>
                  <a:lnTo>
                    <a:pt x="875" y="785"/>
                  </a:lnTo>
                  <a:lnTo>
                    <a:pt x="883" y="766"/>
                  </a:lnTo>
                  <a:lnTo>
                    <a:pt x="890" y="747"/>
                  </a:lnTo>
                  <a:lnTo>
                    <a:pt x="895" y="728"/>
                  </a:lnTo>
                  <a:lnTo>
                    <a:pt x="901" y="707"/>
                  </a:lnTo>
                  <a:lnTo>
                    <a:pt x="905" y="687"/>
                  </a:lnTo>
                  <a:lnTo>
                    <a:pt x="909" y="667"/>
                  </a:lnTo>
                  <a:lnTo>
                    <a:pt x="912" y="647"/>
                  </a:lnTo>
                  <a:lnTo>
                    <a:pt x="915" y="626"/>
                  </a:lnTo>
                  <a:lnTo>
                    <a:pt x="918" y="587"/>
                  </a:lnTo>
                  <a:lnTo>
                    <a:pt x="920" y="547"/>
                  </a:lnTo>
                  <a:lnTo>
                    <a:pt x="920" y="547"/>
                  </a:lnTo>
                  <a:lnTo>
                    <a:pt x="918" y="507"/>
                  </a:lnTo>
                  <a:lnTo>
                    <a:pt x="915" y="467"/>
                  </a:lnTo>
                  <a:lnTo>
                    <a:pt x="912" y="446"/>
                  </a:lnTo>
                  <a:lnTo>
                    <a:pt x="909" y="426"/>
                  </a:lnTo>
                  <a:lnTo>
                    <a:pt x="905" y="407"/>
                  </a:lnTo>
                  <a:lnTo>
                    <a:pt x="901" y="386"/>
                  </a:lnTo>
                  <a:lnTo>
                    <a:pt x="895" y="367"/>
                  </a:lnTo>
                  <a:lnTo>
                    <a:pt x="890" y="346"/>
                  </a:lnTo>
                  <a:lnTo>
                    <a:pt x="883" y="327"/>
                  </a:lnTo>
                  <a:lnTo>
                    <a:pt x="875" y="308"/>
                  </a:lnTo>
                  <a:lnTo>
                    <a:pt x="867" y="290"/>
                  </a:lnTo>
                  <a:lnTo>
                    <a:pt x="859" y="272"/>
                  </a:lnTo>
                  <a:lnTo>
                    <a:pt x="850" y="253"/>
                  </a:lnTo>
                  <a:lnTo>
                    <a:pt x="840" y="237"/>
                  </a:lnTo>
                  <a:lnTo>
                    <a:pt x="828" y="219"/>
                  </a:lnTo>
                  <a:lnTo>
                    <a:pt x="817" y="204"/>
                  </a:lnTo>
                  <a:lnTo>
                    <a:pt x="805" y="189"/>
                  </a:lnTo>
                  <a:lnTo>
                    <a:pt x="793" y="174"/>
                  </a:lnTo>
                  <a:lnTo>
                    <a:pt x="778" y="161"/>
                  </a:lnTo>
                  <a:lnTo>
                    <a:pt x="764" y="148"/>
                  </a:lnTo>
                  <a:lnTo>
                    <a:pt x="749" y="137"/>
                  </a:lnTo>
                  <a:lnTo>
                    <a:pt x="733" y="125"/>
                  </a:lnTo>
                  <a:lnTo>
                    <a:pt x="716" y="116"/>
                  </a:lnTo>
                  <a:lnTo>
                    <a:pt x="699" y="108"/>
                  </a:lnTo>
                  <a:lnTo>
                    <a:pt x="680" y="100"/>
                  </a:lnTo>
                  <a:lnTo>
                    <a:pt x="662"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8" name="Freeform 11"/>
            <p:cNvSpPr>
              <a:spLocks/>
            </p:cNvSpPr>
            <p:nvPr userDrawn="1"/>
          </p:nvSpPr>
          <p:spPr bwMode="auto">
            <a:xfrm>
              <a:off x="7488484" y="633580"/>
              <a:ext cx="155575" cy="141289"/>
            </a:xfrm>
            <a:custGeom>
              <a:avLst/>
              <a:gdLst>
                <a:gd name="T0" fmla="*/ 922 w 1165"/>
                <a:gd name="T1" fmla="*/ 252 h 1065"/>
                <a:gd name="T2" fmla="*/ 921 w 1165"/>
                <a:gd name="T3" fmla="*/ 194 h 1065"/>
                <a:gd name="T4" fmla="*/ 916 w 1165"/>
                <a:gd name="T5" fmla="*/ 148 h 1065"/>
                <a:gd name="T6" fmla="*/ 906 w 1165"/>
                <a:gd name="T7" fmla="*/ 113 h 1065"/>
                <a:gd name="T8" fmla="*/ 896 w 1165"/>
                <a:gd name="T9" fmla="*/ 92 h 1065"/>
                <a:gd name="T10" fmla="*/ 888 w 1165"/>
                <a:gd name="T11" fmla="*/ 81 h 1065"/>
                <a:gd name="T12" fmla="*/ 877 w 1165"/>
                <a:gd name="T13" fmla="*/ 73 h 1065"/>
                <a:gd name="T14" fmla="*/ 857 w 1165"/>
                <a:gd name="T15" fmla="*/ 63 h 1065"/>
                <a:gd name="T16" fmla="*/ 825 w 1165"/>
                <a:gd name="T17" fmla="*/ 54 h 1065"/>
                <a:gd name="T18" fmla="*/ 782 w 1165"/>
                <a:gd name="T19" fmla="*/ 50 h 1065"/>
                <a:gd name="T20" fmla="*/ 756 w 1165"/>
                <a:gd name="T21" fmla="*/ 0 h 1065"/>
                <a:gd name="T22" fmla="*/ 1165 w 1165"/>
                <a:gd name="T23" fmla="*/ 50 h 1065"/>
                <a:gd name="T24" fmla="*/ 1139 w 1165"/>
                <a:gd name="T25" fmla="*/ 50 h 1065"/>
                <a:gd name="T26" fmla="*/ 1096 w 1165"/>
                <a:gd name="T27" fmla="*/ 54 h 1065"/>
                <a:gd name="T28" fmla="*/ 1062 w 1165"/>
                <a:gd name="T29" fmla="*/ 63 h 1065"/>
                <a:gd name="T30" fmla="*/ 1042 w 1165"/>
                <a:gd name="T31" fmla="*/ 73 h 1065"/>
                <a:gd name="T32" fmla="*/ 1032 w 1165"/>
                <a:gd name="T33" fmla="*/ 81 h 1065"/>
                <a:gd name="T34" fmla="*/ 1023 w 1165"/>
                <a:gd name="T35" fmla="*/ 92 h 1065"/>
                <a:gd name="T36" fmla="*/ 1014 w 1165"/>
                <a:gd name="T37" fmla="*/ 113 h 1065"/>
                <a:gd name="T38" fmla="*/ 1005 w 1165"/>
                <a:gd name="T39" fmla="*/ 148 h 1065"/>
                <a:gd name="T40" fmla="*/ 1000 w 1165"/>
                <a:gd name="T41" fmla="*/ 194 h 1065"/>
                <a:gd name="T42" fmla="*/ 999 w 1165"/>
                <a:gd name="T43" fmla="*/ 252 h 1065"/>
                <a:gd name="T44" fmla="*/ 955 w 1165"/>
                <a:gd name="T45" fmla="*/ 1065 h 1065"/>
                <a:gd name="T46" fmla="*/ 242 w 1165"/>
                <a:gd name="T47" fmla="*/ 783 h 1065"/>
                <a:gd name="T48" fmla="*/ 242 w 1165"/>
                <a:gd name="T49" fmla="*/ 814 h 1065"/>
                <a:gd name="T50" fmla="*/ 245 w 1165"/>
                <a:gd name="T51" fmla="*/ 866 h 1065"/>
                <a:gd name="T52" fmla="*/ 251 w 1165"/>
                <a:gd name="T53" fmla="*/ 906 h 1065"/>
                <a:gd name="T54" fmla="*/ 263 w 1165"/>
                <a:gd name="T55" fmla="*/ 937 h 1065"/>
                <a:gd name="T56" fmla="*/ 271 w 1165"/>
                <a:gd name="T57" fmla="*/ 949 h 1065"/>
                <a:gd name="T58" fmla="*/ 281 w 1165"/>
                <a:gd name="T59" fmla="*/ 958 h 1065"/>
                <a:gd name="T60" fmla="*/ 292 w 1165"/>
                <a:gd name="T61" fmla="*/ 966 h 1065"/>
                <a:gd name="T62" fmla="*/ 322 w 1165"/>
                <a:gd name="T63" fmla="*/ 978 h 1065"/>
                <a:gd name="T64" fmla="*/ 359 w 1165"/>
                <a:gd name="T65" fmla="*/ 984 h 1065"/>
                <a:gd name="T66" fmla="*/ 407 w 1165"/>
                <a:gd name="T67" fmla="*/ 985 h 1065"/>
                <a:gd name="T68" fmla="*/ 0 w 1165"/>
                <a:gd name="T69" fmla="*/ 1035 h 1065"/>
                <a:gd name="T70" fmla="*/ 0 w 1165"/>
                <a:gd name="T71" fmla="*/ 985 h 1065"/>
                <a:gd name="T72" fmla="*/ 49 w 1165"/>
                <a:gd name="T73" fmla="*/ 984 h 1065"/>
                <a:gd name="T74" fmla="*/ 86 w 1165"/>
                <a:gd name="T75" fmla="*/ 978 h 1065"/>
                <a:gd name="T76" fmla="*/ 115 w 1165"/>
                <a:gd name="T77" fmla="*/ 966 h 1065"/>
                <a:gd name="T78" fmla="*/ 126 w 1165"/>
                <a:gd name="T79" fmla="*/ 958 h 1065"/>
                <a:gd name="T80" fmla="*/ 135 w 1165"/>
                <a:gd name="T81" fmla="*/ 949 h 1065"/>
                <a:gd name="T82" fmla="*/ 144 w 1165"/>
                <a:gd name="T83" fmla="*/ 937 h 1065"/>
                <a:gd name="T84" fmla="*/ 155 w 1165"/>
                <a:gd name="T85" fmla="*/ 906 h 1065"/>
                <a:gd name="T86" fmla="*/ 161 w 1165"/>
                <a:gd name="T87" fmla="*/ 866 h 1065"/>
                <a:gd name="T88" fmla="*/ 164 w 1165"/>
                <a:gd name="T89" fmla="*/ 814 h 1065"/>
                <a:gd name="T90" fmla="*/ 164 w 1165"/>
                <a:gd name="T91" fmla="*/ 252 h 1065"/>
                <a:gd name="T92" fmla="*/ 164 w 1165"/>
                <a:gd name="T93" fmla="*/ 221 h 1065"/>
                <a:gd name="T94" fmla="*/ 161 w 1165"/>
                <a:gd name="T95" fmla="*/ 169 h 1065"/>
                <a:gd name="T96" fmla="*/ 155 w 1165"/>
                <a:gd name="T97" fmla="*/ 129 h 1065"/>
                <a:gd name="T98" fmla="*/ 144 w 1165"/>
                <a:gd name="T99" fmla="*/ 98 h 1065"/>
                <a:gd name="T100" fmla="*/ 135 w 1165"/>
                <a:gd name="T101" fmla="*/ 86 h 1065"/>
                <a:gd name="T102" fmla="*/ 126 w 1165"/>
                <a:gd name="T103" fmla="*/ 77 h 1065"/>
                <a:gd name="T104" fmla="*/ 115 w 1165"/>
                <a:gd name="T105" fmla="*/ 69 h 1065"/>
                <a:gd name="T106" fmla="*/ 86 w 1165"/>
                <a:gd name="T107" fmla="*/ 58 h 1065"/>
                <a:gd name="T108" fmla="*/ 49 w 1165"/>
                <a:gd name="T109" fmla="*/ 51 h 1065"/>
                <a:gd name="T110" fmla="*/ 0 w 1165"/>
                <a:gd name="T111" fmla="*/ 50 h 1065"/>
                <a:gd name="T112" fmla="*/ 345 w 1165"/>
                <a:gd name="T113" fmla="*/ 0 h 1065"/>
                <a:gd name="T114" fmla="*/ 922 w 1165"/>
                <a:gd name="T115" fmla="*/ 25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5" h="1065">
                  <a:moveTo>
                    <a:pt x="922" y="252"/>
                  </a:moveTo>
                  <a:lnTo>
                    <a:pt x="922" y="252"/>
                  </a:lnTo>
                  <a:lnTo>
                    <a:pt x="921" y="221"/>
                  </a:lnTo>
                  <a:lnTo>
                    <a:pt x="921" y="194"/>
                  </a:lnTo>
                  <a:lnTo>
                    <a:pt x="919" y="169"/>
                  </a:lnTo>
                  <a:lnTo>
                    <a:pt x="916" y="148"/>
                  </a:lnTo>
                  <a:lnTo>
                    <a:pt x="912" y="129"/>
                  </a:lnTo>
                  <a:lnTo>
                    <a:pt x="906" y="113"/>
                  </a:lnTo>
                  <a:lnTo>
                    <a:pt x="900" y="98"/>
                  </a:lnTo>
                  <a:lnTo>
                    <a:pt x="896" y="92"/>
                  </a:lnTo>
                  <a:lnTo>
                    <a:pt x="892" y="86"/>
                  </a:lnTo>
                  <a:lnTo>
                    <a:pt x="888" y="81"/>
                  </a:lnTo>
                  <a:lnTo>
                    <a:pt x="883" y="77"/>
                  </a:lnTo>
                  <a:lnTo>
                    <a:pt x="877" y="73"/>
                  </a:lnTo>
                  <a:lnTo>
                    <a:pt x="872" y="69"/>
                  </a:lnTo>
                  <a:lnTo>
                    <a:pt x="857" y="63"/>
                  </a:lnTo>
                  <a:lnTo>
                    <a:pt x="842" y="58"/>
                  </a:lnTo>
                  <a:lnTo>
                    <a:pt x="825" y="54"/>
                  </a:lnTo>
                  <a:lnTo>
                    <a:pt x="804" y="51"/>
                  </a:lnTo>
                  <a:lnTo>
                    <a:pt x="782" y="50"/>
                  </a:lnTo>
                  <a:lnTo>
                    <a:pt x="756" y="50"/>
                  </a:lnTo>
                  <a:lnTo>
                    <a:pt x="756" y="0"/>
                  </a:lnTo>
                  <a:lnTo>
                    <a:pt x="1165" y="0"/>
                  </a:lnTo>
                  <a:lnTo>
                    <a:pt x="1165" y="50"/>
                  </a:lnTo>
                  <a:lnTo>
                    <a:pt x="1165" y="50"/>
                  </a:lnTo>
                  <a:lnTo>
                    <a:pt x="1139" y="50"/>
                  </a:lnTo>
                  <a:lnTo>
                    <a:pt x="1116" y="51"/>
                  </a:lnTo>
                  <a:lnTo>
                    <a:pt x="1096" y="54"/>
                  </a:lnTo>
                  <a:lnTo>
                    <a:pt x="1078" y="58"/>
                  </a:lnTo>
                  <a:lnTo>
                    <a:pt x="1062" y="63"/>
                  </a:lnTo>
                  <a:lnTo>
                    <a:pt x="1049" y="69"/>
                  </a:lnTo>
                  <a:lnTo>
                    <a:pt x="1042" y="73"/>
                  </a:lnTo>
                  <a:lnTo>
                    <a:pt x="1037" y="77"/>
                  </a:lnTo>
                  <a:lnTo>
                    <a:pt x="1032" y="81"/>
                  </a:lnTo>
                  <a:lnTo>
                    <a:pt x="1028" y="86"/>
                  </a:lnTo>
                  <a:lnTo>
                    <a:pt x="1023" y="92"/>
                  </a:lnTo>
                  <a:lnTo>
                    <a:pt x="1020" y="98"/>
                  </a:lnTo>
                  <a:lnTo>
                    <a:pt x="1014" y="113"/>
                  </a:lnTo>
                  <a:lnTo>
                    <a:pt x="1009" y="129"/>
                  </a:lnTo>
                  <a:lnTo>
                    <a:pt x="1005" y="148"/>
                  </a:lnTo>
                  <a:lnTo>
                    <a:pt x="1002" y="169"/>
                  </a:lnTo>
                  <a:lnTo>
                    <a:pt x="1000" y="194"/>
                  </a:lnTo>
                  <a:lnTo>
                    <a:pt x="999" y="221"/>
                  </a:lnTo>
                  <a:lnTo>
                    <a:pt x="999" y="252"/>
                  </a:lnTo>
                  <a:lnTo>
                    <a:pt x="999" y="1065"/>
                  </a:lnTo>
                  <a:lnTo>
                    <a:pt x="955" y="1065"/>
                  </a:lnTo>
                  <a:lnTo>
                    <a:pt x="242" y="212"/>
                  </a:lnTo>
                  <a:lnTo>
                    <a:pt x="242" y="783"/>
                  </a:lnTo>
                  <a:lnTo>
                    <a:pt x="242" y="783"/>
                  </a:lnTo>
                  <a:lnTo>
                    <a:pt x="242" y="814"/>
                  </a:lnTo>
                  <a:lnTo>
                    <a:pt x="243" y="842"/>
                  </a:lnTo>
                  <a:lnTo>
                    <a:pt x="245" y="866"/>
                  </a:lnTo>
                  <a:lnTo>
                    <a:pt x="248" y="888"/>
                  </a:lnTo>
                  <a:lnTo>
                    <a:pt x="251" y="906"/>
                  </a:lnTo>
                  <a:lnTo>
                    <a:pt x="256" y="923"/>
                  </a:lnTo>
                  <a:lnTo>
                    <a:pt x="263" y="937"/>
                  </a:lnTo>
                  <a:lnTo>
                    <a:pt x="266" y="943"/>
                  </a:lnTo>
                  <a:lnTo>
                    <a:pt x="271" y="949"/>
                  </a:lnTo>
                  <a:lnTo>
                    <a:pt x="276" y="954"/>
                  </a:lnTo>
                  <a:lnTo>
                    <a:pt x="281" y="958"/>
                  </a:lnTo>
                  <a:lnTo>
                    <a:pt x="286" y="963"/>
                  </a:lnTo>
                  <a:lnTo>
                    <a:pt x="292" y="966"/>
                  </a:lnTo>
                  <a:lnTo>
                    <a:pt x="305" y="973"/>
                  </a:lnTo>
                  <a:lnTo>
                    <a:pt x="322" y="978"/>
                  </a:lnTo>
                  <a:lnTo>
                    <a:pt x="339" y="982"/>
                  </a:lnTo>
                  <a:lnTo>
                    <a:pt x="359" y="984"/>
                  </a:lnTo>
                  <a:lnTo>
                    <a:pt x="382" y="985"/>
                  </a:lnTo>
                  <a:lnTo>
                    <a:pt x="407" y="985"/>
                  </a:lnTo>
                  <a:lnTo>
                    <a:pt x="407" y="1035"/>
                  </a:lnTo>
                  <a:lnTo>
                    <a:pt x="0" y="1035"/>
                  </a:lnTo>
                  <a:lnTo>
                    <a:pt x="0" y="985"/>
                  </a:lnTo>
                  <a:lnTo>
                    <a:pt x="0" y="985"/>
                  </a:lnTo>
                  <a:lnTo>
                    <a:pt x="26" y="985"/>
                  </a:lnTo>
                  <a:lnTo>
                    <a:pt x="49" y="984"/>
                  </a:lnTo>
                  <a:lnTo>
                    <a:pt x="69" y="982"/>
                  </a:lnTo>
                  <a:lnTo>
                    <a:pt x="86" y="978"/>
                  </a:lnTo>
                  <a:lnTo>
                    <a:pt x="102" y="973"/>
                  </a:lnTo>
                  <a:lnTo>
                    <a:pt x="115" y="966"/>
                  </a:lnTo>
                  <a:lnTo>
                    <a:pt x="121" y="963"/>
                  </a:lnTo>
                  <a:lnTo>
                    <a:pt x="126" y="958"/>
                  </a:lnTo>
                  <a:lnTo>
                    <a:pt x="131" y="954"/>
                  </a:lnTo>
                  <a:lnTo>
                    <a:pt x="135" y="949"/>
                  </a:lnTo>
                  <a:lnTo>
                    <a:pt x="141" y="943"/>
                  </a:lnTo>
                  <a:lnTo>
                    <a:pt x="144" y="937"/>
                  </a:lnTo>
                  <a:lnTo>
                    <a:pt x="150" y="923"/>
                  </a:lnTo>
                  <a:lnTo>
                    <a:pt x="155" y="906"/>
                  </a:lnTo>
                  <a:lnTo>
                    <a:pt x="159" y="888"/>
                  </a:lnTo>
                  <a:lnTo>
                    <a:pt x="161" y="866"/>
                  </a:lnTo>
                  <a:lnTo>
                    <a:pt x="163" y="842"/>
                  </a:lnTo>
                  <a:lnTo>
                    <a:pt x="164" y="814"/>
                  </a:lnTo>
                  <a:lnTo>
                    <a:pt x="164" y="783"/>
                  </a:lnTo>
                  <a:lnTo>
                    <a:pt x="164" y="252"/>
                  </a:lnTo>
                  <a:lnTo>
                    <a:pt x="164" y="252"/>
                  </a:lnTo>
                  <a:lnTo>
                    <a:pt x="164" y="221"/>
                  </a:lnTo>
                  <a:lnTo>
                    <a:pt x="163" y="194"/>
                  </a:lnTo>
                  <a:lnTo>
                    <a:pt x="161" y="169"/>
                  </a:lnTo>
                  <a:lnTo>
                    <a:pt x="159" y="148"/>
                  </a:lnTo>
                  <a:lnTo>
                    <a:pt x="155" y="129"/>
                  </a:lnTo>
                  <a:lnTo>
                    <a:pt x="150" y="113"/>
                  </a:lnTo>
                  <a:lnTo>
                    <a:pt x="144" y="98"/>
                  </a:lnTo>
                  <a:lnTo>
                    <a:pt x="141" y="92"/>
                  </a:lnTo>
                  <a:lnTo>
                    <a:pt x="135" y="86"/>
                  </a:lnTo>
                  <a:lnTo>
                    <a:pt x="131" y="81"/>
                  </a:lnTo>
                  <a:lnTo>
                    <a:pt x="126" y="77"/>
                  </a:lnTo>
                  <a:lnTo>
                    <a:pt x="121" y="73"/>
                  </a:lnTo>
                  <a:lnTo>
                    <a:pt x="115" y="69"/>
                  </a:lnTo>
                  <a:lnTo>
                    <a:pt x="102" y="63"/>
                  </a:lnTo>
                  <a:lnTo>
                    <a:pt x="86" y="58"/>
                  </a:lnTo>
                  <a:lnTo>
                    <a:pt x="69" y="54"/>
                  </a:lnTo>
                  <a:lnTo>
                    <a:pt x="49" y="51"/>
                  </a:lnTo>
                  <a:lnTo>
                    <a:pt x="26" y="50"/>
                  </a:lnTo>
                  <a:lnTo>
                    <a:pt x="0" y="50"/>
                  </a:lnTo>
                  <a:lnTo>
                    <a:pt x="0" y="0"/>
                  </a:lnTo>
                  <a:lnTo>
                    <a:pt x="345" y="0"/>
                  </a:lnTo>
                  <a:lnTo>
                    <a:pt x="922" y="686"/>
                  </a:lnTo>
                  <a:lnTo>
                    <a:pt x="922"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9" name="Freeform 12"/>
            <p:cNvSpPr>
              <a:spLocks/>
            </p:cNvSpPr>
            <p:nvPr userDrawn="1"/>
          </p:nvSpPr>
          <p:spPr bwMode="auto">
            <a:xfrm>
              <a:off x="7677396" y="633580"/>
              <a:ext cx="127000" cy="136525"/>
            </a:xfrm>
            <a:custGeom>
              <a:avLst/>
              <a:gdLst>
                <a:gd name="T0" fmla="*/ 25 w 959"/>
                <a:gd name="T1" fmla="*/ 985 h 1035"/>
                <a:gd name="T2" fmla="*/ 86 w 959"/>
                <a:gd name="T3" fmla="*/ 978 h 1035"/>
                <a:gd name="T4" fmla="*/ 120 w 959"/>
                <a:gd name="T5" fmla="*/ 963 h 1035"/>
                <a:gd name="T6" fmla="*/ 136 w 959"/>
                <a:gd name="T7" fmla="*/ 949 h 1035"/>
                <a:gd name="T8" fmla="*/ 150 w 959"/>
                <a:gd name="T9" fmla="*/ 923 h 1035"/>
                <a:gd name="T10" fmla="*/ 161 w 959"/>
                <a:gd name="T11" fmla="*/ 866 h 1035"/>
                <a:gd name="T12" fmla="*/ 163 w 959"/>
                <a:gd name="T13" fmla="*/ 783 h 1035"/>
                <a:gd name="T14" fmla="*/ 163 w 959"/>
                <a:gd name="T15" fmla="*/ 221 h 1035"/>
                <a:gd name="T16" fmla="*/ 158 w 959"/>
                <a:gd name="T17" fmla="*/ 148 h 1035"/>
                <a:gd name="T18" fmla="*/ 143 w 959"/>
                <a:gd name="T19" fmla="*/ 98 h 1035"/>
                <a:gd name="T20" fmla="*/ 131 w 959"/>
                <a:gd name="T21" fmla="*/ 81 h 1035"/>
                <a:gd name="T22" fmla="*/ 114 w 959"/>
                <a:gd name="T23" fmla="*/ 69 h 1035"/>
                <a:gd name="T24" fmla="*/ 68 w 959"/>
                <a:gd name="T25" fmla="*/ 54 h 1035"/>
                <a:gd name="T26" fmla="*/ 0 w 959"/>
                <a:gd name="T27" fmla="*/ 50 h 1035"/>
                <a:gd name="T28" fmla="*/ 902 w 959"/>
                <a:gd name="T29" fmla="*/ 244 h 1035"/>
                <a:gd name="T30" fmla="*/ 843 w 959"/>
                <a:gd name="T31" fmla="*/ 209 h 1035"/>
                <a:gd name="T32" fmla="*/ 824 w 959"/>
                <a:gd name="T33" fmla="*/ 150 h 1035"/>
                <a:gd name="T34" fmla="*/ 803 w 959"/>
                <a:gd name="T35" fmla="*/ 118 h 1035"/>
                <a:gd name="T36" fmla="*/ 770 w 959"/>
                <a:gd name="T37" fmla="*/ 95 h 1035"/>
                <a:gd name="T38" fmla="*/ 719 w 959"/>
                <a:gd name="T39" fmla="*/ 82 h 1035"/>
                <a:gd name="T40" fmla="*/ 643 w 959"/>
                <a:gd name="T41" fmla="*/ 78 h 1035"/>
                <a:gd name="T42" fmla="*/ 474 w 959"/>
                <a:gd name="T43" fmla="*/ 449 h 1035"/>
                <a:gd name="T44" fmla="*/ 532 w 959"/>
                <a:gd name="T45" fmla="*/ 447 h 1035"/>
                <a:gd name="T46" fmla="*/ 597 w 959"/>
                <a:gd name="T47" fmla="*/ 439 h 1035"/>
                <a:gd name="T48" fmla="*/ 634 w 959"/>
                <a:gd name="T49" fmla="*/ 424 h 1035"/>
                <a:gd name="T50" fmla="*/ 649 w 959"/>
                <a:gd name="T51" fmla="*/ 410 h 1035"/>
                <a:gd name="T52" fmla="*/ 662 w 959"/>
                <a:gd name="T53" fmla="*/ 385 h 1035"/>
                <a:gd name="T54" fmla="*/ 673 w 959"/>
                <a:gd name="T55" fmla="*/ 332 h 1035"/>
                <a:gd name="T56" fmla="*/ 725 w 959"/>
                <a:gd name="T57" fmla="*/ 283 h 1035"/>
                <a:gd name="T58" fmla="*/ 675 w 959"/>
                <a:gd name="T59" fmla="*/ 691 h 1035"/>
                <a:gd name="T60" fmla="*/ 671 w 959"/>
                <a:gd name="T61" fmla="*/ 623 h 1035"/>
                <a:gd name="T62" fmla="*/ 656 w 959"/>
                <a:gd name="T63" fmla="*/ 576 h 1035"/>
                <a:gd name="T64" fmla="*/ 644 w 959"/>
                <a:gd name="T65" fmla="*/ 560 h 1035"/>
                <a:gd name="T66" fmla="*/ 628 w 959"/>
                <a:gd name="T67" fmla="*/ 547 h 1035"/>
                <a:gd name="T68" fmla="*/ 578 w 959"/>
                <a:gd name="T69" fmla="*/ 532 h 1035"/>
                <a:gd name="T70" fmla="*/ 505 w 959"/>
                <a:gd name="T71" fmla="*/ 527 h 1035"/>
                <a:gd name="T72" fmla="*/ 379 w 959"/>
                <a:gd name="T73" fmla="*/ 756 h 1035"/>
                <a:gd name="T74" fmla="*/ 380 w 959"/>
                <a:gd name="T75" fmla="*/ 814 h 1035"/>
                <a:gd name="T76" fmla="*/ 389 w 959"/>
                <a:gd name="T77" fmla="*/ 879 h 1035"/>
                <a:gd name="T78" fmla="*/ 405 w 959"/>
                <a:gd name="T79" fmla="*/ 915 h 1035"/>
                <a:gd name="T80" fmla="*/ 418 w 959"/>
                <a:gd name="T81" fmla="*/ 932 h 1035"/>
                <a:gd name="T82" fmla="*/ 444 w 959"/>
                <a:gd name="T83" fmla="*/ 946 h 1035"/>
                <a:gd name="T84" fmla="*/ 497 w 959"/>
                <a:gd name="T85" fmla="*/ 956 h 1035"/>
                <a:gd name="T86" fmla="*/ 700 w 959"/>
                <a:gd name="T87" fmla="*/ 957 h 1035"/>
                <a:gd name="T88" fmla="*/ 753 w 959"/>
                <a:gd name="T89" fmla="*/ 955 h 1035"/>
                <a:gd name="T90" fmla="*/ 813 w 959"/>
                <a:gd name="T91" fmla="*/ 946 h 1035"/>
                <a:gd name="T92" fmla="*/ 852 w 959"/>
                <a:gd name="T93" fmla="*/ 927 h 1035"/>
                <a:gd name="T94" fmla="*/ 876 w 959"/>
                <a:gd name="T95" fmla="*/ 897 h 1035"/>
                <a:gd name="T96" fmla="*/ 891 w 959"/>
                <a:gd name="T97" fmla="*/ 858 h 1035"/>
                <a:gd name="T98" fmla="*/ 959 w 959"/>
                <a:gd name="T99" fmla="*/ 792 h 1035"/>
                <a:gd name="T100" fmla="*/ 0 w 959"/>
                <a:gd name="T101" fmla="*/ 98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9" h="1035">
                  <a:moveTo>
                    <a:pt x="0" y="985"/>
                  </a:moveTo>
                  <a:lnTo>
                    <a:pt x="0" y="985"/>
                  </a:lnTo>
                  <a:lnTo>
                    <a:pt x="25" y="985"/>
                  </a:lnTo>
                  <a:lnTo>
                    <a:pt x="48" y="984"/>
                  </a:lnTo>
                  <a:lnTo>
                    <a:pt x="68" y="982"/>
                  </a:lnTo>
                  <a:lnTo>
                    <a:pt x="86" y="978"/>
                  </a:lnTo>
                  <a:lnTo>
                    <a:pt x="101" y="973"/>
                  </a:lnTo>
                  <a:lnTo>
                    <a:pt x="114" y="966"/>
                  </a:lnTo>
                  <a:lnTo>
                    <a:pt x="120" y="963"/>
                  </a:lnTo>
                  <a:lnTo>
                    <a:pt x="126"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6" y="77"/>
                  </a:lnTo>
                  <a:lnTo>
                    <a:pt x="120" y="73"/>
                  </a:lnTo>
                  <a:lnTo>
                    <a:pt x="114" y="69"/>
                  </a:lnTo>
                  <a:lnTo>
                    <a:pt x="101" y="63"/>
                  </a:lnTo>
                  <a:lnTo>
                    <a:pt x="86" y="58"/>
                  </a:lnTo>
                  <a:lnTo>
                    <a:pt x="68" y="54"/>
                  </a:lnTo>
                  <a:lnTo>
                    <a:pt x="48" y="51"/>
                  </a:lnTo>
                  <a:lnTo>
                    <a:pt x="25" y="50"/>
                  </a:lnTo>
                  <a:lnTo>
                    <a:pt x="0" y="50"/>
                  </a:lnTo>
                  <a:lnTo>
                    <a:pt x="0" y="0"/>
                  </a:lnTo>
                  <a:lnTo>
                    <a:pt x="888" y="0"/>
                  </a:lnTo>
                  <a:lnTo>
                    <a:pt x="902" y="244"/>
                  </a:lnTo>
                  <a:lnTo>
                    <a:pt x="852" y="244"/>
                  </a:lnTo>
                  <a:lnTo>
                    <a:pt x="843" y="209"/>
                  </a:lnTo>
                  <a:lnTo>
                    <a:pt x="843" y="209"/>
                  </a:lnTo>
                  <a:lnTo>
                    <a:pt x="834" y="177"/>
                  </a:lnTo>
                  <a:lnTo>
                    <a:pt x="830" y="163"/>
                  </a:lnTo>
                  <a:lnTo>
                    <a:pt x="824" y="150"/>
                  </a:lnTo>
                  <a:lnTo>
                    <a:pt x="818" y="138"/>
                  </a:lnTo>
                  <a:lnTo>
                    <a:pt x="812" y="127"/>
                  </a:lnTo>
                  <a:lnTo>
                    <a:pt x="803" y="118"/>
                  </a:lnTo>
                  <a:lnTo>
                    <a:pt x="794" y="109"/>
                  </a:lnTo>
                  <a:lnTo>
                    <a:pt x="783" y="101"/>
                  </a:lnTo>
                  <a:lnTo>
                    <a:pt x="770" y="95"/>
                  </a:lnTo>
                  <a:lnTo>
                    <a:pt x="755" y="90"/>
                  </a:lnTo>
                  <a:lnTo>
                    <a:pt x="738" y="85"/>
                  </a:lnTo>
                  <a:lnTo>
                    <a:pt x="719" y="82"/>
                  </a:lnTo>
                  <a:lnTo>
                    <a:pt x="696" y="80"/>
                  </a:lnTo>
                  <a:lnTo>
                    <a:pt x="672" y="78"/>
                  </a:lnTo>
                  <a:lnTo>
                    <a:pt x="643" y="78"/>
                  </a:lnTo>
                  <a:lnTo>
                    <a:pt x="379" y="78"/>
                  </a:lnTo>
                  <a:lnTo>
                    <a:pt x="379" y="449"/>
                  </a:lnTo>
                  <a:lnTo>
                    <a:pt x="474" y="449"/>
                  </a:lnTo>
                  <a:lnTo>
                    <a:pt x="474" y="449"/>
                  </a:lnTo>
                  <a:lnTo>
                    <a:pt x="505" y="448"/>
                  </a:lnTo>
                  <a:lnTo>
                    <a:pt x="532" y="447"/>
                  </a:lnTo>
                  <a:lnTo>
                    <a:pt x="557" y="446"/>
                  </a:lnTo>
                  <a:lnTo>
                    <a:pt x="578" y="443"/>
                  </a:lnTo>
                  <a:lnTo>
                    <a:pt x="597" y="439"/>
                  </a:lnTo>
                  <a:lnTo>
                    <a:pt x="613" y="434"/>
                  </a:lnTo>
                  <a:lnTo>
                    <a:pt x="628" y="428"/>
                  </a:lnTo>
                  <a:lnTo>
                    <a:pt x="634" y="424"/>
                  </a:lnTo>
                  <a:lnTo>
                    <a:pt x="639" y="419"/>
                  </a:lnTo>
                  <a:lnTo>
                    <a:pt x="644" y="415"/>
                  </a:lnTo>
                  <a:lnTo>
                    <a:pt x="649" y="410"/>
                  </a:lnTo>
                  <a:lnTo>
                    <a:pt x="653" y="404"/>
                  </a:lnTo>
                  <a:lnTo>
                    <a:pt x="656" y="398"/>
                  </a:lnTo>
                  <a:lnTo>
                    <a:pt x="662" y="385"/>
                  </a:lnTo>
                  <a:lnTo>
                    <a:pt x="667" y="369"/>
                  </a:lnTo>
                  <a:lnTo>
                    <a:pt x="671" y="352"/>
                  </a:lnTo>
                  <a:lnTo>
                    <a:pt x="673" y="332"/>
                  </a:lnTo>
                  <a:lnTo>
                    <a:pt x="674" y="309"/>
                  </a:lnTo>
                  <a:lnTo>
                    <a:pt x="675" y="283"/>
                  </a:lnTo>
                  <a:lnTo>
                    <a:pt x="725" y="283"/>
                  </a:lnTo>
                  <a:lnTo>
                    <a:pt x="725" y="691"/>
                  </a:lnTo>
                  <a:lnTo>
                    <a:pt x="675" y="691"/>
                  </a:lnTo>
                  <a:lnTo>
                    <a:pt x="675" y="691"/>
                  </a:lnTo>
                  <a:lnTo>
                    <a:pt x="674" y="666"/>
                  </a:lnTo>
                  <a:lnTo>
                    <a:pt x="673" y="643"/>
                  </a:lnTo>
                  <a:lnTo>
                    <a:pt x="671" y="623"/>
                  </a:lnTo>
                  <a:lnTo>
                    <a:pt x="667" y="605"/>
                  </a:lnTo>
                  <a:lnTo>
                    <a:pt x="662" y="589"/>
                  </a:lnTo>
                  <a:lnTo>
                    <a:pt x="656" y="576"/>
                  </a:lnTo>
                  <a:lnTo>
                    <a:pt x="653" y="570"/>
                  </a:lnTo>
                  <a:lnTo>
                    <a:pt x="649" y="565"/>
                  </a:lnTo>
                  <a:lnTo>
                    <a:pt x="644" y="560"/>
                  </a:lnTo>
                  <a:lnTo>
                    <a:pt x="639" y="554"/>
                  </a:lnTo>
                  <a:lnTo>
                    <a:pt x="634" y="550"/>
                  </a:lnTo>
                  <a:lnTo>
                    <a:pt x="628" y="547"/>
                  </a:lnTo>
                  <a:lnTo>
                    <a:pt x="613" y="540"/>
                  </a:lnTo>
                  <a:lnTo>
                    <a:pt x="597" y="536"/>
                  </a:lnTo>
                  <a:lnTo>
                    <a:pt x="578" y="532"/>
                  </a:lnTo>
                  <a:lnTo>
                    <a:pt x="557" y="529"/>
                  </a:lnTo>
                  <a:lnTo>
                    <a:pt x="532" y="528"/>
                  </a:lnTo>
                  <a:lnTo>
                    <a:pt x="505" y="527"/>
                  </a:lnTo>
                  <a:lnTo>
                    <a:pt x="474" y="527"/>
                  </a:lnTo>
                  <a:lnTo>
                    <a:pt x="379" y="527"/>
                  </a:lnTo>
                  <a:lnTo>
                    <a:pt x="379" y="756"/>
                  </a:lnTo>
                  <a:lnTo>
                    <a:pt x="379" y="756"/>
                  </a:lnTo>
                  <a:lnTo>
                    <a:pt x="379" y="787"/>
                  </a:lnTo>
                  <a:lnTo>
                    <a:pt x="380" y="814"/>
                  </a:lnTo>
                  <a:lnTo>
                    <a:pt x="382" y="839"/>
                  </a:lnTo>
                  <a:lnTo>
                    <a:pt x="385" y="860"/>
                  </a:lnTo>
                  <a:lnTo>
                    <a:pt x="389" y="879"/>
                  </a:lnTo>
                  <a:lnTo>
                    <a:pt x="394" y="896"/>
                  </a:lnTo>
                  <a:lnTo>
                    <a:pt x="401" y="909"/>
                  </a:lnTo>
                  <a:lnTo>
                    <a:pt x="405" y="915"/>
                  </a:lnTo>
                  <a:lnTo>
                    <a:pt x="409" y="921"/>
                  </a:lnTo>
                  <a:lnTo>
                    <a:pt x="413" y="927"/>
                  </a:lnTo>
                  <a:lnTo>
                    <a:pt x="418" y="932"/>
                  </a:lnTo>
                  <a:lnTo>
                    <a:pt x="424" y="936"/>
                  </a:lnTo>
                  <a:lnTo>
                    <a:pt x="429" y="939"/>
                  </a:lnTo>
                  <a:lnTo>
                    <a:pt x="444" y="946"/>
                  </a:lnTo>
                  <a:lnTo>
                    <a:pt x="459" y="950"/>
                  </a:lnTo>
                  <a:lnTo>
                    <a:pt x="476" y="954"/>
                  </a:lnTo>
                  <a:lnTo>
                    <a:pt x="497" y="956"/>
                  </a:lnTo>
                  <a:lnTo>
                    <a:pt x="519" y="957"/>
                  </a:lnTo>
                  <a:lnTo>
                    <a:pt x="545" y="957"/>
                  </a:lnTo>
                  <a:lnTo>
                    <a:pt x="700" y="957"/>
                  </a:lnTo>
                  <a:lnTo>
                    <a:pt x="700" y="957"/>
                  </a:lnTo>
                  <a:lnTo>
                    <a:pt x="729" y="957"/>
                  </a:lnTo>
                  <a:lnTo>
                    <a:pt x="753" y="955"/>
                  </a:lnTo>
                  <a:lnTo>
                    <a:pt x="776" y="953"/>
                  </a:lnTo>
                  <a:lnTo>
                    <a:pt x="795" y="950"/>
                  </a:lnTo>
                  <a:lnTo>
                    <a:pt x="813" y="946"/>
                  </a:lnTo>
                  <a:lnTo>
                    <a:pt x="827" y="940"/>
                  </a:lnTo>
                  <a:lnTo>
                    <a:pt x="840" y="934"/>
                  </a:lnTo>
                  <a:lnTo>
                    <a:pt x="852" y="927"/>
                  </a:lnTo>
                  <a:lnTo>
                    <a:pt x="861" y="917"/>
                  </a:lnTo>
                  <a:lnTo>
                    <a:pt x="869" y="908"/>
                  </a:lnTo>
                  <a:lnTo>
                    <a:pt x="876" y="897"/>
                  </a:lnTo>
                  <a:lnTo>
                    <a:pt x="882" y="886"/>
                  </a:lnTo>
                  <a:lnTo>
                    <a:pt x="887" y="872"/>
                  </a:lnTo>
                  <a:lnTo>
                    <a:pt x="891" y="858"/>
                  </a:lnTo>
                  <a:lnTo>
                    <a:pt x="901" y="826"/>
                  </a:lnTo>
                  <a:lnTo>
                    <a:pt x="909" y="792"/>
                  </a:lnTo>
                  <a:lnTo>
                    <a:pt x="959" y="792"/>
                  </a:lnTo>
                  <a:lnTo>
                    <a:pt x="946" y="1035"/>
                  </a:lnTo>
                  <a:lnTo>
                    <a:pt x="0" y="1035"/>
                  </a:lnTo>
                  <a:lnTo>
                    <a:pt x="0" y="9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0" name="Freeform 13"/>
            <p:cNvSpPr>
              <a:spLocks/>
            </p:cNvSpPr>
            <p:nvPr userDrawn="1"/>
          </p:nvSpPr>
          <p:spPr bwMode="auto">
            <a:xfrm>
              <a:off x="7839321" y="633580"/>
              <a:ext cx="152400" cy="141289"/>
            </a:xfrm>
            <a:custGeom>
              <a:avLst/>
              <a:gdLst>
                <a:gd name="T0" fmla="*/ 1159 w 1159"/>
                <a:gd name="T1" fmla="*/ 50 h 1065"/>
                <a:gd name="T2" fmla="*/ 1091 w 1159"/>
                <a:gd name="T3" fmla="*/ 54 h 1065"/>
                <a:gd name="T4" fmla="*/ 1039 w 1159"/>
                <a:gd name="T5" fmla="*/ 73 h 1065"/>
                <a:gd name="T6" fmla="*/ 1019 w 1159"/>
                <a:gd name="T7" fmla="*/ 92 h 1065"/>
                <a:gd name="T8" fmla="*/ 1001 w 1159"/>
                <a:gd name="T9" fmla="*/ 148 h 1065"/>
                <a:gd name="T10" fmla="*/ 996 w 1159"/>
                <a:gd name="T11" fmla="*/ 252 h 1065"/>
                <a:gd name="T12" fmla="*/ 994 w 1159"/>
                <a:gd name="T13" fmla="*/ 700 h 1065"/>
                <a:gd name="T14" fmla="*/ 976 w 1159"/>
                <a:gd name="T15" fmla="*/ 790 h 1065"/>
                <a:gd name="T16" fmla="*/ 944 w 1159"/>
                <a:gd name="T17" fmla="*/ 866 h 1065"/>
                <a:gd name="T18" fmla="*/ 899 w 1159"/>
                <a:gd name="T19" fmla="*/ 932 h 1065"/>
                <a:gd name="T20" fmla="*/ 843 w 1159"/>
                <a:gd name="T21" fmla="*/ 984 h 1065"/>
                <a:gd name="T22" fmla="*/ 777 w 1159"/>
                <a:gd name="T23" fmla="*/ 1023 h 1065"/>
                <a:gd name="T24" fmla="*/ 702 w 1159"/>
                <a:gd name="T25" fmla="*/ 1049 h 1065"/>
                <a:gd name="T26" fmla="*/ 621 w 1159"/>
                <a:gd name="T27" fmla="*/ 1063 h 1065"/>
                <a:gd name="T28" fmla="*/ 558 w 1159"/>
                <a:gd name="T29" fmla="*/ 1065 h 1065"/>
                <a:gd name="T30" fmla="*/ 476 w 1159"/>
                <a:gd name="T31" fmla="*/ 1054 h 1065"/>
                <a:gd name="T32" fmla="*/ 399 w 1159"/>
                <a:gd name="T33" fmla="*/ 1031 h 1065"/>
                <a:gd name="T34" fmla="*/ 331 w 1159"/>
                <a:gd name="T35" fmla="*/ 995 h 1065"/>
                <a:gd name="T36" fmla="*/ 273 w 1159"/>
                <a:gd name="T37" fmla="*/ 946 h 1065"/>
                <a:gd name="T38" fmla="*/ 226 w 1159"/>
                <a:gd name="T39" fmla="*/ 884 h 1065"/>
                <a:gd name="T40" fmla="*/ 191 w 1159"/>
                <a:gd name="T41" fmla="*/ 810 h 1065"/>
                <a:gd name="T42" fmla="*/ 170 w 1159"/>
                <a:gd name="T43" fmla="*/ 723 h 1065"/>
                <a:gd name="T44" fmla="*/ 165 w 1159"/>
                <a:gd name="T45" fmla="*/ 252 h 1065"/>
                <a:gd name="T46" fmla="*/ 162 w 1159"/>
                <a:gd name="T47" fmla="*/ 169 h 1065"/>
                <a:gd name="T48" fmla="*/ 145 w 1159"/>
                <a:gd name="T49" fmla="*/ 98 h 1065"/>
                <a:gd name="T50" fmla="*/ 126 w 1159"/>
                <a:gd name="T51" fmla="*/ 77 h 1065"/>
                <a:gd name="T52" fmla="*/ 87 w 1159"/>
                <a:gd name="T53" fmla="*/ 58 h 1065"/>
                <a:gd name="T54" fmla="*/ 0 w 1159"/>
                <a:gd name="T55" fmla="*/ 50 h 1065"/>
                <a:gd name="T56" fmla="*/ 547 w 1159"/>
                <a:gd name="T57" fmla="*/ 50 h 1065"/>
                <a:gd name="T58" fmla="*/ 460 w 1159"/>
                <a:gd name="T59" fmla="*/ 58 h 1065"/>
                <a:gd name="T60" fmla="*/ 419 w 1159"/>
                <a:gd name="T61" fmla="*/ 77 h 1065"/>
                <a:gd name="T62" fmla="*/ 402 w 1159"/>
                <a:gd name="T63" fmla="*/ 98 h 1065"/>
                <a:gd name="T64" fmla="*/ 384 w 1159"/>
                <a:gd name="T65" fmla="*/ 169 h 1065"/>
                <a:gd name="T66" fmla="*/ 381 w 1159"/>
                <a:gd name="T67" fmla="*/ 631 h 1065"/>
                <a:gd name="T68" fmla="*/ 384 w 1159"/>
                <a:gd name="T69" fmla="*/ 691 h 1065"/>
                <a:gd name="T70" fmla="*/ 397 w 1159"/>
                <a:gd name="T71" fmla="*/ 761 h 1065"/>
                <a:gd name="T72" fmla="*/ 420 w 1159"/>
                <a:gd name="T73" fmla="*/ 819 h 1065"/>
                <a:gd name="T74" fmla="*/ 451 w 1159"/>
                <a:gd name="T75" fmla="*/ 867 h 1065"/>
                <a:gd name="T76" fmla="*/ 488 w 1159"/>
                <a:gd name="T77" fmla="*/ 905 h 1065"/>
                <a:gd name="T78" fmla="*/ 532 w 1159"/>
                <a:gd name="T79" fmla="*/ 933 h 1065"/>
                <a:gd name="T80" fmla="*/ 581 w 1159"/>
                <a:gd name="T81" fmla="*/ 950 h 1065"/>
                <a:gd name="T82" fmla="*/ 635 w 1159"/>
                <a:gd name="T83" fmla="*/ 957 h 1065"/>
                <a:gd name="T84" fmla="*/ 676 w 1159"/>
                <a:gd name="T85" fmla="*/ 956 h 1065"/>
                <a:gd name="T86" fmla="*/ 727 w 1159"/>
                <a:gd name="T87" fmla="*/ 947 h 1065"/>
                <a:gd name="T88" fmla="*/ 773 w 1159"/>
                <a:gd name="T89" fmla="*/ 927 h 1065"/>
                <a:gd name="T90" fmla="*/ 814 w 1159"/>
                <a:gd name="T91" fmla="*/ 897 h 1065"/>
                <a:gd name="T92" fmla="*/ 847 w 1159"/>
                <a:gd name="T93" fmla="*/ 857 h 1065"/>
                <a:gd name="T94" fmla="*/ 873 w 1159"/>
                <a:gd name="T95" fmla="*/ 806 h 1065"/>
                <a:gd name="T96" fmla="*/ 891 w 1159"/>
                <a:gd name="T97" fmla="*/ 745 h 1065"/>
                <a:gd name="T98" fmla="*/ 901 w 1159"/>
                <a:gd name="T99" fmla="*/ 672 h 1065"/>
                <a:gd name="T100" fmla="*/ 903 w 1159"/>
                <a:gd name="T101" fmla="*/ 252 h 1065"/>
                <a:gd name="T102" fmla="*/ 896 w 1159"/>
                <a:gd name="T103" fmla="*/ 148 h 1065"/>
                <a:gd name="T104" fmla="*/ 878 w 1159"/>
                <a:gd name="T105" fmla="*/ 92 h 1065"/>
                <a:gd name="T106" fmla="*/ 859 w 1159"/>
                <a:gd name="T107" fmla="*/ 73 h 1065"/>
                <a:gd name="T108" fmla="*/ 805 w 1159"/>
                <a:gd name="T109" fmla="*/ 54 h 1065"/>
                <a:gd name="T110" fmla="*/ 737 w 1159"/>
                <a:gd name="T111" fmla="*/ 5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9" h="1065">
                  <a:moveTo>
                    <a:pt x="737" y="50"/>
                  </a:moveTo>
                  <a:lnTo>
                    <a:pt x="737" y="0"/>
                  </a:lnTo>
                  <a:lnTo>
                    <a:pt x="1159" y="0"/>
                  </a:lnTo>
                  <a:lnTo>
                    <a:pt x="1159" y="50"/>
                  </a:lnTo>
                  <a:lnTo>
                    <a:pt x="1159" y="50"/>
                  </a:lnTo>
                  <a:lnTo>
                    <a:pt x="1134" y="50"/>
                  </a:lnTo>
                  <a:lnTo>
                    <a:pt x="1111" y="51"/>
                  </a:lnTo>
                  <a:lnTo>
                    <a:pt x="1091" y="54"/>
                  </a:lnTo>
                  <a:lnTo>
                    <a:pt x="1073" y="58"/>
                  </a:lnTo>
                  <a:lnTo>
                    <a:pt x="1058" y="63"/>
                  </a:lnTo>
                  <a:lnTo>
                    <a:pt x="1045" y="69"/>
                  </a:lnTo>
                  <a:lnTo>
                    <a:pt x="1039" y="73"/>
                  </a:lnTo>
                  <a:lnTo>
                    <a:pt x="1033" y="77"/>
                  </a:lnTo>
                  <a:lnTo>
                    <a:pt x="1028" y="81"/>
                  </a:lnTo>
                  <a:lnTo>
                    <a:pt x="1023" y="86"/>
                  </a:lnTo>
                  <a:lnTo>
                    <a:pt x="1019" y="92"/>
                  </a:lnTo>
                  <a:lnTo>
                    <a:pt x="1016" y="98"/>
                  </a:lnTo>
                  <a:lnTo>
                    <a:pt x="1009" y="113"/>
                  </a:lnTo>
                  <a:lnTo>
                    <a:pt x="1005" y="129"/>
                  </a:lnTo>
                  <a:lnTo>
                    <a:pt x="1001" y="148"/>
                  </a:lnTo>
                  <a:lnTo>
                    <a:pt x="998" y="169"/>
                  </a:lnTo>
                  <a:lnTo>
                    <a:pt x="997" y="194"/>
                  </a:lnTo>
                  <a:lnTo>
                    <a:pt x="996" y="221"/>
                  </a:lnTo>
                  <a:lnTo>
                    <a:pt x="996" y="252"/>
                  </a:lnTo>
                  <a:lnTo>
                    <a:pt x="996" y="651"/>
                  </a:lnTo>
                  <a:lnTo>
                    <a:pt x="996" y="651"/>
                  </a:lnTo>
                  <a:lnTo>
                    <a:pt x="995" y="675"/>
                  </a:lnTo>
                  <a:lnTo>
                    <a:pt x="994" y="700"/>
                  </a:lnTo>
                  <a:lnTo>
                    <a:pt x="990" y="723"/>
                  </a:lnTo>
                  <a:lnTo>
                    <a:pt x="986" y="746"/>
                  </a:lnTo>
                  <a:lnTo>
                    <a:pt x="982" y="768"/>
                  </a:lnTo>
                  <a:lnTo>
                    <a:pt x="976" y="790"/>
                  </a:lnTo>
                  <a:lnTo>
                    <a:pt x="970" y="810"/>
                  </a:lnTo>
                  <a:lnTo>
                    <a:pt x="962" y="829"/>
                  </a:lnTo>
                  <a:lnTo>
                    <a:pt x="954" y="849"/>
                  </a:lnTo>
                  <a:lnTo>
                    <a:pt x="944" y="866"/>
                  </a:lnTo>
                  <a:lnTo>
                    <a:pt x="934" y="884"/>
                  </a:lnTo>
                  <a:lnTo>
                    <a:pt x="924" y="901"/>
                  </a:lnTo>
                  <a:lnTo>
                    <a:pt x="912" y="916"/>
                  </a:lnTo>
                  <a:lnTo>
                    <a:pt x="899" y="932"/>
                  </a:lnTo>
                  <a:lnTo>
                    <a:pt x="886" y="946"/>
                  </a:lnTo>
                  <a:lnTo>
                    <a:pt x="873" y="959"/>
                  </a:lnTo>
                  <a:lnTo>
                    <a:pt x="859" y="972"/>
                  </a:lnTo>
                  <a:lnTo>
                    <a:pt x="843" y="984"/>
                  </a:lnTo>
                  <a:lnTo>
                    <a:pt x="828" y="995"/>
                  </a:lnTo>
                  <a:lnTo>
                    <a:pt x="812" y="1005"/>
                  </a:lnTo>
                  <a:lnTo>
                    <a:pt x="794" y="1015"/>
                  </a:lnTo>
                  <a:lnTo>
                    <a:pt x="777" y="1023"/>
                  </a:lnTo>
                  <a:lnTo>
                    <a:pt x="759" y="1031"/>
                  </a:lnTo>
                  <a:lnTo>
                    <a:pt x="741" y="1038"/>
                  </a:lnTo>
                  <a:lnTo>
                    <a:pt x="722" y="1044"/>
                  </a:lnTo>
                  <a:lnTo>
                    <a:pt x="702" y="1049"/>
                  </a:lnTo>
                  <a:lnTo>
                    <a:pt x="683" y="1054"/>
                  </a:lnTo>
                  <a:lnTo>
                    <a:pt x="662" y="1057"/>
                  </a:lnTo>
                  <a:lnTo>
                    <a:pt x="643" y="1061"/>
                  </a:lnTo>
                  <a:lnTo>
                    <a:pt x="621" y="1063"/>
                  </a:lnTo>
                  <a:lnTo>
                    <a:pt x="601" y="1065"/>
                  </a:lnTo>
                  <a:lnTo>
                    <a:pt x="579" y="1065"/>
                  </a:lnTo>
                  <a:lnTo>
                    <a:pt x="579" y="1065"/>
                  </a:lnTo>
                  <a:lnTo>
                    <a:pt x="558" y="1065"/>
                  </a:lnTo>
                  <a:lnTo>
                    <a:pt x="538" y="1063"/>
                  </a:lnTo>
                  <a:lnTo>
                    <a:pt x="516" y="1061"/>
                  </a:lnTo>
                  <a:lnTo>
                    <a:pt x="496" y="1057"/>
                  </a:lnTo>
                  <a:lnTo>
                    <a:pt x="476" y="1054"/>
                  </a:lnTo>
                  <a:lnTo>
                    <a:pt x="456" y="1049"/>
                  </a:lnTo>
                  <a:lnTo>
                    <a:pt x="437" y="1044"/>
                  </a:lnTo>
                  <a:lnTo>
                    <a:pt x="418" y="1038"/>
                  </a:lnTo>
                  <a:lnTo>
                    <a:pt x="399" y="1031"/>
                  </a:lnTo>
                  <a:lnTo>
                    <a:pt x="382" y="1023"/>
                  </a:lnTo>
                  <a:lnTo>
                    <a:pt x="365" y="1015"/>
                  </a:lnTo>
                  <a:lnTo>
                    <a:pt x="347" y="1005"/>
                  </a:lnTo>
                  <a:lnTo>
                    <a:pt x="331" y="995"/>
                  </a:lnTo>
                  <a:lnTo>
                    <a:pt x="316" y="984"/>
                  </a:lnTo>
                  <a:lnTo>
                    <a:pt x="301" y="972"/>
                  </a:lnTo>
                  <a:lnTo>
                    <a:pt x="286" y="959"/>
                  </a:lnTo>
                  <a:lnTo>
                    <a:pt x="273" y="946"/>
                  </a:lnTo>
                  <a:lnTo>
                    <a:pt x="259" y="932"/>
                  </a:lnTo>
                  <a:lnTo>
                    <a:pt x="247" y="916"/>
                  </a:lnTo>
                  <a:lnTo>
                    <a:pt x="236" y="901"/>
                  </a:lnTo>
                  <a:lnTo>
                    <a:pt x="226" y="884"/>
                  </a:lnTo>
                  <a:lnTo>
                    <a:pt x="215" y="866"/>
                  </a:lnTo>
                  <a:lnTo>
                    <a:pt x="206" y="849"/>
                  </a:lnTo>
                  <a:lnTo>
                    <a:pt x="198" y="829"/>
                  </a:lnTo>
                  <a:lnTo>
                    <a:pt x="191" y="810"/>
                  </a:lnTo>
                  <a:lnTo>
                    <a:pt x="184" y="790"/>
                  </a:lnTo>
                  <a:lnTo>
                    <a:pt x="179" y="768"/>
                  </a:lnTo>
                  <a:lnTo>
                    <a:pt x="174" y="746"/>
                  </a:lnTo>
                  <a:lnTo>
                    <a:pt x="170" y="723"/>
                  </a:lnTo>
                  <a:lnTo>
                    <a:pt x="167" y="700"/>
                  </a:lnTo>
                  <a:lnTo>
                    <a:pt x="166" y="675"/>
                  </a:lnTo>
                  <a:lnTo>
                    <a:pt x="165" y="651"/>
                  </a:lnTo>
                  <a:lnTo>
                    <a:pt x="165" y="252"/>
                  </a:lnTo>
                  <a:lnTo>
                    <a:pt x="165" y="252"/>
                  </a:lnTo>
                  <a:lnTo>
                    <a:pt x="165" y="221"/>
                  </a:lnTo>
                  <a:lnTo>
                    <a:pt x="164" y="194"/>
                  </a:lnTo>
                  <a:lnTo>
                    <a:pt x="162" y="169"/>
                  </a:lnTo>
                  <a:lnTo>
                    <a:pt x="160" y="148"/>
                  </a:lnTo>
                  <a:lnTo>
                    <a:pt x="156" y="129"/>
                  </a:lnTo>
                  <a:lnTo>
                    <a:pt x="151" y="113"/>
                  </a:lnTo>
                  <a:lnTo>
                    <a:pt x="145" y="98"/>
                  </a:lnTo>
                  <a:lnTo>
                    <a:pt x="141" y="92"/>
                  </a:lnTo>
                  <a:lnTo>
                    <a:pt x="137" y="86"/>
                  </a:lnTo>
                  <a:lnTo>
                    <a:pt x="132" y="81"/>
                  </a:lnTo>
                  <a:lnTo>
                    <a:pt x="126" y="77"/>
                  </a:lnTo>
                  <a:lnTo>
                    <a:pt x="121" y="73"/>
                  </a:lnTo>
                  <a:lnTo>
                    <a:pt x="115" y="69"/>
                  </a:lnTo>
                  <a:lnTo>
                    <a:pt x="102" y="63"/>
                  </a:lnTo>
                  <a:lnTo>
                    <a:pt x="87" y="58"/>
                  </a:lnTo>
                  <a:lnTo>
                    <a:pt x="68" y="54"/>
                  </a:lnTo>
                  <a:lnTo>
                    <a:pt x="48" y="51"/>
                  </a:lnTo>
                  <a:lnTo>
                    <a:pt x="25" y="50"/>
                  </a:lnTo>
                  <a:lnTo>
                    <a:pt x="0" y="50"/>
                  </a:lnTo>
                  <a:lnTo>
                    <a:pt x="0" y="0"/>
                  </a:lnTo>
                  <a:lnTo>
                    <a:pt x="547" y="0"/>
                  </a:lnTo>
                  <a:lnTo>
                    <a:pt x="547" y="50"/>
                  </a:lnTo>
                  <a:lnTo>
                    <a:pt x="547" y="50"/>
                  </a:lnTo>
                  <a:lnTo>
                    <a:pt x="521" y="50"/>
                  </a:lnTo>
                  <a:lnTo>
                    <a:pt x="498" y="51"/>
                  </a:lnTo>
                  <a:lnTo>
                    <a:pt x="477" y="54"/>
                  </a:lnTo>
                  <a:lnTo>
                    <a:pt x="460" y="58"/>
                  </a:lnTo>
                  <a:lnTo>
                    <a:pt x="444" y="63"/>
                  </a:lnTo>
                  <a:lnTo>
                    <a:pt x="430" y="69"/>
                  </a:lnTo>
                  <a:lnTo>
                    <a:pt x="425" y="73"/>
                  </a:lnTo>
                  <a:lnTo>
                    <a:pt x="419" y="77"/>
                  </a:lnTo>
                  <a:lnTo>
                    <a:pt x="414" y="81"/>
                  </a:lnTo>
                  <a:lnTo>
                    <a:pt x="410" y="86"/>
                  </a:lnTo>
                  <a:lnTo>
                    <a:pt x="406" y="92"/>
                  </a:lnTo>
                  <a:lnTo>
                    <a:pt x="402" y="98"/>
                  </a:lnTo>
                  <a:lnTo>
                    <a:pt x="395" y="113"/>
                  </a:lnTo>
                  <a:lnTo>
                    <a:pt x="390" y="129"/>
                  </a:lnTo>
                  <a:lnTo>
                    <a:pt x="386" y="148"/>
                  </a:lnTo>
                  <a:lnTo>
                    <a:pt x="384" y="169"/>
                  </a:lnTo>
                  <a:lnTo>
                    <a:pt x="382" y="194"/>
                  </a:lnTo>
                  <a:lnTo>
                    <a:pt x="381" y="221"/>
                  </a:lnTo>
                  <a:lnTo>
                    <a:pt x="381" y="252"/>
                  </a:lnTo>
                  <a:lnTo>
                    <a:pt x="381" y="631"/>
                  </a:lnTo>
                  <a:lnTo>
                    <a:pt x="381" y="631"/>
                  </a:lnTo>
                  <a:lnTo>
                    <a:pt x="381" y="652"/>
                  </a:lnTo>
                  <a:lnTo>
                    <a:pt x="382" y="672"/>
                  </a:lnTo>
                  <a:lnTo>
                    <a:pt x="384" y="691"/>
                  </a:lnTo>
                  <a:lnTo>
                    <a:pt x="386" y="710"/>
                  </a:lnTo>
                  <a:lnTo>
                    <a:pt x="389" y="727"/>
                  </a:lnTo>
                  <a:lnTo>
                    <a:pt x="393" y="745"/>
                  </a:lnTo>
                  <a:lnTo>
                    <a:pt x="397" y="761"/>
                  </a:lnTo>
                  <a:lnTo>
                    <a:pt x="403" y="776"/>
                  </a:lnTo>
                  <a:lnTo>
                    <a:pt x="408" y="792"/>
                  </a:lnTo>
                  <a:lnTo>
                    <a:pt x="413" y="806"/>
                  </a:lnTo>
                  <a:lnTo>
                    <a:pt x="420" y="819"/>
                  </a:lnTo>
                  <a:lnTo>
                    <a:pt x="427" y="833"/>
                  </a:lnTo>
                  <a:lnTo>
                    <a:pt x="434" y="845"/>
                  </a:lnTo>
                  <a:lnTo>
                    <a:pt x="442" y="857"/>
                  </a:lnTo>
                  <a:lnTo>
                    <a:pt x="451" y="867"/>
                  </a:lnTo>
                  <a:lnTo>
                    <a:pt x="459" y="878"/>
                  </a:lnTo>
                  <a:lnTo>
                    <a:pt x="468" y="888"/>
                  </a:lnTo>
                  <a:lnTo>
                    <a:pt x="478" y="897"/>
                  </a:lnTo>
                  <a:lnTo>
                    <a:pt x="488" y="905"/>
                  </a:lnTo>
                  <a:lnTo>
                    <a:pt x="499" y="913"/>
                  </a:lnTo>
                  <a:lnTo>
                    <a:pt x="510" y="920"/>
                  </a:lnTo>
                  <a:lnTo>
                    <a:pt x="521" y="927"/>
                  </a:lnTo>
                  <a:lnTo>
                    <a:pt x="532" y="933"/>
                  </a:lnTo>
                  <a:lnTo>
                    <a:pt x="544" y="938"/>
                  </a:lnTo>
                  <a:lnTo>
                    <a:pt x="556" y="943"/>
                  </a:lnTo>
                  <a:lnTo>
                    <a:pt x="569" y="947"/>
                  </a:lnTo>
                  <a:lnTo>
                    <a:pt x="581" y="950"/>
                  </a:lnTo>
                  <a:lnTo>
                    <a:pt x="595" y="953"/>
                  </a:lnTo>
                  <a:lnTo>
                    <a:pt x="608" y="955"/>
                  </a:lnTo>
                  <a:lnTo>
                    <a:pt x="621" y="956"/>
                  </a:lnTo>
                  <a:lnTo>
                    <a:pt x="635" y="957"/>
                  </a:lnTo>
                  <a:lnTo>
                    <a:pt x="649" y="957"/>
                  </a:lnTo>
                  <a:lnTo>
                    <a:pt x="649" y="957"/>
                  </a:lnTo>
                  <a:lnTo>
                    <a:pt x="662" y="957"/>
                  </a:lnTo>
                  <a:lnTo>
                    <a:pt x="676" y="956"/>
                  </a:lnTo>
                  <a:lnTo>
                    <a:pt x="689" y="955"/>
                  </a:lnTo>
                  <a:lnTo>
                    <a:pt x="702" y="953"/>
                  </a:lnTo>
                  <a:lnTo>
                    <a:pt x="714" y="950"/>
                  </a:lnTo>
                  <a:lnTo>
                    <a:pt x="727" y="947"/>
                  </a:lnTo>
                  <a:lnTo>
                    <a:pt x="739" y="943"/>
                  </a:lnTo>
                  <a:lnTo>
                    <a:pt x="751" y="938"/>
                  </a:lnTo>
                  <a:lnTo>
                    <a:pt x="762" y="933"/>
                  </a:lnTo>
                  <a:lnTo>
                    <a:pt x="773" y="927"/>
                  </a:lnTo>
                  <a:lnTo>
                    <a:pt x="784" y="920"/>
                  </a:lnTo>
                  <a:lnTo>
                    <a:pt x="794" y="913"/>
                  </a:lnTo>
                  <a:lnTo>
                    <a:pt x="803" y="905"/>
                  </a:lnTo>
                  <a:lnTo>
                    <a:pt x="814" y="897"/>
                  </a:lnTo>
                  <a:lnTo>
                    <a:pt x="823" y="888"/>
                  </a:lnTo>
                  <a:lnTo>
                    <a:pt x="831" y="878"/>
                  </a:lnTo>
                  <a:lnTo>
                    <a:pt x="839" y="867"/>
                  </a:lnTo>
                  <a:lnTo>
                    <a:pt x="847" y="857"/>
                  </a:lnTo>
                  <a:lnTo>
                    <a:pt x="854" y="845"/>
                  </a:lnTo>
                  <a:lnTo>
                    <a:pt x="861" y="833"/>
                  </a:lnTo>
                  <a:lnTo>
                    <a:pt x="868" y="819"/>
                  </a:lnTo>
                  <a:lnTo>
                    <a:pt x="873" y="806"/>
                  </a:lnTo>
                  <a:lnTo>
                    <a:pt x="879" y="792"/>
                  </a:lnTo>
                  <a:lnTo>
                    <a:pt x="883" y="776"/>
                  </a:lnTo>
                  <a:lnTo>
                    <a:pt x="887" y="761"/>
                  </a:lnTo>
                  <a:lnTo>
                    <a:pt x="891" y="745"/>
                  </a:lnTo>
                  <a:lnTo>
                    <a:pt x="894" y="727"/>
                  </a:lnTo>
                  <a:lnTo>
                    <a:pt x="897" y="710"/>
                  </a:lnTo>
                  <a:lnTo>
                    <a:pt x="899" y="691"/>
                  </a:lnTo>
                  <a:lnTo>
                    <a:pt x="901" y="672"/>
                  </a:lnTo>
                  <a:lnTo>
                    <a:pt x="902" y="652"/>
                  </a:lnTo>
                  <a:lnTo>
                    <a:pt x="903" y="631"/>
                  </a:lnTo>
                  <a:lnTo>
                    <a:pt x="903" y="252"/>
                  </a:lnTo>
                  <a:lnTo>
                    <a:pt x="903" y="252"/>
                  </a:lnTo>
                  <a:lnTo>
                    <a:pt x="902" y="221"/>
                  </a:lnTo>
                  <a:lnTo>
                    <a:pt x="901" y="194"/>
                  </a:lnTo>
                  <a:lnTo>
                    <a:pt x="899" y="169"/>
                  </a:lnTo>
                  <a:lnTo>
                    <a:pt x="896" y="148"/>
                  </a:lnTo>
                  <a:lnTo>
                    <a:pt x="893" y="129"/>
                  </a:lnTo>
                  <a:lnTo>
                    <a:pt x="888" y="113"/>
                  </a:lnTo>
                  <a:lnTo>
                    <a:pt x="881" y="98"/>
                  </a:lnTo>
                  <a:lnTo>
                    <a:pt x="878" y="92"/>
                  </a:lnTo>
                  <a:lnTo>
                    <a:pt x="874" y="86"/>
                  </a:lnTo>
                  <a:lnTo>
                    <a:pt x="869" y="81"/>
                  </a:lnTo>
                  <a:lnTo>
                    <a:pt x="864" y="77"/>
                  </a:lnTo>
                  <a:lnTo>
                    <a:pt x="859" y="73"/>
                  </a:lnTo>
                  <a:lnTo>
                    <a:pt x="852" y="69"/>
                  </a:lnTo>
                  <a:lnTo>
                    <a:pt x="839" y="63"/>
                  </a:lnTo>
                  <a:lnTo>
                    <a:pt x="824" y="58"/>
                  </a:lnTo>
                  <a:lnTo>
                    <a:pt x="805" y="54"/>
                  </a:lnTo>
                  <a:lnTo>
                    <a:pt x="785" y="51"/>
                  </a:lnTo>
                  <a:lnTo>
                    <a:pt x="762" y="50"/>
                  </a:lnTo>
                  <a:lnTo>
                    <a:pt x="737" y="50"/>
                  </a:lnTo>
                  <a:lnTo>
                    <a:pt x="73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1" name="Freeform 14"/>
            <p:cNvSpPr>
              <a:spLocks/>
            </p:cNvSpPr>
            <p:nvPr userDrawn="1"/>
          </p:nvSpPr>
          <p:spPr bwMode="auto">
            <a:xfrm>
              <a:off x="8002834" y="633580"/>
              <a:ext cx="160338" cy="141289"/>
            </a:xfrm>
            <a:custGeom>
              <a:avLst/>
              <a:gdLst>
                <a:gd name="T0" fmla="*/ 623 w 1210"/>
                <a:gd name="T1" fmla="*/ 1065 h 1065"/>
                <a:gd name="T2" fmla="*/ 211 w 1210"/>
                <a:gd name="T3" fmla="*/ 202 h 1065"/>
                <a:gd name="T4" fmla="*/ 193 w 1210"/>
                <a:gd name="T5" fmla="*/ 163 h 1065"/>
                <a:gd name="T6" fmla="*/ 177 w 1210"/>
                <a:gd name="T7" fmla="*/ 131 h 1065"/>
                <a:gd name="T8" fmla="*/ 159 w 1210"/>
                <a:gd name="T9" fmla="*/ 105 h 1065"/>
                <a:gd name="T10" fmla="*/ 139 w 1210"/>
                <a:gd name="T11" fmla="*/ 84 h 1065"/>
                <a:gd name="T12" fmla="*/ 114 w 1210"/>
                <a:gd name="T13" fmla="*/ 69 h 1065"/>
                <a:gd name="T14" fmla="*/ 85 w 1210"/>
                <a:gd name="T15" fmla="*/ 59 h 1065"/>
                <a:gd name="T16" fmla="*/ 47 w 1210"/>
                <a:gd name="T17" fmla="*/ 52 h 1065"/>
                <a:gd name="T18" fmla="*/ 0 w 1210"/>
                <a:gd name="T19" fmla="*/ 50 h 1065"/>
                <a:gd name="T20" fmla="*/ 566 w 1210"/>
                <a:gd name="T21" fmla="*/ 0 h 1065"/>
                <a:gd name="T22" fmla="*/ 566 w 1210"/>
                <a:gd name="T23" fmla="*/ 50 h 1065"/>
                <a:gd name="T24" fmla="*/ 515 w 1210"/>
                <a:gd name="T25" fmla="*/ 52 h 1065"/>
                <a:gd name="T26" fmla="*/ 476 w 1210"/>
                <a:gd name="T27" fmla="*/ 58 h 1065"/>
                <a:gd name="T28" fmla="*/ 448 w 1210"/>
                <a:gd name="T29" fmla="*/ 68 h 1065"/>
                <a:gd name="T30" fmla="*/ 429 w 1210"/>
                <a:gd name="T31" fmla="*/ 81 h 1065"/>
                <a:gd name="T32" fmla="*/ 420 w 1210"/>
                <a:gd name="T33" fmla="*/ 99 h 1065"/>
                <a:gd name="T34" fmla="*/ 419 w 1210"/>
                <a:gd name="T35" fmla="*/ 122 h 1065"/>
                <a:gd name="T36" fmla="*/ 424 w 1210"/>
                <a:gd name="T37" fmla="*/ 150 h 1065"/>
                <a:gd name="T38" fmla="*/ 436 w 1210"/>
                <a:gd name="T39" fmla="*/ 181 h 1065"/>
                <a:gd name="T40" fmla="*/ 921 w 1210"/>
                <a:gd name="T41" fmla="*/ 181 h 1065"/>
                <a:gd name="T42" fmla="*/ 928 w 1210"/>
                <a:gd name="T43" fmla="*/ 165 h 1065"/>
                <a:gd name="T44" fmla="*/ 936 w 1210"/>
                <a:gd name="T45" fmla="*/ 134 h 1065"/>
                <a:gd name="T46" fmla="*/ 938 w 1210"/>
                <a:gd name="T47" fmla="*/ 110 h 1065"/>
                <a:gd name="T48" fmla="*/ 931 w 1210"/>
                <a:gd name="T49" fmla="*/ 89 h 1065"/>
                <a:gd name="T50" fmla="*/ 917 w 1210"/>
                <a:gd name="T51" fmla="*/ 74 h 1065"/>
                <a:gd name="T52" fmla="*/ 894 w 1210"/>
                <a:gd name="T53" fmla="*/ 62 h 1065"/>
                <a:gd name="T54" fmla="*/ 861 w 1210"/>
                <a:gd name="T55" fmla="*/ 54 h 1065"/>
                <a:gd name="T56" fmla="*/ 817 w 1210"/>
                <a:gd name="T57" fmla="*/ 50 h 1065"/>
                <a:gd name="T58" fmla="*/ 792 w 1210"/>
                <a:gd name="T59" fmla="*/ 0 h 1065"/>
                <a:gd name="T60" fmla="*/ 1210 w 1210"/>
                <a:gd name="T61" fmla="*/ 50 h 1065"/>
                <a:gd name="T62" fmla="*/ 1188 w 1210"/>
                <a:gd name="T63" fmla="*/ 50 h 1065"/>
                <a:gd name="T64" fmla="*/ 1150 w 1210"/>
                <a:gd name="T65" fmla="*/ 53 h 1065"/>
                <a:gd name="T66" fmla="*/ 1119 w 1210"/>
                <a:gd name="T67" fmla="*/ 61 h 1065"/>
                <a:gd name="T68" fmla="*/ 1091 w 1210"/>
                <a:gd name="T69" fmla="*/ 73 h 1065"/>
                <a:gd name="T70" fmla="*/ 1067 w 1210"/>
                <a:gd name="T71" fmla="*/ 89 h 1065"/>
                <a:gd name="T72" fmla="*/ 1046 w 1210"/>
                <a:gd name="T73" fmla="*/ 113 h 1065"/>
                <a:gd name="T74" fmla="*/ 1026 w 1210"/>
                <a:gd name="T75" fmla="*/ 142 h 1065"/>
                <a:gd name="T76" fmla="*/ 1007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3" y="163"/>
                  </a:lnTo>
                  <a:lnTo>
                    <a:pt x="185" y="146"/>
                  </a:lnTo>
                  <a:lnTo>
                    <a:pt x="177" y="131"/>
                  </a:lnTo>
                  <a:lnTo>
                    <a:pt x="169" y="117"/>
                  </a:lnTo>
                  <a:lnTo>
                    <a:pt x="159" y="105"/>
                  </a:lnTo>
                  <a:lnTo>
                    <a:pt x="149" y="93"/>
                  </a:lnTo>
                  <a:lnTo>
                    <a:pt x="139" y="84"/>
                  </a:lnTo>
                  <a:lnTo>
                    <a:pt x="128" y="76"/>
                  </a:lnTo>
                  <a:lnTo>
                    <a:pt x="114" y="69"/>
                  </a:lnTo>
                  <a:lnTo>
                    <a:pt x="100" y="63"/>
                  </a:lnTo>
                  <a:lnTo>
                    <a:pt x="85" y="59"/>
                  </a:lnTo>
                  <a:lnTo>
                    <a:pt x="66" y="54"/>
                  </a:lnTo>
                  <a:lnTo>
                    <a:pt x="47" y="52"/>
                  </a:lnTo>
                  <a:lnTo>
                    <a:pt x="24" y="50"/>
                  </a:lnTo>
                  <a:lnTo>
                    <a:pt x="0" y="50"/>
                  </a:lnTo>
                  <a:lnTo>
                    <a:pt x="0" y="0"/>
                  </a:lnTo>
                  <a:lnTo>
                    <a:pt x="566" y="0"/>
                  </a:lnTo>
                  <a:lnTo>
                    <a:pt x="566" y="50"/>
                  </a:lnTo>
                  <a:lnTo>
                    <a:pt x="566" y="50"/>
                  </a:lnTo>
                  <a:lnTo>
                    <a:pt x="539" y="50"/>
                  </a:lnTo>
                  <a:lnTo>
                    <a:pt x="515" y="52"/>
                  </a:lnTo>
                  <a:lnTo>
                    <a:pt x="494" y="54"/>
                  </a:lnTo>
                  <a:lnTo>
                    <a:pt x="476" y="58"/>
                  </a:lnTo>
                  <a:lnTo>
                    <a:pt x="461" y="63"/>
                  </a:lnTo>
                  <a:lnTo>
                    <a:pt x="448" y="68"/>
                  </a:lnTo>
                  <a:lnTo>
                    <a:pt x="438" y="74"/>
                  </a:lnTo>
                  <a:lnTo>
                    <a:pt x="429" y="81"/>
                  </a:lnTo>
                  <a:lnTo>
                    <a:pt x="423" y="90"/>
                  </a:lnTo>
                  <a:lnTo>
                    <a:pt x="420" y="99"/>
                  </a:lnTo>
                  <a:lnTo>
                    <a:pt x="418" y="111"/>
                  </a:lnTo>
                  <a:lnTo>
                    <a:pt x="419" y="122"/>
                  </a:lnTo>
                  <a:lnTo>
                    <a:pt x="421" y="135"/>
                  </a:lnTo>
                  <a:lnTo>
                    <a:pt x="424" y="150"/>
                  </a:lnTo>
                  <a:lnTo>
                    <a:pt x="429" y="165"/>
                  </a:lnTo>
                  <a:lnTo>
                    <a:pt x="436" y="181"/>
                  </a:lnTo>
                  <a:lnTo>
                    <a:pt x="678" y="742"/>
                  </a:lnTo>
                  <a:lnTo>
                    <a:pt x="921" y="181"/>
                  </a:lnTo>
                  <a:lnTo>
                    <a:pt x="921" y="181"/>
                  </a:lnTo>
                  <a:lnTo>
                    <a:pt x="928" y="165"/>
                  </a:lnTo>
                  <a:lnTo>
                    <a:pt x="933" y="149"/>
                  </a:lnTo>
                  <a:lnTo>
                    <a:pt x="936" y="134"/>
                  </a:lnTo>
                  <a:lnTo>
                    <a:pt x="938" y="122"/>
                  </a:lnTo>
                  <a:lnTo>
                    <a:pt x="938" y="110"/>
                  </a:lnTo>
                  <a:lnTo>
                    <a:pt x="935" y="98"/>
                  </a:lnTo>
                  <a:lnTo>
                    <a:pt x="931" y="89"/>
                  </a:lnTo>
                  <a:lnTo>
                    <a:pt x="925" y="81"/>
                  </a:lnTo>
                  <a:lnTo>
                    <a:pt x="917" y="74"/>
                  </a:lnTo>
                  <a:lnTo>
                    <a:pt x="906" y="67"/>
                  </a:lnTo>
                  <a:lnTo>
                    <a:pt x="894" y="62"/>
                  </a:lnTo>
                  <a:lnTo>
                    <a:pt x="878" y="58"/>
                  </a:lnTo>
                  <a:lnTo>
                    <a:pt x="861" y="54"/>
                  </a:lnTo>
                  <a:lnTo>
                    <a:pt x="840" y="52"/>
                  </a:lnTo>
                  <a:lnTo>
                    <a:pt x="817" y="50"/>
                  </a:lnTo>
                  <a:lnTo>
                    <a:pt x="792" y="50"/>
                  </a:lnTo>
                  <a:lnTo>
                    <a:pt x="792" y="0"/>
                  </a:lnTo>
                  <a:lnTo>
                    <a:pt x="1210" y="0"/>
                  </a:lnTo>
                  <a:lnTo>
                    <a:pt x="1210" y="50"/>
                  </a:lnTo>
                  <a:lnTo>
                    <a:pt x="1210" y="50"/>
                  </a:lnTo>
                  <a:lnTo>
                    <a:pt x="1188" y="50"/>
                  </a:lnTo>
                  <a:lnTo>
                    <a:pt x="1169" y="51"/>
                  </a:lnTo>
                  <a:lnTo>
                    <a:pt x="1150" y="53"/>
                  </a:lnTo>
                  <a:lnTo>
                    <a:pt x="1134" y="57"/>
                  </a:lnTo>
                  <a:lnTo>
                    <a:pt x="1119" y="61"/>
                  </a:lnTo>
                  <a:lnTo>
                    <a:pt x="1104" y="66"/>
                  </a:lnTo>
                  <a:lnTo>
                    <a:pt x="1091" y="73"/>
                  </a:lnTo>
                  <a:lnTo>
                    <a:pt x="1079" y="80"/>
                  </a:lnTo>
                  <a:lnTo>
                    <a:pt x="1067" y="89"/>
                  </a:lnTo>
                  <a:lnTo>
                    <a:pt x="1056" y="100"/>
                  </a:lnTo>
                  <a:lnTo>
                    <a:pt x="1046" y="113"/>
                  </a:lnTo>
                  <a:lnTo>
                    <a:pt x="1036" y="127"/>
                  </a:lnTo>
                  <a:lnTo>
                    <a:pt x="1026" y="142"/>
                  </a:lnTo>
                  <a:lnTo>
                    <a:pt x="1016" y="161"/>
                  </a:lnTo>
                  <a:lnTo>
                    <a:pt x="1007"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2" name="Freeform 15"/>
            <p:cNvSpPr>
              <a:spLocks noEditPoints="1"/>
            </p:cNvSpPr>
            <p:nvPr userDrawn="1"/>
          </p:nvSpPr>
          <p:spPr bwMode="auto">
            <a:xfrm>
              <a:off x="8175869" y="630404"/>
              <a:ext cx="152400" cy="144463"/>
            </a:xfrm>
            <a:custGeom>
              <a:avLst/>
              <a:gdLst>
                <a:gd name="T0" fmla="*/ 489 w 1151"/>
                <a:gd name="T1" fmla="*/ 1087 h 1094"/>
                <a:gd name="T2" fmla="*/ 353 w 1151"/>
                <a:gd name="T3" fmla="*/ 1051 h 1094"/>
                <a:gd name="T4" fmla="*/ 232 w 1151"/>
                <a:gd name="T5" fmla="*/ 984 h 1094"/>
                <a:gd name="T6" fmla="*/ 132 w 1151"/>
                <a:gd name="T7" fmla="*/ 894 h 1094"/>
                <a:gd name="T8" fmla="*/ 57 w 1151"/>
                <a:gd name="T9" fmla="*/ 783 h 1094"/>
                <a:gd name="T10" fmla="*/ 12 w 1151"/>
                <a:gd name="T11" fmla="*/ 656 h 1094"/>
                <a:gd name="T12" fmla="*/ 0 w 1151"/>
                <a:gd name="T13" fmla="*/ 547 h 1094"/>
                <a:gd name="T14" fmla="*/ 18 w 1151"/>
                <a:gd name="T15" fmla="*/ 411 h 1094"/>
                <a:gd name="T16" fmla="*/ 70 w 1151"/>
                <a:gd name="T17" fmla="*/ 287 h 1094"/>
                <a:gd name="T18" fmla="*/ 150 w 1151"/>
                <a:gd name="T19" fmla="*/ 180 h 1094"/>
                <a:gd name="T20" fmla="*/ 254 w 1151"/>
                <a:gd name="T21" fmla="*/ 94 h 1094"/>
                <a:gd name="T22" fmla="*/ 379 w 1151"/>
                <a:gd name="T23" fmla="*/ 33 h 1094"/>
                <a:gd name="T24" fmla="*/ 517 w 1151"/>
                <a:gd name="T25" fmla="*/ 3 h 1094"/>
                <a:gd name="T26" fmla="*/ 635 w 1151"/>
                <a:gd name="T27" fmla="*/ 3 h 1094"/>
                <a:gd name="T28" fmla="*/ 774 w 1151"/>
                <a:gd name="T29" fmla="*/ 33 h 1094"/>
                <a:gd name="T30" fmla="*/ 897 w 1151"/>
                <a:gd name="T31" fmla="*/ 94 h 1094"/>
                <a:gd name="T32" fmla="*/ 1001 w 1151"/>
                <a:gd name="T33" fmla="*/ 180 h 1094"/>
                <a:gd name="T34" fmla="*/ 1082 w 1151"/>
                <a:gd name="T35" fmla="*/ 287 h 1094"/>
                <a:gd name="T36" fmla="*/ 1133 w 1151"/>
                <a:gd name="T37" fmla="*/ 411 h 1094"/>
                <a:gd name="T38" fmla="*/ 1151 w 1151"/>
                <a:gd name="T39" fmla="*/ 547 h 1094"/>
                <a:gd name="T40" fmla="*/ 1139 w 1151"/>
                <a:gd name="T41" fmla="*/ 656 h 1094"/>
                <a:gd name="T42" fmla="*/ 1094 w 1151"/>
                <a:gd name="T43" fmla="*/ 783 h 1094"/>
                <a:gd name="T44" fmla="*/ 1019 w 1151"/>
                <a:gd name="T45" fmla="*/ 894 h 1094"/>
                <a:gd name="T46" fmla="*/ 919 w 1151"/>
                <a:gd name="T47" fmla="*/ 984 h 1094"/>
                <a:gd name="T48" fmla="*/ 799 w 1151"/>
                <a:gd name="T49" fmla="*/ 1051 h 1094"/>
                <a:gd name="T50" fmla="*/ 663 w 1151"/>
                <a:gd name="T51" fmla="*/ 1087 h 1094"/>
                <a:gd name="T52" fmla="*/ 577 w 1151"/>
                <a:gd name="T53" fmla="*/ 82 h 1094"/>
                <a:gd name="T54" fmla="*/ 492 w 1151"/>
                <a:gd name="T55" fmla="*/ 94 h 1094"/>
                <a:gd name="T56" fmla="*/ 404 w 1151"/>
                <a:gd name="T57" fmla="*/ 137 h 1094"/>
                <a:gd name="T58" fmla="*/ 335 w 1151"/>
                <a:gd name="T59" fmla="*/ 204 h 1094"/>
                <a:gd name="T60" fmla="*/ 285 w 1151"/>
                <a:gd name="T61" fmla="*/ 290 h 1094"/>
                <a:gd name="T62" fmla="*/ 252 w 1151"/>
                <a:gd name="T63" fmla="*/ 386 h 1094"/>
                <a:gd name="T64" fmla="*/ 234 w 1151"/>
                <a:gd name="T65" fmla="*/ 507 h 1094"/>
                <a:gd name="T66" fmla="*/ 240 w 1151"/>
                <a:gd name="T67" fmla="*/ 647 h 1094"/>
                <a:gd name="T68" fmla="*/ 264 w 1151"/>
                <a:gd name="T69" fmla="*/ 747 h 1094"/>
                <a:gd name="T70" fmla="*/ 303 w 1151"/>
                <a:gd name="T71" fmla="*/ 840 h 1094"/>
                <a:gd name="T72" fmla="*/ 360 w 1151"/>
                <a:gd name="T73" fmla="*/ 919 h 1094"/>
                <a:gd name="T74" fmla="*/ 436 w 1151"/>
                <a:gd name="T75" fmla="*/ 977 h 1094"/>
                <a:gd name="T76" fmla="*/ 533 w 1151"/>
                <a:gd name="T77" fmla="*/ 1008 h 1094"/>
                <a:gd name="T78" fmla="*/ 621 w 1151"/>
                <a:gd name="T79" fmla="*/ 1008 h 1094"/>
                <a:gd name="T80" fmla="*/ 716 w 1151"/>
                <a:gd name="T81" fmla="*/ 977 h 1094"/>
                <a:gd name="T82" fmla="*/ 792 w 1151"/>
                <a:gd name="T83" fmla="*/ 919 h 1094"/>
                <a:gd name="T84" fmla="*/ 850 w 1151"/>
                <a:gd name="T85" fmla="*/ 840 h 1094"/>
                <a:gd name="T86" fmla="*/ 889 w 1151"/>
                <a:gd name="T87" fmla="*/ 747 h 1094"/>
                <a:gd name="T88" fmla="*/ 912 w 1151"/>
                <a:gd name="T89" fmla="*/ 647 h 1094"/>
                <a:gd name="T90" fmla="*/ 919 w 1151"/>
                <a:gd name="T91" fmla="*/ 507 h 1094"/>
                <a:gd name="T92" fmla="*/ 901 w 1151"/>
                <a:gd name="T93" fmla="*/ 386 h 1094"/>
                <a:gd name="T94" fmla="*/ 867 w 1151"/>
                <a:gd name="T95" fmla="*/ 290 h 1094"/>
                <a:gd name="T96" fmla="*/ 817 w 1151"/>
                <a:gd name="T97" fmla="*/ 204 h 1094"/>
                <a:gd name="T98" fmla="*/ 748 w 1151"/>
                <a:gd name="T99" fmla="*/ 137 h 1094"/>
                <a:gd name="T100" fmla="*/ 661 w 1151"/>
                <a:gd name="T101" fmla="*/ 94 h 1094"/>
                <a:gd name="T102" fmla="*/ 577 w 1151"/>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1" h="1094">
                  <a:moveTo>
                    <a:pt x="577" y="1094"/>
                  </a:moveTo>
                  <a:lnTo>
                    <a:pt x="577" y="1094"/>
                  </a:lnTo>
                  <a:lnTo>
                    <a:pt x="547" y="1093"/>
                  </a:lnTo>
                  <a:lnTo>
                    <a:pt x="517" y="1091"/>
                  </a:lnTo>
                  <a:lnTo>
                    <a:pt x="489" y="1087"/>
                  </a:lnTo>
                  <a:lnTo>
                    <a:pt x="461" y="1082"/>
                  </a:lnTo>
                  <a:lnTo>
                    <a:pt x="432" y="1076"/>
                  </a:lnTo>
                  <a:lnTo>
                    <a:pt x="406" y="1069"/>
                  </a:lnTo>
                  <a:lnTo>
                    <a:pt x="379" y="1060"/>
                  </a:lnTo>
                  <a:lnTo>
                    <a:pt x="353" y="1051"/>
                  </a:lnTo>
                  <a:lnTo>
                    <a:pt x="327" y="1039"/>
                  </a:lnTo>
                  <a:lnTo>
                    <a:pt x="303" y="1027"/>
                  </a:lnTo>
                  <a:lnTo>
                    <a:pt x="278" y="1014"/>
                  </a:lnTo>
                  <a:lnTo>
                    <a:pt x="254" y="1000"/>
                  </a:lnTo>
                  <a:lnTo>
                    <a:pt x="232" y="984"/>
                  </a:lnTo>
                  <a:lnTo>
                    <a:pt x="210" y="968"/>
                  </a:lnTo>
                  <a:lnTo>
                    <a:pt x="189" y="950"/>
                  </a:lnTo>
                  <a:lnTo>
                    <a:pt x="170" y="933"/>
                  </a:lnTo>
                  <a:lnTo>
                    <a:pt x="150" y="914"/>
                  </a:lnTo>
                  <a:lnTo>
                    <a:pt x="132" y="894"/>
                  </a:lnTo>
                  <a:lnTo>
                    <a:pt x="115" y="873"/>
                  </a:lnTo>
                  <a:lnTo>
                    <a:pt x="99" y="851"/>
                  </a:lnTo>
                  <a:lnTo>
                    <a:pt x="84" y="830"/>
                  </a:lnTo>
                  <a:lnTo>
                    <a:pt x="70" y="806"/>
                  </a:lnTo>
                  <a:lnTo>
                    <a:pt x="57" y="783"/>
                  </a:lnTo>
                  <a:lnTo>
                    <a:pt x="46" y="758"/>
                  </a:lnTo>
                  <a:lnTo>
                    <a:pt x="36" y="734"/>
                  </a:lnTo>
                  <a:lnTo>
                    <a:pt x="26" y="708"/>
                  </a:lnTo>
                  <a:lnTo>
                    <a:pt x="18" y="683"/>
                  </a:lnTo>
                  <a:lnTo>
                    <a:pt x="12" y="656"/>
                  </a:lnTo>
                  <a:lnTo>
                    <a:pt x="7" y="629"/>
                  </a:lnTo>
                  <a:lnTo>
                    <a:pt x="3" y="602"/>
                  </a:lnTo>
                  <a:lnTo>
                    <a:pt x="1" y="574"/>
                  </a:lnTo>
                  <a:lnTo>
                    <a:pt x="0" y="547"/>
                  </a:lnTo>
                  <a:lnTo>
                    <a:pt x="0" y="547"/>
                  </a:lnTo>
                  <a:lnTo>
                    <a:pt x="1" y="519"/>
                  </a:lnTo>
                  <a:lnTo>
                    <a:pt x="3" y="491"/>
                  </a:lnTo>
                  <a:lnTo>
                    <a:pt x="7" y="464"/>
                  </a:lnTo>
                  <a:lnTo>
                    <a:pt x="12" y="437"/>
                  </a:lnTo>
                  <a:lnTo>
                    <a:pt x="18" y="411"/>
                  </a:lnTo>
                  <a:lnTo>
                    <a:pt x="26" y="385"/>
                  </a:lnTo>
                  <a:lnTo>
                    <a:pt x="36" y="360"/>
                  </a:lnTo>
                  <a:lnTo>
                    <a:pt x="46" y="335"/>
                  </a:lnTo>
                  <a:lnTo>
                    <a:pt x="57" y="310"/>
                  </a:lnTo>
                  <a:lnTo>
                    <a:pt x="70" y="287"/>
                  </a:lnTo>
                  <a:lnTo>
                    <a:pt x="84" y="264"/>
                  </a:lnTo>
                  <a:lnTo>
                    <a:pt x="99" y="242"/>
                  </a:lnTo>
                  <a:lnTo>
                    <a:pt x="115" y="220"/>
                  </a:lnTo>
                  <a:lnTo>
                    <a:pt x="132" y="200"/>
                  </a:lnTo>
                  <a:lnTo>
                    <a:pt x="150" y="180"/>
                  </a:lnTo>
                  <a:lnTo>
                    <a:pt x="170" y="161"/>
                  </a:lnTo>
                  <a:lnTo>
                    <a:pt x="189" y="143"/>
                  </a:lnTo>
                  <a:lnTo>
                    <a:pt x="210" y="125"/>
                  </a:lnTo>
                  <a:lnTo>
                    <a:pt x="232" y="109"/>
                  </a:lnTo>
                  <a:lnTo>
                    <a:pt x="254" y="94"/>
                  </a:lnTo>
                  <a:lnTo>
                    <a:pt x="278" y="79"/>
                  </a:lnTo>
                  <a:lnTo>
                    <a:pt x="303" y="66"/>
                  </a:lnTo>
                  <a:lnTo>
                    <a:pt x="327" y="54"/>
                  </a:lnTo>
                  <a:lnTo>
                    <a:pt x="353" y="44"/>
                  </a:lnTo>
                  <a:lnTo>
                    <a:pt x="379" y="33"/>
                  </a:lnTo>
                  <a:lnTo>
                    <a:pt x="406" y="24"/>
                  </a:lnTo>
                  <a:lnTo>
                    <a:pt x="432" y="17"/>
                  </a:lnTo>
                  <a:lnTo>
                    <a:pt x="461" y="11"/>
                  </a:lnTo>
                  <a:lnTo>
                    <a:pt x="489" y="6"/>
                  </a:lnTo>
                  <a:lnTo>
                    <a:pt x="517" y="3"/>
                  </a:lnTo>
                  <a:lnTo>
                    <a:pt x="547" y="1"/>
                  </a:lnTo>
                  <a:lnTo>
                    <a:pt x="577" y="0"/>
                  </a:lnTo>
                  <a:lnTo>
                    <a:pt x="577" y="0"/>
                  </a:lnTo>
                  <a:lnTo>
                    <a:pt x="606" y="1"/>
                  </a:lnTo>
                  <a:lnTo>
                    <a:pt x="635" y="3"/>
                  </a:lnTo>
                  <a:lnTo>
                    <a:pt x="663" y="6"/>
                  </a:lnTo>
                  <a:lnTo>
                    <a:pt x="692" y="11"/>
                  </a:lnTo>
                  <a:lnTo>
                    <a:pt x="720" y="17"/>
                  </a:lnTo>
                  <a:lnTo>
                    <a:pt x="746" y="24"/>
                  </a:lnTo>
                  <a:lnTo>
                    <a:pt x="774" y="33"/>
                  </a:lnTo>
                  <a:lnTo>
                    <a:pt x="799" y="44"/>
                  </a:lnTo>
                  <a:lnTo>
                    <a:pt x="825" y="54"/>
                  </a:lnTo>
                  <a:lnTo>
                    <a:pt x="850" y="66"/>
                  </a:lnTo>
                  <a:lnTo>
                    <a:pt x="874" y="79"/>
                  </a:lnTo>
                  <a:lnTo>
                    <a:pt x="897" y="94"/>
                  </a:lnTo>
                  <a:lnTo>
                    <a:pt x="919" y="109"/>
                  </a:lnTo>
                  <a:lnTo>
                    <a:pt x="942" y="125"/>
                  </a:lnTo>
                  <a:lnTo>
                    <a:pt x="962" y="143"/>
                  </a:lnTo>
                  <a:lnTo>
                    <a:pt x="982" y="161"/>
                  </a:lnTo>
                  <a:lnTo>
                    <a:pt x="1001" y="180"/>
                  </a:lnTo>
                  <a:lnTo>
                    <a:pt x="1019" y="200"/>
                  </a:lnTo>
                  <a:lnTo>
                    <a:pt x="1037" y="220"/>
                  </a:lnTo>
                  <a:lnTo>
                    <a:pt x="1052" y="242"/>
                  </a:lnTo>
                  <a:lnTo>
                    <a:pt x="1067" y="264"/>
                  </a:lnTo>
                  <a:lnTo>
                    <a:pt x="1082" y="287"/>
                  </a:lnTo>
                  <a:lnTo>
                    <a:pt x="1094" y="310"/>
                  </a:lnTo>
                  <a:lnTo>
                    <a:pt x="1105" y="335"/>
                  </a:lnTo>
                  <a:lnTo>
                    <a:pt x="1116" y="360"/>
                  </a:lnTo>
                  <a:lnTo>
                    <a:pt x="1125" y="385"/>
                  </a:lnTo>
                  <a:lnTo>
                    <a:pt x="1133" y="411"/>
                  </a:lnTo>
                  <a:lnTo>
                    <a:pt x="1139" y="437"/>
                  </a:lnTo>
                  <a:lnTo>
                    <a:pt x="1144" y="464"/>
                  </a:lnTo>
                  <a:lnTo>
                    <a:pt x="1148" y="491"/>
                  </a:lnTo>
                  <a:lnTo>
                    <a:pt x="1150" y="519"/>
                  </a:lnTo>
                  <a:lnTo>
                    <a:pt x="1151" y="547"/>
                  </a:lnTo>
                  <a:lnTo>
                    <a:pt x="1151" y="547"/>
                  </a:lnTo>
                  <a:lnTo>
                    <a:pt x="1150" y="574"/>
                  </a:lnTo>
                  <a:lnTo>
                    <a:pt x="1148" y="602"/>
                  </a:lnTo>
                  <a:lnTo>
                    <a:pt x="1144" y="629"/>
                  </a:lnTo>
                  <a:lnTo>
                    <a:pt x="1139" y="656"/>
                  </a:lnTo>
                  <a:lnTo>
                    <a:pt x="1133" y="683"/>
                  </a:lnTo>
                  <a:lnTo>
                    <a:pt x="1125" y="708"/>
                  </a:lnTo>
                  <a:lnTo>
                    <a:pt x="1116" y="734"/>
                  </a:lnTo>
                  <a:lnTo>
                    <a:pt x="1105" y="758"/>
                  </a:lnTo>
                  <a:lnTo>
                    <a:pt x="1094" y="783"/>
                  </a:lnTo>
                  <a:lnTo>
                    <a:pt x="1082" y="806"/>
                  </a:lnTo>
                  <a:lnTo>
                    <a:pt x="1067" y="830"/>
                  </a:lnTo>
                  <a:lnTo>
                    <a:pt x="1052" y="851"/>
                  </a:lnTo>
                  <a:lnTo>
                    <a:pt x="1037" y="873"/>
                  </a:lnTo>
                  <a:lnTo>
                    <a:pt x="1019" y="894"/>
                  </a:lnTo>
                  <a:lnTo>
                    <a:pt x="1001" y="914"/>
                  </a:lnTo>
                  <a:lnTo>
                    <a:pt x="982" y="933"/>
                  </a:lnTo>
                  <a:lnTo>
                    <a:pt x="962" y="950"/>
                  </a:lnTo>
                  <a:lnTo>
                    <a:pt x="942" y="968"/>
                  </a:lnTo>
                  <a:lnTo>
                    <a:pt x="919" y="984"/>
                  </a:lnTo>
                  <a:lnTo>
                    <a:pt x="897" y="1000"/>
                  </a:lnTo>
                  <a:lnTo>
                    <a:pt x="874" y="1014"/>
                  </a:lnTo>
                  <a:lnTo>
                    <a:pt x="850" y="1027"/>
                  </a:lnTo>
                  <a:lnTo>
                    <a:pt x="825" y="1039"/>
                  </a:lnTo>
                  <a:lnTo>
                    <a:pt x="799" y="1051"/>
                  </a:lnTo>
                  <a:lnTo>
                    <a:pt x="774" y="1060"/>
                  </a:lnTo>
                  <a:lnTo>
                    <a:pt x="746" y="1069"/>
                  </a:lnTo>
                  <a:lnTo>
                    <a:pt x="720" y="1076"/>
                  </a:lnTo>
                  <a:lnTo>
                    <a:pt x="692" y="1082"/>
                  </a:lnTo>
                  <a:lnTo>
                    <a:pt x="663" y="1087"/>
                  </a:lnTo>
                  <a:lnTo>
                    <a:pt x="635" y="1091"/>
                  </a:lnTo>
                  <a:lnTo>
                    <a:pt x="606" y="1093"/>
                  </a:lnTo>
                  <a:lnTo>
                    <a:pt x="577" y="1094"/>
                  </a:lnTo>
                  <a:lnTo>
                    <a:pt x="577" y="1094"/>
                  </a:lnTo>
                  <a:close/>
                  <a:moveTo>
                    <a:pt x="577" y="82"/>
                  </a:moveTo>
                  <a:lnTo>
                    <a:pt x="577" y="82"/>
                  </a:lnTo>
                  <a:lnTo>
                    <a:pt x="554" y="83"/>
                  </a:lnTo>
                  <a:lnTo>
                    <a:pt x="533" y="86"/>
                  </a:lnTo>
                  <a:lnTo>
                    <a:pt x="511" y="90"/>
                  </a:lnTo>
                  <a:lnTo>
                    <a:pt x="492" y="94"/>
                  </a:lnTo>
                  <a:lnTo>
                    <a:pt x="472" y="100"/>
                  </a:lnTo>
                  <a:lnTo>
                    <a:pt x="454" y="108"/>
                  </a:lnTo>
                  <a:lnTo>
                    <a:pt x="436" y="116"/>
                  </a:lnTo>
                  <a:lnTo>
                    <a:pt x="419" y="125"/>
                  </a:lnTo>
                  <a:lnTo>
                    <a:pt x="404" y="137"/>
                  </a:lnTo>
                  <a:lnTo>
                    <a:pt x="388" y="148"/>
                  </a:lnTo>
                  <a:lnTo>
                    <a:pt x="374" y="161"/>
                  </a:lnTo>
                  <a:lnTo>
                    <a:pt x="360" y="174"/>
                  </a:lnTo>
                  <a:lnTo>
                    <a:pt x="347" y="189"/>
                  </a:lnTo>
                  <a:lnTo>
                    <a:pt x="335" y="204"/>
                  </a:lnTo>
                  <a:lnTo>
                    <a:pt x="324" y="219"/>
                  </a:lnTo>
                  <a:lnTo>
                    <a:pt x="313" y="237"/>
                  </a:lnTo>
                  <a:lnTo>
                    <a:pt x="303" y="253"/>
                  </a:lnTo>
                  <a:lnTo>
                    <a:pt x="293" y="272"/>
                  </a:lnTo>
                  <a:lnTo>
                    <a:pt x="285" y="290"/>
                  </a:lnTo>
                  <a:lnTo>
                    <a:pt x="277" y="308"/>
                  </a:lnTo>
                  <a:lnTo>
                    <a:pt x="270" y="327"/>
                  </a:lnTo>
                  <a:lnTo>
                    <a:pt x="264" y="346"/>
                  </a:lnTo>
                  <a:lnTo>
                    <a:pt x="258" y="367"/>
                  </a:lnTo>
                  <a:lnTo>
                    <a:pt x="252" y="386"/>
                  </a:lnTo>
                  <a:lnTo>
                    <a:pt x="248" y="407"/>
                  </a:lnTo>
                  <a:lnTo>
                    <a:pt x="244" y="426"/>
                  </a:lnTo>
                  <a:lnTo>
                    <a:pt x="240" y="446"/>
                  </a:lnTo>
                  <a:lnTo>
                    <a:pt x="238" y="467"/>
                  </a:lnTo>
                  <a:lnTo>
                    <a:pt x="234" y="507"/>
                  </a:lnTo>
                  <a:lnTo>
                    <a:pt x="233" y="547"/>
                  </a:lnTo>
                  <a:lnTo>
                    <a:pt x="233" y="547"/>
                  </a:lnTo>
                  <a:lnTo>
                    <a:pt x="234" y="587"/>
                  </a:lnTo>
                  <a:lnTo>
                    <a:pt x="238" y="626"/>
                  </a:lnTo>
                  <a:lnTo>
                    <a:pt x="240" y="647"/>
                  </a:lnTo>
                  <a:lnTo>
                    <a:pt x="244" y="667"/>
                  </a:lnTo>
                  <a:lnTo>
                    <a:pt x="248" y="687"/>
                  </a:lnTo>
                  <a:lnTo>
                    <a:pt x="252" y="707"/>
                  </a:lnTo>
                  <a:lnTo>
                    <a:pt x="258" y="728"/>
                  </a:lnTo>
                  <a:lnTo>
                    <a:pt x="264" y="747"/>
                  </a:lnTo>
                  <a:lnTo>
                    <a:pt x="270" y="766"/>
                  </a:lnTo>
                  <a:lnTo>
                    <a:pt x="277" y="785"/>
                  </a:lnTo>
                  <a:lnTo>
                    <a:pt x="285" y="804"/>
                  </a:lnTo>
                  <a:lnTo>
                    <a:pt x="293" y="822"/>
                  </a:lnTo>
                  <a:lnTo>
                    <a:pt x="303" y="840"/>
                  </a:lnTo>
                  <a:lnTo>
                    <a:pt x="313" y="857"/>
                  </a:lnTo>
                  <a:lnTo>
                    <a:pt x="324" y="874"/>
                  </a:lnTo>
                  <a:lnTo>
                    <a:pt x="335" y="889"/>
                  </a:lnTo>
                  <a:lnTo>
                    <a:pt x="347" y="904"/>
                  </a:lnTo>
                  <a:lnTo>
                    <a:pt x="360" y="919"/>
                  </a:lnTo>
                  <a:lnTo>
                    <a:pt x="374" y="932"/>
                  </a:lnTo>
                  <a:lnTo>
                    <a:pt x="388" y="945"/>
                  </a:lnTo>
                  <a:lnTo>
                    <a:pt x="404" y="957"/>
                  </a:lnTo>
                  <a:lnTo>
                    <a:pt x="419" y="968"/>
                  </a:lnTo>
                  <a:lnTo>
                    <a:pt x="436" y="977"/>
                  </a:lnTo>
                  <a:lnTo>
                    <a:pt x="454" y="986"/>
                  </a:lnTo>
                  <a:lnTo>
                    <a:pt x="472" y="993"/>
                  </a:lnTo>
                  <a:lnTo>
                    <a:pt x="492" y="1000"/>
                  </a:lnTo>
                  <a:lnTo>
                    <a:pt x="511" y="1005"/>
                  </a:lnTo>
                  <a:lnTo>
                    <a:pt x="533" y="1008"/>
                  </a:lnTo>
                  <a:lnTo>
                    <a:pt x="554" y="1010"/>
                  </a:lnTo>
                  <a:lnTo>
                    <a:pt x="577" y="1011"/>
                  </a:lnTo>
                  <a:lnTo>
                    <a:pt x="577" y="1011"/>
                  </a:lnTo>
                  <a:lnTo>
                    <a:pt x="599" y="1010"/>
                  </a:lnTo>
                  <a:lnTo>
                    <a:pt x="621" y="1008"/>
                  </a:lnTo>
                  <a:lnTo>
                    <a:pt x="641" y="1005"/>
                  </a:lnTo>
                  <a:lnTo>
                    <a:pt x="661" y="1000"/>
                  </a:lnTo>
                  <a:lnTo>
                    <a:pt x="680" y="993"/>
                  </a:lnTo>
                  <a:lnTo>
                    <a:pt x="698" y="986"/>
                  </a:lnTo>
                  <a:lnTo>
                    <a:pt x="716" y="977"/>
                  </a:lnTo>
                  <a:lnTo>
                    <a:pt x="733" y="968"/>
                  </a:lnTo>
                  <a:lnTo>
                    <a:pt x="748" y="957"/>
                  </a:lnTo>
                  <a:lnTo>
                    <a:pt x="764" y="945"/>
                  </a:lnTo>
                  <a:lnTo>
                    <a:pt x="778" y="932"/>
                  </a:lnTo>
                  <a:lnTo>
                    <a:pt x="792" y="919"/>
                  </a:lnTo>
                  <a:lnTo>
                    <a:pt x="805" y="904"/>
                  </a:lnTo>
                  <a:lnTo>
                    <a:pt x="817" y="889"/>
                  </a:lnTo>
                  <a:lnTo>
                    <a:pt x="829" y="874"/>
                  </a:lnTo>
                  <a:lnTo>
                    <a:pt x="839" y="857"/>
                  </a:lnTo>
                  <a:lnTo>
                    <a:pt x="850" y="840"/>
                  </a:lnTo>
                  <a:lnTo>
                    <a:pt x="859" y="822"/>
                  </a:lnTo>
                  <a:lnTo>
                    <a:pt x="867" y="804"/>
                  </a:lnTo>
                  <a:lnTo>
                    <a:pt x="875" y="785"/>
                  </a:lnTo>
                  <a:lnTo>
                    <a:pt x="882" y="766"/>
                  </a:lnTo>
                  <a:lnTo>
                    <a:pt x="889" y="747"/>
                  </a:lnTo>
                  <a:lnTo>
                    <a:pt x="896" y="728"/>
                  </a:lnTo>
                  <a:lnTo>
                    <a:pt x="901" y="707"/>
                  </a:lnTo>
                  <a:lnTo>
                    <a:pt x="905" y="687"/>
                  </a:lnTo>
                  <a:lnTo>
                    <a:pt x="909" y="667"/>
                  </a:lnTo>
                  <a:lnTo>
                    <a:pt x="912" y="647"/>
                  </a:lnTo>
                  <a:lnTo>
                    <a:pt x="915" y="626"/>
                  </a:lnTo>
                  <a:lnTo>
                    <a:pt x="919" y="587"/>
                  </a:lnTo>
                  <a:lnTo>
                    <a:pt x="920" y="547"/>
                  </a:lnTo>
                  <a:lnTo>
                    <a:pt x="920" y="547"/>
                  </a:lnTo>
                  <a:lnTo>
                    <a:pt x="919" y="507"/>
                  </a:lnTo>
                  <a:lnTo>
                    <a:pt x="915" y="467"/>
                  </a:lnTo>
                  <a:lnTo>
                    <a:pt x="912" y="446"/>
                  </a:lnTo>
                  <a:lnTo>
                    <a:pt x="909" y="426"/>
                  </a:lnTo>
                  <a:lnTo>
                    <a:pt x="905" y="407"/>
                  </a:lnTo>
                  <a:lnTo>
                    <a:pt x="901" y="386"/>
                  </a:lnTo>
                  <a:lnTo>
                    <a:pt x="896" y="367"/>
                  </a:lnTo>
                  <a:lnTo>
                    <a:pt x="889" y="346"/>
                  </a:lnTo>
                  <a:lnTo>
                    <a:pt x="882" y="327"/>
                  </a:lnTo>
                  <a:lnTo>
                    <a:pt x="875" y="308"/>
                  </a:lnTo>
                  <a:lnTo>
                    <a:pt x="867" y="290"/>
                  </a:lnTo>
                  <a:lnTo>
                    <a:pt x="859" y="272"/>
                  </a:lnTo>
                  <a:lnTo>
                    <a:pt x="850" y="253"/>
                  </a:lnTo>
                  <a:lnTo>
                    <a:pt x="839" y="237"/>
                  </a:lnTo>
                  <a:lnTo>
                    <a:pt x="829" y="219"/>
                  </a:lnTo>
                  <a:lnTo>
                    <a:pt x="817" y="204"/>
                  </a:lnTo>
                  <a:lnTo>
                    <a:pt x="805" y="189"/>
                  </a:lnTo>
                  <a:lnTo>
                    <a:pt x="792" y="174"/>
                  </a:lnTo>
                  <a:lnTo>
                    <a:pt x="778" y="161"/>
                  </a:lnTo>
                  <a:lnTo>
                    <a:pt x="764" y="148"/>
                  </a:lnTo>
                  <a:lnTo>
                    <a:pt x="748" y="137"/>
                  </a:lnTo>
                  <a:lnTo>
                    <a:pt x="733" y="125"/>
                  </a:lnTo>
                  <a:lnTo>
                    <a:pt x="716" y="116"/>
                  </a:lnTo>
                  <a:lnTo>
                    <a:pt x="698" y="108"/>
                  </a:lnTo>
                  <a:lnTo>
                    <a:pt x="680" y="100"/>
                  </a:lnTo>
                  <a:lnTo>
                    <a:pt x="661"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3" name="Freeform 16"/>
            <p:cNvSpPr>
              <a:spLocks/>
            </p:cNvSpPr>
            <p:nvPr userDrawn="1"/>
          </p:nvSpPr>
          <p:spPr bwMode="auto">
            <a:xfrm>
              <a:off x="8372721" y="628817"/>
              <a:ext cx="93663" cy="146050"/>
            </a:xfrm>
            <a:custGeom>
              <a:avLst/>
              <a:gdLst>
                <a:gd name="T0" fmla="*/ 52 w 712"/>
                <a:gd name="T1" fmla="*/ 723 h 1103"/>
                <a:gd name="T2" fmla="*/ 75 w 712"/>
                <a:gd name="T3" fmla="*/ 804 h 1103"/>
                <a:gd name="T4" fmla="*/ 112 w 712"/>
                <a:gd name="T5" fmla="*/ 875 h 1103"/>
                <a:gd name="T6" fmla="*/ 159 w 712"/>
                <a:gd name="T7" fmla="*/ 933 h 1103"/>
                <a:gd name="T8" fmla="*/ 215 w 712"/>
                <a:gd name="T9" fmla="*/ 978 h 1103"/>
                <a:gd name="T10" fmla="*/ 278 w 712"/>
                <a:gd name="T11" fmla="*/ 1009 h 1103"/>
                <a:gd name="T12" fmla="*/ 343 w 712"/>
                <a:gd name="T13" fmla="*/ 1024 h 1103"/>
                <a:gd name="T14" fmla="*/ 405 w 712"/>
                <a:gd name="T15" fmla="*/ 1022 h 1103"/>
                <a:gd name="T16" fmla="*/ 481 w 712"/>
                <a:gd name="T17" fmla="*/ 992 h 1103"/>
                <a:gd name="T18" fmla="*/ 529 w 712"/>
                <a:gd name="T19" fmla="*/ 929 h 1103"/>
                <a:gd name="T20" fmla="*/ 541 w 712"/>
                <a:gd name="T21" fmla="*/ 854 h 1103"/>
                <a:gd name="T22" fmla="*/ 528 w 712"/>
                <a:gd name="T23" fmla="*/ 795 h 1103"/>
                <a:gd name="T24" fmla="*/ 490 w 712"/>
                <a:gd name="T25" fmla="*/ 737 h 1103"/>
                <a:gd name="T26" fmla="*/ 429 w 712"/>
                <a:gd name="T27" fmla="*/ 688 h 1103"/>
                <a:gd name="T28" fmla="*/ 198 w 712"/>
                <a:gd name="T29" fmla="*/ 566 h 1103"/>
                <a:gd name="T30" fmla="*/ 94 w 712"/>
                <a:gd name="T31" fmla="*/ 485 h 1103"/>
                <a:gd name="T32" fmla="*/ 32 w 712"/>
                <a:gd name="T33" fmla="*/ 380 h 1103"/>
                <a:gd name="T34" fmla="*/ 16 w 712"/>
                <a:gd name="T35" fmla="*/ 267 h 1103"/>
                <a:gd name="T36" fmla="*/ 25 w 712"/>
                <a:gd name="T37" fmla="*/ 204 h 1103"/>
                <a:gd name="T38" fmla="*/ 52 w 712"/>
                <a:gd name="T39" fmla="*/ 145 h 1103"/>
                <a:gd name="T40" fmla="*/ 94 w 712"/>
                <a:gd name="T41" fmla="*/ 95 h 1103"/>
                <a:gd name="T42" fmla="*/ 148 w 712"/>
                <a:gd name="T43" fmla="*/ 54 h 1103"/>
                <a:gd name="T44" fmla="*/ 212 w 712"/>
                <a:gd name="T45" fmla="*/ 25 h 1103"/>
                <a:gd name="T46" fmla="*/ 285 w 712"/>
                <a:gd name="T47" fmla="*/ 11 h 1103"/>
                <a:gd name="T48" fmla="*/ 352 w 712"/>
                <a:gd name="T49" fmla="*/ 11 h 1103"/>
                <a:gd name="T50" fmla="*/ 427 w 712"/>
                <a:gd name="T51" fmla="*/ 25 h 1103"/>
                <a:gd name="T52" fmla="*/ 526 w 712"/>
                <a:gd name="T53" fmla="*/ 79 h 1103"/>
                <a:gd name="T54" fmla="*/ 556 w 712"/>
                <a:gd name="T55" fmla="*/ 47 h 1103"/>
                <a:gd name="T56" fmla="*/ 624 w 712"/>
                <a:gd name="T57" fmla="*/ 0 h 1103"/>
                <a:gd name="T58" fmla="*/ 568 w 712"/>
                <a:gd name="T59" fmla="*/ 328 h 1103"/>
                <a:gd name="T60" fmla="*/ 527 w 712"/>
                <a:gd name="T61" fmla="*/ 203 h 1103"/>
                <a:gd name="T62" fmla="*/ 481 w 712"/>
                <a:gd name="T63" fmla="*/ 142 h 1103"/>
                <a:gd name="T64" fmla="*/ 428 w 712"/>
                <a:gd name="T65" fmla="*/ 106 h 1103"/>
                <a:gd name="T66" fmla="*/ 358 w 712"/>
                <a:gd name="T67" fmla="*/ 86 h 1103"/>
                <a:gd name="T68" fmla="*/ 300 w 712"/>
                <a:gd name="T69" fmla="*/ 87 h 1103"/>
                <a:gd name="T70" fmla="*/ 240 w 712"/>
                <a:gd name="T71" fmla="*/ 113 h 1103"/>
                <a:gd name="T72" fmla="*/ 199 w 712"/>
                <a:gd name="T73" fmla="*/ 165 h 1103"/>
                <a:gd name="T74" fmla="*/ 187 w 712"/>
                <a:gd name="T75" fmla="*/ 222 h 1103"/>
                <a:gd name="T76" fmla="*/ 200 w 712"/>
                <a:gd name="T77" fmla="*/ 278 h 1103"/>
                <a:gd name="T78" fmla="*/ 241 w 712"/>
                <a:gd name="T79" fmla="*/ 336 h 1103"/>
                <a:gd name="T80" fmla="*/ 308 w 712"/>
                <a:gd name="T81" fmla="*/ 390 h 1103"/>
                <a:gd name="T82" fmla="*/ 535 w 712"/>
                <a:gd name="T83" fmla="*/ 510 h 1103"/>
                <a:gd name="T84" fmla="*/ 631 w 712"/>
                <a:gd name="T85" fmla="*/ 590 h 1103"/>
                <a:gd name="T86" fmla="*/ 695 w 712"/>
                <a:gd name="T87" fmla="*/ 693 h 1103"/>
                <a:gd name="T88" fmla="*/ 712 w 712"/>
                <a:gd name="T89" fmla="*/ 789 h 1103"/>
                <a:gd name="T90" fmla="*/ 701 w 712"/>
                <a:gd name="T91" fmla="*/ 872 h 1103"/>
                <a:gd name="T92" fmla="*/ 669 w 712"/>
                <a:gd name="T93" fmla="*/ 945 h 1103"/>
                <a:gd name="T94" fmla="*/ 619 w 712"/>
                <a:gd name="T95" fmla="*/ 1005 h 1103"/>
                <a:gd name="T96" fmla="*/ 556 w 712"/>
                <a:gd name="T97" fmla="*/ 1053 h 1103"/>
                <a:gd name="T98" fmla="*/ 483 w 712"/>
                <a:gd name="T99" fmla="*/ 1085 h 1103"/>
                <a:gd name="T100" fmla="*/ 402 w 712"/>
                <a:gd name="T101" fmla="*/ 1101 h 1103"/>
                <a:gd name="T102" fmla="*/ 323 w 712"/>
                <a:gd name="T103" fmla="*/ 1100 h 1103"/>
                <a:gd name="T104" fmla="*/ 223 w 712"/>
                <a:gd name="T105" fmla="*/ 1073 h 1103"/>
                <a:gd name="T106" fmla="*/ 111 w 712"/>
                <a:gd name="T107" fmla="*/ 1024 h 1103"/>
                <a:gd name="T108" fmla="*/ 77 w 712"/>
                <a:gd name="T109" fmla="*/ 1044 h 1103"/>
                <a:gd name="T110" fmla="*/ 51 w 712"/>
                <a:gd name="T111" fmla="*/ 1103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2" h="1103">
                  <a:moveTo>
                    <a:pt x="51" y="1103"/>
                  </a:moveTo>
                  <a:lnTo>
                    <a:pt x="0" y="1103"/>
                  </a:lnTo>
                  <a:lnTo>
                    <a:pt x="0" y="723"/>
                  </a:lnTo>
                  <a:lnTo>
                    <a:pt x="52" y="723"/>
                  </a:lnTo>
                  <a:lnTo>
                    <a:pt x="52" y="723"/>
                  </a:lnTo>
                  <a:lnTo>
                    <a:pt x="56" y="740"/>
                  </a:lnTo>
                  <a:lnTo>
                    <a:pt x="60" y="757"/>
                  </a:lnTo>
                  <a:lnTo>
                    <a:pt x="64" y="773"/>
                  </a:lnTo>
                  <a:lnTo>
                    <a:pt x="69" y="789"/>
                  </a:lnTo>
                  <a:lnTo>
                    <a:pt x="75" y="804"/>
                  </a:lnTo>
                  <a:lnTo>
                    <a:pt x="81" y="819"/>
                  </a:lnTo>
                  <a:lnTo>
                    <a:pt x="88" y="834"/>
                  </a:lnTo>
                  <a:lnTo>
                    <a:pt x="96" y="848"/>
                  </a:lnTo>
                  <a:lnTo>
                    <a:pt x="104" y="861"/>
                  </a:lnTo>
                  <a:lnTo>
                    <a:pt x="112" y="875"/>
                  </a:lnTo>
                  <a:lnTo>
                    <a:pt x="120" y="888"/>
                  </a:lnTo>
                  <a:lnTo>
                    <a:pt x="129" y="899"/>
                  </a:lnTo>
                  <a:lnTo>
                    <a:pt x="139" y="911"/>
                  </a:lnTo>
                  <a:lnTo>
                    <a:pt x="149" y="923"/>
                  </a:lnTo>
                  <a:lnTo>
                    <a:pt x="159" y="933"/>
                  </a:lnTo>
                  <a:lnTo>
                    <a:pt x="170" y="943"/>
                  </a:lnTo>
                  <a:lnTo>
                    <a:pt x="180" y="952"/>
                  </a:lnTo>
                  <a:lnTo>
                    <a:pt x="192" y="962"/>
                  </a:lnTo>
                  <a:lnTo>
                    <a:pt x="204" y="970"/>
                  </a:lnTo>
                  <a:lnTo>
                    <a:pt x="215" y="978"/>
                  </a:lnTo>
                  <a:lnTo>
                    <a:pt x="227" y="985"/>
                  </a:lnTo>
                  <a:lnTo>
                    <a:pt x="240" y="992"/>
                  </a:lnTo>
                  <a:lnTo>
                    <a:pt x="252" y="998"/>
                  </a:lnTo>
                  <a:lnTo>
                    <a:pt x="264" y="1003"/>
                  </a:lnTo>
                  <a:lnTo>
                    <a:pt x="278" y="1009"/>
                  </a:lnTo>
                  <a:lnTo>
                    <a:pt x="290" y="1013"/>
                  </a:lnTo>
                  <a:lnTo>
                    <a:pt x="303" y="1017"/>
                  </a:lnTo>
                  <a:lnTo>
                    <a:pt x="316" y="1020"/>
                  </a:lnTo>
                  <a:lnTo>
                    <a:pt x="330" y="1022"/>
                  </a:lnTo>
                  <a:lnTo>
                    <a:pt x="343" y="1024"/>
                  </a:lnTo>
                  <a:lnTo>
                    <a:pt x="356" y="1025"/>
                  </a:lnTo>
                  <a:lnTo>
                    <a:pt x="370" y="1025"/>
                  </a:lnTo>
                  <a:lnTo>
                    <a:pt x="370" y="1025"/>
                  </a:lnTo>
                  <a:lnTo>
                    <a:pt x="388" y="1024"/>
                  </a:lnTo>
                  <a:lnTo>
                    <a:pt x="405" y="1022"/>
                  </a:lnTo>
                  <a:lnTo>
                    <a:pt x="423" y="1019"/>
                  </a:lnTo>
                  <a:lnTo>
                    <a:pt x="438" y="1015"/>
                  </a:lnTo>
                  <a:lnTo>
                    <a:pt x="453" y="1009"/>
                  </a:lnTo>
                  <a:lnTo>
                    <a:pt x="468" y="1000"/>
                  </a:lnTo>
                  <a:lnTo>
                    <a:pt x="481" y="992"/>
                  </a:lnTo>
                  <a:lnTo>
                    <a:pt x="493" y="982"/>
                  </a:lnTo>
                  <a:lnTo>
                    <a:pt x="504" y="971"/>
                  </a:lnTo>
                  <a:lnTo>
                    <a:pt x="514" y="958"/>
                  </a:lnTo>
                  <a:lnTo>
                    <a:pt x="522" y="944"/>
                  </a:lnTo>
                  <a:lnTo>
                    <a:pt x="529" y="929"/>
                  </a:lnTo>
                  <a:lnTo>
                    <a:pt x="534" y="912"/>
                  </a:lnTo>
                  <a:lnTo>
                    <a:pt x="538" y="894"/>
                  </a:lnTo>
                  <a:lnTo>
                    <a:pt x="541" y="875"/>
                  </a:lnTo>
                  <a:lnTo>
                    <a:pt x="541" y="854"/>
                  </a:lnTo>
                  <a:lnTo>
                    <a:pt x="541" y="854"/>
                  </a:lnTo>
                  <a:lnTo>
                    <a:pt x="541" y="842"/>
                  </a:lnTo>
                  <a:lnTo>
                    <a:pt x="539" y="831"/>
                  </a:lnTo>
                  <a:lnTo>
                    <a:pt x="537" y="818"/>
                  </a:lnTo>
                  <a:lnTo>
                    <a:pt x="533" y="806"/>
                  </a:lnTo>
                  <a:lnTo>
                    <a:pt x="528" y="795"/>
                  </a:lnTo>
                  <a:lnTo>
                    <a:pt x="523" y="783"/>
                  </a:lnTo>
                  <a:lnTo>
                    <a:pt x="516" y="771"/>
                  </a:lnTo>
                  <a:lnTo>
                    <a:pt x="509" y="759"/>
                  </a:lnTo>
                  <a:lnTo>
                    <a:pt x="499" y="748"/>
                  </a:lnTo>
                  <a:lnTo>
                    <a:pt x="490" y="737"/>
                  </a:lnTo>
                  <a:lnTo>
                    <a:pt x="480" y="726"/>
                  </a:lnTo>
                  <a:lnTo>
                    <a:pt x="469" y="716"/>
                  </a:lnTo>
                  <a:lnTo>
                    <a:pt x="457" y="706"/>
                  </a:lnTo>
                  <a:lnTo>
                    <a:pt x="443" y="697"/>
                  </a:lnTo>
                  <a:lnTo>
                    <a:pt x="429" y="688"/>
                  </a:lnTo>
                  <a:lnTo>
                    <a:pt x="415" y="680"/>
                  </a:lnTo>
                  <a:lnTo>
                    <a:pt x="250" y="593"/>
                  </a:lnTo>
                  <a:lnTo>
                    <a:pt x="250" y="593"/>
                  </a:lnTo>
                  <a:lnTo>
                    <a:pt x="223" y="580"/>
                  </a:lnTo>
                  <a:lnTo>
                    <a:pt x="198" y="566"/>
                  </a:lnTo>
                  <a:lnTo>
                    <a:pt x="174" y="551"/>
                  </a:lnTo>
                  <a:lnTo>
                    <a:pt x="152" y="535"/>
                  </a:lnTo>
                  <a:lnTo>
                    <a:pt x="131" y="520"/>
                  </a:lnTo>
                  <a:lnTo>
                    <a:pt x="112" y="502"/>
                  </a:lnTo>
                  <a:lnTo>
                    <a:pt x="94" y="485"/>
                  </a:lnTo>
                  <a:lnTo>
                    <a:pt x="78" y="467"/>
                  </a:lnTo>
                  <a:lnTo>
                    <a:pt x="64" y="447"/>
                  </a:lnTo>
                  <a:lnTo>
                    <a:pt x="52" y="426"/>
                  </a:lnTo>
                  <a:lnTo>
                    <a:pt x="40" y="404"/>
                  </a:lnTo>
                  <a:lnTo>
                    <a:pt x="32" y="380"/>
                  </a:lnTo>
                  <a:lnTo>
                    <a:pt x="25" y="355"/>
                  </a:lnTo>
                  <a:lnTo>
                    <a:pt x="20" y="328"/>
                  </a:lnTo>
                  <a:lnTo>
                    <a:pt x="17" y="299"/>
                  </a:lnTo>
                  <a:lnTo>
                    <a:pt x="16" y="267"/>
                  </a:lnTo>
                  <a:lnTo>
                    <a:pt x="16" y="267"/>
                  </a:lnTo>
                  <a:lnTo>
                    <a:pt x="16" y="254"/>
                  </a:lnTo>
                  <a:lnTo>
                    <a:pt x="17" y="242"/>
                  </a:lnTo>
                  <a:lnTo>
                    <a:pt x="19" y="228"/>
                  </a:lnTo>
                  <a:lnTo>
                    <a:pt x="22" y="216"/>
                  </a:lnTo>
                  <a:lnTo>
                    <a:pt x="25" y="204"/>
                  </a:lnTo>
                  <a:lnTo>
                    <a:pt x="29" y="192"/>
                  </a:lnTo>
                  <a:lnTo>
                    <a:pt x="34" y="179"/>
                  </a:lnTo>
                  <a:lnTo>
                    <a:pt x="39" y="167"/>
                  </a:lnTo>
                  <a:lnTo>
                    <a:pt x="45" y="156"/>
                  </a:lnTo>
                  <a:lnTo>
                    <a:pt x="52" y="145"/>
                  </a:lnTo>
                  <a:lnTo>
                    <a:pt x="59" y="134"/>
                  </a:lnTo>
                  <a:lnTo>
                    <a:pt x="67" y="123"/>
                  </a:lnTo>
                  <a:lnTo>
                    <a:pt x="75" y="114"/>
                  </a:lnTo>
                  <a:lnTo>
                    <a:pt x="83" y="104"/>
                  </a:lnTo>
                  <a:lnTo>
                    <a:pt x="94" y="95"/>
                  </a:lnTo>
                  <a:lnTo>
                    <a:pt x="103" y="85"/>
                  </a:lnTo>
                  <a:lnTo>
                    <a:pt x="113" y="76"/>
                  </a:lnTo>
                  <a:lnTo>
                    <a:pt x="124" y="69"/>
                  </a:lnTo>
                  <a:lnTo>
                    <a:pt x="135" y="61"/>
                  </a:lnTo>
                  <a:lnTo>
                    <a:pt x="148" y="54"/>
                  </a:lnTo>
                  <a:lnTo>
                    <a:pt x="160" y="46"/>
                  </a:lnTo>
                  <a:lnTo>
                    <a:pt x="172" y="40"/>
                  </a:lnTo>
                  <a:lnTo>
                    <a:pt x="186" y="34"/>
                  </a:lnTo>
                  <a:lnTo>
                    <a:pt x="199" y="29"/>
                  </a:lnTo>
                  <a:lnTo>
                    <a:pt x="212" y="25"/>
                  </a:lnTo>
                  <a:lnTo>
                    <a:pt x="226" y="21"/>
                  </a:lnTo>
                  <a:lnTo>
                    <a:pt x="241" y="17"/>
                  </a:lnTo>
                  <a:lnTo>
                    <a:pt x="255" y="14"/>
                  </a:lnTo>
                  <a:lnTo>
                    <a:pt x="269" y="12"/>
                  </a:lnTo>
                  <a:lnTo>
                    <a:pt x="285" y="11"/>
                  </a:lnTo>
                  <a:lnTo>
                    <a:pt x="300" y="10"/>
                  </a:lnTo>
                  <a:lnTo>
                    <a:pt x="315" y="9"/>
                  </a:lnTo>
                  <a:lnTo>
                    <a:pt x="315" y="9"/>
                  </a:lnTo>
                  <a:lnTo>
                    <a:pt x="335" y="10"/>
                  </a:lnTo>
                  <a:lnTo>
                    <a:pt x="352" y="11"/>
                  </a:lnTo>
                  <a:lnTo>
                    <a:pt x="369" y="12"/>
                  </a:lnTo>
                  <a:lnTo>
                    <a:pt x="384" y="15"/>
                  </a:lnTo>
                  <a:lnTo>
                    <a:pt x="399" y="18"/>
                  </a:lnTo>
                  <a:lnTo>
                    <a:pt x="414" y="21"/>
                  </a:lnTo>
                  <a:lnTo>
                    <a:pt x="427" y="25"/>
                  </a:lnTo>
                  <a:lnTo>
                    <a:pt x="440" y="30"/>
                  </a:lnTo>
                  <a:lnTo>
                    <a:pt x="464" y="40"/>
                  </a:lnTo>
                  <a:lnTo>
                    <a:pt x="486" y="53"/>
                  </a:lnTo>
                  <a:lnTo>
                    <a:pt x="507" y="66"/>
                  </a:lnTo>
                  <a:lnTo>
                    <a:pt x="526" y="79"/>
                  </a:lnTo>
                  <a:lnTo>
                    <a:pt x="526" y="79"/>
                  </a:lnTo>
                  <a:lnTo>
                    <a:pt x="534" y="73"/>
                  </a:lnTo>
                  <a:lnTo>
                    <a:pt x="541" y="65"/>
                  </a:lnTo>
                  <a:lnTo>
                    <a:pt x="549" y="57"/>
                  </a:lnTo>
                  <a:lnTo>
                    <a:pt x="556" y="47"/>
                  </a:lnTo>
                  <a:lnTo>
                    <a:pt x="562" y="36"/>
                  </a:lnTo>
                  <a:lnTo>
                    <a:pt x="568" y="26"/>
                  </a:lnTo>
                  <a:lnTo>
                    <a:pt x="572" y="14"/>
                  </a:lnTo>
                  <a:lnTo>
                    <a:pt x="576" y="0"/>
                  </a:lnTo>
                  <a:lnTo>
                    <a:pt x="624" y="0"/>
                  </a:lnTo>
                  <a:lnTo>
                    <a:pt x="624" y="380"/>
                  </a:lnTo>
                  <a:lnTo>
                    <a:pt x="575" y="380"/>
                  </a:lnTo>
                  <a:lnTo>
                    <a:pt x="575" y="380"/>
                  </a:lnTo>
                  <a:lnTo>
                    <a:pt x="572" y="354"/>
                  </a:lnTo>
                  <a:lnTo>
                    <a:pt x="568" y="328"/>
                  </a:lnTo>
                  <a:lnTo>
                    <a:pt x="563" y="301"/>
                  </a:lnTo>
                  <a:lnTo>
                    <a:pt x="556" y="275"/>
                  </a:lnTo>
                  <a:lnTo>
                    <a:pt x="549" y="250"/>
                  </a:lnTo>
                  <a:lnTo>
                    <a:pt x="538" y="225"/>
                  </a:lnTo>
                  <a:lnTo>
                    <a:pt x="527" y="203"/>
                  </a:lnTo>
                  <a:lnTo>
                    <a:pt x="514" y="180"/>
                  </a:lnTo>
                  <a:lnTo>
                    <a:pt x="507" y="170"/>
                  </a:lnTo>
                  <a:lnTo>
                    <a:pt x="498" y="160"/>
                  </a:lnTo>
                  <a:lnTo>
                    <a:pt x="490" y="151"/>
                  </a:lnTo>
                  <a:lnTo>
                    <a:pt x="481" y="142"/>
                  </a:lnTo>
                  <a:lnTo>
                    <a:pt x="472" y="133"/>
                  </a:lnTo>
                  <a:lnTo>
                    <a:pt x="462" y="125"/>
                  </a:lnTo>
                  <a:lnTo>
                    <a:pt x="451" y="118"/>
                  </a:lnTo>
                  <a:lnTo>
                    <a:pt x="440" y="112"/>
                  </a:lnTo>
                  <a:lnTo>
                    <a:pt x="428" y="106"/>
                  </a:lnTo>
                  <a:lnTo>
                    <a:pt x="416" y="101"/>
                  </a:lnTo>
                  <a:lnTo>
                    <a:pt x="402" y="96"/>
                  </a:lnTo>
                  <a:lnTo>
                    <a:pt x="388" y="91"/>
                  </a:lnTo>
                  <a:lnTo>
                    <a:pt x="374" y="88"/>
                  </a:lnTo>
                  <a:lnTo>
                    <a:pt x="358" y="86"/>
                  </a:lnTo>
                  <a:lnTo>
                    <a:pt x="343" y="85"/>
                  </a:lnTo>
                  <a:lnTo>
                    <a:pt x="327" y="84"/>
                  </a:lnTo>
                  <a:lnTo>
                    <a:pt x="327" y="84"/>
                  </a:lnTo>
                  <a:lnTo>
                    <a:pt x="313" y="85"/>
                  </a:lnTo>
                  <a:lnTo>
                    <a:pt x="300" y="87"/>
                  </a:lnTo>
                  <a:lnTo>
                    <a:pt x="287" y="90"/>
                  </a:lnTo>
                  <a:lnTo>
                    <a:pt x="275" y="95"/>
                  </a:lnTo>
                  <a:lnTo>
                    <a:pt x="262" y="100"/>
                  </a:lnTo>
                  <a:lnTo>
                    <a:pt x="251" y="106"/>
                  </a:lnTo>
                  <a:lnTo>
                    <a:pt x="240" y="113"/>
                  </a:lnTo>
                  <a:lnTo>
                    <a:pt x="230" y="121"/>
                  </a:lnTo>
                  <a:lnTo>
                    <a:pt x="220" y="131"/>
                  </a:lnTo>
                  <a:lnTo>
                    <a:pt x="212" y="142"/>
                  </a:lnTo>
                  <a:lnTo>
                    <a:pt x="205" y="153"/>
                  </a:lnTo>
                  <a:lnTo>
                    <a:pt x="199" y="165"/>
                  </a:lnTo>
                  <a:lnTo>
                    <a:pt x="194" y="178"/>
                  </a:lnTo>
                  <a:lnTo>
                    <a:pt x="190" y="192"/>
                  </a:lnTo>
                  <a:lnTo>
                    <a:pt x="188" y="207"/>
                  </a:lnTo>
                  <a:lnTo>
                    <a:pt x="187" y="222"/>
                  </a:lnTo>
                  <a:lnTo>
                    <a:pt x="187" y="222"/>
                  </a:lnTo>
                  <a:lnTo>
                    <a:pt x="187" y="233"/>
                  </a:lnTo>
                  <a:lnTo>
                    <a:pt x="189" y="244"/>
                  </a:lnTo>
                  <a:lnTo>
                    <a:pt x="192" y="254"/>
                  </a:lnTo>
                  <a:lnTo>
                    <a:pt x="195" y="265"/>
                  </a:lnTo>
                  <a:lnTo>
                    <a:pt x="200" y="278"/>
                  </a:lnTo>
                  <a:lnTo>
                    <a:pt x="206" y="289"/>
                  </a:lnTo>
                  <a:lnTo>
                    <a:pt x="213" y="301"/>
                  </a:lnTo>
                  <a:lnTo>
                    <a:pt x="221" y="312"/>
                  </a:lnTo>
                  <a:lnTo>
                    <a:pt x="231" y="325"/>
                  </a:lnTo>
                  <a:lnTo>
                    <a:pt x="241" y="336"/>
                  </a:lnTo>
                  <a:lnTo>
                    <a:pt x="252" y="348"/>
                  </a:lnTo>
                  <a:lnTo>
                    <a:pt x="264" y="359"/>
                  </a:lnTo>
                  <a:lnTo>
                    <a:pt x="278" y="370"/>
                  </a:lnTo>
                  <a:lnTo>
                    <a:pt x="292" y="380"/>
                  </a:lnTo>
                  <a:lnTo>
                    <a:pt x="308" y="390"/>
                  </a:lnTo>
                  <a:lnTo>
                    <a:pt x="325" y="399"/>
                  </a:lnTo>
                  <a:lnTo>
                    <a:pt x="490" y="483"/>
                  </a:lnTo>
                  <a:lnTo>
                    <a:pt x="490" y="483"/>
                  </a:lnTo>
                  <a:lnTo>
                    <a:pt x="513" y="495"/>
                  </a:lnTo>
                  <a:lnTo>
                    <a:pt x="535" y="510"/>
                  </a:lnTo>
                  <a:lnTo>
                    <a:pt x="556" y="524"/>
                  </a:lnTo>
                  <a:lnTo>
                    <a:pt x="576" y="538"/>
                  </a:lnTo>
                  <a:lnTo>
                    <a:pt x="596" y="555"/>
                  </a:lnTo>
                  <a:lnTo>
                    <a:pt x="614" y="572"/>
                  </a:lnTo>
                  <a:lnTo>
                    <a:pt x="631" y="590"/>
                  </a:lnTo>
                  <a:lnTo>
                    <a:pt x="648" y="609"/>
                  </a:lnTo>
                  <a:lnTo>
                    <a:pt x="662" y="628"/>
                  </a:lnTo>
                  <a:lnTo>
                    <a:pt x="674" y="649"/>
                  </a:lnTo>
                  <a:lnTo>
                    <a:pt x="686" y="670"/>
                  </a:lnTo>
                  <a:lnTo>
                    <a:pt x="695" y="693"/>
                  </a:lnTo>
                  <a:lnTo>
                    <a:pt x="703" y="715"/>
                  </a:lnTo>
                  <a:lnTo>
                    <a:pt x="708" y="739"/>
                  </a:lnTo>
                  <a:lnTo>
                    <a:pt x="711" y="763"/>
                  </a:lnTo>
                  <a:lnTo>
                    <a:pt x="712" y="789"/>
                  </a:lnTo>
                  <a:lnTo>
                    <a:pt x="712" y="789"/>
                  </a:lnTo>
                  <a:lnTo>
                    <a:pt x="712" y="806"/>
                  </a:lnTo>
                  <a:lnTo>
                    <a:pt x="711" y="824"/>
                  </a:lnTo>
                  <a:lnTo>
                    <a:pt x="708" y="840"/>
                  </a:lnTo>
                  <a:lnTo>
                    <a:pt x="705" y="856"/>
                  </a:lnTo>
                  <a:lnTo>
                    <a:pt x="701" y="872"/>
                  </a:lnTo>
                  <a:lnTo>
                    <a:pt x="696" y="887"/>
                  </a:lnTo>
                  <a:lnTo>
                    <a:pt x="691" y="902"/>
                  </a:lnTo>
                  <a:lnTo>
                    <a:pt x="684" y="917"/>
                  </a:lnTo>
                  <a:lnTo>
                    <a:pt x="676" y="931"/>
                  </a:lnTo>
                  <a:lnTo>
                    <a:pt x="669" y="945"/>
                  </a:lnTo>
                  <a:lnTo>
                    <a:pt x="660" y="957"/>
                  </a:lnTo>
                  <a:lnTo>
                    <a:pt x="651" y="971"/>
                  </a:lnTo>
                  <a:lnTo>
                    <a:pt x="641" y="983"/>
                  </a:lnTo>
                  <a:lnTo>
                    <a:pt x="630" y="994"/>
                  </a:lnTo>
                  <a:lnTo>
                    <a:pt x="619" y="1005"/>
                  </a:lnTo>
                  <a:lnTo>
                    <a:pt x="608" y="1016"/>
                  </a:lnTo>
                  <a:lnTo>
                    <a:pt x="596" y="1026"/>
                  </a:lnTo>
                  <a:lnTo>
                    <a:pt x="582" y="1035"/>
                  </a:lnTo>
                  <a:lnTo>
                    <a:pt x="570" y="1044"/>
                  </a:lnTo>
                  <a:lnTo>
                    <a:pt x="556" y="1053"/>
                  </a:lnTo>
                  <a:lnTo>
                    <a:pt x="542" y="1061"/>
                  </a:lnTo>
                  <a:lnTo>
                    <a:pt x="528" y="1068"/>
                  </a:lnTo>
                  <a:lnTo>
                    <a:pt x="513" y="1074"/>
                  </a:lnTo>
                  <a:lnTo>
                    <a:pt x="498" y="1080"/>
                  </a:lnTo>
                  <a:lnTo>
                    <a:pt x="483" y="1085"/>
                  </a:lnTo>
                  <a:lnTo>
                    <a:pt x="467" y="1089"/>
                  </a:lnTo>
                  <a:lnTo>
                    <a:pt x="451" y="1093"/>
                  </a:lnTo>
                  <a:lnTo>
                    <a:pt x="435" y="1096"/>
                  </a:lnTo>
                  <a:lnTo>
                    <a:pt x="419" y="1100"/>
                  </a:lnTo>
                  <a:lnTo>
                    <a:pt x="402" y="1101"/>
                  </a:lnTo>
                  <a:lnTo>
                    <a:pt x="386" y="1103"/>
                  </a:lnTo>
                  <a:lnTo>
                    <a:pt x="370" y="1103"/>
                  </a:lnTo>
                  <a:lnTo>
                    <a:pt x="370" y="1103"/>
                  </a:lnTo>
                  <a:lnTo>
                    <a:pt x="345" y="1102"/>
                  </a:lnTo>
                  <a:lnTo>
                    <a:pt x="323" y="1100"/>
                  </a:lnTo>
                  <a:lnTo>
                    <a:pt x="300" y="1096"/>
                  </a:lnTo>
                  <a:lnTo>
                    <a:pt x="280" y="1091"/>
                  </a:lnTo>
                  <a:lnTo>
                    <a:pt x="260" y="1086"/>
                  </a:lnTo>
                  <a:lnTo>
                    <a:pt x="241" y="1080"/>
                  </a:lnTo>
                  <a:lnTo>
                    <a:pt x="223" y="1073"/>
                  </a:lnTo>
                  <a:lnTo>
                    <a:pt x="206" y="1067"/>
                  </a:lnTo>
                  <a:lnTo>
                    <a:pt x="175" y="1053"/>
                  </a:lnTo>
                  <a:lnTo>
                    <a:pt x="147" y="1039"/>
                  </a:lnTo>
                  <a:lnTo>
                    <a:pt x="122" y="1028"/>
                  </a:lnTo>
                  <a:lnTo>
                    <a:pt x="111" y="1024"/>
                  </a:lnTo>
                  <a:lnTo>
                    <a:pt x="101" y="1022"/>
                  </a:lnTo>
                  <a:lnTo>
                    <a:pt x="101" y="1022"/>
                  </a:lnTo>
                  <a:lnTo>
                    <a:pt x="93" y="1028"/>
                  </a:lnTo>
                  <a:lnTo>
                    <a:pt x="85" y="1036"/>
                  </a:lnTo>
                  <a:lnTo>
                    <a:pt x="77" y="1044"/>
                  </a:lnTo>
                  <a:lnTo>
                    <a:pt x="71" y="1055"/>
                  </a:lnTo>
                  <a:lnTo>
                    <a:pt x="64" y="1065"/>
                  </a:lnTo>
                  <a:lnTo>
                    <a:pt x="59" y="1076"/>
                  </a:lnTo>
                  <a:lnTo>
                    <a:pt x="54" y="1089"/>
                  </a:lnTo>
                  <a:lnTo>
                    <a:pt x="51" y="1103"/>
                  </a:lnTo>
                  <a:lnTo>
                    <a:pt x="51" y="1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4" name="Freeform 17"/>
            <p:cNvSpPr>
              <a:spLocks/>
            </p:cNvSpPr>
            <p:nvPr userDrawn="1"/>
          </p:nvSpPr>
          <p:spPr bwMode="auto">
            <a:xfrm>
              <a:off x="8496546" y="633580"/>
              <a:ext cx="142875" cy="136525"/>
            </a:xfrm>
            <a:custGeom>
              <a:avLst/>
              <a:gdLst>
                <a:gd name="T0" fmla="*/ 1028 w 1078"/>
                <a:gd name="T1" fmla="*/ 244 h 1035"/>
                <a:gd name="T2" fmla="*/ 1020 w 1078"/>
                <a:gd name="T3" fmla="*/ 209 h 1035"/>
                <a:gd name="T4" fmla="*/ 1006 w 1078"/>
                <a:gd name="T5" fmla="*/ 163 h 1035"/>
                <a:gd name="T6" fmla="*/ 995 w 1078"/>
                <a:gd name="T7" fmla="*/ 138 h 1035"/>
                <a:gd name="T8" fmla="*/ 980 w 1078"/>
                <a:gd name="T9" fmla="*/ 118 h 1035"/>
                <a:gd name="T10" fmla="*/ 959 w 1078"/>
                <a:gd name="T11" fmla="*/ 101 h 1035"/>
                <a:gd name="T12" fmla="*/ 932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2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7 w 1078"/>
                <a:gd name="T39" fmla="*/ 985 h 1035"/>
                <a:gd name="T40" fmla="*/ 812 w 1078"/>
                <a:gd name="T41" fmla="*/ 1035 h 1035"/>
                <a:gd name="T42" fmla="*/ 267 w 1078"/>
                <a:gd name="T43" fmla="*/ 985 h 1035"/>
                <a:gd name="T44" fmla="*/ 293 w 1078"/>
                <a:gd name="T45" fmla="*/ 985 h 1035"/>
                <a:gd name="T46" fmla="*/ 335 w 1078"/>
                <a:gd name="T47" fmla="*/ 982 h 1035"/>
                <a:gd name="T48" fmla="*/ 369 w 1078"/>
                <a:gd name="T49" fmla="*/ 973 h 1035"/>
                <a:gd name="T50" fmla="*/ 388 w 1078"/>
                <a:gd name="T51" fmla="*/ 963 h 1035"/>
                <a:gd name="T52" fmla="*/ 399 w 1078"/>
                <a:gd name="T53" fmla="*/ 954 h 1035"/>
                <a:gd name="T54" fmla="*/ 407 w 1078"/>
                <a:gd name="T55" fmla="*/ 943 h 1035"/>
                <a:gd name="T56" fmla="*/ 417 w 1078"/>
                <a:gd name="T57" fmla="*/ 923 h 1035"/>
                <a:gd name="T58" fmla="*/ 425 w 1078"/>
                <a:gd name="T59" fmla="*/ 888 h 1035"/>
                <a:gd name="T60" fmla="*/ 430 w 1078"/>
                <a:gd name="T61" fmla="*/ 842 h 1035"/>
                <a:gd name="T62" fmla="*/ 432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5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20" y="209"/>
                  </a:lnTo>
                  <a:lnTo>
                    <a:pt x="1020" y="209"/>
                  </a:lnTo>
                  <a:lnTo>
                    <a:pt x="1011" y="177"/>
                  </a:lnTo>
                  <a:lnTo>
                    <a:pt x="1006" y="163"/>
                  </a:lnTo>
                  <a:lnTo>
                    <a:pt x="1001" y="150"/>
                  </a:lnTo>
                  <a:lnTo>
                    <a:pt x="995" y="138"/>
                  </a:lnTo>
                  <a:lnTo>
                    <a:pt x="988" y="127"/>
                  </a:lnTo>
                  <a:lnTo>
                    <a:pt x="980" y="118"/>
                  </a:lnTo>
                  <a:lnTo>
                    <a:pt x="970" y="109"/>
                  </a:lnTo>
                  <a:lnTo>
                    <a:pt x="959" y="101"/>
                  </a:lnTo>
                  <a:lnTo>
                    <a:pt x="947" y="95"/>
                  </a:lnTo>
                  <a:lnTo>
                    <a:pt x="932"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7" y="906"/>
                  </a:lnTo>
                  <a:lnTo>
                    <a:pt x="662"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7" y="985"/>
                  </a:lnTo>
                  <a:lnTo>
                    <a:pt x="812" y="985"/>
                  </a:lnTo>
                  <a:lnTo>
                    <a:pt x="812" y="1035"/>
                  </a:lnTo>
                  <a:lnTo>
                    <a:pt x="267" y="1035"/>
                  </a:lnTo>
                  <a:lnTo>
                    <a:pt x="267" y="985"/>
                  </a:lnTo>
                  <a:lnTo>
                    <a:pt x="267" y="985"/>
                  </a:lnTo>
                  <a:lnTo>
                    <a:pt x="293" y="985"/>
                  </a:lnTo>
                  <a:lnTo>
                    <a:pt x="315" y="984"/>
                  </a:lnTo>
                  <a:lnTo>
                    <a:pt x="335" y="982"/>
                  </a:lnTo>
                  <a:lnTo>
                    <a:pt x="353" y="978"/>
                  </a:lnTo>
                  <a:lnTo>
                    <a:pt x="369" y="973"/>
                  </a:lnTo>
                  <a:lnTo>
                    <a:pt x="383" y="966"/>
                  </a:lnTo>
                  <a:lnTo>
                    <a:pt x="388" y="963"/>
                  </a:lnTo>
                  <a:lnTo>
                    <a:pt x="394" y="958"/>
                  </a:lnTo>
                  <a:lnTo>
                    <a:pt x="399" y="954"/>
                  </a:lnTo>
                  <a:lnTo>
                    <a:pt x="403" y="949"/>
                  </a:lnTo>
                  <a:lnTo>
                    <a:pt x="407" y="943"/>
                  </a:lnTo>
                  <a:lnTo>
                    <a:pt x="411" y="937"/>
                  </a:lnTo>
                  <a:lnTo>
                    <a:pt x="417" y="923"/>
                  </a:lnTo>
                  <a:lnTo>
                    <a:pt x="422" y="906"/>
                  </a:lnTo>
                  <a:lnTo>
                    <a:pt x="425" y="888"/>
                  </a:lnTo>
                  <a:lnTo>
                    <a:pt x="429" y="866"/>
                  </a:lnTo>
                  <a:lnTo>
                    <a:pt x="430" y="842"/>
                  </a:lnTo>
                  <a:lnTo>
                    <a:pt x="431" y="814"/>
                  </a:lnTo>
                  <a:lnTo>
                    <a:pt x="432" y="783"/>
                  </a:lnTo>
                  <a:lnTo>
                    <a:pt x="432" y="78"/>
                  </a:lnTo>
                  <a:lnTo>
                    <a:pt x="259" y="78"/>
                  </a:lnTo>
                  <a:lnTo>
                    <a:pt x="259" y="78"/>
                  </a:lnTo>
                  <a:lnTo>
                    <a:pt x="231" y="78"/>
                  </a:lnTo>
                  <a:lnTo>
                    <a:pt x="206" y="80"/>
                  </a:lnTo>
                  <a:lnTo>
                    <a:pt x="184" y="82"/>
                  </a:lnTo>
                  <a:lnTo>
                    <a:pt x="165" y="85"/>
                  </a:lnTo>
                  <a:lnTo>
                    <a:pt x="147" y="90"/>
                  </a:lnTo>
                  <a:lnTo>
                    <a:pt x="133" y="95"/>
                  </a:lnTo>
                  <a:lnTo>
                    <a:pt x="120" y="101"/>
                  </a:lnTo>
                  <a:lnTo>
                    <a:pt x="110" y="109"/>
                  </a:lnTo>
                  <a:lnTo>
                    <a:pt x="99" y="118"/>
                  </a:lnTo>
                  <a:lnTo>
                    <a:pt x="91" y="127"/>
                  </a:lnTo>
                  <a:lnTo>
                    <a:pt x="85" y="138"/>
                  </a:lnTo>
                  <a:lnTo>
                    <a:pt x="79" y="150"/>
                  </a:lnTo>
                  <a:lnTo>
                    <a:pt x="74" y="163"/>
                  </a:lnTo>
                  <a:lnTo>
                    <a:pt x="69" y="177"/>
                  </a:lnTo>
                  <a:lnTo>
                    <a:pt x="60" y="209"/>
                  </a:lnTo>
                  <a:lnTo>
                    <a:pt x="51" y="244"/>
                  </a:lnTo>
                  <a:lnTo>
                    <a:pt x="0" y="244"/>
                  </a:lnTo>
                  <a:lnTo>
                    <a:pt x="15" y="0"/>
                  </a:lnTo>
                  <a:lnTo>
                    <a:pt x="1065"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5" name="Freeform 18"/>
            <p:cNvSpPr>
              <a:spLocks noEditPoints="1"/>
            </p:cNvSpPr>
            <p:nvPr userDrawn="1"/>
          </p:nvSpPr>
          <p:spPr bwMode="auto">
            <a:xfrm>
              <a:off x="8667995" y="630404"/>
              <a:ext cx="152400" cy="144463"/>
            </a:xfrm>
            <a:custGeom>
              <a:avLst/>
              <a:gdLst>
                <a:gd name="T0" fmla="*/ 487 w 1150"/>
                <a:gd name="T1" fmla="*/ 1087 h 1094"/>
                <a:gd name="T2" fmla="*/ 351 w 1150"/>
                <a:gd name="T3" fmla="*/ 1051 h 1094"/>
                <a:gd name="T4" fmla="*/ 231 w 1150"/>
                <a:gd name="T5" fmla="*/ 984 h 1094"/>
                <a:gd name="T6" fmla="*/ 131 w 1150"/>
                <a:gd name="T7" fmla="*/ 894 h 1094"/>
                <a:gd name="T8" fmla="*/ 56 w 1150"/>
                <a:gd name="T9" fmla="*/ 783 h 1094"/>
                <a:gd name="T10" fmla="*/ 11 w 1150"/>
                <a:gd name="T11" fmla="*/ 656 h 1094"/>
                <a:gd name="T12" fmla="*/ 0 w 1150"/>
                <a:gd name="T13" fmla="*/ 547 h 1094"/>
                <a:gd name="T14" fmla="*/ 17 w 1150"/>
                <a:gd name="T15" fmla="*/ 411 h 1094"/>
                <a:gd name="T16" fmla="*/ 69 w 1150"/>
                <a:gd name="T17" fmla="*/ 287 h 1094"/>
                <a:gd name="T18" fmla="*/ 149 w 1150"/>
                <a:gd name="T19" fmla="*/ 180 h 1094"/>
                <a:gd name="T20" fmla="*/ 253 w 1150"/>
                <a:gd name="T21" fmla="*/ 94 h 1094"/>
                <a:gd name="T22" fmla="*/ 378 w 1150"/>
                <a:gd name="T23" fmla="*/ 33 h 1094"/>
                <a:gd name="T24" fmla="*/ 517 w 1150"/>
                <a:gd name="T25" fmla="*/ 3 h 1094"/>
                <a:gd name="T26" fmla="*/ 634 w 1150"/>
                <a:gd name="T27" fmla="*/ 3 h 1094"/>
                <a:gd name="T28" fmla="*/ 773 w 1150"/>
                <a:gd name="T29" fmla="*/ 33 h 1094"/>
                <a:gd name="T30" fmla="*/ 895 w 1150"/>
                <a:gd name="T31" fmla="*/ 94 h 1094"/>
                <a:gd name="T32" fmla="*/ 1000 w 1150"/>
                <a:gd name="T33" fmla="*/ 180 h 1094"/>
                <a:gd name="T34" fmla="*/ 1080 w 1150"/>
                <a:gd name="T35" fmla="*/ 287 h 1094"/>
                <a:gd name="T36" fmla="*/ 1132 w 1150"/>
                <a:gd name="T37" fmla="*/ 411 h 1094"/>
                <a:gd name="T38" fmla="*/ 1150 w 1150"/>
                <a:gd name="T39" fmla="*/ 547 h 1094"/>
                <a:gd name="T40" fmla="*/ 1138 w 1150"/>
                <a:gd name="T41" fmla="*/ 656 h 1094"/>
                <a:gd name="T42" fmla="*/ 1093 w 1150"/>
                <a:gd name="T43" fmla="*/ 783 h 1094"/>
                <a:gd name="T44" fmla="*/ 1018 w 1150"/>
                <a:gd name="T45" fmla="*/ 894 h 1094"/>
                <a:gd name="T46" fmla="*/ 919 w 1150"/>
                <a:gd name="T47" fmla="*/ 984 h 1094"/>
                <a:gd name="T48" fmla="*/ 798 w 1150"/>
                <a:gd name="T49" fmla="*/ 1051 h 1094"/>
                <a:gd name="T50" fmla="*/ 662 w 1150"/>
                <a:gd name="T51" fmla="*/ 1087 h 1094"/>
                <a:gd name="T52" fmla="*/ 575 w 1150"/>
                <a:gd name="T53" fmla="*/ 82 h 1094"/>
                <a:gd name="T54" fmla="*/ 490 w 1150"/>
                <a:gd name="T55" fmla="*/ 94 h 1094"/>
                <a:gd name="T56" fmla="*/ 403 w 1150"/>
                <a:gd name="T57" fmla="*/ 137 h 1094"/>
                <a:gd name="T58" fmla="*/ 334 w 1150"/>
                <a:gd name="T59" fmla="*/ 204 h 1094"/>
                <a:gd name="T60" fmla="*/ 284 w 1150"/>
                <a:gd name="T61" fmla="*/ 290 h 1094"/>
                <a:gd name="T62" fmla="*/ 251 w 1150"/>
                <a:gd name="T63" fmla="*/ 386 h 1094"/>
                <a:gd name="T64" fmla="*/ 233 w 1150"/>
                <a:gd name="T65" fmla="*/ 507 h 1094"/>
                <a:gd name="T66" fmla="*/ 240 w 1150"/>
                <a:gd name="T67" fmla="*/ 647 h 1094"/>
                <a:gd name="T68" fmla="*/ 262 w 1150"/>
                <a:gd name="T69" fmla="*/ 747 h 1094"/>
                <a:gd name="T70" fmla="*/ 302 w 1150"/>
                <a:gd name="T71" fmla="*/ 840 h 1094"/>
                <a:gd name="T72" fmla="*/ 360 w 1150"/>
                <a:gd name="T73" fmla="*/ 919 h 1094"/>
                <a:gd name="T74" fmla="*/ 435 w 1150"/>
                <a:gd name="T75" fmla="*/ 977 h 1094"/>
                <a:gd name="T76" fmla="*/ 531 w 1150"/>
                <a:gd name="T77" fmla="*/ 1008 h 1094"/>
                <a:gd name="T78" fmla="*/ 619 w 1150"/>
                <a:gd name="T79" fmla="*/ 1008 h 1094"/>
                <a:gd name="T80" fmla="*/ 715 w 1150"/>
                <a:gd name="T81" fmla="*/ 977 h 1094"/>
                <a:gd name="T82" fmla="*/ 791 w 1150"/>
                <a:gd name="T83" fmla="*/ 919 h 1094"/>
                <a:gd name="T84" fmla="*/ 848 w 1150"/>
                <a:gd name="T85" fmla="*/ 840 h 1094"/>
                <a:gd name="T86" fmla="*/ 888 w 1150"/>
                <a:gd name="T87" fmla="*/ 747 h 1094"/>
                <a:gd name="T88" fmla="*/ 911 w 1150"/>
                <a:gd name="T89" fmla="*/ 647 h 1094"/>
                <a:gd name="T90" fmla="*/ 918 w 1150"/>
                <a:gd name="T91" fmla="*/ 507 h 1094"/>
                <a:gd name="T92" fmla="*/ 899 w 1150"/>
                <a:gd name="T93" fmla="*/ 386 h 1094"/>
                <a:gd name="T94" fmla="*/ 867 w 1150"/>
                <a:gd name="T95" fmla="*/ 290 h 1094"/>
                <a:gd name="T96" fmla="*/ 816 w 1150"/>
                <a:gd name="T97" fmla="*/ 204 h 1094"/>
                <a:gd name="T98" fmla="*/ 747 w 1150"/>
                <a:gd name="T99" fmla="*/ 137 h 1094"/>
                <a:gd name="T100" fmla="*/ 660 w 1150"/>
                <a:gd name="T101" fmla="*/ 94 h 1094"/>
                <a:gd name="T102" fmla="*/ 575 w 1150"/>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0" h="1094">
                  <a:moveTo>
                    <a:pt x="575" y="1094"/>
                  </a:moveTo>
                  <a:lnTo>
                    <a:pt x="575" y="1094"/>
                  </a:lnTo>
                  <a:lnTo>
                    <a:pt x="546" y="1093"/>
                  </a:lnTo>
                  <a:lnTo>
                    <a:pt x="517" y="1091"/>
                  </a:lnTo>
                  <a:lnTo>
                    <a:pt x="487" y="1087"/>
                  </a:lnTo>
                  <a:lnTo>
                    <a:pt x="460" y="1082"/>
                  </a:lnTo>
                  <a:lnTo>
                    <a:pt x="431" y="1076"/>
                  </a:lnTo>
                  <a:lnTo>
                    <a:pt x="405" y="1069"/>
                  </a:lnTo>
                  <a:lnTo>
                    <a:pt x="378" y="1060"/>
                  </a:lnTo>
                  <a:lnTo>
                    <a:pt x="351" y="1051"/>
                  </a:lnTo>
                  <a:lnTo>
                    <a:pt x="326" y="1039"/>
                  </a:lnTo>
                  <a:lnTo>
                    <a:pt x="301" y="1027"/>
                  </a:lnTo>
                  <a:lnTo>
                    <a:pt x="277" y="1014"/>
                  </a:lnTo>
                  <a:lnTo>
                    <a:pt x="253" y="1000"/>
                  </a:lnTo>
                  <a:lnTo>
                    <a:pt x="231" y="984"/>
                  </a:lnTo>
                  <a:lnTo>
                    <a:pt x="209" y="968"/>
                  </a:lnTo>
                  <a:lnTo>
                    <a:pt x="188" y="950"/>
                  </a:lnTo>
                  <a:lnTo>
                    <a:pt x="168" y="933"/>
                  </a:lnTo>
                  <a:lnTo>
                    <a:pt x="149" y="914"/>
                  </a:lnTo>
                  <a:lnTo>
                    <a:pt x="131" y="894"/>
                  </a:lnTo>
                  <a:lnTo>
                    <a:pt x="114" y="873"/>
                  </a:lnTo>
                  <a:lnTo>
                    <a:pt x="98" y="851"/>
                  </a:lnTo>
                  <a:lnTo>
                    <a:pt x="82" y="830"/>
                  </a:lnTo>
                  <a:lnTo>
                    <a:pt x="69" y="806"/>
                  </a:lnTo>
                  <a:lnTo>
                    <a:pt x="56" y="783"/>
                  </a:lnTo>
                  <a:lnTo>
                    <a:pt x="45" y="758"/>
                  </a:lnTo>
                  <a:lnTo>
                    <a:pt x="34" y="734"/>
                  </a:lnTo>
                  <a:lnTo>
                    <a:pt x="25" y="708"/>
                  </a:lnTo>
                  <a:lnTo>
                    <a:pt x="17" y="683"/>
                  </a:lnTo>
                  <a:lnTo>
                    <a:pt x="11" y="656"/>
                  </a:lnTo>
                  <a:lnTo>
                    <a:pt x="6" y="629"/>
                  </a:lnTo>
                  <a:lnTo>
                    <a:pt x="2" y="602"/>
                  </a:lnTo>
                  <a:lnTo>
                    <a:pt x="0" y="574"/>
                  </a:lnTo>
                  <a:lnTo>
                    <a:pt x="0" y="547"/>
                  </a:lnTo>
                  <a:lnTo>
                    <a:pt x="0" y="547"/>
                  </a:lnTo>
                  <a:lnTo>
                    <a:pt x="0" y="519"/>
                  </a:lnTo>
                  <a:lnTo>
                    <a:pt x="2" y="491"/>
                  </a:lnTo>
                  <a:lnTo>
                    <a:pt x="6" y="464"/>
                  </a:lnTo>
                  <a:lnTo>
                    <a:pt x="11" y="437"/>
                  </a:lnTo>
                  <a:lnTo>
                    <a:pt x="17" y="411"/>
                  </a:lnTo>
                  <a:lnTo>
                    <a:pt x="25" y="385"/>
                  </a:lnTo>
                  <a:lnTo>
                    <a:pt x="34" y="360"/>
                  </a:lnTo>
                  <a:lnTo>
                    <a:pt x="45" y="335"/>
                  </a:lnTo>
                  <a:lnTo>
                    <a:pt x="56" y="310"/>
                  </a:lnTo>
                  <a:lnTo>
                    <a:pt x="69" y="287"/>
                  </a:lnTo>
                  <a:lnTo>
                    <a:pt x="82" y="264"/>
                  </a:lnTo>
                  <a:lnTo>
                    <a:pt x="98" y="242"/>
                  </a:lnTo>
                  <a:lnTo>
                    <a:pt x="114" y="220"/>
                  </a:lnTo>
                  <a:lnTo>
                    <a:pt x="131" y="200"/>
                  </a:lnTo>
                  <a:lnTo>
                    <a:pt x="149" y="180"/>
                  </a:lnTo>
                  <a:lnTo>
                    <a:pt x="168" y="161"/>
                  </a:lnTo>
                  <a:lnTo>
                    <a:pt x="188" y="143"/>
                  </a:lnTo>
                  <a:lnTo>
                    <a:pt x="209" y="125"/>
                  </a:lnTo>
                  <a:lnTo>
                    <a:pt x="231" y="109"/>
                  </a:lnTo>
                  <a:lnTo>
                    <a:pt x="253" y="94"/>
                  </a:lnTo>
                  <a:lnTo>
                    <a:pt x="277" y="79"/>
                  </a:lnTo>
                  <a:lnTo>
                    <a:pt x="301" y="66"/>
                  </a:lnTo>
                  <a:lnTo>
                    <a:pt x="326" y="54"/>
                  </a:lnTo>
                  <a:lnTo>
                    <a:pt x="351" y="44"/>
                  </a:lnTo>
                  <a:lnTo>
                    <a:pt x="378" y="33"/>
                  </a:lnTo>
                  <a:lnTo>
                    <a:pt x="405" y="24"/>
                  </a:lnTo>
                  <a:lnTo>
                    <a:pt x="431" y="17"/>
                  </a:lnTo>
                  <a:lnTo>
                    <a:pt x="460" y="11"/>
                  </a:lnTo>
                  <a:lnTo>
                    <a:pt x="487" y="6"/>
                  </a:lnTo>
                  <a:lnTo>
                    <a:pt x="517" y="3"/>
                  </a:lnTo>
                  <a:lnTo>
                    <a:pt x="546" y="1"/>
                  </a:lnTo>
                  <a:lnTo>
                    <a:pt x="575" y="0"/>
                  </a:lnTo>
                  <a:lnTo>
                    <a:pt x="575" y="0"/>
                  </a:lnTo>
                  <a:lnTo>
                    <a:pt x="605" y="1"/>
                  </a:lnTo>
                  <a:lnTo>
                    <a:pt x="634" y="3"/>
                  </a:lnTo>
                  <a:lnTo>
                    <a:pt x="662" y="6"/>
                  </a:lnTo>
                  <a:lnTo>
                    <a:pt x="691" y="11"/>
                  </a:lnTo>
                  <a:lnTo>
                    <a:pt x="719" y="17"/>
                  </a:lnTo>
                  <a:lnTo>
                    <a:pt x="746" y="24"/>
                  </a:lnTo>
                  <a:lnTo>
                    <a:pt x="773" y="33"/>
                  </a:lnTo>
                  <a:lnTo>
                    <a:pt x="798" y="44"/>
                  </a:lnTo>
                  <a:lnTo>
                    <a:pt x="824" y="54"/>
                  </a:lnTo>
                  <a:lnTo>
                    <a:pt x="848" y="66"/>
                  </a:lnTo>
                  <a:lnTo>
                    <a:pt x="873" y="79"/>
                  </a:lnTo>
                  <a:lnTo>
                    <a:pt x="895" y="94"/>
                  </a:lnTo>
                  <a:lnTo>
                    <a:pt x="919" y="109"/>
                  </a:lnTo>
                  <a:lnTo>
                    <a:pt x="940" y="125"/>
                  </a:lnTo>
                  <a:lnTo>
                    <a:pt x="961" y="143"/>
                  </a:lnTo>
                  <a:lnTo>
                    <a:pt x="981" y="161"/>
                  </a:lnTo>
                  <a:lnTo>
                    <a:pt x="1000" y="180"/>
                  </a:lnTo>
                  <a:lnTo>
                    <a:pt x="1018" y="200"/>
                  </a:lnTo>
                  <a:lnTo>
                    <a:pt x="1035" y="220"/>
                  </a:lnTo>
                  <a:lnTo>
                    <a:pt x="1052" y="242"/>
                  </a:lnTo>
                  <a:lnTo>
                    <a:pt x="1066" y="264"/>
                  </a:lnTo>
                  <a:lnTo>
                    <a:pt x="1080" y="287"/>
                  </a:lnTo>
                  <a:lnTo>
                    <a:pt x="1093" y="310"/>
                  </a:lnTo>
                  <a:lnTo>
                    <a:pt x="1104" y="335"/>
                  </a:lnTo>
                  <a:lnTo>
                    <a:pt x="1115" y="360"/>
                  </a:lnTo>
                  <a:lnTo>
                    <a:pt x="1123" y="385"/>
                  </a:lnTo>
                  <a:lnTo>
                    <a:pt x="1132" y="411"/>
                  </a:lnTo>
                  <a:lnTo>
                    <a:pt x="1138" y="437"/>
                  </a:lnTo>
                  <a:lnTo>
                    <a:pt x="1143" y="464"/>
                  </a:lnTo>
                  <a:lnTo>
                    <a:pt x="1147" y="491"/>
                  </a:lnTo>
                  <a:lnTo>
                    <a:pt x="1149" y="519"/>
                  </a:lnTo>
                  <a:lnTo>
                    <a:pt x="1150" y="547"/>
                  </a:lnTo>
                  <a:lnTo>
                    <a:pt x="1150" y="547"/>
                  </a:lnTo>
                  <a:lnTo>
                    <a:pt x="1149" y="574"/>
                  </a:lnTo>
                  <a:lnTo>
                    <a:pt x="1147" y="602"/>
                  </a:lnTo>
                  <a:lnTo>
                    <a:pt x="1143" y="629"/>
                  </a:lnTo>
                  <a:lnTo>
                    <a:pt x="1138" y="656"/>
                  </a:lnTo>
                  <a:lnTo>
                    <a:pt x="1132" y="683"/>
                  </a:lnTo>
                  <a:lnTo>
                    <a:pt x="1123" y="708"/>
                  </a:lnTo>
                  <a:lnTo>
                    <a:pt x="1115" y="734"/>
                  </a:lnTo>
                  <a:lnTo>
                    <a:pt x="1104" y="758"/>
                  </a:lnTo>
                  <a:lnTo>
                    <a:pt x="1093" y="783"/>
                  </a:lnTo>
                  <a:lnTo>
                    <a:pt x="1080" y="806"/>
                  </a:lnTo>
                  <a:lnTo>
                    <a:pt x="1066" y="830"/>
                  </a:lnTo>
                  <a:lnTo>
                    <a:pt x="1052" y="851"/>
                  </a:lnTo>
                  <a:lnTo>
                    <a:pt x="1035" y="873"/>
                  </a:lnTo>
                  <a:lnTo>
                    <a:pt x="1018" y="894"/>
                  </a:lnTo>
                  <a:lnTo>
                    <a:pt x="1000" y="914"/>
                  </a:lnTo>
                  <a:lnTo>
                    <a:pt x="981" y="933"/>
                  </a:lnTo>
                  <a:lnTo>
                    <a:pt x="961" y="950"/>
                  </a:lnTo>
                  <a:lnTo>
                    <a:pt x="940" y="968"/>
                  </a:lnTo>
                  <a:lnTo>
                    <a:pt x="919" y="984"/>
                  </a:lnTo>
                  <a:lnTo>
                    <a:pt x="895" y="1000"/>
                  </a:lnTo>
                  <a:lnTo>
                    <a:pt x="873" y="1014"/>
                  </a:lnTo>
                  <a:lnTo>
                    <a:pt x="848" y="1027"/>
                  </a:lnTo>
                  <a:lnTo>
                    <a:pt x="824" y="1039"/>
                  </a:lnTo>
                  <a:lnTo>
                    <a:pt x="798" y="1051"/>
                  </a:lnTo>
                  <a:lnTo>
                    <a:pt x="773" y="1060"/>
                  </a:lnTo>
                  <a:lnTo>
                    <a:pt x="746" y="1069"/>
                  </a:lnTo>
                  <a:lnTo>
                    <a:pt x="719" y="1076"/>
                  </a:lnTo>
                  <a:lnTo>
                    <a:pt x="691" y="1082"/>
                  </a:lnTo>
                  <a:lnTo>
                    <a:pt x="662" y="1087"/>
                  </a:lnTo>
                  <a:lnTo>
                    <a:pt x="634" y="1091"/>
                  </a:lnTo>
                  <a:lnTo>
                    <a:pt x="605" y="1093"/>
                  </a:lnTo>
                  <a:lnTo>
                    <a:pt x="575" y="1094"/>
                  </a:lnTo>
                  <a:lnTo>
                    <a:pt x="575" y="1094"/>
                  </a:lnTo>
                  <a:close/>
                  <a:moveTo>
                    <a:pt x="575" y="82"/>
                  </a:moveTo>
                  <a:lnTo>
                    <a:pt x="575" y="82"/>
                  </a:lnTo>
                  <a:lnTo>
                    <a:pt x="553" y="83"/>
                  </a:lnTo>
                  <a:lnTo>
                    <a:pt x="531" y="86"/>
                  </a:lnTo>
                  <a:lnTo>
                    <a:pt x="510" y="90"/>
                  </a:lnTo>
                  <a:lnTo>
                    <a:pt x="490" y="94"/>
                  </a:lnTo>
                  <a:lnTo>
                    <a:pt x="471" y="100"/>
                  </a:lnTo>
                  <a:lnTo>
                    <a:pt x="453" y="108"/>
                  </a:lnTo>
                  <a:lnTo>
                    <a:pt x="435" y="116"/>
                  </a:lnTo>
                  <a:lnTo>
                    <a:pt x="419" y="125"/>
                  </a:lnTo>
                  <a:lnTo>
                    <a:pt x="403" y="137"/>
                  </a:lnTo>
                  <a:lnTo>
                    <a:pt x="387" y="148"/>
                  </a:lnTo>
                  <a:lnTo>
                    <a:pt x="373" y="161"/>
                  </a:lnTo>
                  <a:lnTo>
                    <a:pt x="360" y="174"/>
                  </a:lnTo>
                  <a:lnTo>
                    <a:pt x="346" y="189"/>
                  </a:lnTo>
                  <a:lnTo>
                    <a:pt x="334" y="204"/>
                  </a:lnTo>
                  <a:lnTo>
                    <a:pt x="323" y="219"/>
                  </a:lnTo>
                  <a:lnTo>
                    <a:pt x="312" y="237"/>
                  </a:lnTo>
                  <a:lnTo>
                    <a:pt x="302" y="253"/>
                  </a:lnTo>
                  <a:lnTo>
                    <a:pt x="292" y="272"/>
                  </a:lnTo>
                  <a:lnTo>
                    <a:pt x="284" y="290"/>
                  </a:lnTo>
                  <a:lnTo>
                    <a:pt x="276" y="308"/>
                  </a:lnTo>
                  <a:lnTo>
                    <a:pt x="269" y="327"/>
                  </a:lnTo>
                  <a:lnTo>
                    <a:pt x="262" y="346"/>
                  </a:lnTo>
                  <a:lnTo>
                    <a:pt x="256" y="367"/>
                  </a:lnTo>
                  <a:lnTo>
                    <a:pt x="251" y="386"/>
                  </a:lnTo>
                  <a:lnTo>
                    <a:pt x="247" y="407"/>
                  </a:lnTo>
                  <a:lnTo>
                    <a:pt x="243" y="426"/>
                  </a:lnTo>
                  <a:lnTo>
                    <a:pt x="240" y="446"/>
                  </a:lnTo>
                  <a:lnTo>
                    <a:pt x="237" y="467"/>
                  </a:lnTo>
                  <a:lnTo>
                    <a:pt x="233" y="507"/>
                  </a:lnTo>
                  <a:lnTo>
                    <a:pt x="232" y="547"/>
                  </a:lnTo>
                  <a:lnTo>
                    <a:pt x="232" y="547"/>
                  </a:lnTo>
                  <a:lnTo>
                    <a:pt x="233" y="587"/>
                  </a:lnTo>
                  <a:lnTo>
                    <a:pt x="237" y="626"/>
                  </a:lnTo>
                  <a:lnTo>
                    <a:pt x="240" y="647"/>
                  </a:lnTo>
                  <a:lnTo>
                    <a:pt x="243" y="667"/>
                  </a:lnTo>
                  <a:lnTo>
                    <a:pt x="247" y="687"/>
                  </a:lnTo>
                  <a:lnTo>
                    <a:pt x="251" y="707"/>
                  </a:lnTo>
                  <a:lnTo>
                    <a:pt x="256" y="728"/>
                  </a:lnTo>
                  <a:lnTo>
                    <a:pt x="262" y="747"/>
                  </a:lnTo>
                  <a:lnTo>
                    <a:pt x="269" y="766"/>
                  </a:lnTo>
                  <a:lnTo>
                    <a:pt x="276" y="785"/>
                  </a:lnTo>
                  <a:lnTo>
                    <a:pt x="284" y="804"/>
                  </a:lnTo>
                  <a:lnTo>
                    <a:pt x="292" y="822"/>
                  </a:lnTo>
                  <a:lnTo>
                    <a:pt x="302" y="840"/>
                  </a:lnTo>
                  <a:lnTo>
                    <a:pt x="312" y="857"/>
                  </a:lnTo>
                  <a:lnTo>
                    <a:pt x="323" y="874"/>
                  </a:lnTo>
                  <a:lnTo>
                    <a:pt x="334" y="889"/>
                  </a:lnTo>
                  <a:lnTo>
                    <a:pt x="346" y="904"/>
                  </a:lnTo>
                  <a:lnTo>
                    <a:pt x="360" y="919"/>
                  </a:lnTo>
                  <a:lnTo>
                    <a:pt x="373" y="932"/>
                  </a:lnTo>
                  <a:lnTo>
                    <a:pt x="387" y="945"/>
                  </a:lnTo>
                  <a:lnTo>
                    <a:pt x="403" y="957"/>
                  </a:lnTo>
                  <a:lnTo>
                    <a:pt x="419" y="968"/>
                  </a:lnTo>
                  <a:lnTo>
                    <a:pt x="435" y="977"/>
                  </a:lnTo>
                  <a:lnTo>
                    <a:pt x="453" y="986"/>
                  </a:lnTo>
                  <a:lnTo>
                    <a:pt x="471" y="993"/>
                  </a:lnTo>
                  <a:lnTo>
                    <a:pt x="490" y="1000"/>
                  </a:lnTo>
                  <a:lnTo>
                    <a:pt x="510" y="1005"/>
                  </a:lnTo>
                  <a:lnTo>
                    <a:pt x="531" y="1008"/>
                  </a:lnTo>
                  <a:lnTo>
                    <a:pt x="553" y="1010"/>
                  </a:lnTo>
                  <a:lnTo>
                    <a:pt x="575" y="1011"/>
                  </a:lnTo>
                  <a:lnTo>
                    <a:pt x="575" y="1011"/>
                  </a:lnTo>
                  <a:lnTo>
                    <a:pt x="598" y="1010"/>
                  </a:lnTo>
                  <a:lnTo>
                    <a:pt x="619" y="1008"/>
                  </a:lnTo>
                  <a:lnTo>
                    <a:pt x="640" y="1005"/>
                  </a:lnTo>
                  <a:lnTo>
                    <a:pt x="660" y="1000"/>
                  </a:lnTo>
                  <a:lnTo>
                    <a:pt x="679" y="993"/>
                  </a:lnTo>
                  <a:lnTo>
                    <a:pt x="697" y="986"/>
                  </a:lnTo>
                  <a:lnTo>
                    <a:pt x="715" y="977"/>
                  </a:lnTo>
                  <a:lnTo>
                    <a:pt x="732" y="968"/>
                  </a:lnTo>
                  <a:lnTo>
                    <a:pt x="747" y="957"/>
                  </a:lnTo>
                  <a:lnTo>
                    <a:pt x="762" y="945"/>
                  </a:lnTo>
                  <a:lnTo>
                    <a:pt x="777" y="932"/>
                  </a:lnTo>
                  <a:lnTo>
                    <a:pt x="791" y="919"/>
                  </a:lnTo>
                  <a:lnTo>
                    <a:pt x="803" y="904"/>
                  </a:lnTo>
                  <a:lnTo>
                    <a:pt x="816" y="889"/>
                  </a:lnTo>
                  <a:lnTo>
                    <a:pt x="828" y="874"/>
                  </a:lnTo>
                  <a:lnTo>
                    <a:pt x="838" y="857"/>
                  </a:lnTo>
                  <a:lnTo>
                    <a:pt x="848" y="840"/>
                  </a:lnTo>
                  <a:lnTo>
                    <a:pt x="858" y="822"/>
                  </a:lnTo>
                  <a:lnTo>
                    <a:pt x="867" y="804"/>
                  </a:lnTo>
                  <a:lnTo>
                    <a:pt x="874" y="785"/>
                  </a:lnTo>
                  <a:lnTo>
                    <a:pt x="881" y="766"/>
                  </a:lnTo>
                  <a:lnTo>
                    <a:pt x="888" y="747"/>
                  </a:lnTo>
                  <a:lnTo>
                    <a:pt x="894" y="728"/>
                  </a:lnTo>
                  <a:lnTo>
                    <a:pt x="899" y="707"/>
                  </a:lnTo>
                  <a:lnTo>
                    <a:pt x="904" y="687"/>
                  </a:lnTo>
                  <a:lnTo>
                    <a:pt x="908" y="667"/>
                  </a:lnTo>
                  <a:lnTo>
                    <a:pt x="911" y="647"/>
                  </a:lnTo>
                  <a:lnTo>
                    <a:pt x="914" y="626"/>
                  </a:lnTo>
                  <a:lnTo>
                    <a:pt x="918" y="587"/>
                  </a:lnTo>
                  <a:lnTo>
                    <a:pt x="919" y="547"/>
                  </a:lnTo>
                  <a:lnTo>
                    <a:pt x="919" y="547"/>
                  </a:lnTo>
                  <a:lnTo>
                    <a:pt x="918" y="507"/>
                  </a:lnTo>
                  <a:lnTo>
                    <a:pt x="914" y="467"/>
                  </a:lnTo>
                  <a:lnTo>
                    <a:pt x="911" y="446"/>
                  </a:lnTo>
                  <a:lnTo>
                    <a:pt x="908" y="426"/>
                  </a:lnTo>
                  <a:lnTo>
                    <a:pt x="904" y="407"/>
                  </a:lnTo>
                  <a:lnTo>
                    <a:pt x="899" y="386"/>
                  </a:lnTo>
                  <a:lnTo>
                    <a:pt x="894" y="367"/>
                  </a:lnTo>
                  <a:lnTo>
                    <a:pt x="888" y="346"/>
                  </a:lnTo>
                  <a:lnTo>
                    <a:pt x="881" y="327"/>
                  </a:lnTo>
                  <a:lnTo>
                    <a:pt x="874" y="308"/>
                  </a:lnTo>
                  <a:lnTo>
                    <a:pt x="867" y="290"/>
                  </a:lnTo>
                  <a:lnTo>
                    <a:pt x="858" y="272"/>
                  </a:lnTo>
                  <a:lnTo>
                    <a:pt x="848" y="253"/>
                  </a:lnTo>
                  <a:lnTo>
                    <a:pt x="838" y="237"/>
                  </a:lnTo>
                  <a:lnTo>
                    <a:pt x="828" y="219"/>
                  </a:lnTo>
                  <a:lnTo>
                    <a:pt x="816" y="204"/>
                  </a:lnTo>
                  <a:lnTo>
                    <a:pt x="803" y="189"/>
                  </a:lnTo>
                  <a:lnTo>
                    <a:pt x="791" y="174"/>
                  </a:lnTo>
                  <a:lnTo>
                    <a:pt x="777" y="161"/>
                  </a:lnTo>
                  <a:lnTo>
                    <a:pt x="762" y="148"/>
                  </a:lnTo>
                  <a:lnTo>
                    <a:pt x="747" y="137"/>
                  </a:lnTo>
                  <a:lnTo>
                    <a:pt x="732" y="125"/>
                  </a:lnTo>
                  <a:lnTo>
                    <a:pt x="715" y="116"/>
                  </a:lnTo>
                  <a:lnTo>
                    <a:pt x="697" y="108"/>
                  </a:lnTo>
                  <a:lnTo>
                    <a:pt x="679" y="100"/>
                  </a:lnTo>
                  <a:lnTo>
                    <a:pt x="660" y="94"/>
                  </a:lnTo>
                  <a:lnTo>
                    <a:pt x="640" y="90"/>
                  </a:lnTo>
                  <a:lnTo>
                    <a:pt x="619" y="86"/>
                  </a:lnTo>
                  <a:lnTo>
                    <a:pt x="598" y="83"/>
                  </a:lnTo>
                  <a:lnTo>
                    <a:pt x="575" y="82"/>
                  </a:lnTo>
                  <a:lnTo>
                    <a:pt x="57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6" name="Freeform 19"/>
            <p:cNvSpPr>
              <a:spLocks/>
            </p:cNvSpPr>
            <p:nvPr userDrawn="1"/>
          </p:nvSpPr>
          <p:spPr bwMode="auto">
            <a:xfrm>
              <a:off x="6593134" y="893931"/>
              <a:ext cx="90489" cy="144463"/>
            </a:xfrm>
            <a:custGeom>
              <a:avLst/>
              <a:gdLst>
                <a:gd name="T0" fmla="*/ 38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6 w 683"/>
                <a:gd name="T19" fmla="*/ 787 h 1102"/>
                <a:gd name="T20" fmla="*/ 501 w 683"/>
                <a:gd name="T21" fmla="*/ 720 h 1102"/>
                <a:gd name="T22" fmla="*/ 413 w 683"/>
                <a:gd name="T23" fmla="*/ 659 h 1102"/>
                <a:gd name="T24" fmla="*/ 168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1 w 683"/>
                <a:gd name="T49" fmla="*/ 79 h 1102"/>
                <a:gd name="T50" fmla="*/ 540 w 683"/>
                <a:gd name="T51" fmla="*/ 46 h 1102"/>
                <a:gd name="T52" fmla="*/ 595 w 683"/>
                <a:gd name="T53" fmla="*/ 0 h 1102"/>
                <a:gd name="T54" fmla="*/ 553 w 683"/>
                <a:gd name="T55" fmla="*/ 326 h 1102"/>
                <a:gd name="T56" fmla="*/ 512 w 683"/>
                <a:gd name="T57" fmla="*/ 200 h 1102"/>
                <a:gd name="T58" fmla="*/ 473 w 683"/>
                <a:gd name="T59" fmla="*/ 145 h 1102"/>
                <a:gd name="T60" fmla="*/ 420 w 683"/>
                <a:gd name="T61" fmla="*/ 106 h 1102"/>
                <a:gd name="T62" fmla="*/ 348 w 683"/>
                <a:gd name="T63" fmla="*/ 82 h 1102"/>
                <a:gd name="T64" fmla="*/ 277 w 683"/>
                <a:gd name="T65" fmla="*/ 78 h 1102"/>
                <a:gd name="T66" fmla="*/ 200 w 683"/>
                <a:gd name="T67" fmla="*/ 104 h 1102"/>
                <a:gd name="T68" fmla="*/ 148 w 683"/>
                <a:gd name="T69" fmla="*/ 158 h 1102"/>
                <a:gd name="T70" fmla="*/ 128 w 683"/>
                <a:gd name="T71" fmla="*/ 231 h 1102"/>
                <a:gd name="T72" fmla="*/ 139 w 683"/>
                <a:gd name="T73" fmla="*/ 292 h 1102"/>
                <a:gd name="T74" fmla="*/ 191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3 w 683"/>
                <a:gd name="T89" fmla="*/ 947 h 1102"/>
                <a:gd name="T90" fmla="*/ 597 w 683"/>
                <a:gd name="T91" fmla="*/ 1007 h 1102"/>
                <a:gd name="T92" fmla="*/ 536 w 683"/>
                <a:gd name="T93" fmla="*/ 1053 h 1102"/>
                <a:gd name="T94" fmla="*/ 466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8" y="752"/>
                  </a:lnTo>
                  <a:lnTo>
                    <a:pt x="41" y="771"/>
                  </a:lnTo>
                  <a:lnTo>
                    <a:pt x="46" y="795"/>
                  </a:lnTo>
                  <a:lnTo>
                    <a:pt x="54" y="821"/>
                  </a:lnTo>
                  <a:lnTo>
                    <a:pt x="59" y="835"/>
                  </a:lnTo>
                  <a:lnTo>
                    <a:pt x="64" y="849"/>
                  </a:lnTo>
                  <a:lnTo>
                    <a:pt x="70" y="863"/>
                  </a:lnTo>
                  <a:lnTo>
                    <a:pt x="77" y="878"/>
                  </a:lnTo>
                  <a:lnTo>
                    <a:pt x="84" y="893"/>
                  </a:lnTo>
                  <a:lnTo>
                    <a:pt x="93" y="907"/>
                  </a:lnTo>
                  <a:lnTo>
                    <a:pt x="104" y="921"/>
                  </a:lnTo>
                  <a:lnTo>
                    <a:pt x="115" y="935"/>
                  </a:lnTo>
                  <a:lnTo>
                    <a:pt x="127" y="948"/>
                  </a:lnTo>
                  <a:lnTo>
                    <a:pt x="140" y="961"/>
                  </a:lnTo>
                  <a:lnTo>
                    <a:pt x="155" y="974"/>
                  </a:lnTo>
                  <a:lnTo>
                    <a:pt x="171" y="985"/>
                  </a:lnTo>
                  <a:lnTo>
                    <a:pt x="189" y="995"/>
                  </a:lnTo>
                  <a:lnTo>
                    <a:pt x="207" y="1004"/>
                  </a:lnTo>
                  <a:lnTo>
                    <a:pt x="227" y="1012"/>
                  </a:lnTo>
                  <a:lnTo>
                    <a:pt x="250" y="1020"/>
                  </a:lnTo>
                  <a:lnTo>
                    <a:pt x="273" y="1026"/>
                  </a:lnTo>
                  <a:lnTo>
                    <a:pt x="298" y="1030"/>
                  </a:lnTo>
                  <a:lnTo>
                    <a:pt x="326" y="1032"/>
                  </a:lnTo>
                  <a:lnTo>
                    <a:pt x="354" y="1033"/>
                  </a:lnTo>
                  <a:lnTo>
                    <a:pt x="354" y="1033"/>
                  </a:lnTo>
                  <a:lnTo>
                    <a:pt x="377" y="1032"/>
                  </a:lnTo>
                  <a:lnTo>
                    <a:pt x="398" y="1030"/>
                  </a:lnTo>
                  <a:lnTo>
                    <a:pt x="420" y="1025"/>
                  </a:lnTo>
                  <a:lnTo>
                    <a:pt x="439" y="1019"/>
                  </a:lnTo>
                  <a:lnTo>
                    <a:pt x="458" y="1011"/>
                  </a:lnTo>
                  <a:lnTo>
                    <a:pt x="476" y="1002"/>
                  </a:lnTo>
                  <a:lnTo>
                    <a:pt x="492" y="992"/>
                  </a:lnTo>
                  <a:lnTo>
                    <a:pt x="508" y="980"/>
                  </a:lnTo>
                  <a:lnTo>
                    <a:pt x="522" y="966"/>
                  </a:lnTo>
                  <a:lnTo>
                    <a:pt x="533" y="952"/>
                  </a:lnTo>
                  <a:lnTo>
                    <a:pt x="544" y="937"/>
                  </a:lnTo>
                  <a:lnTo>
                    <a:pt x="553" y="919"/>
                  </a:lnTo>
                  <a:lnTo>
                    <a:pt x="560" y="902"/>
                  </a:lnTo>
                  <a:lnTo>
                    <a:pt x="565" y="884"/>
                  </a:lnTo>
                  <a:lnTo>
                    <a:pt x="569" y="864"/>
                  </a:lnTo>
                  <a:lnTo>
                    <a:pt x="570" y="844"/>
                  </a:lnTo>
                  <a:lnTo>
                    <a:pt x="570" y="844"/>
                  </a:lnTo>
                  <a:lnTo>
                    <a:pt x="569" y="828"/>
                  </a:lnTo>
                  <a:lnTo>
                    <a:pt x="566" y="814"/>
                  </a:lnTo>
                  <a:lnTo>
                    <a:pt x="562" y="800"/>
                  </a:lnTo>
                  <a:lnTo>
                    <a:pt x="556"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2" y="634"/>
                  </a:lnTo>
                  <a:lnTo>
                    <a:pt x="206" y="550"/>
                  </a:lnTo>
                  <a:lnTo>
                    <a:pt x="206" y="550"/>
                  </a:lnTo>
                  <a:lnTo>
                    <a:pt x="186" y="540"/>
                  </a:lnTo>
                  <a:lnTo>
                    <a:pt x="168" y="529"/>
                  </a:lnTo>
                  <a:lnTo>
                    <a:pt x="151" y="516"/>
                  </a:lnTo>
                  <a:lnTo>
                    <a:pt x="133" y="502"/>
                  </a:lnTo>
                  <a:lnTo>
                    <a:pt x="117" y="488"/>
                  </a:lnTo>
                  <a:lnTo>
                    <a:pt x="101"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0" y="154"/>
                  </a:lnTo>
                  <a:lnTo>
                    <a:pt x="46" y="142"/>
                  </a:lnTo>
                  <a:lnTo>
                    <a:pt x="54" y="132"/>
                  </a:lnTo>
                  <a:lnTo>
                    <a:pt x="61" y="121"/>
                  </a:lnTo>
                  <a:lnTo>
                    <a:pt x="68" y="112"/>
                  </a:lnTo>
                  <a:lnTo>
                    <a:pt x="76" y="101"/>
                  </a:lnTo>
                  <a:lnTo>
                    <a:pt x="85" y="92"/>
                  </a:lnTo>
                  <a:lnTo>
                    <a:pt x="94" y="83"/>
                  </a:lnTo>
                  <a:lnTo>
                    <a:pt x="105" y="75"/>
                  </a:lnTo>
                  <a:lnTo>
                    <a:pt x="115" y="67"/>
                  </a:lnTo>
                  <a:lnTo>
                    <a:pt x="125" y="60"/>
                  </a:lnTo>
                  <a:lnTo>
                    <a:pt x="136" y="52"/>
                  </a:lnTo>
                  <a:lnTo>
                    <a:pt x="148" y="45"/>
                  </a:lnTo>
                  <a:lnTo>
                    <a:pt x="160" y="39"/>
                  </a:lnTo>
                  <a:lnTo>
                    <a:pt x="172" y="34"/>
                  </a:lnTo>
                  <a:lnTo>
                    <a:pt x="185" y="29"/>
                  </a:lnTo>
                  <a:lnTo>
                    <a:pt x="199" y="24"/>
                  </a:lnTo>
                  <a:lnTo>
                    <a:pt x="212" y="20"/>
                  </a:lnTo>
                  <a:lnTo>
                    <a:pt x="225" y="17"/>
                  </a:lnTo>
                  <a:lnTo>
                    <a:pt x="240" y="14"/>
                  </a:lnTo>
                  <a:lnTo>
                    <a:pt x="255" y="12"/>
                  </a:lnTo>
                  <a:lnTo>
                    <a:pt x="269" y="9"/>
                  </a:lnTo>
                  <a:lnTo>
                    <a:pt x="285" y="8"/>
                  </a:lnTo>
                  <a:lnTo>
                    <a:pt x="300" y="8"/>
                  </a:lnTo>
                  <a:lnTo>
                    <a:pt x="300" y="8"/>
                  </a:lnTo>
                  <a:lnTo>
                    <a:pt x="319" y="8"/>
                  </a:lnTo>
                  <a:lnTo>
                    <a:pt x="337" y="10"/>
                  </a:lnTo>
                  <a:lnTo>
                    <a:pt x="353" y="12"/>
                  </a:lnTo>
                  <a:lnTo>
                    <a:pt x="368" y="15"/>
                  </a:lnTo>
                  <a:lnTo>
                    <a:pt x="384" y="18"/>
                  </a:lnTo>
                  <a:lnTo>
                    <a:pt x="398" y="21"/>
                  </a:lnTo>
                  <a:lnTo>
                    <a:pt x="411" y="25"/>
                  </a:lnTo>
                  <a:lnTo>
                    <a:pt x="425" y="30"/>
                  </a:lnTo>
                  <a:lnTo>
                    <a:pt x="448" y="40"/>
                  </a:lnTo>
                  <a:lnTo>
                    <a:pt x="471" y="52"/>
                  </a:lnTo>
                  <a:lnTo>
                    <a:pt x="491" y="66"/>
                  </a:lnTo>
                  <a:lnTo>
                    <a:pt x="511" y="79"/>
                  </a:lnTo>
                  <a:lnTo>
                    <a:pt x="511" y="79"/>
                  </a:lnTo>
                  <a:lnTo>
                    <a:pt x="519" y="73"/>
                  </a:lnTo>
                  <a:lnTo>
                    <a:pt x="526" y="65"/>
                  </a:lnTo>
                  <a:lnTo>
                    <a:pt x="533" y="57"/>
                  </a:lnTo>
                  <a:lnTo>
                    <a:pt x="540" y="46"/>
                  </a:lnTo>
                  <a:lnTo>
                    <a:pt x="546" y="36"/>
                  </a:lnTo>
                  <a:lnTo>
                    <a:pt x="553" y="25"/>
                  </a:lnTo>
                  <a:lnTo>
                    <a:pt x="557" y="13"/>
                  </a:lnTo>
                  <a:lnTo>
                    <a:pt x="561" y="0"/>
                  </a:lnTo>
                  <a:lnTo>
                    <a:pt x="595" y="0"/>
                  </a:lnTo>
                  <a:lnTo>
                    <a:pt x="595" y="380"/>
                  </a:lnTo>
                  <a:lnTo>
                    <a:pt x="559" y="380"/>
                  </a:lnTo>
                  <a:lnTo>
                    <a:pt x="559" y="380"/>
                  </a:lnTo>
                  <a:lnTo>
                    <a:pt x="557" y="353"/>
                  </a:lnTo>
                  <a:lnTo>
                    <a:pt x="553" y="326"/>
                  </a:lnTo>
                  <a:lnTo>
                    <a:pt x="547" y="300"/>
                  </a:lnTo>
                  <a:lnTo>
                    <a:pt x="541" y="274"/>
                  </a:lnTo>
                  <a:lnTo>
                    <a:pt x="533" y="249"/>
                  </a:lnTo>
                  <a:lnTo>
                    <a:pt x="523" y="223"/>
                  </a:lnTo>
                  <a:lnTo>
                    <a:pt x="512" y="200"/>
                  </a:lnTo>
                  <a:lnTo>
                    <a:pt x="504" y="187"/>
                  </a:lnTo>
                  <a:lnTo>
                    <a:pt x="497" y="177"/>
                  </a:lnTo>
                  <a:lnTo>
                    <a:pt x="490" y="166"/>
                  </a:lnTo>
                  <a:lnTo>
                    <a:pt x="482" y="156"/>
                  </a:lnTo>
                  <a:lnTo>
                    <a:pt x="473" y="145"/>
                  </a:lnTo>
                  <a:lnTo>
                    <a:pt x="464" y="136"/>
                  </a:lnTo>
                  <a:lnTo>
                    <a:pt x="453" y="128"/>
                  </a:lnTo>
                  <a:lnTo>
                    <a:pt x="443" y="120"/>
                  </a:lnTo>
                  <a:lnTo>
                    <a:pt x="431" y="112"/>
                  </a:lnTo>
                  <a:lnTo>
                    <a:pt x="420"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8" y="112"/>
                  </a:lnTo>
                  <a:lnTo>
                    <a:pt x="175" y="122"/>
                  </a:lnTo>
                  <a:lnTo>
                    <a:pt x="165" y="133"/>
                  </a:lnTo>
                  <a:lnTo>
                    <a:pt x="156" y="144"/>
                  </a:lnTo>
                  <a:lnTo>
                    <a:pt x="148" y="158"/>
                  </a:lnTo>
                  <a:lnTo>
                    <a:pt x="140" y="171"/>
                  </a:lnTo>
                  <a:lnTo>
                    <a:pt x="135" y="185"/>
                  </a:lnTo>
                  <a:lnTo>
                    <a:pt x="131" y="200"/>
                  </a:lnTo>
                  <a:lnTo>
                    <a:pt x="128" y="215"/>
                  </a:lnTo>
                  <a:lnTo>
                    <a:pt x="128" y="231"/>
                  </a:lnTo>
                  <a:lnTo>
                    <a:pt x="128" y="231"/>
                  </a:lnTo>
                  <a:lnTo>
                    <a:pt x="128" y="248"/>
                  </a:lnTo>
                  <a:lnTo>
                    <a:pt x="131" y="263"/>
                  </a:lnTo>
                  <a:lnTo>
                    <a:pt x="134" y="277"/>
                  </a:lnTo>
                  <a:lnTo>
                    <a:pt x="139" y="292"/>
                  </a:lnTo>
                  <a:lnTo>
                    <a:pt x="147" y="305"/>
                  </a:lnTo>
                  <a:lnTo>
                    <a:pt x="155" y="317"/>
                  </a:lnTo>
                  <a:lnTo>
                    <a:pt x="165" y="331"/>
                  </a:lnTo>
                  <a:lnTo>
                    <a:pt x="177" y="343"/>
                  </a:lnTo>
                  <a:lnTo>
                    <a:pt x="191" y="355"/>
                  </a:lnTo>
                  <a:lnTo>
                    <a:pt x="206" y="366"/>
                  </a:lnTo>
                  <a:lnTo>
                    <a:pt x="223" y="379"/>
                  </a:lnTo>
                  <a:lnTo>
                    <a:pt x="242" y="392"/>
                  </a:lnTo>
                  <a:lnTo>
                    <a:pt x="263" y="404"/>
                  </a:lnTo>
                  <a:lnTo>
                    <a:pt x="287" y="417"/>
                  </a:lnTo>
                  <a:lnTo>
                    <a:pt x="339" y="445"/>
                  </a:lnTo>
                  <a:lnTo>
                    <a:pt x="502" y="530"/>
                  </a:lnTo>
                  <a:lnTo>
                    <a:pt x="502" y="530"/>
                  </a:lnTo>
                  <a:lnTo>
                    <a:pt x="526" y="542"/>
                  </a:lnTo>
                  <a:lnTo>
                    <a:pt x="548" y="556"/>
                  </a:lnTo>
                  <a:lnTo>
                    <a:pt x="568" y="571"/>
                  </a:lnTo>
                  <a:lnTo>
                    <a:pt x="586" y="585"/>
                  </a:lnTo>
                  <a:lnTo>
                    <a:pt x="603" y="601"/>
                  </a:lnTo>
                  <a:lnTo>
                    <a:pt x="618" y="617"/>
                  </a:lnTo>
                  <a:lnTo>
                    <a:pt x="631" y="633"/>
                  </a:lnTo>
                  <a:lnTo>
                    <a:pt x="643"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0" y="934"/>
                  </a:lnTo>
                  <a:lnTo>
                    <a:pt x="643" y="947"/>
                  </a:lnTo>
                  <a:lnTo>
                    <a:pt x="634" y="960"/>
                  </a:lnTo>
                  <a:lnTo>
                    <a:pt x="626" y="973"/>
                  </a:lnTo>
                  <a:lnTo>
                    <a:pt x="617" y="985"/>
                  </a:lnTo>
                  <a:lnTo>
                    <a:pt x="607" y="996"/>
                  </a:lnTo>
                  <a:lnTo>
                    <a:pt x="597" y="1007"/>
                  </a:lnTo>
                  <a:lnTo>
                    <a:pt x="585" y="1018"/>
                  </a:lnTo>
                  <a:lnTo>
                    <a:pt x="574" y="1028"/>
                  </a:lnTo>
                  <a:lnTo>
                    <a:pt x="562" y="1037"/>
                  </a:lnTo>
                  <a:lnTo>
                    <a:pt x="549" y="1045"/>
                  </a:lnTo>
                  <a:lnTo>
                    <a:pt x="536" y="1053"/>
                  </a:lnTo>
                  <a:lnTo>
                    <a:pt x="523" y="1062"/>
                  </a:lnTo>
                  <a:lnTo>
                    <a:pt x="509" y="1068"/>
                  </a:lnTo>
                  <a:lnTo>
                    <a:pt x="495" y="1075"/>
                  </a:lnTo>
                  <a:lnTo>
                    <a:pt x="480" y="1080"/>
                  </a:lnTo>
                  <a:lnTo>
                    <a:pt x="466" y="1085"/>
                  </a:lnTo>
                  <a:lnTo>
                    <a:pt x="450" y="1089"/>
                  </a:lnTo>
                  <a:lnTo>
                    <a:pt x="435" y="1093"/>
                  </a:lnTo>
                  <a:lnTo>
                    <a:pt x="419" y="1096"/>
                  </a:lnTo>
                  <a:lnTo>
                    <a:pt x="403" y="1099"/>
                  </a:lnTo>
                  <a:lnTo>
                    <a:pt x="387" y="1100"/>
                  </a:lnTo>
                  <a:lnTo>
                    <a:pt x="371" y="1101"/>
                  </a:lnTo>
                  <a:lnTo>
                    <a:pt x="354" y="1102"/>
                  </a:lnTo>
                  <a:lnTo>
                    <a:pt x="354" y="1102"/>
                  </a:lnTo>
                  <a:lnTo>
                    <a:pt x="330" y="1101"/>
                  </a:lnTo>
                  <a:lnTo>
                    <a:pt x="307" y="1099"/>
                  </a:lnTo>
                  <a:lnTo>
                    <a:pt x="285" y="1095"/>
                  </a:lnTo>
                  <a:lnTo>
                    <a:pt x="264" y="1091"/>
                  </a:lnTo>
                  <a:lnTo>
                    <a:pt x="245" y="1086"/>
                  </a:lnTo>
                  <a:lnTo>
                    <a:pt x="225" y="1080"/>
                  </a:lnTo>
                  <a:lnTo>
                    <a:pt x="208" y="1073"/>
                  </a:lnTo>
                  <a:lnTo>
                    <a:pt x="191" y="1067"/>
                  </a:lnTo>
                  <a:lnTo>
                    <a:pt x="160" y="1052"/>
                  </a:lnTo>
                  <a:lnTo>
                    <a:pt x="131" y="1039"/>
                  </a:lnTo>
                  <a:lnTo>
                    <a:pt x="107" y="1028"/>
                  </a:lnTo>
                  <a:lnTo>
                    <a:pt x="95" y="1024"/>
                  </a:lnTo>
                  <a:lnTo>
                    <a:pt x="85" y="1021"/>
                  </a:lnTo>
                  <a:lnTo>
                    <a:pt x="85" y="1021"/>
                  </a:lnTo>
                  <a:lnTo>
                    <a:pt x="77" y="1028"/>
                  </a:lnTo>
                  <a:lnTo>
                    <a:pt x="70" y="1036"/>
                  </a:lnTo>
                  <a:lnTo>
                    <a:pt x="62" y="1044"/>
                  </a:lnTo>
                  <a:lnTo>
                    <a:pt x="56" y="1053"/>
                  </a:lnTo>
                  <a:lnTo>
                    <a:pt x="48"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7" name="Freeform 20"/>
            <p:cNvSpPr>
              <a:spLocks/>
            </p:cNvSpPr>
            <p:nvPr userDrawn="1"/>
          </p:nvSpPr>
          <p:spPr bwMode="auto">
            <a:xfrm>
              <a:off x="6712196" y="898693"/>
              <a:ext cx="141288" cy="136525"/>
            </a:xfrm>
            <a:custGeom>
              <a:avLst/>
              <a:gdLst>
                <a:gd name="T0" fmla="*/ 304 w 1077"/>
                <a:gd name="T1" fmla="*/ 999 h 1035"/>
                <a:gd name="T2" fmla="*/ 352 w 1077"/>
                <a:gd name="T3" fmla="*/ 997 h 1035"/>
                <a:gd name="T4" fmla="*/ 390 w 1077"/>
                <a:gd name="T5" fmla="*/ 991 h 1035"/>
                <a:gd name="T6" fmla="*/ 419 w 1077"/>
                <a:gd name="T7" fmla="*/ 981 h 1035"/>
                <a:gd name="T8" fmla="*/ 431 w 1077"/>
                <a:gd name="T9" fmla="*/ 972 h 1035"/>
                <a:gd name="T10" fmla="*/ 441 w 1077"/>
                <a:gd name="T11" fmla="*/ 962 h 1035"/>
                <a:gd name="T12" fmla="*/ 448 w 1077"/>
                <a:gd name="T13" fmla="*/ 951 h 1035"/>
                <a:gd name="T14" fmla="*/ 460 w 1077"/>
                <a:gd name="T15" fmla="*/ 920 h 1035"/>
                <a:gd name="T16" fmla="*/ 466 w 1077"/>
                <a:gd name="T17" fmla="*/ 879 h 1035"/>
                <a:gd name="T18" fmla="*/ 469 w 1077"/>
                <a:gd name="T19" fmla="*/ 827 h 1035"/>
                <a:gd name="T20" fmla="*/ 469 w 1077"/>
                <a:gd name="T21" fmla="*/ 68 h 1035"/>
                <a:gd name="T22" fmla="*/ 245 w 1077"/>
                <a:gd name="T23" fmla="*/ 68 h 1035"/>
                <a:gd name="T24" fmla="*/ 192 w 1077"/>
                <a:gd name="T25" fmla="*/ 69 h 1035"/>
                <a:gd name="T26" fmla="*/ 150 w 1077"/>
                <a:gd name="T27" fmla="*/ 75 h 1035"/>
                <a:gd name="T28" fmla="*/ 119 w 1077"/>
                <a:gd name="T29" fmla="*/ 85 h 1035"/>
                <a:gd name="T30" fmla="*/ 94 w 1077"/>
                <a:gd name="T31" fmla="*/ 98 h 1035"/>
                <a:gd name="T32" fmla="*/ 77 w 1077"/>
                <a:gd name="T33" fmla="*/ 117 h 1035"/>
                <a:gd name="T34" fmla="*/ 64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2 w 1077"/>
                <a:gd name="T49" fmla="*/ 139 h 1035"/>
                <a:gd name="T50" fmla="*/ 1000 w 1077"/>
                <a:gd name="T51" fmla="*/ 117 h 1035"/>
                <a:gd name="T52" fmla="*/ 983 w 1077"/>
                <a:gd name="T53" fmla="*/ 98 h 1035"/>
                <a:gd name="T54" fmla="*/ 958 w 1077"/>
                <a:gd name="T55" fmla="*/ 85 h 1035"/>
                <a:gd name="T56" fmla="*/ 926 w 1077"/>
                <a:gd name="T57" fmla="*/ 75 h 1035"/>
                <a:gd name="T58" fmla="*/ 884 w 1077"/>
                <a:gd name="T59" fmla="*/ 69 h 1035"/>
                <a:gd name="T60" fmla="*/ 831 w 1077"/>
                <a:gd name="T61" fmla="*/ 68 h 1035"/>
                <a:gd name="T62" fmla="*/ 607 w 1077"/>
                <a:gd name="T63" fmla="*/ 797 h 1035"/>
                <a:gd name="T64" fmla="*/ 607 w 1077"/>
                <a:gd name="T65" fmla="*/ 827 h 1035"/>
                <a:gd name="T66" fmla="*/ 610 w 1077"/>
                <a:gd name="T67" fmla="*/ 879 h 1035"/>
                <a:gd name="T68" fmla="*/ 617 w 1077"/>
                <a:gd name="T69" fmla="*/ 920 h 1035"/>
                <a:gd name="T70" fmla="*/ 629 w 1077"/>
                <a:gd name="T71" fmla="*/ 951 h 1035"/>
                <a:gd name="T72" fmla="*/ 636 w 1077"/>
                <a:gd name="T73" fmla="*/ 962 h 1035"/>
                <a:gd name="T74" fmla="*/ 646 w 1077"/>
                <a:gd name="T75" fmla="*/ 972 h 1035"/>
                <a:gd name="T76" fmla="*/ 657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0" y="991"/>
                  </a:lnTo>
                  <a:lnTo>
                    <a:pt x="406" y="987"/>
                  </a:lnTo>
                  <a:lnTo>
                    <a:pt x="419" y="981"/>
                  </a:lnTo>
                  <a:lnTo>
                    <a:pt x="425" y="977"/>
                  </a:lnTo>
                  <a:lnTo>
                    <a:pt x="431" y="972"/>
                  </a:lnTo>
                  <a:lnTo>
                    <a:pt x="436" y="967"/>
                  </a:lnTo>
                  <a:lnTo>
                    <a:pt x="441" y="962"/>
                  </a:lnTo>
                  <a:lnTo>
                    <a:pt x="445" y="957"/>
                  </a:lnTo>
                  <a:lnTo>
                    <a:pt x="448" y="951"/>
                  </a:lnTo>
                  <a:lnTo>
                    <a:pt x="455" y="937"/>
                  </a:lnTo>
                  <a:lnTo>
                    <a:pt x="460" y="920"/>
                  </a:lnTo>
                  <a:lnTo>
                    <a:pt x="463" y="901"/>
                  </a:lnTo>
                  <a:lnTo>
                    <a:pt x="466" y="879"/>
                  </a:lnTo>
                  <a:lnTo>
                    <a:pt x="468" y="855"/>
                  </a:lnTo>
                  <a:lnTo>
                    <a:pt x="469" y="827"/>
                  </a:lnTo>
                  <a:lnTo>
                    <a:pt x="469" y="797"/>
                  </a:lnTo>
                  <a:lnTo>
                    <a:pt x="469" y="68"/>
                  </a:lnTo>
                  <a:lnTo>
                    <a:pt x="245" y="68"/>
                  </a:lnTo>
                  <a:lnTo>
                    <a:pt x="245" y="68"/>
                  </a:lnTo>
                  <a:lnTo>
                    <a:pt x="217" y="68"/>
                  </a:lnTo>
                  <a:lnTo>
                    <a:pt x="192" y="69"/>
                  </a:lnTo>
                  <a:lnTo>
                    <a:pt x="170" y="72"/>
                  </a:lnTo>
                  <a:lnTo>
                    <a:pt x="150" y="75"/>
                  </a:lnTo>
                  <a:lnTo>
                    <a:pt x="133" y="79"/>
                  </a:lnTo>
                  <a:lnTo>
                    <a:pt x="119" y="85"/>
                  </a:lnTo>
                  <a:lnTo>
                    <a:pt x="105" y="91"/>
                  </a:lnTo>
                  <a:lnTo>
                    <a:pt x="94" y="98"/>
                  </a:lnTo>
                  <a:lnTo>
                    <a:pt x="85" y="106"/>
                  </a:lnTo>
                  <a:lnTo>
                    <a:pt x="77" y="117"/>
                  </a:lnTo>
                  <a:lnTo>
                    <a:pt x="71" y="127"/>
                  </a:lnTo>
                  <a:lnTo>
                    <a:pt x="64" y="139"/>
                  </a:lnTo>
                  <a:lnTo>
                    <a:pt x="59" y="152"/>
                  </a:lnTo>
                  <a:lnTo>
                    <a:pt x="54" y="167"/>
                  </a:lnTo>
                  <a:lnTo>
                    <a:pt x="45" y="198"/>
                  </a:lnTo>
                  <a:lnTo>
                    <a:pt x="37" y="233"/>
                  </a:lnTo>
                  <a:lnTo>
                    <a:pt x="0" y="233"/>
                  </a:lnTo>
                  <a:lnTo>
                    <a:pt x="15" y="0"/>
                  </a:lnTo>
                  <a:lnTo>
                    <a:pt x="1061" y="0"/>
                  </a:lnTo>
                  <a:lnTo>
                    <a:pt x="1077" y="233"/>
                  </a:lnTo>
                  <a:lnTo>
                    <a:pt x="1040" y="233"/>
                  </a:lnTo>
                  <a:lnTo>
                    <a:pt x="1032" y="198"/>
                  </a:lnTo>
                  <a:lnTo>
                    <a:pt x="1032" y="198"/>
                  </a:lnTo>
                  <a:lnTo>
                    <a:pt x="1023" y="167"/>
                  </a:lnTo>
                  <a:lnTo>
                    <a:pt x="1017" y="152"/>
                  </a:lnTo>
                  <a:lnTo>
                    <a:pt x="1012" y="139"/>
                  </a:lnTo>
                  <a:lnTo>
                    <a:pt x="1006" y="127"/>
                  </a:lnTo>
                  <a:lnTo>
                    <a:pt x="1000" y="117"/>
                  </a:lnTo>
                  <a:lnTo>
                    <a:pt x="992" y="106"/>
                  </a:lnTo>
                  <a:lnTo>
                    <a:pt x="983" y="98"/>
                  </a:lnTo>
                  <a:lnTo>
                    <a:pt x="971" y="91"/>
                  </a:lnTo>
                  <a:lnTo>
                    <a:pt x="958" y="85"/>
                  </a:lnTo>
                  <a:lnTo>
                    <a:pt x="944" y="79"/>
                  </a:lnTo>
                  <a:lnTo>
                    <a:pt x="926" y="75"/>
                  </a:lnTo>
                  <a:lnTo>
                    <a:pt x="907" y="72"/>
                  </a:lnTo>
                  <a:lnTo>
                    <a:pt x="884" y="69"/>
                  </a:lnTo>
                  <a:lnTo>
                    <a:pt x="860" y="68"/>
                  </a:lnTo>
                  <a:lnTo>
                    <a:pt x="831" y="68"/>
                  </a:lnTo>
                  <a:lnTo>
                    <a:pt x="607" y="68"/>
                  </a:lnTo>
                  <a:lnTo>
                    <a:pt x="607" y="797"/>
                  </a:lnTo>
                  <a:lnTo>
                    <a:pt x="607" y="797"/>
                  </a:lnTo>
                  <a:lnTo>
                    <a:pt x="607" y="827"/>
                  </a:lnTo>
                  <a:lnTo>
                    <a:pt x="608" y="855"/>
                  </a:lnTo>
                  <a:lnTo>
                    <a:pt x="610" y="879"/>
                  </a:lnTo>
                  <a:lnTo>
                    <a:pt x="614" y="901"/>
                  </a:lnTo>
                  <a:lnTo>
                    <a:pt x="617" y="920"/>
                  </a:lnTo>
                  <a:lnTo>
                    <a:pt x="622" y="937"/>
                  </a:lnTo>
                  <a:lnTo>
                    <a:pt x="629" y="951"/>
                  </a:lnTo>
                  <a:lnTo>
                    <a:pt x="632" y="957"/>
                  </a:lnTo>
                  <a:lnTo>
                    <a:pt x="636" y="962"/>
                  </a:lnTo>
                  <a:lnTo>
                    <a:pt x="641" y="967"/>
                  </a:lnTo>
                  <a:lnTo>
                    <a:pt x="646" y="972"/>
                  </a:lnTo>
                  <a:lnTo>
                    <a:pt x="651" y="977"/>
                  </a:lnTo>
                  <a:lnTo>
                    <a:pt x="657" y="981"/>
                  </a:lnTo>
                  <a:lnTo>
                    <a:pt x="671" y="987"/>
                  </a:lnTo>
                  <a:lnTo>
                    <a:pt x="687" y="991"/>
                  </a:lnTo>
                  <a:lnTo>
                    <a:pt x="705" y="995"/>
                  </a:lnTo>
                  <a:lnTo>
                    <a:pt x="725" y="997"/>
                  </a:lnTo>
                  <a:lnTo>
                    <a:pt x="747"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8" name="Freeform 21"/>
            <p:cNvSpPr>
              <a:spLocks noEditPoints="1"/>
            </p:cNvSpPr>
            <p:nvPr userDrawn="1"/>
          </p:nvSpPr>
          <p:spPr bwMode="auto">
            <a:xfrm>
              <a:off x="6851897" y="893931"/>
              <a:ext cx="157162" cy="141289"/>
            </a:xfrm>
            <a:custGeom>
              <a:avLst/>
              <a:gdLst>
                <a:gd name="T0" fmla="*/ 0 w 1196"/>
                <a:gd name="T1" fmla="*/ 1029 h 1065"/>
                <a:gd name="T2" fmla="*/ 48 w 1196"/>
                <a:gd name="T3" fmla="*/ 1027 h 1065"/>
                <a:gd name="T4" fmla="*/ 86 w 1196"/>
                <a:gd name="T5" fmla="*/ 1022 h 1065"/>
                <a:gd name="T6" fmla="*/ 115 w 1196"/>
                <a:gd name="T7" fmla="*/ 1013 h 1065"/>
                <a:gd name="T8" fmla="*/ 137 w 1196"/>
                <a:gd name="T9" fmla="*/ 999 h 1065"/>
                <a:gd name="T10" fmla="*/ 156 w 1196"/>
                <a:gd name="T11" fmla="*/ 979 h 1065"/>
                <a:gd name="T12" fmla="*/ 172 w 1196"/>
                <a:gd name="T13" fmla="*/ 953 h 1065"/>
                <a:gd name="T14" fmla="*/ 188 w 1196"/>
                <a:gd name="T15" fmla="*/ 920 h 1065"/>
                <a:gd name="T16" fmla="*/ 586 w 1196"/>
                <a:gd name="T17" fmla="*/ 0 h 1065"/>
                <a:gd name="T18" fmla="*/ 990 w 1196"/>
                <a:gd name="T19" fmla="*/ 879 h 1065"/>
                <a:gd name="T20" fmla="*/ 1008 w 1196"/>
                <a:gd name="T21" fmla="*/ 920 h 1065"/>
                <a:gd name="T22" fmla="*/ 1025 w 1196"/>
                <a:gd name="T23" fmla="*/ 953 h 1065"/>
                <a:gd name="T24" fmla="*/ 1041 w 1196"/>
                <a:gd name="T25" fmla="*/ 979 h 1065"/>
                <a:gd name="T26" fmla="*/ 1060 w 1196"/>
                <a:gd name="T27" fmla="*/ 999 h 1065"/>
                <a:gd name="T28" fmla="*/ 1082 w 1196"/>
                <a:gd name="T29" fmla="*/ 1013 h 1065"/>
                <a:gd name="T30" fmla="*/ 1111 w 1196"/>
                <a:gd name="T31" fmla="*/ 1022 h 1065"/>
                <a:gd name="T32" fmla="*/ 1148 w 1196"/>
                <a:gd name="T33" fmla="*/ 1027 h 1065"/>
                <a:gd name="T34" fmla="*/ 1196 w 1196"/>
                <a:gd name="T35" fmla="*/ 1029 h 1065"/>
                <a:gd name="T36" fmla="*/ 717 w 1196"/>
                <a:gd name="T37" fmla="*/ 1065 h 1065"/>
                <a:gd name="T38" fmla="*/ 717 w 1196"/>
                <a:gd name="T39" fmla="*/ 1029 h 1065"/>
                <a:gd name="T40" fmla="*/ 766 w 1196"/>
                <a:gd name="T41" fmla="*/ 1027 h 1065"/>
                <a:gd name="T42" fmla="*/ 805 w 1196"/>
                <a:gd name="T43" fmla="*/ 1022 h 1065"/>
                <a:gd name="T44" fmla="*/ 834 w 1196"/>
                <a:gd name="T45" fmla="*/ 1013 h 1065"/>
                <a:gd name="T46" fmla="*/ 854 w 1196"/>
                <a:gd name="T47" fmla="*/ 998 h 1065"/>
                <a:gd name="T48" fmla="*/ 865 w 1196"/>
                <a:gd name="T49" fmla="*/ 981 h 1065"/>
                <a:gd name="T50" fmla="*/ 868 w 1196"/>
                <a:gd name="T51" fmla="*/ 958 h 1065"/>
                <a:gd name="T52" fmla="*/ 864 w 1196"/>
                <a:gd name="T53" fmla="*/ 931 h 1065"/>
                <a:gd name="T54" fmla="*/ 852 w 1196"/>
                <a:gd name="T55" fmla="*/ 897 h 1065"/>
                <a:gd name="T56" fmla="*/ 352 w 1196"/>
                <a:gd name="T57" fmla="*/ 706 h 1065"/>
                <a:gd name="T58" fmla="*/ 269 w 1196"/>
                <a:gd name="T59" fmla="*/ 897 h 1065"/>
                <a:gd name="T60" fmla="*/ 257 w 1196"/>
                <a:gd name="T61" fmla="*/ 930 h 1065"/>
                <a:gd name="T62" fmla="*/ 253 w 1196"/>
                <a:gd name="T63" fmla="*/ 957 h 1065"/>
                <a:gd name="T64" fmla="*/ 256 w 1196"/>
                <a:gd name="T65" fmla="*/ 980 h 1065"/>
                <a:gd name="T66" fmla="*/ 267 w 1196"/>
                <a:gd name="T67" fmla="*/ 998 h 1065"/>
                <a:gd name="T68" fmla="*/ 288 w 1196"/>
                <a:gd name="T69" fmla="*/ 1012 h 1065"/>
                <a:gd name="T70" fmla="*/ 316 w 1196"/>
                <a:gd name="T71" fmla="*/ 1021 h 1065"/>
                <a:gd name="T72" fmla="*/ 355 w 1196"/>
                <a:gd name="T73" fmla="*/ 1027 h 1065"/>
                <a:gd name="T74" fmla="*/ 403 w 1196"/>
                <a:gd name="T75" fmla="*/ 1029 h 1065"/>
                <a:gd name="T76" fmla="*/ 0 w 1196"/>
                <a:gd name="T77" fmla="*/ 1065 h 1065"/>
                <a:gd name="T78" fmla="*/ 740 w 1196"/>
                <a:gd name="T79" fmla="*/ 643 h 1065"/>
                <a:gd name="T80" fmla="*/ 380 w 1196"/>
                <a:gd name="T81" fmla="*/ 6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6" h="1065">
                  <a:moveTo>
                    <a:pt x="0" y="1029"/>
                  </a:moveTo>
                  <a:lnTo>
                    <a:pt x="0" y="1029"/>
                  </a:lnTo>
                  <a:lnTo>
                    <a:pt x="26" y="1028"/>
                  </a:lnTo>
                  <a:lnTo>
                    <a:pt x="48" y="1027"/>
                  </a:lnTo>
                  <a:lnTo>
                    <a:pt x="68" y="1025"/>
                  </a:lnTo>
                  <a:lnTo>
                    <a:pt x="86" y="1022"/>
                  </a:lnTo>
                  <a:lnTo>
                    <a:pt x="102" y="1018"/>
                  </a:lnTo>
                  <a:lnTo>
                    <a:pt x="115" y="1013"/>
                  </a:lnTo>
                  <a:lnTo>
                    <a:pt x="127" y="1007"/>
                  </a:lnTo>
                  <a:lnTo>
                    <a:pt x="137" y="999"/>
                  </a:lnTo>
                  <a:lnTo>
                    <a:pt x="148" y="990"/>
                  </a:lnTo>
                  <a:lnTo>
                    <a:pt x="156" y="979"/>
                  </a:lnTo>
                  <a:lnTo>
                    <a:pt x="164" y="967"/>
                  </a:lnTo>
                  <a:lnTo>
                    <a:pt x="172" y="953"/>
                  </a:lnTo>
                  <a:lnTo>
                    <a:pt x="180" y="937"/>
                  </a:lnTo>
                  <a:lnTo>
                    <a:pt x="188" y="920"/>
                  </a:lnTo>
                  <a:lnTo>
                    <a:pt x="207" y="879"/>
                  </a:lnTo>
                  <a:lnTo>
                    <a:pt x="586" y="0"/>
                  </a:lnTo>
                  <a:lnTo>
                    <a:pt x="609" y="0"/>
                  </a:lnTo>
                  <a:lnTo>
                    <a:pt x="990" y="879"/>
                  </a:lnTo>
                  <a:lnTo>
                    <a:pt x="990" y="879"/>
                  </a:lnTo>
                  <a:lnTo>
                    <a:pt x="1008" y="920"/>
                  </a:lnTo>
                  <a:lnTo>
                    <a:pt x="1017" y="937"/>
                  </a:lnTo>
                  <a:lnTo>
                    <a:pt x="1025" y="953"/>
                  </a:lnTo>
                  <a:lnTo>
                    <a:pt x="1033" y="967"/>
                  </a:lnTo>
                  <a:lnTo>
                    <a:pt x="1041" y="979"/>
                  </a:lnTo>
                  <a:lnTo>
                    <a:pt x="1049" y="990"/>
                  </a:lnTo>
                  <a:lnTo>
                    <a:pt x="1060" y="999"/>
                  </a:lnTo>
                  <a:lnTo>
                    <a:pt x="1070" y="1007"/>
                  </a:lnTo>
                  <a:lnTo>
                    <a:pt x="1082" y="1013"/>
                  </a:lnTo>
                  <a:lnTo>
                    <a:pt x="1095" y="1018"/>
                  </a:lnTo>
                  <a:lnTo>
                    <a:pt x="1111" y="1022"/>
                  </a:lnTo>
                  <a:lnTo>
                    <a:pt x="1128" y="1025"/>
                  </a:lnTo>
                  <a:lnTo>
                    <a:pt x="1148" y="1027"/>
                  </a:lnTo>
                  <a:lnTo>
                    <a:pt x="1170" y="1028"/>
                  </a:lnTo>
                  <a:lnTo>
                    <a:pt x="1196" y="1029"/>
                  </a:lnTo>
                  <a:lnTo>
                    <a:pt x="1196" y="1065"/>
                  </a:lnTo>
                  <a:lnTo>
                    <a:pt x="717" y="1065"/>
                  </a:lnTo>
                  <a:lnTo>
                    <a:pt x="717" y="1029"/>
                  </a:lnTo>
                  <a:lnTo>
                    <a:pt x="717" y="1029"/>
                  </a:lnTo>
                  <a:lnTo>
                    <a:pt x="743" y="1028"/>
                  </a:lnTo>
                  <a:lnTo>
                    <a:pt x="766" y="1027"/>
                  </a:lnTo>
                  <a:lnTo>
                    <a:pt x="787" y="1025"/>
                  </a:lnTo>
                  <a:lnTo>
                    <a:pt x="805" y="1022"/>
                  </a:lnTo>
                  <a:lnTo>
                    <a:pt x="820" y="1018"/>
                  </a:lnTo>
                  <a:lnTo>
                    <a:pt x="834" y="1013"/>
                  </a:lnTo>
                  <a:lnTo>
                    <a:pt x="845" y="1006"/>
                  </a:lnTo>
                  <a:lnTo>
                    <a:pt x="854" y="998"/>
                  </a:lnTo>
                  <a:lnTo>
                    <a:pt x="861" y="990"/>
                  </a:lnTo>
                  <a:lnTo>
                    <a:pt x="865" y="981"/>
                  </a:lnTo>
                  <a:lnTo>
                    <a:pt x="868" y="970"/>
                  </a:lnTo>
                  <a:lnTo>
                    <a:pt x="868" y="958"/>
                  </a:lnTo>
                  <a:lnTo>
                    <a:pt x="867" y="945"/>
                  </a:lnTo>
                  <a:lnTo>
                    <a:pt x="864" y="931"/>
                  </a:lnTo>
                  <a:lnTo>
                    <a:pt x="859" y="915"/>
                  </a:lnTo>
                  <a:lnTo>
                    <a:pt x="852" y="897"/>
                  </a:lnTo>
                  <a:lnTo>
                    <a:pt x="769" y="706"/>
                  </a:lnTo>
                  <a:lnTo>
                    <a:pt x="352" y="706"/>
                  </a:lnTo>
                  <a:lnTo>
                    <a:pt x="269" y="897"/>
                  </a:lnTo>
                  <a:lnTo>
                    <a:pt x="269" y="897"/>
                  </a:lnTo>
                  <a:lnTo>
                    <a:pt x="262" y="915"/>
                  </a:lnTo>
                  <a:lnTo>
                    <a:pt x="257" y="930"/>
                  </a:lnTo>
                  <a:lnTo>
                    <a:pt x="254" y="944"/>
                  </a:lnTo>
                  <a:lnTo>
                    <a:pt x="253" y="957"/>
                  </a:lnTo>
                  <a:lnTo>
                    <a:pt x="253" y="969"/>
                  </a:lnTo>
                  <a:lnTo>
                    <a:pt x="256" y="980"/>
                  </a:lnTo>
                  <a:lnTo>
                    <a:pt x="260" y="989"/>
                  </a:lnTo>
                  <a:lnTo>
                    <a:pt x="267" y="998"/>
                  </a:lnTo>
                  <a:lnTo>
                    <a:pt x="276" y="1006"/>
                  </a:lnTo>
                  <a:lnTo>
                    <a:pt x="288" y="1012"/>
                  </a:lnTo>
                  <a:lnTo>
                    <a:pt x="301" y="1017"/>
                  </a:lnTo>
                  <a:lnTo>
                    <a:pt x="316" y="1021"/>
                  </a:lnTo>
                  <a:lnTo>
                    <a:pt x="335" y="1025"/>
                  </a:lnTo>
                  <a:lnTo>
                    <a:pt x="355" y="1027"/>
                  </a:lnTo>
                  <a:lnTo>
                    <a:pt x="378" y="1028"/>
                  </a:lnTo>
                  <a:lnTo>
                    <a:pt x="403" y="1029"/>
                  </a:lnTo>
                  <a:lnTo>
                    <a:pt x="403" y="1065"/>
                  </a:lnTo>
                  <a:lnTo>
                    <a:pt x="0" y="1065"/>
                  </a:lnTo>
                  <a:lnTo>
                    <a:pt x="0" y="1029"/>
                  </a:lnTo>
                  <a:close/>
                  <a:moveTo>
                    <a:pt x="740" y="643"/>
                  </a:moveTo>
                  <a:lnTo>
                    <a:pt x="559" y="226"/>
                  </a:lnTo>
                  <a:lnTo>
                    <a:pt x="380" y="643"/>
                  </a:lnTo>
                  <a:lnTo>
                    <a:pt x="740" y="6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69" name="Freeform 22"/>
            <p:cNvSpPr>
              <a:spLocks/>
            </p:cNvSpPr>
            <p:nvPr userDrawn="1"/>
          </p:nvSpPr>
          <p:spPr bwMode="auto">
            <a:xfrm>
              <a:off x="7007471" y="898693"/>
              <a:ext cx="142875" cy="136525"/>
            </a:xfrm>
            <a:custGeom>
              <a:avLst/>
              <a:gdLst>
                <a:gd name="T0" fmla="*/ 304 w 1077"/>
                <a:gd name="T1" fmla="*/ 999 h 1035"/>
                <a:gd name="T2" fmla="*/ 353 w 1077"/>
                <a:gd name="T3" fmla="*/ 997 h 1035"/>
                <a:gd name="T4" fmla="*/ 391 w 1077"/>
                <a:gd name="T5" fmla="*/ 991 h 1035"/>
                <a:gd name="T6" fmla="*/ 420 w 1077"/>
                <a:gd name="T7" fmla="*/ 981 h 1035"/>
                <a:gd name="T8" fmla="*/ 431 w 1077"/>
                <a:gd name="T9" fmla="*/ 972 h 1035"/>
                <a:gd name="T10" fmla="*/ 441 w 1077"/>
                <a:gd name="T11" fmla="*/ 962 h 1035"/>
                <a:gd name="T12" fmla="*/ 449 w 1077"/>
                <a:gd name="T13" fmla="*/ 951 h 1035"/>
                <a:gd name="T14" fmla="*/ 461 w 1077"/>
                <a:gd name="T15" fmla="*/ 920 h 1035"/>
                <a:gd name="T16" fmla="*/ 467 w 1077"/>
                <a:gd name="T17" fmla="*/ 879 h 1035"/>
                <a:gd name="T18" fmla="*/ 470 w 1077"/>
                <a:gd name="T19" fmla="*/ 827 h 1035"/>
                <a:gd name="T20" fmla="*/ 470 w 1077"/>
                <a:gd name="T21" fmla="*/ 68 h 1035"/>
                <a:gd name="T22" fmla="*/ 246 w 1077"/>
                <a:gd name="T23" fmla="*/ 68 h 1035"/>
                <a:gd name="T24" fmla="*/ 193 w 1077"/>
                <a:gd name="T25" fmla="*/ 69 h 1035"/>
                <a:gd name="T26" fmla="*/ 151 w 1077"/>
                <a:gd name="T27" fmla="*/ 75 h 1035"/>
                <a:gd name="T28" fmla="*/ 119 w 1077"/>
                <a:gd name="T29" fmla="*/ 85 h 1035"/>
                <a:gd name="T30" fmla="*/ 95 w 1077"/>
                <a:gd name="T31" fmla="*/ 98 h 1035"/>
                <a:gd name="T32" fmla="*/ 78 w 1077"/>
                <a:gd name="T33" fmla="*/ 117 h 1035"/>
                <a:gd name="T34" fmla="*/ 65 w 1077"/>
                <a:gd name="T35" fmla="*/ 139 h 1035"/>
                <a:gd name="T36" fmla="*/ 55 w 1077"/>
                <a:gd name="T37" fmla="*/ 167 h 1035"/>
                <a:gd name="T38" fmla="*/ 37 w 1077"/>
                <a:gd name="T39" fmla="*/ 233 h 1035"/>
                <a:gd name="T40" fmla="*/ 17 w 1077"/>
                <a:gd name="T41" fmla="*/ 0 h 1035"/>
                <a:gd name="T42" fmla="*/ 1077 w 1077"/>
                <a:gd name="T43" fmla="*/ 233 h 1035"/>
                <a:gd name="T44" fmla="*/ 1032 w 1077"/>
                <a:gd name="T45" fmla="*/ 198 h 1035"/>
                <a:gd name="T46" fmla="*/ 1024 w 1077"/>
                <a:gd name="T47" fmla="*/ 167 h 1035"/>
                <a:gd name="T48" fmla="*/ 1014 w 1077"/>
                <a:gd name="T49" fmla="*/ 139 h 1035"/>
                <a:gd name="T50" fmla="*/ 1000 w 1077"/>
                <a:gd name="T51" fmla="*/ 117 h 1035"/>
                <a:gd name="T52" fmla="*/ 983 w 1077"/>
                <a:gd name="T53" fmla="*/ 98 h 1035"/>
                <a:gd name="T54" fmla="*/ 960 w 1077"/>
                <a:gd name="T55" fmla="*/ 85 h 1035"/>
                <a:gd name="T56" fmla="*/ 927 w 1077"/>
                <a:gd name="T57" fmla="*/ 75 h 1035"/>
                <a:gd name="T58" fmla="*/ 886 w 1077"/>
                <a:gd name="T59" fmla="*/ 69 h 1035"/>
                <a:gd name="T60" fmla="*/ 833 w 1077"/>
                <a:gd name="T61" fmla="*/ 68 h 1035"/>
                <a:gd name="T62" fmla="*/ 608 w 1077"/>
                <a:gd name="T63" fmla="*/ 797 h 1035"/>
                <a:gd name="T64" fmla="*/ 609 w 1077"/>
                <a:gd name="T65" fmla="*/ 827 h 1035"/>
                <a:gd name="T66" fmla="*/ 611 w 1077"/>
                <a:gd name="T67" fmla="*/ 879 h 1035"/>
                <a:gd name="T68" fmla="*/ 618 w 1077"/>
                <a:gd name="T69" fmla="*/ 920 h 1035"/>
                <a:gd name="T70" fmla="*/ 629 w 1077"/>
                <a:gd name="T71" fmla="*/ 951 h 1035"/>
                <a:gd name="T72" fmla="*/ 637 w 1077"/>
                <a:gd name="T73" fmla="*/ 962 h 1035"/>
                <a:gd name="T74" fmla="*/ 647 w 1077"/>
                <a:gd name="T75" fmla="*/ 972 h 1035"/>
                <a:gd name="T76" fmla="*/ 658 w 1077"/>
                <a:gd name="T77" fmla="*/ 981 h 1035"/>
                <a:gd name="T78" fmla="*/ 688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30" y="998"/>
                  </a:lnTo>
                  <a:lnTo>
                    <a:pt x="353" y="997"/>
                  </a:lnTo>
                  <a:lnTo>
                    <a:pt x="373" y="995"/>
                  </a:lnTo>
                  <a:lnTo>
                    <a:pt x="391" y="991"/>
                  </a:lnTo>
                  <a:lnTo>
                    <a:pt x="406" y="987"/>
                  </a:lnTo>
                  <a:lnTo>
                    <a:pt x="420" y="981"/>
                  </a:lnTo>
                  <a:lnTo>
                    <a:pt x="426" y="977"/>
                  </a:lnTo>
                  <a:lnTo>
                    <a:pt x="431" y="972"/>
                  </a:lnTo>
                  <a:lnTo>
                    <a:pt x="436" y="967"/>
                  </a:lnTo>
                  <a:lnTo>
                    <a:pt x="441" y="962"/>
                  </a:lnTo>
                  <a:lnTo>
                    <a:pt x="445" y="957"/>
                  </a:lnTo>
                  <a:lnTo>
                    <a:pt x="449" y="951"/>
                  </a:lnTo>
                  <a:lnTo>
                    <a:pt x="455" y="937"/>
                  </a:lnTo>
                  <a:lnTo>
                    <a:pt x="461" y="920"/>
                  </a:lnTo>
                  <a:lnTo>
                    <a:pt x="465" y="901"/>
                  </a:lnTo>
                  <a:lnTo>
                    <a:pt x="467" y="879"/>
                  </a:lnTo>
                  <a:lnTo>
                    <a:pt x="469" y="855"/>
                  </a:lnTo>
                  <a:lnTo>
                    <a:pt x="470" y="827"/>
                  </a:lnTo>
                  <a:lnTo>
                    <a:pt x="470" y="797"/>
                  </a:lnTo>
                  <a:lnTo>
                    <a:pt x="470" y="68"/>
                  </a:lnTo>
                  <a:lnTo>
                    <a:pt x="246" y="68"/>
                  </a:lnTo>
                  <a:lnTo>
                    <a:pt x="246" y="68"/>
                  </a:lnTo>
                  <a:lnTo>
                    <a:pt x="217" y="68"/>
                  </a:lnTo>
                  <a:lnTo>
                    <a:pt x="193" y="69"/>
                  </a:lnTo>
                  <a:lnTo>
                    <a:pt x="170" y="72"/>
                  </a:lnTo>
                  <a:lnTo>
                    <a:pt x="151" y="75"/>
                  </a:lnTo>
                  <a:lnTo>
                    <a:pt x="134" y="79"/>
                  </a:lnTo>
                  <a:lnTo>
                    <a:pt x="119" y="85"/>
                  </a:lnTo>
                  <a:lnTo>
                    <a:pt x="107" y="91"/>
                  </a:lnTo>
                  <a:lnTo>
                    <a:pt x="95" y="98"/>
                  </a:lnTo>
                  <a:lnTo>
                    <a:pt x="86" y="106"/>
                  </a:lnTo>
                  <a:lnTo>
                    <a:pt x="78" y="117"/>
                  </a:lnTo>
                  <a:lnTo>
                    <a:pt x="71" y="127"/>
                  </a:lnTo>
                  <a:lnTo>
                    <a:pt x="65" y="139"/>
                  </a:lnTo>
                  <a:lnTo>
                    <a:pt x="60" y="152"/>
                  </a:lnTo>
                  <a:lnTo>
                    <a:pt x="55" y="167"/>
                  </a:lnTo>
                  <a:lnTo>
                    <a:pt x="45" y="198"/>
                  </a:lnTo>
                  <a:lnTo>
                    <a:pt x="37" y="233"/>
                  </a:lnTo>
                  <a:lnTo>
                    <a:pt x="0" y="233"/>
                  </a:lnTo>
                  <a:lnTo>
                    <a:pt x="17" y="0"/>
                  </a:lnTo>
                  <a:lnTo>
                    <a:pt x="1062" y="0"/>
                  </a:lnTo>
                  <a:lnTo>
                    <a:pt x="1077" y="233"/>
                  </a:lnTo>
                  <a:lnTo>
                    <a:pt x="1041" y="233"/>
                  </a:lnTo>
                  <a:lnTo>
                    <a:pt x="1032" y="198"/>
                  </a:lnTo>
                  <a:lnTo>
                    <a:pt x="1032" y="198"/>
                  </a:lnTo>
                  <a:lnTo>
                    <a:pt x="1024" y="167"/>
                  </a:lnTo>
                  <a:lnTo>
                    <a:pt x="1019" y="152"/>
                  </a:lnTo>
                  <a:lnTo>
                    <a:pt x="1014" y="139"/>
                  </a:lnTo>
                  <a:lnTo>
                    <a:pt x="1008" y="127"/>
                  </a:lnTo>
                  <a:lnTo>
                    <a:pt x="1000" y="117"/>
                  </a:lnTo>
                  <a:lnTo>
                    <a:pt x="992" y="106"/>
                  </a:lnTo>
                  <a:lnTo>
                    <a:pt x="983" y="98"/>
                  </a:lnTo>
                  <a:lnTo>
                    <a:pt x="972" y="91"/>
                  </a:lnTo>
                  <a:lnTo>
                    <a:pt x="960" y="85"/>
                  </a:lnTo>
                  <a:lnTo>
                    <a:pt x="944" y="79"/>
                  </a:lnTo>
                  <a:lnTo>
                    <a:pt x="927" y="75"/>
                  </a:lnTo>
                  <a:lnTo>
                    <a:pt x="907" y="72"/>
                  </a:lnTo>
                  <a:lnTo>
                    <a:pt x="886" y="69"/>
                  </a:lnTo>
                  <a:lnTo>
                    <a:pt x="860" y="68"/>
                  </a:lnTo>
                  <a:lnTo>
                    <a:pt x="833" y="68"/>
                  </a:lnTo>
                  <a:lnTo>
                    <a:pt x="608" y="68"/>
                  </a:lnTo>
                  <a:lnTo>
                    <a:pt x="608" y="797"/>
                  </a:lnTo>
                  <a:lnTo>
                    <a:pt x="608" y="797"/>
                  </a:lnTo>
                  <a:lnTo>
                    <a:pt x="609" y="827"/>
                  </a:lnTo>
                  <a:lnTo>
                    <a:pt x="609" y="855"/>
                  </a:lnTo>
                  <a:lnTo>
                    <a:pt x="611" y="879"/>
                  </a:lnTo>
                  <a:lnTo>
                    <a:pt x="614" y="901"/>
                  </a:lnTo>
                  <a:lnTo>
                    <a:pt x="618" y="920"/>
                  </a:lnTo>
                  <a:lnTo>
                    <a:pt x="623" y="937"/>
                  </a:lnTo>
                  <a:lnTo>
                    <a:pt x="629" y="951"/>
                  </a:lnTo>
                  <a:lnTo>
                    <a:pt x="633" y="957"/>
                  </a:lnTo>
                  <a:lnTo>
                    <a:pt x="637" y="962"/>
                  </a:lnTo>
                  <a:lnTo>
                    <a:pt x="642" y="967"/>
                  </a:lnTo>
                  <a:lnTo>
                    <a:pt x="647" y="972"/>
                  </a:lnTo>
                  <a:lnTo>
                    <a:pt x="653" y="977"/>
                  </a:lnTo>
                  <a:lnTo>
                    <a:pt x="658" y="981"/>
                  </a:lnTo>
                  <a:lnTo>
                    <a:pt x="672" y="987"/>
                  </a:lnTo>
                  <a:lnTo>
                    <a:pt x="688"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0" name="Freeform 23"/>
            <p:cNvSpPr>
              <a:spLocks/>
            </p:cNvSpPr>
            <p:nvPr userDrawn="1"/>
          </p:nvSpPr>
          <p:spPr bwMode="auto">
            <a:xfrm>
              <a:off x="7182096" y="893931"/>
              <a:ext cx="88900" cy="144463"/>
            </a:xfrm>
            <a:custGeom>
              <a:avLst/>
              <a:gdLst>
                <a:gd name="T0" fmla="*/ 39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5 w 683"/>
                <a:gd name="T19" fmla="*/ 787 h 1102"/>
                <a:gd name="T20" fmla="*/ 501 w 683"/>
                <a:gd name="T21" fmla="*/ 720 h 1102"/>
                <a:gd name="T22" fmla="*/ 413 w 683"/>
                <a:gd name="T23" fmla="*/ 659 h 1102"/>
                <a:gd name="T24" fmla="*/ 169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0 w 683"/>
                <a:gd name="T49" fmla="*/ 79 h 1102"/>
                <a:gd name="T50" fmla="*/ 540 w 683"/>
                <a:gd name="T51" fmla="*/ 46 h 1102"/>
                <a:gd name="T52" fmla="*/ 595 w 683"/>
                <a:gd name="T53" fmla="*/ 0 h 1102"/>
                <a:gd name="T54" fmla="*/ 552 w 683"/>
                <a:gd name="T55" fmla="*/ 326 h 1102"/>
                <a:gd name="T56" fmla="*/ 511 w 683"/>
                <a:gd name="T57" fmla="*/ 200 h 1102"/>
                <a:gd name="T58" fmla="*/ 473 w 683"/>
                <a:gd name="T59" fmla="*/ 145 h 1102"/>
                <a:gd name="T60" fmla="*/ 419 w 683"/>
                <a:gd name="T61" fmla="*/ 106 h 1102"/>
                <a:gd name="T62" fmla="*/ 348 w 683"/>
                <a:gd name="T63" fmla="*/ 82 h 1102"/>
                <a:gd name="T64" fmla="*/ 277 w 683"/>
                <a:gd name="T65" fmla="*/ 78 h 1102"/>
                <a:gd name="T66" fmla="*/ 200 w 683"/>
                <a:gd name="T67" fmla="*/ 104 h 1102"/>
                <a:gd name="T68" fmla="*/ 147 w 683"/>
                <a:gd name="T69" fmla="*/ 158 h 1102"/>
                <a:gd name="T70" fmla="*/ 128 w 683"/>
                <a:gd name="T71" fmla="*/ 231 h 1102"/>
                <a:gd name="T72" fmla="*/ 139 w 683"/>
                <a:gd name="T73" fmla="*/ 292 h 1102"/>
                <a:gd name="T74" fmla="*/ 190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2 w 683"/>
                <a:gd name="T89" fmla="*/ 947 h 1102"/>
                <a:gd name="T90" fmla="*/ 596 w 683"/>
                <a:gd name="T91" fmla="*/ 1007 h 1102"/>
                <a:gd name="T92" fmla="*/ 536 w 683"/>
                <a:gd name="T93" fmla="*/ 1053 h 1102"/>
                <a:gd name="T94" fmla="*/ 465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9" y="752"/>
                  </a:lnTo>
                  <a:lnTo>
                    <a:pt x="41" y="771"/>
                  </a:lnTo>
                  <a:lnTo>
                    <a:pt x="46" y="795"/>
                  </a:lnTo>
                  <a:lnTo>
                    <a:pt x="53" y="821"/>
                  </a:lnTo>
                  <a:lnTo>
                    <a:pt x="59" y="835"/>
                  </a:lnTo>
                  <a:lnTo>
                    <a:pt x="64" y="849"/>
                  </a:lnTo>
                  <a:lnTo>
                    <a:pt x="70" y="863"/>
                  </a:lnTo>
                  <a:lnTo>
                    <a:pt x="77" y="878"/>
                  </a:lnTo>
                  <a:lnTo>
                    <a:pt x="85" y="893"/>
                  </a:lnTo>
                  <a:lnTo>
                    <a:pt x="93" y="907"/>
                  </a:lnTo>
                  <a:lnTo>
                    <a:pt x="104" y="921"/>
                  </a:lnTo>
                  <a:lnTo>
                    <a:pt x="115" y="935"/>
                  </a:lnTo>
                  <a:lnTo>
                    <a:pt x="127" y="948"/>
                  </a:lnTo>
                  <a:lnTo>
                    <a:pt x="140" y="961"/>
                  </a:lnTo>
                  <a:lnTo>
                    <a:pt x="155" y="974"/>
                  </a:lnTo>
                  <a:lnTo>
                    <a:pt x="171" y="985"/>
                  </a:lnTo>
                  <a:lnTo>
                    <a:pt x="188" y="995"/>
                  </a:lnTo>
                  <a:lnTo>
                    <a:pt x="207" y="1004"/>
                  </a:lnTo>
                  <a:lnTo>
                    <a:pt x="227" y="1012"/>
                  </a:lnTo>
                  <a:lnTo>
                    <a:pt x="250" y="1020"/>
                  </a:lnTo>
                  <a:lnTo>
                    <a:pt x="273" y="1026"/>
                  </a:lnTo>
                  <a:lnTo>
                    <a:pt x="298" y="1030"/>
                  </a:lnTo>
                  <a:lnTo>
                    <a:pt x="325" y="1032"/>
                  </a:lnTo>
                  <a:lnTo>
                    <a:pt x="354" y="1033"/>
                  </a:lnTo>
                  <a:lnTo>
                    <a:pt x="354" y="1033"/>
                  </a:lnTo>
                  <a:lnTo>
                    <a:pt x="377" y="1032"/>
                  </a:lnTo>
                  <a:lnTo>
                    <a:pt x="398" y="1030"/>
                  </a:lnTo>
                  <a:lnTo>
                    <a:pt x="419" y="1025"/>
                  </a:lnTo>
                  <a:lnTo>
                    <a:pt x="439" y="1019"/>
                  </a:lnTo>
                  <a:lnTo>
                    <a:pt x="458" y="1011"/>
                  </a:lnTo>
                  <a:lnTo>
                    <a:pt x="476" y="1002"/>
                  </a:lnTo>
                  <a:lnTo>
                    <a:pt x="492" y="992"/>
                  </a:lnTo>
                  <a:lnTo>
                    <a:pt x="507" y="980"/>
                  </a:lnTo>
                  <a:lnTo>
                    <a:pt x="522" y="966"/>
                  </a:lnTo>
                  <a:lnTo>
                    <a:pt x="534" y="952"/>
                  </a:lnTo>
                  <a:lnTo>
                    <a:pt x="544" y="937"/>
                  </a:lnTo>
                  <a:lnTo>
                    <a:pt x="553" y="919"/>
                  </a:lnTo>
                  <a:lnTo>
                    <a:pt x="560" y="902"/>
                  </a:lnTo>
                  <a:lnTo>
                    <a:pt x="566" y="884"/>
                  </a:lnTo>
                  <a:lnTo>
                    <a:pt x="569" y="864"/>
                  </a:lnTo>
                  <a:lnTo>
                    <a:pt x="570" y="844"/>
                  </a:lnTo>
                  <a:lnTo>
                    <a:pt x="570" y="844"/>
                  </a:lnTo>
                  <a:lnTo>
                    <a:pt x="569" y="828"/>
                  </a:lnTo>
                  <a:lnTo>
                    <a:pt x="566" y="814"/>
                  </a:lnTo>
                  <a:lnTo>
                    <a:pt x="562" y="800"/>
                  </a:lnTo>
                  <a:lnTo>
                    <a:pt x="555"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1" y="634"/>
                  </a:lnTo>
                  <a:lnTo>
                    <a:pt x="206" y="550"/>
                  </a:lnTo>
                  <a:lnTo>
                    <a:pt x="206" y="550"/>
                  </a:lnTo>
                  <a:lnTo>
                    <a:pt x="186" y="540"/>
                  </a:lnTo>
                  <a:lnTo>
                    <a:pt x="169" y="529"/>
                  </a:lnTo>
                  <a:lnTo>
                    <a:pt x="151" y="516"/>
                  </a:lnTo>
                  <a:lnTo>
                    <a:pt x="133" y="502"/>
                  </a:lnTo>
                  <a:lnTo>
                    <a:pt x="117" y="488"/>
                  </a:lnTo>
                  <a:lnTo>
                    <a:pt x="100"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1" y="154"/>
                  </a:lnTo>
                  <a:lnTo>
                    <a:pt x="46" y="142"/>
                  </a:lnTo>
                  <a:lnTo>
                    <a:pt x="53" y="132"/>
                  </a:lnTo>
                  <a:lnTo>
                    <a:pt x="61" y="121"/>
                  </a:lnTo>
                  <a:lnTo>
                    <a:pt x="68" y="112"/>
                  </a:lnTo>
                  <a:lnTo>
                    <a:pt x="76" y="101"/>
                  </a:lnTo>
                  <a:lnTo>
                    <a:pt x="85" y="92"/>
                  </a:lnTo>
                  <a:lnTo>
                    <a:pt x="94" y="83"/>
                  </a:lnTo>
                  <a:lnTo>
                    <a:pt x="105" y="75"/>
                  </a:lnTo>
                  <a:lnTo>
                    <a:pt x="115" y="67"/>
                  </a:lnTo>
                  <a:lnTo>
                    <a:pt x="125" y="60"/>
                  </a:lnTo>
                  <a:lnTo>
                    <a:pt x="136" y="52"/>
                  </a:lnTo>
                  <a:lnTo>
                    <a:pt x="147" y="45"/>
                  </a:lnTo>
                  <a:lnTo>
                    <a:pt x="160" y="39"/>
                  </a:lnTo>
                  <a:lnTo>
                    <a:pt x="172" y="34"/>
                  </a:lnTo>
                  <a:lnTo>
                    <a:pt x="185" y="29"/>
                  </a:lnTo>
                  <a:lnTo>
                    <a:pt x="199" y="24"/>
                  </a:lnTo>
                  <a:lnTo>
                    <a:pt x="212" y="20"/>
                  </a:lnTo>
                  <a:lnTo>
                    <a:pt x="226" y="17"/>
                  </a:lnTo>
                  <a:lnTo>
                    <a:pt x="239" y="14"/>
                  </a:lnTo>
                  <a:lnTo>
                    <a:pt x="255" y="12"/>
                  </a:lnTo>
                  <a:lnTo>
                    <a:pt x="269" y="9"/>
                  </a:lnTo>
                  <a:lnTo>
                    <a:pt x="284" y="8"/>
                  </a:lnTo>
                  <a:lnTo>
                    <a:pt x="300" y="8"/>
                  </a:lnTo>
                  <a:lnTo>
                    <a:pt x="300" y="8"/>
                  </a:lnTo>
                  <a:lnTo>
                    <a:pt x="319" y="8"/>
                  </a:lnTo>
                  <a:lnTo>
                    <a:pt x="337" y="10"/>
                  </a:lnTo>
                  <a:lnTo>
                    <a:pt x="353" y="12"/>
                  </a:lnTo>
                  <a:lnTo>
                    <a:pt x="369" y="15"/>
                  </a:lnTo>
                  <a:lnTo>
                    <a:pt x="384" y="18"/>
                  </a:lnTo>
                  <a:lnTo>
                    <a:pt x="398" y="21"/>
                  </a:lnTo>
                  <a:lnTo>
                    <a:pt x="411" y="25"/>
                  </a:lnTo>
                  <a:lnTo>
                    <a:pt x="425" y="30"/>
                  </a:lnTo>
                  <a:lnTo>
                    <a:pt x="448" y="40"/>
                  </a:lnTo>
                  <a:lnTo>
                    <a:pt x="471" y="52"/>
                  </a:lnTo>
                  <a:lnTo>
                    <a:pt x="491" y="66"/>
                  </a:lnTo>
                  <a:lnTo>
                    <a:pt x="510" y="79"/>
                  </a:lnTo>
                  <a:lnTo>
                    <a:pt x="510" y="79"/>
                  </a:lnTo>
                  <a:lnTo>
                    <a:pt x="519" y="73"/>
                  </a:lnTo>
                  <a:lnTo>
                    <a:pt x="526" y="65"/>
                  </a:lnTo>
                  <a:lnTo>
                    <a:pt x="533" y="57"/>
                  </a:lnTo>
                  <a:lnTo>
                    <a:pt x="540" y="46"/>
                  </a:lnTo>
                  <a:lnTo>
                    <a:pt x="546" y="36"/>
                  </a:lnTo>
                  <a:lnTo>
                    <a:pt x="552" y="25"/>
                  </a:lnTo>
                  <a:lnTo>
                    <a:pt x="557" y="13"/>
                  </a:lnTo>
                  <a:lnTo>
                    <a:pt x="561" y="0"/>
                  </a:lnTo>
                  <a:lnTo>
                    <a:pt x="595" y="0"/>
                  </a:lnTo>
                  <a:lnTo>
                    <a:pt x="595" y="380"/>
                  </a:lnTo>
                  <a:lnTo>
                    <a:pt x="560" y="380"/>
                  </a:lnTo>
                  <a:lnTo>
                    <a:pt x="560" y="380"/>
                  </a:lnTo>
                  <a:lnTo>
                    <a:pt x="556" y="353"/>
                  </a:lnTo>
                  <a:lnTo>
                    <a:pt x="552" y="326"/>
                  </a:lnTo>
                  <a:lnTo>
                    <a:pt x="547" y="300"/>
                  </a:lnTo>
                  <a:lnTo>
                    <a:pt x="541" y="274"/>
                  </a:lnTo>
                  <a:lnTo>
                    <a:pt x="533" y="249"/>
                  </a:lnTo>
                  <a:lnTo>
                    <a:pt x="523" y="223"/>
                  </a:lnTo>
                  <a:lnTo>
                    <a:pt x="511" y="200"/>
                  </a:lnTo>
                  <a:lnTo>
                    <a:pt x="504" y="187"/>
                  </a:lnTo>
                  <a:lnTo>
                    <a:pt x="497" y="177"/>
                  </a:lnTo>
                  <a:lnTo>
                    <a:pt x="490" y="166"/>
                  </a:lnTo>
                  <a:lnTo>
                    <a:pt x="482" y="156"/>
                  </a:lnTo>
                  <a:lnTo>
                    <a:pt x="473" y="145"/>
                  </a:lnTo>
                  <a:lnTo>
                    <a:pt x="463" y="136"/>
                  </a:lnTo>
                  <a:lnTo>
                    <a:pt x="453" y="128"/>
                  </a:lnTo>
                  <a:lnTo>
                    <a:pt x="443" y="120"/>
                  </a:lnTo>
                  <a:lnTo>
                    <a:pt x="431" y="112"/>
                  </a:lnTo>
                  <a:lnTo>
                    <a:pt x="419"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7" y="112"/>
                  </a:lnTo>
                  <a:lnTo>
                    <a:pt x="175" y="122"/>
                  </a:lnTo>
                  <a:lnTo>
                    <a:pt x="165" y="133"/>
                  </a:lnTo>
                  <a:lnTo>
                    <a:pt x="156" y="144"/>
                  </a:lnTo>
                  <a:lnTo>
                    <a:pt x="147" y="158"/>
                  </a:lnTo>
                  <a:lnTo>
                    <a:pt x="140" y="171"/>
                  </a:lnTo>
                  <a:lnTo>
                    <a:pt x="135" y="185"/>
                  </a:lnTo>
                  <a:lnTo>
                    <a:pt x="131" y="200"/>
                  </a:lnTo>
                  <a:lnTo>
                    <a:pt x="129" y="215"/>
                  </a:lnTo>
                  <a:lnTo>
                    <a:pt x="128" y="231"/>
                  </a:lnTo>
                  <a:lnTo>
                    <a:pt x="128" y="231"/>
                  </a:lnTo>
                  <a:lnTo>
                    <a:pt x="128" y="248"/>
                  </a:lnTo>
                  <a:lnTo>
                    <a:pt x="131" y="263"/>
                  </a:lnTo>
                  <a:lnTo>
                    <a:pt x="134" y="277"/>
                  </a:lnTo>
                  <a:lnTo>
                    <a:pt x="139" y="292"/>
                  </a:lnTo>
                  <a:lnTo>
                    <a:pt x="146" y="305"/>
                  </a:lnTo>
                  <a:lnTo>
                    <a:pt x="155" y="317"/>
                  </a:lnTo>
                  <a:lnTo>
                    <a:pt x="165" y="331"/>
                  </a:lnTo>
                  <a:lnTo>
                    <a:pt x="177" y="343"/>
                  </a:lnTo>
                  <a:lnTo>
                    <a:pt x="190" y="355"/>
                  </a:lnTo>
                  <a:lnTo>
                    <a:pt x="206" y="366"/>
                  </a:lnTo>
                  <a:lnTo>
                    <a:pt x="223" y="379"/>
                  </a:lnTo>
                  <a:lnTo>
                    <a:pt x="243" y="392"/>
                  </a:lnTo>
                  <a:lnTo>
                    <a:pt x="263" y="404"/>
                  </a:lnTo>
                  <a:lnTo>
                    <a:pt x="287" y="417"/>
                  </a:lnTo>
                  <a:lnTo>
                    <a:pt x="339" y="445"/>
                  </a:lnTo>
                  <a:lnTo>
                    <a:pt x="502" y="530"/>
                  </a:lnTo>
                  <a:lnTo>
                    <a:pt x="502" y="530"/>
                  </a:lnTo>
                  <a:lnTo>
                    <a:pt x="526" y="542"/>
                  </a:lnTo>
                  <a:lnTo>
                    <a:pt x="548" y="556"/>
                  </a:lnTo>
                  <a:lnTo>
                    <a:pt x="568" y="571"/>
                  </a:lnTo>
                  <a:lnTo>
                    <a:pt x="586" y="585"/>
                  </a:lnTo>
                  <a:lnTo>
                    <a:pt x="604" y="601"/>
                  </a:lnTo>
                  <a:lnTo>
                    <a:pt x="618" y="617"/>
                  </a:lnTo>
                  <a:lnTo>
                    <a:pt x="631" y="633"/>
                  </a:lnTo>
                  <a:lnTo>
                    <a:pt x="642"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1" y="934"/>
                  </a:lnTo>
                  <a:lnTo>
                    <a:pt x="642" y="947"/>
                  </a:lnTo>
                  <a:lnTo>
                    <a:pt x="634" y="960"/>
                  </a:lnTo>
                  <a:lnTo>
                    <a:pt x="626" y="973"/>
                  </a:lnTo>
                  <a:lnTo>
                    <a:pt x="617" y="985"/>
                  </a:lnTo>
                  <a:lnTo>
                    <a:pt x="607" y="996"/>
                  </a:lnTo>
                  <a:lnTo>
                    <a:pt x="596" y="1007"/>
                  </a:lnTo>
                  <a:lnTo>
                    <a:pt x="585" y="1018"/>
                  </a:lnTo>
                  <a:lnTo>
                    <a:pt x="574" y="1028"/>
                  </a:lnTo>
                  <a:lnTo>
                    <a:pt x="562" y="1037"/>
                  </a:lnTo>
                  <a:lnTo>
                    <a:pt x="549" y="1045"/>
                  </a:lnTo>
                  <a:lnTo>
                    <a:pt x="536" y="1053"/>
                  </a:lnTo>
                  <a:lnTo>
                    <a:pt x="523" y="1062"/>
                  </a:lnTo>
                  <a:lnTo>
                    <a:pt x="509" y="1068"/>
                  </a:lnTo>
                  <a:lnTo>
                    <a:pt x="495" y="1075"/>
                  </a:lnTo>
                  <a:lnTo>
                    <a:pt x="480" y="1080"/>
                  </a:lnTo>
                  <a:lnTo>
                    <a:pt x="465" y="1085"/>
                  </a:lnTo>
                  <a:lnTo>
                    <a:pt x="450" y="1089"/>
                  </a:lnTo>
                  <a:lnTo>
                    <a:pt x="435" y="1093"/>
                  </a:lnTo>
                  <a:lnTo>
                    <a:pt x="419" y="1096"/>
                  </a:lnTo>
                  <a:lnTo>
                    <a:pt x="403" y="1099"/>
                  </a:lnTo>
                  <a:lnTo>
                    <a:pt x="387" y="1100"/>
                  </a:lnTo>
                  <a:lnTo>
                    <a:pt x="370" y="1101"/>
                  </a:lnTo>
                  <a:lnTo>
                    <a:pt x="354" y="1102"/>
                  </a:lnTo>
                  <a:lnTo>
                    <a:pt x="354" y="1102"/>
                  </a:lnTo>
                  <a:lnTo>
                    <a:pt x="329" y="1101"/>
                  </a:lnTo>
                  <a:lnTo>
                    <a:pt x="307" y="1099"/>
                  </a:lnTo>
                  <a:lnTo>
                    <a:pt x="286" y="1095"/>
                  </a:lnTo>
                  <a:lnTo>
                    <a:pt x="264" y="1091"/>
                  </a:lnTo>
                  <a:lnTo>
                    <a:pt x="245" y="1086"/>
                  </a:lnTo>
                  <a:lnTo>
                    <a:pt x="225" y="1080"/>
                  </a:lnTo>
                  <a:lnTo>
                    <a:pt x="208" y="1073"/>
                  </a:lnTo>
                  <a:lnTo>
                    <a:pt x="190" y="1067"/>
                  </a:lnTo>
                  <a:lnTo>
                    <a:pt x="160" y="1052"/>
                  </a:lnTo>
                  <a:lnTo>
                    <a:pt x="131" y="1039"/>
                  </a:lnTo>
                  <a:lnTo>
                    <a:pt x="107" y="1028"/>
                  </a:lnTo>
                  <a:lnTo>
                    <a:pt x="95" y="1024"/>
                  </a:lnTo>
                  <a:lnTo>
                    <a:pt x="85" y="1021"/>
                  </a:lnTo>
                  <a:lnTo>
                    <a:pt x="85" y="1021"/>
                  </a:lnTo>
                  <a:lnTo>
                    <a:pt x="77" y="1028"/>
                  </a:lnTo>
                  <a:lnTo>
                    <a:pt x="70" y="1036"/>
                  </a:lnTo>
                  <a:lnTo>
                    <a:pt x="62" y="1044"/>
                  </a:lnTo>
                  <a:lnTo>
                    <a:pt x="55" y="1053"/>
                  </a:lnTo>
                  <a:lnTo>
                    <a:pt x="49"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1" name="Freeform 24"/>
            <p:cNvSpPr>
              <a:spLocks noEditPoints="1"/>
            </p:cNvSpPr>
            <p:nvPr userDrawn="1"/>
          </p:nvSpPr>
          <p:spPr bwMode="auto">
            <a:xfrm>
              <a:off x="7310683" y="898693"/>
              <a:ext cx="133350" cy="136525"/>
            </a:xfrm>
            <a:custGeom>
              <a:avLst/>
              <a:gdLst>
                <a:gd name="T0" fmla="*/ 49 w 1009"/>
                <a:gd name="T1" fmla="*/ 997 h 1035"/>
                <a:gd name="T2" fmla="*/ 115 w 1009"/>
                <a:gd name="T3" fmla="*/ 981 h 1035"/>
                <a:gd name="T4" fmla="*/ 136 w 1009"/>
                <a:gd name="T5" fmla="*/ 962 h 1035"/>
                <a:gd name="T6" fmla="*/ 155 w 1009"/>
                <a:gd name="T7" fmla="*/ 920 h 1035"/>
                <a:gd name="T8" fmla="*/ 163 w 1009"/>
                <a:gd name="T9" fmla="*/ 827 h 1035"/>
                <a:gd name="T10" fmla="*/ 163 w 1009"/>
                <a:gd name="T11" fmla="*/ 206 h 1035"/>
                <a:gd name="T12" fmla="*/ 155 w 1009"/>
                <a:gd name="T13" fmla="*/ 114 h 1035"/>
                <a:gd name="T14" fmla="*/ 136 w 1009"/>
                <a:gd name="T15" fmla="*/ 72 h 1035"/>
                <a:gd name="T16" fmla="*/ 115 w 1009"/>
                <a:gd name="T17" fmla="*/ 54 h 1035"/>
                <a:gd name="T18" fmla="*/ 49 w 1009"/>
                <a:gd name="T19" fmla="*/ 38 h 1035"/>
                <a:gd name="T20" fmla="*/ 456 w 1009"/>
                <a:gd name="T21" fmla="*/ 0 h 1035"/>
                <a:gd name="T22" fmla="*/ 520 w 1009"/>
                <a:gd name="T23" fmla="*/ 3 h 1035"/>
                <a:gd name="T24" fmla="*/ 597 w 1009"/>
                <a:gd name="T25" fmla="*/ 17 h 1035"/>
                <a:gd name="T26" fmla="*/ 663 w 1009"/>
                <a:gd name="T27" fmla="*/ 42 h 1035"/>
                <a:gd name="T28" fmla="*/ 718 w 1009"/>
                <a:gd name="T29" fmla="*/ 76 h 1035"/>
                <a:gd name="T30" fmla="*/ 763 w 1009"/>
                <a:gd name="T31" fmla="*/ 118 h 1035"/>
                <a:gd name="T32" fmla="*/ 796 w 1009"/>
                <a:gd name="T33" fmla="*/ 166 h 1035"/>
                <a:gd name="T34" fmla="*/ 817 w 1009"/>
                <a:gd name="T35" fmla="*/ 219 h 1035"/>
                <a:gd name="T36" fmla="*/ 826 w 1009"/>
                <a:gd name="T37" fmla="*/ 276 h 1035"/>
                <a:gd name="T38" fmla="*/ 825 w 1009"/>
                <a:gd name="T39" fmla="*/ 319 h 1035"/>
                <a:gd name="T40" fmla="*/ 815 w 1009"/>
                <a:gd name="T41" fmla="*/ 372 h 1035"/>
                <a:gd name="T42" fmla="*/ 794 w 1009"/>
                <a:gd name="T43" fmla="*/ 421 h 1035"/>
                <a:gd name="T44" fmla="*/ 764 w 1009"/>
                <a:gd name="T45" fmla="*/ 465 h 1035"/>
                <a:gd name="T46" fmla="*/ 726 w 1009"/>
                <a:gd name="T47" fmla="*/ 503 h 1035"/>
                <a:gd name="T48" fmla="*/ 677 w 1009"/>
                <a:gd name="T49" fmla="*/ 535 h 1035"/>
                <a:gd name="T50" fmla="*/ 620 w 1009"/>
                <a:gd name="T51" fmla="*/ 559 h 1035"/>
                <a:gd name="T52" fmla="*/ 555 w 1009"/>
                <a:gd name="T53" fmla="*/ 576 h 1035"/>
                <a:gd name="T54" fmla="*/ 689 w 1009"/>
                <a:gd name="T55" fmla="*/ 779 h 1035"/>
                <a:gd name="T56" fmla="*/ 767 w 1009"/>
                <a:gd name="T57" fmla="*/ 863 h 1035"/>
                <a:gd name="T58" fmla="*/ 848 w 1009"/>
                <a:gd name="T59" fmla="*/ 929 h 1035"/>
                <a:gd name="T60" fmla="*/ 930 w 1009"/>
                <a:gd name="T61" fmla="*/ 977 h 1035"/>
                <a:gd name="T62" fmla="*/ 1009 w 1009"/>
                <a:gd name="T63" fmla="*/ 999 h 1035"/>
                <a:gd name="T64" fmla="*/ 302 w 1009"/>
                <a:gd name="T65" fmla="*/ 581 h 1035"/>
                <a:gd name="T66" fmla="*/ 303 w 1009"/>
                <a:gd name="T67" fmla="*/ 855 h 1035"/>
                <a:gd name="T68" fmla="*/ 316 w 1009"/>
                <a:gd name="T69" fmla="*/ 937 h 1035"/>
                <a:gd name="T70" fmla="*/ 335 w 1009"/>
                <a:gd name="T71" fmla="*/ 967 h 1035"/>
                <a:gd name="T72" fmla="*/ 365 w 1009"/>
                <a:gd name="T73" fmla="*/ 987 h 1035"/>
                <a:gd name="T74" fmla="*/ 440 w 1009"/>
                <a:gd name="T75" fmla="*/ 998 h 1035"/>
                <a:gd name="T76" fmla="*/ 0 w 1009"/>
                <a:gd name="T77" fmla="*/ 999 h 1035"/>
                <a:gd name="T78" fmla="*/ 494 w 1009"/>
                <a:gd name="T79" fmla="*/ 516 h 1035"/>
                <a:gd name="T80" fmla="*/ 541 w 1009"/>
                <a:gd name="T81" fmla="*/ 505 h 1035"/>
                <a:gd name="T82" fmla="*/ 580 w 1009"/>
                <a:gd name="T83" fmla="*/ 486 h 1035"/>
                <a:gd name="T84" fmla="*/ 633 w 1009"/>
                <a:gd name="T85" fmla="*/ 437 h 1035"/>
                <a:gd name="T86" fmla="*/ 665 w 1009"/>
                <a:gd name="T87" fmla="*/ 359 h 1035"/>
                <a:gd name="T88" fmla="*/ 672 w 1009"/>
                <a:gd name="T89" fmla="*/ 291 h 1035"/>
                <a:gd name="T90" fmla="*/ 660 w 1009"/>
                <a:gd name="T91" fmla="*/ 204 h 1035"/>
                <a:gd name="T92" fmla="*/ 619 w 1009"/>
                <a:gd name="T93" fmla="*/ 131 h 1035"/>
                <a:gd name="T94" fmla="*/ 571 w 1009"/>
                <a:gd name="T95" fmla="*/ 91 h 1035"/>
                <a:gd name="T96" fmla="*/ 529 w 1009"/>
                <a:gd name="T97" fmla="*/ 74 h 1035"/>
                <a:gd name="T98" fmla="*/ 481 w 1009"/>
                <a:gd name="T99" fmla="*/ 65 h 1035"/>
                <a:gd name="T100" fmla="*/ 302 w 1009"/>
                <a:gd name="T101" fmla="*/ 51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9" h="1035">
                  <a:moveTo>
                    <a:pt x="0" y="999"/>
                  </a:moveTo>
                  <a:lnTo>
                    <a:pt x="0" y="999"/>
                  </a:lnTo>
                  <a:lnTo>
                    <a:pt x="25" y="998"/>
                  </a:lnTo>
                  <a:lnTo>
                    <a:pt x="49" y="997"/>
                  </a:lnTo>
                  <a:lnTo>
                    <a:pt x="68" y="995"/>
                  </a:lnTo>
                  <a:lnTo>
                    <a:pt x="87" y="991"/>
                  </a:lnTo>
                  <a:lnTo>
                    <a:pt x="102" y="987"/>
                  </a:lnTo>
                  <a:lnTo>
                    <a:pt x="115" y="981"/>
                  </a:lnTo>
                  <a:lnTo>
                    <a:pt x="120" y="977"/>
                  </a:lnTo>
                  <a:lnTo>
                    <a:pt x="126" y="972"/>
                  </a:lnTo>
                  <a:lnTo>
                    <a:pt x="132" y="967"/>
                  </a:lnTo>
                  <a:lnTo>
                    <a:pt x="136" y="962"/>
                  </a:lnTo>
                  <a:lnTo>
                    <a:pt x="140" y="957"/>
                  </a:lnTo>
                  <a:lnTo>
                    <a:pt x="144" y="951"/>
                  </a:lnTo>
                  <a:lnTo>
                    <a:pt x="150" y="937"/>
                  </a:lnTo>
                  <a:lnTo>
                    <a:pt x="155" y="920"/>
                  </a:lnTo>
                  <a:lnTo>
                    <a:pt x="158" y="901"/>
                  </a:lnTo>
                  <a:lnTo>
                    <a:pt x="161" y="879"/>
                  </a:lnTo>
                  <a:lnTo>
                    <a:pt x="163" y="855"/>
                  </a:lnTo>
                  <a:lnTo>
                    <a:pt x="163" y="827"/>
                  </a:lnTo>
                  <a:lnTo>
                    <a:pt x="164" y="797"/>
                  </a:lnTo>
                  <a:lnTo>
                    <a:pt x="164" y="236"/>
                  </a:lnTo>
                  <a:lnTo>
                    <a:pt x="164" y="236"/>
                  </a:lnTo>
                  <a:lnTo>
                    <a:pt x="163" y="206"/>
                  </a:lnTo>
                  <a:lnTo>
                    <a:pt x="163" y="178"/>
                  </a:lnTo>
                  <a:lnTo>
                    <a:pt x="161" y="153"/>
                  </a:lnTo>
                  <a:lnTo>
                    <a:pt x="158" y="132"/>
                  </a:lnTo>
                  <a:lnTo>
                    <a:pt x="155" y="114"/>
                  </a:lnTo>
                  <a:lnTo>
                    <a:pt x="150" y="97"/>
                  </a:lnTo>
                  <a:lnTo>
                    <a:pt x="144" y="83"/>
                  </a:lnTo>
                  <a:lnTo>
                    <a:pt x="140" y="77"/>
                  </a:lnTo>
                  <a:lnTo>
                    <a:pt x="136" y="72"/>
                  </a:lnTo>
                  <a:lnTo>
                    <a:pt x="132" y="67"/>
                  </a:lnTo>
                  <a:lnTo>
                    <a:pt x="126" y="61"/>
                  </a:lnTo>
                  <a:lnTo>
                    <a:pt x="120" y="57"/>
                  </a:lnTo>
                  <a:lnTo>
                    <a:pt x="115" y="54"/>
                  </a:lnTo>
                  <a:lnTo>
                    <a:pt x="102" y="48"/>
                  </a:lnTo>
                  <a:lnTo>
                    <a:pt x="87" y="43"/>
                  </a:lnTo>
                  <a:lnTo>
                    <a:pt x="68" y="40"/>
                  </a:lnTo>
                  <a:lnTo>
                    <a:pt x="49" y="38"/>
                  </a:lnTo>
                  <a:lnTo>
                    <a:pt x="25" y="37"/>
                  </a:lnTo>
                  <a:lnTo>
                    <a:pt x="0" y="36"/>
                  </a:lnTo>
                  <a:lnTo>
                    <a:pt x="0" y="0"/>
                  </a:lnTo>
                  <a:lnTo>
                    <a:pt x="456" y="0"/>
                  </a:lnTo>
                  <a:lnTo>
                    <a:pt x="456" y="0"/>
                  </a:lnTo>
                  <a:lnTo>
                    <a:pt x="478" y="0"/>
                  </a:lnTo>
                  <a:lnTo>
                    <a:pt x="500" y="1"/>
                  </a:lnTo>
                  <a:lnTo>
                    <a:pt x="520" y="3"/>
                  </a:lnTo>
                  <a:lnTo>
                    <a:pt x="541" y="6"/>
                  </a:lnTo>
                  <a:lnTo>
                    <a:pt x="560" y="9"/>
                  </a:lnTo>
                  <a:lnTo>
                    <a:pt x="578" y="13"/>
                  </a:lnTo>
                  <a:lnTo>
                    <a:pt x="597" y="17"/>
                  </a:lnTo>
                  <a:lnTo>
                    <a:pt x="614" y="23"/>
                  </a:lnTo>
                  <a:lnTo>
                    <a:pt x="632" y="29"/>
                  </a:lnTo>
                  <a:lnTo>
                    <a:pt x="648" y="35"/>
                  </a:lnTo>
                  <a:lnTo>
                    <a:pt x="663" y="42"/>
                  </a:lnTo>
                  <a:lnTo>
                    <a:pt x="679" y="50"/>
                  </a:lnTo>
                  <a:lnTo>
                    <a:pt x="693" y="58"/>
                  </a:lnTo>
                  <a:lnTo>
                    <a:pt x="706" y="67"/>
                  </a:lnTo>
                  <a:lnTo>
                    <a:pt x="718" y="76"/>
                  </a:lnTo>
                  <a:lnTo>
                    <a:pt x="731" y="85"/>
                  </a:lnTo>
                  <a:lnTo>
                    <a:pt x="742" y="95"/>
                  </a:lnTo>
                  <a:lnTo>
                    <a:pt x="753" y="106"/>
                  </a:lnTo>
                  <a:lnTo>
                    <a:pt x="763" y="118"/>
                  </a:lnTo>
                  <a:lnTo>
                    <a:pt x="773" y="129"/>
                  </a:lnTo>
                  <a:lnTo>
                    <a:pt x="781" y="140"/>
                  </a:lnTo>
                  <a:lnTo>
                    <a:pt x="789" y="152"/>
                  </a:lnTo>
                  <a:lnTo>
                    <a:pt x="796" y="166"/>
                  </a:lnTo>
                  <a:lnTo>
                    <a:pt x="802" y="178"/>
                  </a:lnTo>
                  <a:lnTo>
                    <a:pt x="807" y="191"/>
                  </a:lnTo>
                  <a:lnTo>
                    <a:pt x="813" y="205"/>
                  </a:lnTo>
                  <a:lnTo>
                    <a:pt x="817" y="219"/>
                  </a:lnTo>
                  <a:lnTo>
                    <a:pt x="821" y="233"/>
                  </a:lnTo>
                  <a:lnTo>
                    <a:pt x="823" y="248"/>
                  </a:lnTo>
                  <a:lnTo>
                    <a:pt x="825" y="262"/>
                  </a:lnTo>
                  <a:lnTo>
                    <a:pt x="826" y="276"/>
                  </a:lnTo>
                  <a:lnTo>
                    <a:pt x="827" y="291"/>
                  </a:lnTo>
                  <a:lnTo>
                    <a:pt x="827" y="291"/>
                  </a:lnTo>
                  <a:lnTo>
                    <a:pt x="826" y="306"/>
                  </a:lnTo>
                  <a:lnTo>
                    <a:pt x="825" y="319"/>
                  </a:lnTo>
                  <a:lnTo>
                    <a:pt x="824" y="332"/>
                  </a:lnTo>
                  <a:lnTo>
                    <a:pt x="822" y="346"/>
                  </a:lnTo>
                  <a:lnTo>
                    <a:pt x="819" y="359"/>
                  </a:lnTo>
                  <a:lnTo>
                    <a:pt x="815" y="372"/>
                  </a:lnTo>
                  <a:lnTo>
                    <a:pt x="810" y="385"/>
                  </a:lnTo>
                  <a:lnTo>
                    <a:pt x="805" y="397"/>
                  </a:lnTo>
                  <a:lnTo>
                    <a:pt x="800" y="409"/>
                  </a:lnTo>
                  <a:lnTo>
                    <a:pt x="794" y="421"/>
                  </a:lnTo>
                  <a:lnTo>
                    <a:pt x="788" y="433"/>
                  </a:lnTo>
                  <a:lnTo>
                    <a:pt x="781" y="444"/>
                  </a:lnTo>
                  <a:lnTo>
                    <a:pt x="773" y="454"/>
                  </a:lnTo>
                  <a:lnTo>
                    <a:pt x="764" y="465"/>
                  </a:lnTo>
                  <a:lnTo>
                    <a:pt x="755" y="475"/>
                  </a:lnTo>
                  <a:lnTo>
                    <a:pt x="746" y="485"/>
                  </a:lnTo>
                  <a:lnTo>
                    <a:pt x="736" y="494"/>
                  </a:lnTo>
                  <a:lnTo>
                    <a:pt x="726" y="503"/>
                  </a:lnTo>
                  <a:lnTo>
                    <a:pt x="714" y="511"/>
                  </a:lnTo>
                  <a:lnTo>
                    <a:pt x="702" y="519"/>
                  </a:lnTo>
                  <a:lnTo>
                    <a:pt x="690" y="528"/>
                  </a:lnTo>
                  <a:lnTo>
                    <a:pt x="677" y="535"/>
                  </a:lnTo>
                  <a:lnTo>
                    <a:pt x="663" y="542"/>
                  </a:lnTo>
                  <a:lnTo>
                    <a:pt x="650" y="548"/>
                  </a:lnTo>
                  <a:lnTo>
                    <a:pt x="635" y="554"/>
                  </a:lnTo>
                  <a:lnTo>
                    <a:pt x="620" y="559"/>
                  </a:lnTo>
                  <a:lnTo>
                    <a:pt x="605" y="564"/>
                  </a:lnTo>
                  <a:lnTo>
                    <a:pt x="589" y="569"/>
                  </a:lnTo>
                  <a:lnTo>
                    <a:pt x="572" y="573"/>
                  </a:lnTo>
                  <a:lnTo>
                    <a:pt x="555" y="576"/>
                  </a:lnTo>
                  <a:lnTo>
                    <a:pt x="537" y="579"/>
                  </a:lnTo>
                  <a:lnTo>
                    <a:pt x="519" y="581"/>
                  </a:lnTo>
                  <a:lnTo>
                    <a:pt x="689" y="779"/>
                  </a:lnTo>
                  <a:lnTo>
                    <a:pt x="689" y="779"/>
                  </a:lnTo>
                  <a:lnTo>
                    <a:pt x="707" y="802"/>
                  </a:lnTo>
                  <a:lnTo>
                    <a:pt x="728" y="823"/>
                  </a:lnTo>
                  <a:lnTo>
                    <a:pt x="747" y="844"/>
                  </a:lnTo>
                  <a:lnTo>
                    <a:pt x="767" y="863"/>
                  </a:lnTo>
                  <a:lnTo>
                    <a:pt x="787" y="881"/>
                  </a:lnTo>
                  <a:lnTo>
                    <a:pt x="807" y="899"/>
                  </a:lnTo>
                  <a:lnTo>
                    <a:pt x="828" y="915"/>
                  </a:lnTo>
                  <a:lnTo>
                    <a:pt x="848" y="929"/>
                  </a:lnTo>
                  <a:lnTo>
                    <a:pt x="869" y="944"/>
                  </a:lnTo>
                  <a:lnTo>
                    <a:pt x="889" y="956"/>
                  </a:lnTo>
                  <a:lnTo>
                    <a:pt x="910" y="966"/>
                  </a:lnTo>
                  <a:lnTo>
                    <a:pt x="930" y="977"/>
                  </a:lnTo>
                  <a:lnTo>
                    <a:pt x="950" y="985"/>
                  </a:lnTo>
                  <a:lnTo>
                    <a:pt x="970" y="991"/>
                  </a:lnTo>
                  <a:lnTo>
                    <a:pt x="989" y="996"/>
                  </a:lnTo>
                  <a:lnTo>
                    <a:pt x="1009" y="999"/>
                  </a:lnTo>
                  <a:lnTo>
                    <a:pt x="1009" y="1035"/>
                  </a:lnTo>
                  <a:lnTo>
                    <a:pt x="725" y="1035"/>
                  </a:lnTo>
                  <a:lnTo>
                    <a:pt x="383" y="581"/>
                  </a:lnTo>
                  <a:lnTo>
                    <a:pt x="302" y="581"/>
                  </a:lnTo>
                  <a:lnTo>
                    <a:pt x="302" y="797"/>
                  </a:lnTo>
                  <a:lnTo>
                    <a:pt x="302" y="797"/>
                  </a:lnTo>
                  <a:lnTo>
                    <a:pt x="302" y="827"/>
                  </a:lnTo>
                  <a:lnTo>
                    <a:pt x="303" y="855"/>
                  </a:lnTo>
                  <a:lnTo>
                    <a:pt x="304" y="879"/>
                  </a:lnTo>
                  <a:lnTo>
                    <a:pt x="307" y="901"/>
                  </a:lnTo>
                  <a:lnTo>
                    <a:pt x="312" y="920"/>
                  </a:lnTo>
                  <a:lnTo>
                    <a:pt x="316" y="937"/>
                  </a:lnTo>
                  <a:lnTo>
                    <a:pt x="323" y="951"/>
                  </a:lnTo>
                  <a:lnTo>
                    <a:pt x="326" y="957"/>
                  </a:lnTo>
                  <a:lnTo>
                    <a:pt x="330" y="962"/>
                  </a:lnTo>
                  <a:lnTo>
                    <a:pt x="335" y="967"/>
                  </a:lnTo>
                  <a:lnTo>
                    <a:pt x="340" y="972"/>
                  </a:lnTo>
                  <a:lnTo>
                    <a:pt x="345" y="977"/>
                  </a:lnTo>
                  <a:lnTo>
                    <a:pt x="351" y="981"/>
                  </a:lnTo>
                  <a:lnTo>
                    <a:pt x="365" y="987"/>
                  </a:lnTo>
                  <a:lnTo>
                    <a:pt x="380" y="991"/>
                  </a:lnTo>
                  <a:lnTo>
                    <a:pt x="397" y="995"/>
                  </a:lnTo>
                  <a:lnTo>
                    <a:pt x="418" y="997"/>
                  </a:lnTo>
                  <a:lnTo>
                    <a:pt x="440" y="998"/>
                  </a:lnTo>
                  <a:lnTo>
                    <a:pt x="466" y="999"/>
                  </a:lnTo>
                  <a:lnTo>
                    <a:pt x="466" y="1035"/>
                  </a:lnTo>
                  <a:lnTo>
                    <a:pt x="0" y="1035"/>
                  </a:lnTo>
                  <a:lnTo>
                    <a:pt x="0" y="999"/>
                  </a:lnTo>
                  <a:close/>
                  <a:moveTo>
                    <a:pt x="454" y="519"/>
                  </a:moveTo>
                  <a:lnTo>
                    <a:pt x="454" y="519"/>
                  </a:lnTo>
                  <a:lnTo>
                    <a:pt x="481" y="517"/>
                  </a:lnTo>
                  <a:lnTo>
                    <a:pt x="494" y="516"/>
                  </a:lnTo>
                  <a:lnTo>
                    <a:pt x="507" y="514"/>
                  </a:lnTo>
                  <a:lnTo>
                    <a:pt x="518" y="512"/>
                  </a:lnTo>
                  <a:lnTo>
                    <a:pt x="529" y="509"/>
                  </a:lnTo>
                  <a:lnTo>
                    <a:pt x="541" y="505"/>
                  </a:lnTo>
                  <a:lnTo>
                    <a:pt x="552" y="501"/>
                  </a:lnTo>
                  <a:lnTo>
                    <a:pt x="561" y="497"/>
                  </a:lnTo>
                  <a:lnTo>
                    <a:pt x="571" y="492"/>
                  </a:lnTo>
                  <a:lnTo>
                    <a:pt x="580" y="486"/>
                  </a:lnTo>
                  <a:lnTo>
                    <a:pt x="589" y="481"/>
                  </a:lnTo>
                  <a:lnTo>
                    <a:pt x="605" y="467"/>
                  </a:lnTo>
                  <a:lnTo>
                    <a:pt x="619" y="452"/>
                  </a:lnTo>
                  <a:lnTo>
                    <a:pt x="633" y="437"/>
                  </a:lnTo>
                  <a:lnTo>
                    <a:pt x="643" y="418"/>
                  </a:lnTo>
                  <a:lnTo>
                    <a:pt x="652" y="400"/>
                  </a:lnTo>
                  <a:lnTo>
                    <a:pt x="660" y="380"/>
                  </a:lnTo>
                  <a:lnTo>
                    <a:pt x="665" y="359"/>
                  </a:lnTo>
                  <a:lnTo>
                    <a:pt x="669" y="338"/>
                  </a:lnTo>
                  <a:lnTo>
                    <a:pt x="672" y="315"/>
                  </a:lnTo>
                  <a:lnTo>
                    <a:pt x="672" y="291"/>
                  </a:lnTo>
                  <a:lnTo>
                    <a:pt x="672" y="291"/>
                  </a:lnTo>
                  <a:lnTo>
                    <a:pt x="672" y="268"/>
                  </a:lnTo>
                  <a:lnTo>
                    <a:pt x="669" y="245"/>
                  </a:lnTo>
                  <a:lnTo>
                    <a:pt x="665" y="224"/>
                  </a:lnTo>
                  <a:lnTo>
                    <a:pt x="660" y="204"/>
                  </a:lnTo>
                  <a:lnTo>
                    <a:pt x="652" y="183"/>
                  </a:lnTo>
                  <a:lnTo>
                    <a:pt x="643" y="165"/>
                  </a:lnTo>
                  <a:lnTo>
                    <a:pt x="633" y="147"/>
                  </a:lnTo>
                  <a:lnTo>
                    <a:pt x="619" y="131"/>
                  </a:lnTo>
                  <a:lnTo>
                    <a:pt x="605" y="117"/>
                  </a:lnTo>
                  <a:lnTo>
                    <a:pt x="589" y="103"/>
                  </a:lnTo>
                  <a:lnTo>
                    <a:pt x="580" y="97"/>
                  </a:lnTo>
                  <a:lnTo>
                    <a:pt x="571" y="91"/>
                  </a:lnTo>
                  <a:lnTo>
                    <a:pt x="561" y="86"/>
                  </a:lnTo>
                  <a:lnTo>
                    <a:pt x="552" y="82"/>
                  </a:lnTo>
                  <a:lnTo>
                    <a:pt x="541" y="78"/>
                  </a:lnTo>
                  <a:lnTo>
                    <a:pt x="529" y="74"/>
                  </a:lnTo>
                  <a:lnTo>
                    <a:pt x="518" y="71"/>
                  </a:lnTo>
                  <a:lnTo>
                    <a:pt x="507" y="69"/>
                  </a:lnTo>
                  <a:lnTo>
                    <a:pt x="494" y="67"/>
                  </a:lnTo>
                  <a:lnTo>
                    <a:pt x="481" y="65"/>
                  </a:lnTo>
                  <a:lnTo>
                    <a:pt x="468" y="63"/>
                  </a:lnTo>
                  <a:lnTo>
                    <a:pt x="454" y="63"/>
                  </a:lnTo>
                  <a:lnTo>
                    <a:pt x="302" y="63"/>
                  </a:lnTo>
                  <a:lnTo>
                    <a:pt x="302" y="519"/>
                  </a:lnTo>
                  <a:lnTo>
                    <a:pt x="454" y="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2" name="Freeform 25"/>
            <p:cNvSpPr>
              <a:spLocks noEditPoints="1"/>
            </p:cNvSpPr>
            <p:nvPr userDrawn="1"/>
          </p:nvSpPr>
          <p:spPr bwMode="auto">
            <a:xfrm>
              <a:off x="7451971" y="843129"/>
              <a:ext cx="157162" cy="192088"/>
            </a:xfrm>
            <a:custGeom>
              <a:avLst/>
              <a:gdLst>
                <a:gd name="T0" fmla="*/ 48 w 1195"/>
                <a:gd name="T1" fmla="*/ 1411 h 1449"/>
                <a:gd name="T2" fmla="*/ 115 w 1195"/>
                <a:gd name="T3" fmla="*/ 1397 h 1449"/>
                <a:gd name="T4" fmla="*/ 157 w 1195"/>
                <a:gd name="T5" fmla="*/ 1363 h 1449"/>
                <a:gd name="T6" fmla="*/ 188 w 1195"/>
                <a:gd name="T7" fmla="*/ 1304 h 1449"/>
                <a:gd name="T8" fmla="*/ 990 w 1195"/>
                <a:gd name="T9" fmla="*/ 1263 h 1449"/>
                <a:gd name="T10" fmla="*/ 1025 w 1195"/>
                <a:gd name="T11" fmla="*/ 1337 h 1449"/>
                <a:gd name="T12" fmla="*/ 1059 w 1195"/>
                <a:gd name="T13" fmla="*/ 1383 h 1449"/>
                <a:gd name="T14" fmla="*/ 1111 w 1195"/>
                <a:gd name="T15" fmla="*/ 1406 h 1449"/>
                <a:gd name="T16" fmla="*/ 1195 w 1195"/>
                <a:gd name="T17" fmla="*/ 1413 h 1449"/>
                <a:gd name="T18" fmla="*/ 718 w 1195"/>
                <a:gd name="T19" fmla="*/ 1413 h 1449"/>
                <a:gd name="T20" fmla="*/ 805 w 1195"/>
                <a:gd name="T21" fmla="*/ 1406 h 1449"/>
                <a:gd name="T22" fmla="*/ 854 w 1195"/>
                <a:gd name="T23" fmla="*/ 1382 h 1449"/>
                <a:gd name="T24" fmla="*/ 868 w 1195"/>
                <a:gd name="T25" fmla="*/ 1342 h 1449"/>
                <a:gd name="T26" fmla="*/ 852 w 1195"/>
                <a:gd name="T27" fmla="*/ 1281 h 1449"/>
                <a:gd name="T28" fmla="*/ 269 w 1195"/>
                <a:gd name="T29" fmla="*/ 1281 h 1449"/>
                <a:gd name="T30" fmla="*/ 253 w 1195"/>
                <a:gd name="T31" fmla="*/ 1341 h 1449"/>
                <a:gd name="T32" fmla="*/ 267 w 1195"/>
                <a:gd name="T33" fmla="*/ 1382 h 1449"/>
                <a:gd name="T34" fmla="*/ 316 w 1195"/>
                <a:gd name="T35" fmla="*/ 1405 h 1449"/>
                <a:gd name="T36" fmla="*/ 404 w 1195"/>
                <a:gd name="T37" fmla="*/ 1413 h 1449"/>
                <a:gd name="T38" fmla="*/ 740 w 1195"/>
                <a:gd name="T39" fmla="*/ 1027 h 1449"/>
                <a:gd name="T40" fmla="*/ 450 w 1195"/>
                <a:gd name="T41" fmla="*/ 141 h 1449"/>
                <a:gd name="T42" fmla="*/ 456 w 1195"/>
                <a:gd name="T43" fmla="*/ 99 h 1449"/>
                <a:gd name="T44" fmla="*/ 482 w 1195"/>
                <a:gd name="T45" fmla="*/ 51 h 1449"/>
                <a:gd name="T46" fmla="*/ 524 w 1195"/>
                <a:gd name="T47" fmla="*/ 17 h 1449"/>
                <a:gd name="T48" fmla="*/ 577 w 1195"/>
                <a:gd name="T49" fmla="*/ 1 h 1449"/>
                <a:gd name="T50" fmla="*/ 621 w 1195"/>
                <a:gd name="T51" fmla="*/ 3 h 1449"/>
                <a:gd name="T52" fmla="*/ 672 w 1195"/>
                <a:gd name="T53" fmla="*/ 25 h 1449"/>
                <a:gd name="T54" fmla="*/ 711 w 1195"/>
                <a:gd name="T55" fmla="*/ 62 h 1449"/>
                <a:gd name="T56" fmla="*/ 732 w 1195"/>
                <a:gd name="T57" fmla="*/ 112 h 1449"/>
                <a:gd name="T58" fmla="*/ 734 w 1195"/>
                <a:gd name="T59" fmla="*/ 156 h 1449"/>
                <a:gd name="T60" fmla="*/ 718 w 1195"/>
                <a:gd name="T61" fmla="*/ 210 h 1449"/>
                <a:gd name="T62" fmla="*/ 683 w 1195"/>
                <a:gd name="T63" fmla="*/ 252 h 1449"/>
                <a:gd name="T64" fmla="*/ 634 w 1195"/>
                <a:gd name="T65" fmla="*/ 278 h 1449"/>
                <a:gd name="T66" fmla="*/ 591 w 1195"/>
                <a:gd name="T67" fmla="*/ 284 h 1449"/>
                <a:gd name="T68" fmla="*/ 536 w 1195"/>
                <a:gd name="T69" fmla="*/ 273 h 1449"/>
                <a:gd name="T70" fmla="*/ 491 w 1195"/>
                <a:gd name="T71" fmla="*/ 242 h 1449"/>
                <a:gd name="T72" fmla="*/ 461 w 1195"/>
                <a:gd name="T73" fmla="*/ 197 h 1449"/>
                <a:gd name="T74" fmla="*/ 450 w 1195"/>
                <a:gd name="T75" fmla="*/ 141 h 1449"/>
                <a:gd name="T76" fmla="*/ 671 w 1195"/>
                <a:gd name="T77" fmla="*/ 133 h 1449"/>
                <a:gd name="T78" fmla="*/ 662 w 1195"/>
                <a:gd name="T79" fmla="*/ 104 h 1449"/>
                <a:gd name="T80" fmla="*/ 642 w 1195"/>
                <a:gd name="T81" fmla="*/ 82 h 1449"/>
                <a:gd name="T82" fmla="*/ 615 w 1195"/>
                <a:gd name="T83" fmla="*/ 67 h 1449"/>
                <a:gd name="T84" fmla="*/ 591 w 1195"/>
                <a:gd name="T85" fmla="*/ 63 h 1449"/>
                <a:gd name="T86" fmla="*/ 562 w 1195"/>
                <a:gd name="T87" fmla="*/ 70 h 1449"/>
                <a:gd name="T88" fmla="*/ 536 w 1195"/>
                <a:gd name="T89" fmla="*/ 86 h 1449"/>
                <a:gd name="T90" fmla="*/ 519 w 1195"/>
                <a:gd name="T91" fmla="*/ 111 h 1449"/>
                <a:gd name="T92" fmla="*/ 512 w 1195"/>
                <a:gd name="T93" fmla="*/ 141 h 1449"/>
                <a:gd name="T94" fmla="*/ 516 w 1195"/>
                <a:gd name="T95" fmla="*/ 165 h 1449"/>
                <a:gd name="T96" fmla="*/ 531 w 1195"/>
                <a:gd name="T97" fmla="*/ 191 h 1449"/>
                <a:gd name="T98" fmla="*/ 554 w 1195"/>
                <a:gd name="T99" fmla="*/ 211 h 1449"/>
                <a:gd name="T100" fmla="*/ 584 w 1195"/>
                <a:gd name="T101" fmla="*/ 220 h 1449"/>
                <a:gd name="T102" fmla="*/ 608 w 1195"/>
                <a:gd name="T103" fmla="*/ 219 h 1449"/>
                <a:gd name="T104" fmla="*/ 636 w 1195"/>
                <a:gd name="T105" fmla="*/ 207 h 1449"/>
                <a:gd name="T106" fmla="*/ 658 w 1195"/>
                <a:gd name="T107" fmla="*/ 185 h 1449"/>
                <a:gd name="T108" fmla="*/ 669 w 1195"/>
                <a:gd name="T109" fmla="*/ 157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95" h="1449">
                  <a:moveTo>
                    <a:pt x="0" y="1413"/>
                  </a:moveTo>
                  <a:lnTo>
                    <a:pt x="0" y="1413"/>
                  </a:lnTo>
                  <a:lnTo>
                    <a:pt x="26" y="1412"/>
                  </a:lnTo>
                  <a:lnTo>
                    <a:pt x="48" y="1411"/>
                  </a:lnTo>
                  <a:lnTo>
                    <a:pt x="69" y="1409"/>
                  </a:lnTo>
                  <a:lnTo>
                    <a:pt x="86" y="1406"/>
                  </a:lnTo>
                  <a:lnTo>
                    <a:pt x="101" y="1402"/>
                  </a:lnTo>
                  <a:lnTo>
                    <a:pt x="115" y="1397"/>
                  </a:lnTo>
                  <a:lnTo>
                    <a:pt x="127" y="1391"/>
                  </a:lnTo>
                  <a:lnTo>
                    <a:pt x="138" y="1383"/>
                  </a:lnTo>
                  <a:lnTo>
                    <a:pt x="147" y="1374"/>
                  </a:lnTo>
                  <a:lnTo>
                    <a:pt x="157" y="1363"/>
                  </a:lnTo>
                  <a:lnTo>
                    <a:pt x="165" y="1351"/>
                  </a:lnTo>
                  <a:lnTo>
                    <a:pt x="172" y="1337"/>
                  </a:lnTo>
                  <a:lnTo>
                    <a:pt x="180" y="1321"/>
                  </a:lnTo>
                  <a:lnTo>
                    <a:pt x="188" y="1304"/>
                  </a:lnTo>
                  <a:lnTo>
                    <a:pt x="207" y="1263"/>
                  </a:lnTo>
                  <a:lnTo>
                    <a:pt x="586" y="384"/>
                  </a:lnTo>
                  <a:lnTo>
                    <a:pt x="609" y="384"/>
                  </a:lnTo>
                  <a:lnTo>
                    <a:pt x="990" y="1263"/>
                  </a:lnTo>
                  <a:lnTo>
                    <a:pt x="990" y="1263"/>
                  </a:lnTo>
                  <a:lnTo>
                    <a:pt x="1008" y="1304"/>
                  </a:lnTo>
                  <a:lnTo>
                    <a:pt x="1017" y="1321"/>
                  </a:lnTo>
                  <a:lnTo>
                    <a:pt x="1025" y="1337"/>
                  </a:lnTo>
                  <a:lnTo>
                    <a:pt x="1033" y="1351"/>
                  </a:lnTo>
                  <a:lnTo>
                    <a:pt x="1041" y="1363"/>
                  </a:lnTo>
                  <a:lnTo>
                    <a:pt x="1049" y="1374"/>
                  </a:lnTo>
                  <a:lnTo>
                    <a:pt x="1059" y="1383"/>
                  </a:lnTo>
                  <a:lnTo>
                    <a:pt x="1070" y="1391"/>
                  </a:lnTo>
                  <a:lnTo>
                    <a:pt x="1082" y="1397"/>
                  </a:lnTo>
                  <a:lnTo>
                    <a:pt x="1095" y="1402"/>
                  </a:lnTo>
                  <a:lnTo>
                    <a:pt x="1111" y="1406"/>
                  </a:lnTo>
                  <a:lnTo>
                    <a:pt x="1128" y="1409"/>
                  </a:lnTo>
                  <a:lnTo>
                    <a:pt x="1147" y="1411"/>
                  </a:lnTo>
                  <a:lnTo>
                    <a:pt x="1170" y="1412"/>
                  </a:lnTo>
                  <a:lnTo>
                    <a:pt x="1195" y="1413"/>
                  </a:lnTo>
                  <a:lnTo>
                    <a:pt x="1195" y="1449"/>
                  </a:lnTo>
                  <a:lnTo>
                    <a:pt x="718" y="1449"/>
                  </a:lnTo>
                  <a:lnTo>
                    <a:pt x="718" y="1413"/>
                  </a:lnTo>
                  <a:lnTo>
                    <a:pt x="718" y="1413"/>
                  </a:lnTo>
                  <a:lnTo>
                    <a:pt x="744" y="1412"/>
                  </a:lnTo>
                  <a:lnTo>
                    <a:pt x="766" y="1411"/>
                  </a:lnTo>
                  <a:lnTo>
                    <a:pt x="786" y="1409"/>
                  </a:lnTo>
                  <a:lnTo>
                    <a:pt x="805" y="1406"/>
                  </a:lnTo>
                  <a:lnTo>
                    <a:pt x="820" y="1402"/>
                  </a:lnTo>
                  <a:lnTo>
                    <a:pt x="834" y="1397"/>
                  </a:lnTo>
                  <a:lnTo>
                    <a:pt x="845" y="1390"/>
                  </a:lnTo>
                  <a:lnTo>
                    <a:pt x="854" y="1382"/>
                  </a:lnTo>
                  <a:lnTo>
                    <a:pt x="861" y="1374"/>
                  </a:lnTo>
                  <a:lnTo>
                    <a:pt x="865" y="1365"/>
                  </a:lnTo>
                  <a:lnTo>
                    <a:pt x="868" y="1354"/>
                  </a:lnTo>
                  <a:lnTo>
                    <a:pt x="868" y="1342"/>
                  </a:lnTo>
                  <a:lnTo>
                    <a:pt x="867" y="1329"/>
                  </a:lnTo>
                  <a:lnTo>
                    <a:pt x="864" y="1315"/>
                  </a:lnTo>
                  <a:lnTo>
                    <a:pt x="859" y="1299"/>
                  </a:lnTo>
                  <a:lnTo>
                    <a:pt x="852" y="1281"/>
                  </a:lnTo>
                  <a:lnTo>
                    <a:pt x="769" y="1090"/>
                  </a:lnTo>
                  <a:lnTo>
                    <a:pt x="352" y="1090"/>
                  </a:lnTo>
                  <a:lnTo>
                    <a:pt x="269" y="1281"/>
                  </a:lnTo>
                  <a:lnTo>
                    <a:pt x="269" y="1281"/>
                  </a:lnTo>
                  <a:lnTo>
                    <a:pt x="262" y="1299"/>
                  </a:lnTo>
                  <a:lnTo>
                    <a:pt x="257" y="1314"/>
                  </a:lnTo>
                  <a:lnTo>
                    <a:pt x="254" y="1328"/>
                  </a:lnTo>
                  <a:lnTo>
                    <a:pt x="253" y="1341"/>
                  </a:lnTo>
                  <a:lnTo>
                    <a:pt x="253" y="1353"/>
                  </a:lnTo>
                  <a:lnTo>
                    <a:pt x="256" y="1364"/>
                  </a:lnTo>
                  <a:lnTo>
                    <a:pt x="260" y="1373"/>
                  </a:lnTo>
                  <a:lnTo>
                    <a:pt x="267" y="1382"/>
                  </a:lnTo>
                  <a:lnTo>
                    <a:pt x="276" y="1390"/>
                  </a:lnTo>
                  <a:lnTo>
                    <a:pt x="287" y="1396"/>
                  </a:lnTo>
                  <a:lnTo>
                    <a:pt x="301" y="1401"/>
                  </a:lnTo>
                  <a:lnTo>
                    <a:pt x="316" y="1405"/>
                  </a:lnTo>
                  <a:lnTo>
                    <a:pt x="335" y="1409"/>
                  </a:lnTo>
                  <a:lnTo>
                    <a:pt x="355" y="1411"/>
                  </a:lnTo>
                  <a:lnTo>
                    <a:pt x="378" y="1412"/>
                  </a:lnTo>
                  <a:lnTo>
                    <a:pt x="404" y="1413"/>
                  </a:lnTo>
                  <a:lnTo>
                    <a:pt x="404" y="1449"/>
                  </a:lnTo>
                  <a:lnTo>
                    <a:pt x="0" y="1449"/>
                  </a:lnTo>
                  <a:lnTo>
                    <a:pt x="0" y="1413"/>
                  </a:lnTo>
                  <a:close/>
                  <a:moveTo>
                    <a:pt x="740" y="1027"/>
                  </a:moveTo>
                  <a:lnTo>
                    <a:pt x="558" y="610"/>
                  </a:lnTo>
                  <a:lnTo>
                    <a:pt x="380" y="1027"/>
                  </a:lnTo>
                  <a:lnTo>
                    <a:pt x="740" y="1027"/>
                  </a:lnTo>
                  <a:close/>
                  <a:moveTo>
                    <a:pt x="450" y="141"/>
                  </a:moveTo>
                  <a:lnTo>
                    <a:pt x="450" y="141"/>
                  </a:lnTo>
                  <a:lnTo>
                    <a:pt x="451" y="127"/>
                  </a:lnTo>
                  <a:lnTo>
                    <a:pt x="453" y="112"/>
                  </a:lnTo>
                  <a:lnTo>
                    <a:pt x="456" y="99"/>
                  </a:lnTo>
                  <a:lnTo>
                    <a:pt x="461" y="87"/>
                  </a:lnTo>
                  <a:lnTo>
                    <a:pt x="467" y="74"/>
                  </a:lnTo>
                  <a:lnTo>
                    <a:pt x="474" y="62"/>
                  </a:lnTo>
                  <a:lnTo>
                    <a:pt x="482" y="51"/>
                  </a:lnTo>
                  <a:lnTo>
                    <a:pt x="491" y="42"/>
                  </a:lnTo>
                  <a:lnTo>
                    <a:pt x="501" y="33"/>
                  </a:lnTo>
                  <a:lnTo>
                    <a:pt x="512" y="25"/>
                  </a:lnTo>
                  <a:lnTo>
                    <a:pt x="524" y="17"/>
                  </a:lnTo>
                  <a:lnTo>
                    <a:pt x="536" y="11"/>
                  </a:lnTo>
                  <a:lnTo>
                    <a:pt x="549" y="6"/>
                  </a:lnTo>
                  <a:lnTo>
                    <a:pt x="563" y="3"/>
                  </a:lnTo>
                  <a:lnTo>
                    <a:pt x="577" y="1"/>
                  </a:lnTo>
                  <a:lnTo>
                    <a:pt x="591" y="0"/>
                  </a:lnTo>
                  <a:lnTo>
                    <a:pt x="591" y="0"/>
                  </a:lnTo>
                  <a:lnTo>
                    <a:pt x="607" y="1"/>
                  </a:lnTo>
                  <a:lnTo>
                    <a:pt x="621" y="3"/>
                  </a:lnTo>
                  <a:lnTo>
                    <a:pt x="634" y="6"/>
                  </a:lnTo>
                  <a:lnTo>
                    <a:pt x="647" y="11"/>
                  </a:lnTo>
                  <a:lnTo>
                    <a:pt x="660" y="17"/>
                  </a:lnTo>
                  <a:lnTo>
                    <a:pt x="672" y="25"/>
                  </a:lnTo>
                  <a:lnTo>
                    <a:pt x="683" y="33"/>
                  </a:lnTo>
                  <a:lnTo>
                    <a:pt x="693" y="42"/>
                  </a:lnTo>
                  <a:lnTo>
                    <a:pt x="703" y="51"/>
                  </a:lnTo>
                  <a:lnTo>
                    <a:pt x="711" y="62"/>
                  </a:lnTo>
                  <a:lnTo>
                    <a:pt x="718" y="74"/>
                  </a:lnTo>
                  <a:lnTo>
                    <a:pt x="724" y="87"/>
                  </a:lnTo>
                  <a:lnTo>
                    <a:pt x="728" y="99"/>
                  </a:lnTo>
                  <a:lnTo>
                    <a:pt x="732" y="112"/>
                  </a:lnTo>
                  <a:lnTo>
                    <a:pt x="734" y="127"/>
                  </a:lnTo>
                  <a:lnTo>
                    <a:pt x="735" y="141"/>
                  </a:lnTo>
                  <a:lnTo>
                    <a:pt x="735" y="141"/>
                  </a:lnTo>
                  <a:lnTo>
                    <a:pt x="734" y="156"/>
                  </a:lnTo>
                  <a:lnTo>
                    <a:pt x="732" y="170"/>
                  </a:lnTo>
                  <a:lnTo>
                    <a:pt x="728" y="184"/>
                  </a:lnTo>
                  <a:lnTo>
                    <a:pt x="724" y="197"/>
                  </a:lnTo>
                  <a:lnTo>
                    <a:pt x="718" y="210"/>
                  </a:lnTo>
                  <a:lnTo>
                    <a:pt x="711" y="222"/>
                  </a:lnTo>
                  <a:lnTo>
                    <a:pt x="703" y="232"/>
                  </a:lnTo>
                  <a:lnTo>
                    <a:pt x="693" y="242"/>
                  </a:lnTo>
                  <a:lnTo>
                    <a:pt x="683" y="252"/>
                  </a:lnTo>
                  <a:lnTo>
                    <a:pt x="672" y="260"/>
                  </a:lnTo>
                  <a:lnTo>
                    <a:pt x="660" y="267"/>
                  </a:lnTo>
                  <a:lnTo>
                    <a:pt x="647" y="273"/>
                  </a:lnTo>
                  <a:lnTo>
                    <a:pt x="634" y="278"/>
                  </a:lnTo>
                  <a:lnTo>
                    <a:pt x="621" y="281"/>
                  </a:lnTo>
                  <a:lnTo>
                    <a:pt x="607" y="284"/>
                  </a:lnTo>
                  <a:lnTo>
                    <a:pt x="591" y="284"/>
                  </a:lnTo>
                  <a:lnTo>
                    <a:pt x="591" y="284"/>
                  </a:lnTo>
                  <a:lnTo>
                    <a:pt x="577" y="284"/>
                  </a:lnTo>
                  <a:lnTo>
                    <a:pt x="563" y="281"/>
                  </a:lnTo>
                  <a:lnTo>
                    <a:pt x="549" y="278"/>
                  </a:lnTo>
                  <a:lnTo>
                    <a:pt x="536" y="273"/>
                  </a:lnTo>
                  <a:lnTo>
                    <a:pt x="524" y="267"/>
                  </a:lnTo>
                  <a:lnTo>
                    <a:pt x="512" y="260"/>
                  </a:lnTo>
                  <a:lnTo>
                    <a:pt x="501" y="252"/>
                  </a:lnTo>
                  <a:lnTo>
                    <a:pt x="491" y="242"/>
                  </a:lnTo>
                  <a:lnTo>
                    <a:pt x="482" y="232"/>
                  </a:lnTo>
                  <a:lnTo>
                    <a:pt x="474" y="222"/>
                  </a:lnTo>
                  <a:lnTo>
                    <a:pt x="467" y="210"/>
                  </a:lnTo>
                  <a:lnTo>
                    <a:pt x="461" y="197"/>
                  </a:lnTo>
                  <a:lnTo>
                    <a:pt x="456" y="184"/>
                  </a:lnTo>
                  <a:lnTo>
                    <a:pt x="453" y="170"/>
                  </a:lnTo>
                  <a:lnTo>
                    <a:pt x="451" y="156"/>
                  </a:lnTo>
                  <a:lnTo>
                    <a:pt x="450" y="141"/>
                  </a:lnTo>
                  <a:lnTo>
                    <a:pt x="450" y="141"/>
                  </a:lnTo>
                  <a:close/>
                  <a:moveTo>
                    <a:pt x="671" y="141"/>
                  </a:moveTo>
                  <a:lnTo>
                    <a:pt x="671" y="141"/>
                  </a:lnTo>
                  <a:lnTo>
                    <a:pt x="671" y="133"/>
                  </a:lnTo>
                  <a:lnTo>
                    <a:pt x="669" y="126"/>
                  </a:lnTo>
                  <a:lnTo>
                    <a:pt x="668" y="119"/>
                  </a:lnTo>
                  <a:lnTo>
                    <a:pt x="665" y="111"/>
                  </a:lnTo>
                  <a:lnTo>
                    <a:pt x="662" y="104"/>
                  </a:lnTo>
                  <a:lnTo>
                    <a:pt x="658" y="98"/>
                  </a:lnTo>
                  <a:lnTo>
                    <a:pt x="653" y="92"/>
                  </a:lnTo>
                  <a:lnTo>
                    <a:pt x="647" y="86"/>
                  </a:lnTo>
                  <a:lnTo>
                    <a:pt x="642" y="82"/>
                  </a:lnTo>
                  <a:lnTo>
                    <a:pt x="636" y="77"/>
                  </a:lnTo>
                  <a:lnTo>
                    <a:pt x="629" y="73"/>
                  </a:lnTo>
                  <a:lnTo>
                    <a:pt x="622" y="70"/>
                  </a:lnTo>
                  <a:lnTo>
                    <a:pt x="615" y="67"/>
                  </a:lnTo>
                  <a:lnTo>
                    <a:pt x="608" y="65"/>
                  </a:lnTo>
                  <a:lnTo>
                    <a:pt x="599" y="64"/>
                  </a:lnTo>
                  <a:lnTo>
                    <a:pt x="591" y="63"/>
                  </a:lnTo>
                  <a:lnTo>
                    <a:pt x="591" y="63"/>
                  </a:lnTo>
                  <a:lnTo>
                    <a:pt x="584" y="64"/>
                  </a:lnTo>
                  <a:lnTo>
                    <a:pt x="576" y="65"/>
                  </a:lnTo>
                  <a:lnTo>
                    <a:pt x="569" y="67"/>
                  </a:lnTo>
                  <a:lnTo>
                    <a:pt x="562" y="70"/>
                  </a:lnTo>
                  <a:lnTo>
                    <a:pt x="554" y="73"/>
                  </a:lnTo>
                  <a:lnTo>
                    <a:pt x="547" y="77"/>
                  </a:lnTo>
                  <a:lnTo>
                    <a:pt x="541" y="82"/>
                  </a:lnTo>
                  <a:lnTo>
                    <a:pt x="536" y="86"/>
                  </a:lnTo>
                  <a:lnTo>
                    <a:pt x="531" y="92"/>
                  </a:lnTo>
                  <a:lnTo>
                    <a:pt x="526" y="98"/>
                  </a:lnTo>
                  <a:lnTo>
                    <a:pt x="522" y="104"/>
                  </a:lnTo>
                  <a:lnTo>
                    <a:pt x="519" y="111"/>
                  </a:lnTo>
                  <a:lnTo>
                    <a:pt x="516" y="119"/>
                  </a:lnTo>
                  <a:lnTo>
                    <a:pt x="513" y="126"/>
                  </a:lnTo>
                  <a:lnTo>
                    <a:pt x="512" y="133"/>
                  </a:lnTo>
                  <a:lnTo>
                    <a:pt x="512" y="141"/>
                  </a:lnTo>
                  <a:lnTo>
                    <a:pt x="512" y="141"/>
                  </a:lnTo>
                  <a:lnTo>
                    <a:pt x="512" y="149"/>
                  </a:lnTo>
                  <a:lnTo>
                    <a:pt x="513" y="157"/>
                  </a:lnTo>
                  <a:lnTo>
                    <a:pt x="516" y="165"/>
                  </a:lnTo>
                  <a:lnTo>
                    <a:pt x="519" y="172"/>
                  </a:lnTo>
                  <a:lnTo>
                    <a:pt x="522" y="179"/>
                  </a:lnTo>
                  <a:lnTo>
                    <a:pt x="526" y="185"/>
                  </a:lnTo>
                  <a:lnTo>
                    <a:pt x="531" y="191"/>
                  </a:lnTo>
                  <a:lnTo>
                    <a:pt x="536" y="197"/>
                  </a:lnTo>
                  <a:lnTo>
                    <a:pt x="541" y="202"/>
                  </a:lnTo>
                  <a:lnTo>
                    <a:pt x="547" y="207"/>
                  </a:lnTo>
                  <a:lnTo>
                    <a:pt x="554" y="211"/>
                  </a:lnTo>
                  <a:lnTo>
                    <a:pt x="562" y="215"/>
                  </a:lnTo>
                  <a:lnTo>
                    <a:pt x="569" y="217"/>
                  </a:lnTo>
                  <a:lnTo>
                    <a:pt x="576" y="219"/>
                  </a:lnTo>
                  <a:lnTo>
                    <a:pt x="584" y="220"/>
                  </a:lnTo>
                  <a:lnTo>
                    <a:pt x="591" y="221"/>
                  </a:lnTo>
                  <a:lnTo>
                    <a:pt x="591" y="221"/>
                  </a:lnTo>
                  <a:lnTo>
                    <a:pt x="599" y="220"/>
                  </a:lnTo>
                  <a:lnTo>
                    <a:pt x="608" y="219"/>
                  </a:lnTo>
                  <a:lnTo>
                    <a:pt x="615" y="217"/>
                  </a:lnTo>
                  <a:lnTo>
                    <a:pt x="622" y="215"/>
                  </a:lnTo>
                  <a:lnTo>
                    <a:pt x="629" y="211"/>
                  </a:lnTo>
                  <a:lnTo>
                    <a:pt x="636" y="207"/>
                  </a:lnTo>
                  <a:lnTo>
                    <a:pt x="642" y="202"/>
                  </a:lnTo>
                  <a:lnTo>
                    <a:pt x="647" y="197"/>
                  </a:lnTo>
                  <a:lnTo>
                    <a:pt x="653" y="191"/>
                  </a:lnTo>
                  <a:lnTo>
                    <a:pt x="658" y="185"/>
                  </a:lnTo>
                  <a:lnTo>
                    <a:pt x="662" y="179"/>
                  </a:lnTo>
                  <a:lnTo>
                    <a:pt x="665" y="172"/>
                  </a:lnTo>
                  <a:lnTo>
                    <a:pt x="668" y="165"/>
                  </a:lnTo>
                  <a:lnTo>
                    <a:pt x="669" y="157"/>
                  </a:lnTo>
                  <a:lnTo>
                    <a:pt x="671" y="149"/>
                  </a:lnTo>
                  <a:lnTo>
                    <a:pt x="671" y="141"/>
                  </a:lnTo>
                  <a:lnTo>
                    <a:pt x="671"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3" name="Freeform 26"/>
            <p:cNvSpPr>
              <a:spLocks noEditPoints="1"/>
            </p:cNvSpPr>
            <p:nvPr userDrawn="1"/>
          </p:nvSpPr>
          <p:spPr bwMode="auto">
            <a:xfrm>
              <a:off x="7626596" y="898693"/>
              <a:ext cx="138114" cy="136525"/>
            </a:xfrm>
            <a:custGeom>
              <a:avLst/>
              <a:gdLst>
                <a:gd name="T0" fmla="*/ 48 w 1043"/>
                <a:gd name="T1" fmla="*/ 997 h 1035"/>
                <a:gd name="T2" fmla="*/ 115 w 1043"/>
                <a:gd name="T3" fmla="*/ 981 h 1035"/>
                <a:gd name="T4" fmla="*/ 135 w 1043"/>
                <a:gd name="T5" fmla="*/ 962 h 1035"/>
                <a:gd name="T6" fmla="*/ 155 w 1043"/>
                <a:gd name="T7" fmla="*/ 920 h 1035"/>
                <a:gd name="T8" fmla="*/ 164 w 1043"/>
                <a:gd name="T9" fmla="*/ 827 h 1035"/>
                <a:gd name="T10" fmla="*/ 164 w 1043"/>
                <a:gd name="T11" fmla="*/ 206 h 1035"/>
                <a:gd name="T12" fmla="*/ 155 w 1043"/>
                <a:gd name="T13" fmla="*/ 114 h 1035"/>
                <a:gd name="T14" fmla="*/ 135 w 1043"/>
                <a:gd name="T15" fmla="*/ 72 h 1035"/>
                <a:gd name="T16" fmla="*/ 115 w 1043"/>
                <a:gd name="T17" fmla="*/ 54 h 1035"/>
                <a:gd name="T18" fmla="*/ 48 w 1043"/>
                <a:gd name="T19" fmla="*/ 38 h 1035"/>
                <a:gd name="T20" fmla="*/ 468 w 1043"/>
                <a:gd name="T21" fmla="*/ 0 h 1035"/>
                <a:gd name="T22" fmla="*/ 574 w 1043"/>
                <a:gd name="T23" fmla="*/ 6 h 1035"/>
                <a:gd name="T24" fmla="*/ 699 w 1043"/>
                <a:gd name="T25" fmla="*/ 32 h 1035"/>
                <a:gd name="T26" fmla="*/ 803 w 1043"/>
                <a:gd name="T27" fmla="*/ 75 h 1035"/>
                <a:gd name="T28" fmla="*/ 888 w 1043"/>
                <a:gd name="T29" fmla="*/ 135 h 1035"/>
                <a:gd name="T30" fmla="*/ 953 w 1043"/>
                <a:gd name="T31" fmla="*/ 209 h 1035"/>
                <a:gd name="T32" fmla="*/ 1001 w 1043"/>
                <a:gd name="T33" fmla="*/ 294 h 1035"/>
                <a:gd name="T34" fmla="*/ 1031 w 1043"/>
                <a:gd name="T35" fmla="*/ 389 h 1035"/>
                <a:gd name="T36" fmla="*/ 1043 w 1043"/>
                <a:gd name="T37" fmla="*/ 491 h 1035"/>
                <a:gd name="T38" fmla="*/ 1041 w 1043"/>
                <a:gd name="T39" fmla="*/ 570 h 1035"/>
                <a:gd name="T40" fmla="*/ 1025 w 1043"/>
                <a:gd name="T41" fmla="*/ 671 h 1035"/>
                <a:gd name="T42" fmla="*/ 991 w 1043"/>
                <a:gd name="T43" fmla="*/ 764 h 1035"/>
                <a:gd name="T44" fmla="*/ 939 w 1043"/>
                <a:gd name="T45" fmla="*/ 846 h 1035"/>
                <a:gd name="T46" fmla="*/ 868 w 1043"/>
                <a:gd name="T47" fmla="*/ 916 h 1035"/>
                <a:gd name="T48" fmla="*/ 779 w 1043"/>
                <a:gd name="T49" fmla="*/ 972 h 1035"/>
                <a:gd name="T50" fmla="*/ 670 w 1043"/>
                <a:gd name="T51" fmla="*/ 1011 h 1035"/>
                <a:gd name="T52" fmla="*/ 540 w 1043"/>
                <a:gd name="T53" fmla="*/ 1032 h 1035"/>
                <a:gd name="T54" fmla="*/ 0 w 1043"/>
                <a:gd name="T55" fmla="*/ 999 h 1035"/>
                <a:gd name="T56" fmla="*/ 529 w 1043"/>
                <a:gd name="T57" fmla="*/ 968 h 1035"/>
                <a:gd name="T58" fmla="*/ 631 w 1043"/>
                <a:gd name="T59" fmla="*/ 947 h 1035"/>
                <a:gd name="T60" fmla="*/ 713 w 1043"/>
                <a:gd name="T61" fmla="*/ 906 h 1035"/>
                <a:gd name="T62" fmla="*/ 775 w 1043"/>
                <a:gd name="T63" fmla="*/ 852 h 1035"/>
                <a:gd name="T64" fmla="*/ 820 w 1043"/>
                <a:gd name="T65" fmla="*/ 785 h 1035"/>
                <a:gd name="T66" fmla="*/ 851 w 1043"/>
                <a:gd name="T67" fmla="*/ 712 h 1035"/>
                <a:gd name="T68" fmla="*/ 869 w 1043"/>
                <a:gd name="T69" fmla="*/ 634 h 1035"/>
                <a:gd name="T70" fmla="*/ 878 w 1043"/>
                <a:gd name="T71" fmla="*/ 517 h 1035"/>
                <a:gd name="T72" fmla="*/ 865 w 1043"/>
                <a:gd name="T73" fmla="*/ 380 h 1035"/>
                <a:gd name="T74" fmla="*/ 845 w 1043"/>
                <a:gd name="T75" fmla="*/ 304 h 1035"/>
                <a:gd name="T76" fmla="*/ 810 w 1043"/>
                <a:gd name="T77" fmla="*/ 231 h 1035"/>
                <a:gd name="T78" fmla="*/ 761 w 1043"/>
                <a:gd name="T79" fmla="*/ 168 h 1035"/>
                <a:gd name="T80" fmla="*/ 695 w 1043"/>
                <a:gd name="T81" fmla="*/ 117 h 1035"/>
                <a:gd name="T82" fmla="*/ 608 w 1043"/>
                <a:gd name="T83" fmla="*/ 81 h 1035"/>
                <a:gd name="T84" fmla="*/ 500 w 1043"/>
                <a:gd name="T85" fmla="*/ 65 h 1035"/>
                <a:gd name="T86" fmla="*/ 302 w 1043"/>
                <a:gd name="T87" fmla="*/ 771 h 1035"/>
                <a:gd name="T88" fmla="*/ 307 w 1043"/>
                <a:gd name="T89" fmla="*/ 875 h 1035"/>
                <a:gd name="T90" fmla="*/ 324 w 1043"/>
                <a:gd name="T91" fmla="*/ 931 h 1035"/>
                <a:gd name="T92" fmla="*/ 344 w 1043"/>
                <a:gd name="T93" fmla="*/ 950 h 1035"/>
                <a:gd name="T94" fmla="*/ 395 w 1043"/>
                <a:gd name="T95" fmla="*/ 967 h 1035"/>
                <a:gd name="T96" fmla="*/ 469 w 1043"/>
                <a:gd name="T97" fmla="*/ 97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3" h="1035">
                  <a:moveTo>
                    <a:pt x="0" y="999"/>
                  </a:moveTo>
                  <a:lnTo>
                    <a:pt x="0" y="999"/>
                  </a:lnTo>
                  <a:lnTo>
                    <a:pt x="25" y="998"/>
                  </a:lnTo>
                  <a:lnTo>
                    <a:pt x="48" y="997"/>
                  </a:lnTo>
                  <a:lnTo>
                    <a:pt x="68" y="995"/>
                  </a:lnTo>
                  <a:lnTo>
                    <a:pt x="86" y="991"/>
                  </a:lnTo>
                  <a:lnTo>
                    <a:pt x="102" y="987"/>
                  </a:lnTo>
                  <a:lnTo>
                    <a:pt x="115" y="981"/>
                  </a:lnTo>
                  <a:lnTo>
                    <a:pt x="121" y="977"/>
                  </a:lnTo>
                  <a:lnTo>
                    <a:pt x="126" y="972"/>
                  </a:lnTo>
                  <a:lnTo>
                    <a:pt x="131" y="967"/>
                  </a:lnTo>
                  <a:lnTo>
                    <a:pt x="135" y="962"/>
                  </a:lnTo>
                  <a:lnTo>
                    <a:pt x="139" y="957"/>
                  </a:lnTo>
                  <a:lnTo>
                    <a:pt x="143" y="951"/>
                  </a:lnTo>
                  <a:lnTo>
                    <a:pt x="150" y="937"/>
                  </a:lnTo>
                  <a:lnTo>
                    <a:pt x="155" y="920"/>
                  </a:lnTo>
                  <a:lnTo>
                    <a:pt x="158" y="901"/>
                  </a:lnTo>
                  <a:lnTo>
                    <a:pt x="161" y="879"/>
                  </a:lnTo>
                  <a:lnTo>
                    <a:pt x="163" y="855"/>
                  </a:lnTo>
                  <a:lnTo>
                    <a:pt x="164" y="827"/>
                  </a:lnTo>
                  <a:lnTo>
                    <a:pt x="164" y="797"/>
                  </a:lnTo>
                  <a:lnTo>
                    <a:pt x="164" y="236"/>
                  </a:lnTo>
                  <a:lnTo>
                    <a:pt x="164" y="236"/>
                  </a:lnTo>
                  <a:lnTo>
                    <a:pt x="164" y="206"/>
                  </a:lnTo>
                  <a:lnTo>
                    <a:pt x="163" y="178"/>
                  </a:lnTo>
                  <a:lnTo>
                    <a:pt x="161" y="153"/>
                  </a:lnTo>
                  <a:lnTo>
                    <a:pt x="158" y="132"/>
                  </a:lnTo>
                  <a:lnTo>
                    <a:pt x="155" y="114"/>
                  </a:lnTo>
                  <a:lnTo>
                    <a:pt x="150" y="97"/>
                  </a:lnTo>
                  <a:lnTo>
                    <a:pt x="143" y="83"/>
                  </a:lnTo>
                  <a:lnTo>
                    <a:pt x="139" y="77"/>
                  </a:lnTo>
                  <a:lnTo>
                    <a:pt x="135" y="72"/>
                  </a:lnTo>
                  <a:lnTo>
                    <a:pt x="131" y="67"/>
                  </a:lnTo>
                  <a:lnTo>
                    <a:pt x="126" y="61"/>
                  </a:lnTo>
                  <a:lnTo>
                    <a:pt x="121" y="57"/>
                  </a:lnTo>
                  <a:lnTo>
                    <a:pt x="115" y="54"/>
                  </a:lnTo>
                  <a:lnTo>
                    <a:pt x="102" y="48"/>
                  </a:lnTo>
                  <a:lnTo>
                    <a:pt x="86" y="43"/>
                  </a:lnTo>
                  <a:lnTo>
                    <a:pt x="68" y="40"/>
                  </a:lnTo>
                  <a:lnTo>
                    <a:pt x="48" y="38"/>
                  </a:lnTo>
                  <a:lnTo>
                    <a:pt x="25" y="37"/>
                  </a:lnTo>
                  <a:lnTo>
                    <a:pt x="0" y="36"/>
                  </a:lnTo>
                  <a:lnTo>
                    <a:pt x="0" y="0"/>
                  </a:lnTo>
                  <a:lnTo>
                    <a:pt x="468" y="0"/>
                  </a:lnTo>
                  <a:lnTo>
                    <a:pt x="468" y="0"/>
                  </a:lnTo>
                  <a:lnTo>
                    <a:pt x="504" y="0"/>
                  </a:lnTo>
                  <a:lnTo>
                    <a:pt x="540" y="2"/>
                  </a:lnTo>
                  <a:lnTo>
                    <a:pt x="574" y="6"/>
                  </a:lnTo>
                  <a:lnTo>
                    <a:pt x="608" y="10"/>
                  </a:lnTo>
                  <a:lnTo>
                    <a:pt x="639" y="16"/>
                  </a:lnTo>
                  <a:lnTo>
                    <a:pt x="670" y="24"/>
                  </a:lnTo>
                  <a:lnTo>
                    <a:pt x="699" y="32"/>
                  </a:lnTo>
                  <a:lnTo>
                    <a:pt x="727" y="41"/>
                  </a:lnTo>
                  <a:lnTo>
                    <a:pt x="754" y="51"/>
                  </a:lnTo>
                  <a:lnTo>
                    <a:pt x="779" y="62"/>
                  </a:lnTo>
                  <a:lnTo>
                    <a:pt x="803" y="75"/>
                  </a:lnTo>
                  <a:lnTo>
                    <a:pt x="827" y="88"/>
                  </a:lnTo>
                  <a:lnTo>
                    <a:pt x="848" y="103"/>
                  </a:lnTo>
                  <a:lnTo>
                    <a:pt x="868" y="119"/>
                  </a:lnTo>
                  <a:lnTo>
                    <a:pt x="888" y="135"/>
                  </a:lnTo>
                  <a:lnTo>
                    <a:pt x="906" y="151"/>
                  </a:lnTo>
                  <a:lnTo>
                    <a:pt x="924" y="170"/>
                  </a:lnTo>
                  <a:lnTo>
                    <a:pt x="939" y="188"/>
                  </a:lnTo>
                  <a:lnTo>
                    <a:pt x="953" y="209"/>
                  </a:lnTo>
                  <a:lnTo>
                    <a:pt x="968" y="228"/>
                  </a:lnTo>
                  <a:lnTo>
                    <a:pt x="980" y="250"/>
                  </a:lnTo>
                  <a:lnTo>
                    <a:pt x="991" y="271"/>
                  </a:lnTo>
                  <a:lnTo>
                    <a:pt x="1001" y="294"/>
                  </a:lnTo>
                  <a:lnTo>
                    <a:pt x="1010" y="316"/>
                  </a:lnTo>
                  <a:lnTo>
                    <a:pt x="1018" y="340"/>
                  </a:lnTo>
                  <a:lnTo>
                    <a:pt x="1025" y="364"/>
                  </a:lnTo>
                  <a:lnTo>
                    <a:pt x="1031" y="389"/>
                  </a:lnTo>
                  <a:lnTo>
                    <a:pt x="1035" y="413"/>
                  </a:lnTo>
                  <a:lnTo>
                    <a:pt x="1039" y="439"/>
                  </a:lnTo>
                  <a:lnTo>
                    <a:pt x="1041" y="464"/>
                  </a:lnTo>
                  <a:lnTo>
                    <a:pt x="1043" y="491"/>
                  </a:lnTo>
                  <a:lnTo>
                    <a:pt x="1043" y="517"/>
                  </a:lnTo>
                  <a:lnTo>
                    <a:pt x="1043" y="517"/>
                  </a:lnTo>
                  <a:lnTo>
                    <a:pt x="1043" y="544"/>
                  </a:lnTo>
                  <a:lnTo>
                    <a:pt x="1041" y="570"/>
                  </a:lnTo>
                  <a:lnTo>
                    <a:pt x="1039" y="596"/>
                  </a:lnTo>
                  <a:lnTo>
                    <a:pt x="1035" y="622"/>
                  </a:lnTo>
                  <a:lnTo>
                    <a:pt x="1031" y="646"/>
                  </a:lnTo>
                  <a:lnTo>
                    <a:pt x="1025" y="671"/>
                  </a:lnTo>
                  <a:lnTo>
                    <a:pt x="1018" y="694"/>
                  </a:lnTo>
                  <a:lnTo>
                    <a:pt x="1010" y="718"/>
                  </a:lnTo>
                  <a:lnTo>
                    <a:pt x="1001" y="741"/>
                  </a:lnTo>
                  <a:lnTo>
                    <a:pt x="991" y="764"/>
                  </a:lnTo>
                  <a:lnTo>
                    <a:pt x="980" y="785"/>
                  </a:lnTo>
                  <a:lnTo>
                    <a:pt x="968" y="806"/>
                  </a:lnTo>
                  <a:lnTo>
                    <a:pt x="953" y="826"/>
                  </a:lnTo>
                  <a:lnTo>
                    <a:pt x="939" y="846"/>
                  </a:lnTo>
                  <a:lnTo>
                    <a:pt x="924" y="865"/>
                  </a:lnTo>
                  <a:lnTo>
                    <a:pt x="906" y="882"/>
                  </a:lnTo>
                  <a:lnTo>
                    <a:pt x="888" y="900"/>
                  </a:lnTo>
                  <a:lnTo>
                    <a:pt x="868" y="916"/>
                  </a:lnTo>
                  <a:lnTo>
                    <a:pt x="848" y="932"/>
                  </a:lnTo>
                  <a:lnTo>
                    <a:pt x="827" y="946"/>
                  </a:lnTo>
                  <a:lnTo>
                    <a:pt x="803" y="959"/>
                  </a:lnTo>
                  <a:lnTo>
                    <a:pt x="779" y="972"/>
                  </a:lnTo>
                  <a:lnTo>
                    <a:pt x="754" y="984"/>
                  </a:lnTo>
                  <a:lnTo>
                    <a:pt x="727" y="994"/>
                  </a:lnTo>
                  <a:lnTo>
                    <a:pt x="699" y="1003"/>
                  </a:lnTo>
                  <a:lnTo>
                    <a:pt x="670" y="1011"/>
                  </a:lnTo>
                  <a:lnTo>
                    <a:pt x="639" y="1018"/>
                  </a:lnTo>
                  <a:lnTo>
                    <a:pt x="608" y="1025"/>
                  </a:lnTo>
                  <a:lnTo>
                    <a:pt x="574" y="1029"/>
                  </a:lnTo>
                  <a:lnTo>
                    <a:pt x="540" y="1032"/>
                  </a:lnTo>
                  <a:lnTo>
                    <a:pt x="504" y="1034"/>
                  </a:lnTo>
                  <a:lnTo>
                    <a:pt x="468" y="1035"/>
                  </a:lnTo>
                  <a:lnTo>
                    <a:pt x="0" y="1035"/>
                  </a:lnTo>
                  <a:lnTo>
                    <a:pt x="0" y="999"/>
                  </a:lnTo>
                  <a:close/>
                  <a:moveTo>
                    <a:pt x="469" y="971"/>
                  </a:moveTo>
                  <a:lnTo>
                    <a:pt x="469" y="971"/>
                  </a:lnTo>
                  <a:lnTo>
                    <a:pt x="500" y="970"/>
                  </a:lnTo>
                  <a:lnTo>
                    <a:pt x="529" y="968"/>
                  </a:lnTo>
                  <a:lnTo>
                    <a:pt x="557" y="964"/>
                  </a:lnTo>
                  <a:lnTo>
                    <a:pt x="583" y="960"/>
                  </a:lnTo>
                  <a:lnTo>
                    <a:pt x="608" y="954"/>
                  </a:lnTo>
                  <a:lnTo>
                    <a:pt x="631" y="947"/>
                  </a:lnTo>
                  <a:lnTo>
                    <a:pt x="654" y="938"/>
                  </a:lnTo>
                  <a:lnTo>
                    <a:pt x="675" y="928"/>
                  </a:lnTo>
                  <a:lnTo>
                    <a:pt x="695" y="918"/>
                  </a:lnTo>
                  <a:lnTo>
                    <a:pt x="713" y="906"/>
                  </a:lnTo>
                  <a:lnTo>
                    <a:pt x="730" y="894"/>
                  </a:lnTo>
                  <a:lnTo>
                    <a:pt x="747" y="880"/>
                  </a:lnTo>
                  <a:lnTo>
                    <a:pt x="761" y="866"/>
                  </a:lnTo>
                  <a:lnTo>
                    <a:pt x="775" y="852"/>
                  </a:lnTo>
                  <a:lnTo>
                    <a:pt x="788" y="836"/>
                  </a:lnTo>
                  <a:lnTo>
                    <a:pt x="800" y="820"/>
                  </a:lnTo>
                  <a:lnTo>
                    <a:pt x="810" y="803"/>
                  </a:lnTo>
                  <a:lnTo>
                    <a:pt x="820" y="785"/>
                  </a:lnTo>
                  <a:lnTo>
                    <a:pt x="830" y="768"/>
                  </a:lnTo>
                  <a:lnTo>
                    <a:pt x="838" y="750"/>
                  </a:lnTo>
                  <a:lnTo>
                    <a:pt x="845" y="731"/>
                  </a:lnTo>
                  <a:lnTo>
                    <a:pt x="851" y="712"/>
                  </a:lnTo>
                  <a:lnTo>
                    <a:pt x="856" y="692"/>
                  </a:lnTo>
                  <a:lnTo>
                    <a:pt x="861" y="673"/>
                  </a:lnTo>
                  <a:lnTo>
                    <a:pt x="865" y="653"/>
                  </a:lnTo>
                  <a:lnTo>
                    <a:pt x="869" y="634"/>
                  </a:lnTo>
                  <a:lnTo>
                    <a:pt x="875" y="595"/>
                  </a:lnTo>
                  <a:lnTo>
                    <a:pt x="877" y="555"/>
                  </a:lnTo>
                  <a:lnTo>
                    <a:pt x="878" y="517"/>
                  </a:lnTo>
                  <a:lnTo>
                    <a:pt x="878" y="517"/>
                  </a:lnTo>
                  <a:lnTo>
                    <a:pt x="877" y="479"/>
                  </a:lnTo>
                  <a:lnTo>
                    <a:pt x="875" y="440"/>
                  </a:lnTo>
                  <a:lnTo>
                    <a:pt x="869" y="401"/>
                  </a:lnTo>
                  <a:lnTo>
                    <a:pt x="865" y="380"/>
                  </a:lnTo>
                  <a:lnTo>
                    <a:pt x="861" y="361"/>
                  </a:lnTo>
                  <a:lnTo>
                    <a:pt x="856" y="342"/>
                  </a:lnTo>
                  <a:lnTo>
                    <a:pt x="851" y="323"/>
                  </a:lnTo>
                  <a:lnTo>
                    <a:pt x="845" y="304"/>
                  </a:lnTo>
                  <a:lnTo>
                    <a:pt x="838" y="285"/>
                  </a:lnTo>
                  <a:lnTo>
                    <a:pt x="830" y="267"/>
                  </a:lnTo>
                  <a:lnTo>
                    <a:pt x="820" y="249"/>
                  </a:lnTo>
                  <a:lnTo>
                    <a:pt x="810" y="231"/>
                  </a:lnTo>
                  <a:lnTo>
                    <a:pt x="800" y="215"/>
                  </a:lnTo>
                  <a:lnTo>
                    <a:pt x="788" y="198"/>
                  </a:lnTo>
                  <a:lnTo>
                    <a:pt x="775" y="183"/>
                  </a:lnTo>
                  <a:lnTo>
                    <a:pt x="761" y="168"/>
                  </a:lnTo>
                  <a:lnTo>
                    <a:pt x="747" y="154"/>
                  </a:lnTo>
                  <a:lnTo>
                    <a:pt x="730" y="140"/>
                  </a:lnTo>
                  <a:lnTo>
                    <a:pt x="713" y="128"/>
                  </a:lnTo>
                  <a:lnTo>
                    <a:pt x="695" y="117"/>
                  </a:lnTo>
                  <a:lnTo>
                    <a:pt x="675" y="106"/>
                  </a:lnTo>
                  <a:lnTo>
                    <a:pt x="654" y="96"/>
                  </a:lnTo>
                  <a:lnTo>
                    <a:pt x="631" y="88"/>
                  </a:lnTo>
                  <a:lnTo>
                    <a:pt x="608" y="81"/>
                  </a:lnTo>
                  <a:lnTo>
                    <a:pt x="583" y="75"/>
                  </a:lnTo>
                  <a:lnTo>
                    <a:pt x="557" y="70"/>
                  </a:lnTo>
                  <a:lnTo>
                    <a:pt x="529" y="67"/>
                  </a:lnTo>
                  <a:lnTo>
                    <a:pt x="500" y="65"/>
                  </a:lnTo>
                  <a:lnTo>
                    <a:pt x="469" y="63"/>
                  </a:lnTo>
                  <a:lnTo>
                    <a:pt x="302" y="63"/>
                  </a:lnTo>
                  <a:lnTo>
                    <a:pt x="302" y="771"/>
                  </a:lnTo>
                  <a:lnTo>
                    <a:pt x="302" y="771"/>
                  </a:lnTo>
                  <a:lnTo>
                    <a:pt x="302" y="802"/>
                  </a:lnTo>
                  <a:lnTo>
                    <a:pt x="303" y="829"/>
                  </a:lnTo>
                  <a:lnTo>
                    <a:pt x="304" y="854"/>
                  </a:lnTo>
                  <a:lnTo>
                    <a:pt x="307" y="875"/>
                  </a:lnTo>
                  <a:lnTo>
                    <a:pt x="310" y="894"/>
                  </a:lnTo>
                  <a:lnTo>
                    <a:pt x="315" y="910"/>
                  </a:lnTo>
                  <a:lnTo>
                    <a:pt x="321" y="924"/>
                  </a:lnTo>
                  <a:lnTo>
                    <a:pt x="324" y="931"/>
                  </a:lnTo>
                  <a:lnTo>
                    <a:pt x="329" y="936"/>
                  </a:lnTo>
                  <a:lnTo>
                    <a:pt x="334" y="941"/>
                  </a:lnTo>
                  <a:lnTo>
                    <a:pt x="338" y="946"/>
                  </a:lnTo>
                  <a:lnTo>
                    <a:pt x="344" y="950"/>
                  </a:lnTo>
                  <a:lnTo>
                    <a:pt x="349" y="953"/>
                  </a:lnTo>
                  <a:lnTo>
                    <a:pt x="362" y="959"/>
                  </a:lnTo>
                  <a:lnTo>
                    <a:pt x="378" y="964"/>
                  </a:lnTo>
                  <a:lnTo>
                    <a:pt x="395" y="967"/>
                  </a:lnTo>
                  <a:lnTo>
                    <a:pt x="414" y="969"/>
                  </a:lnTo>
                  <a:lnTo>
                    <a:pt x="437" y="970"/>
                  </a:lnTo>
                  <a:lnTo>
                    <a:pt x="463" y="971"/>
                  </a:lnTo>
                  <a:lnTo>
                    <a:pt x="469" y="9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4" name="Freeform 27"/>
            <p:cNvSpPr>
              <a:spLocks/>
            </p:cNvSpPr>
            <p:nvPr userDrawn="1"/>
          </p:nvSpPr>
          <p:spPr bwMode="auto">
            <a:xfrm>
              <a:off x="7801221" y="898693"/>
              <a:ext cx="112713" cy="136525"/>
            </a:xfrm>
            <a:custGeom>
              <a:avLst/>
              <a:gdLst>
                <a:gd name="T0" fmla="*/ 26 w 859"/>
                <a:gd name="T1" fmla="*/ 998 h 1035"/>
                <a:gd name="T2" fmla="*/ 86 w 859"/>
                <a:gd name="T3" fmla="*/ 991 h 1035"/>
                <a:gd name="T4" fmla="*/ 121 w 859"/>
                <a:gd name="T5" fmla="*/ 977 h 1035"/>
                <a:gd name="T6" fmla="*/ 135 w 859"/>
                <a:gd name="T7" fmla="*/ 962 h 1035"/>
                <a:gd name="T8" fmla="*/ 150 w 859"/>
                <a:gd name="T9" fmla="*/ 937 h 1035"/>
                <a:gd name="T10" fmla="*/ 161 w 859"/>
                <a:gd name="T11" fmla="*/ 879 h 1035"/>
                <a:gd name="T12" fmla="*/ 164 w 859"/>
                <a:gd name="T13" fmla="*/ 797 h 1035"/>
                <a:gd name="T14" fmla="*/ 164 w 859"/>
                <a:gd name="T15" fmla="*/ 206 h 1035"/>
                <a:gd name="T16" fmla="*/ 159 w 859"/>
                <a:gd name="T17" fmla="*/ 132 h 1035"/>
                <a:gd name="T18" fmla="*/ 143 w 859"/>
                <a:gd name="T19" fmla="*/ 83 h 1035"/>
                <a:gd name="T20" fmla="*/ 131 w 859"/>
                <a:gd name="T21" fmla="*/ 67 h 1035"/>
                <a:gd name="T22" fmla="*/ 115 w 859"/>
                <a:gd name="T23" fmla="*/ 54 h 1035"/>
                <a:gd name="T24" fmla="*/ 69 w 859"/>
                <a:gd name="T25" fmla="*/ 40 h 1035"/>
                <a:gd name="T26" fmla="*/ 0 w 859"/>
                <a:gd name="T27" fmla="*/ 36 h 1035"/>
                <a:gd name="T28" fmla="*/ 802 w 859"/>
                <a:gd name="T29" fmla="*/ 227 h 1035"/>
                <a:gd name="T30" fmla="*/ 757 w 859"/>
                <a:gd name="T31" fmla="*/ 193 h 1035"/>
                <a:gd name="T32" fmla="*/ 739 w 859"/>
                <a:gd name="T33" fmla="*/ 135 h 1035"/>
                <a:gd name="T34" fmla="*/ 717 w 859"/>
                <a:gd name="T35" fmla="*/ 103 h 1035"/>
                <a:gd name="T36" fmla="*/ 684 w 859"/>
                <a:gd name="T37" fmla="*/ 81 h 1035"/>
                <a:gd name="T38" fmla="*/ 632 w 859"/>
                <a:gd name="T39" fmla="*/ 68 h 1035"/>
                <a:gd name="T40" fmla="*/ 558 w 859"/>
                <a:gd name="T41" fmla="*/ 63 h 1035"/>
                <a:gd name="T42" fmla="*/ 388 w 859"/>
                <a:gd name="T43" fmla="*/ 455 h 1035"/>
                <a:gd name="T44" fmla="*/ 446 w 859"/>
                <a:gd name="T45" fmla="*/ 454 h 1035"/>
                <a:gd name="T46" fmla="*/ 512 w 859"/>
                <a:gd name="T47" fmla="*/ 446 h 1035"/>
                <a:gd name="T48" fmla="*/ 547 w 859"/>
                <a:gd name="T49" fmla="*/ 431 h 1035"/>
                <a:gd name="T50" fmla="*/ 563 w 859"/>
                <a:gd name="T51" fmla="*/ 417 h 1035"/>
                <a:gd name="T52" fmla="*/ 577 w 859"/>
                <a:gd name="T53" fmla="*/ 393 h 1035"/>
                <a:gd name="T54" fmla="*/ 587 w 859"/>
                <a:gd name="T55" fmla="*/ 339 h 1035"/>
                <a:gd name="T56" fmla="*/ 625 w 859"/>
                <a:gd name="T57" fmla="*/ 289 h 1035"/>
                <a:gd name="T58" fmla="*/ 588 w 859"/>
                <a:gd name="T59" fmla="*/ 685 h 1035"/>
                <a:gd name="T60" fmla="*/ 585 w 859"/>
                <a:gd name="T61" fmla="*/ 616 h 1035"/>
                <a:gd name="T62" fmla="*/ 571 w 859"/>
                <a:gd name="T63" fmla="*/ 569 h 1035"/>
                <a:gd name="T64" fmla="*/ 559 w 859"/>
                <a:gd name="T65" fmla="*/ 552 h 1035"/>
                <a:gd name="T66" fmla="*/ 541 w 859"/>
                <a:gd name="T67" fmla="*/ 540 h 1035"/>
                <a:gd name="T68" fmla="*/ 492 w 859"/>
                <a:gd name="T69" fmla="*/ 525 h 1035"/>
                <a:gd name="T70" fmla="*/ 419 w 859"/>
                <a:gd name="T71" fmla="*/ 519 h 1035"/>
                <a:gd name="T72" fmla="*/ 302 w 859"/>
                <a:gd name="T73" fmla="*/ 771 h 1035"/>
                <a:gd name="T74" fmla="*/ 303 w 859"/>
                <a:gd name="T75" fmla="*/ 829 h 1035"/>
                <a:gd name="T76" fmla="*/ 311 w 859"/>
                <a:gd name="T77" fmla="*/ 894 h 1035"/>
                <a:gd name="T78" fmla="*/ 326 w 859"/>
                <a:gd name="T79" fmla="*/ 931 h 1035"/>
                <a:gd name="T80" fmla="*/ 340 w 859"/>
                <a:gd name="T81" fmla="*/ 946 h 1035"/>
                <a:gd name="T82" fmla="*/ 364 w 859"/>
                <a:gd name="T83" fmla="*/ 959 h 1035"/>
                <a:gd name="T84" fmla="*/ 417 w 859"/>
                <a:gd name="T85" fmla="*/ 969 h 1035"/>
                <a:gd name="T86" fmla="*/ 614 w 859"/>
                <a:gd name="T87" fmla="*/ 971 h 1035"/>
                <a:gd name="T88" fmla="*/ 668 w 859"/>
                <a:gd name="T89" fmla="*/ 969 h 1035"/>
                <a:gd name="T90" fmla="*/ 726 w 859"/>
                <a:gd name="T91" fmla="*/ 959 h 1035"/>
                <a:gd name="T92" fmla="*/ 765 w 859"/>
                <a:gd name="T93" fmla="*/ 940 h 1035"/>
                <a:gd name="T94" fmla="*/ 790 w 859"/>
                <a:gd name="T95" fmla="*/ 911 h 1035"/>
                <a:gd name="T96" fmla="*/ 806 w 859"/>
                <a:gd name="T97" fmla="*/ 872 h 1035"/>
                <a:gd name="T98" fmla="*/ 859 w 859"/>
                <a:gd name="T99" fmla="*/ 806 h 1035"/>
                <a:gd name="T100" fmla="*/ 0 w 859"/>
                <a:gd name="T101" fmla="*/ 99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9" h="1035">
                  <a:moveTo>
                    <a:pt x="0" y="999"/>
                  </a:moveTo>
                  <a:lnTo>
                    <a:pt x="0" y="999"/>
                  </a:lnTo>
                  <a:lnTo>
                    <a:pt x="26" y="998"/>
                  </a:lnTo>
                  <a:lnTo>
                    <a:pt x="48" y="997"/>
                  </a:lnTo>
                  <a:lnTo>
                    <a:pt x="69" y="995"/>
                  </a:lnTo>
                  <a:lnTo>
                    <a:pt x="86" y="991"/>
                  </a:lnTo>
                  <a:lnTo>
                    <a:pt x="102" y="987"/>
                  </a:lnTo>
                  <a:lnTo>
                    <a:pt x="115" y="981"/>
                  </a:lnTo>
                  <a:lnTo>
                    <a:pt x="121" y="977"/>
                  </a:lnTo>
                  <a:lnTo>
                    <a:pt x="126" y="972"/>
                  </a:lnTo>
                  <a:lnTo>
                    <a:pt x="131" y="967"/>
                  </a:lnTo>
                  <a:lnTo>
                    <a:pt x="135" y="962"/>
                  </a:lnTo>
                  <a:lnTo>
                    <a:pt x="140" y="957"/>
                  </a:lnTo>
                  <a:lnTo>
                    <a:pt x="143" y="951"/>
                  </a:lnTo>
                  <a:lnTo>
                    <a:pt x="150" y="937"/>
                  </a:lnTo>
                  <a:lnTo>
                    <a:pt x="155" y="920"/>
                  </a:lnTo>
                  <a:lnTo>
                    <a:pt x="159" y="901"/>
                  </a:lnTo>
                  <a:lnTo>
                    <a:pt x="161" y="879"/>
                  </a:lnTo>
                  <a:lnTo>
                    <a:pt x="163" y="855"/>
                  </a:lnTo>
                  <a:lnTo>
                    <a:pt x="164" y="827"/>
                  </a:lnTo>
                  <a:lnTo>
                    <a:pt x="164" y="797"/>
                  </a:lnTo>
                  <a:lnTo>
                    <a:pt x="164" y="236"/>
                  </a:lnTo>
                  <a:lnTo>
                    <a:pt x="164" y="236"/>
                  </a:lnTo>
                  <a:lnTo>
                    <a:pt x="164" y="206"/>
                  </a:lnTo>
                  <a:lnTo>
                    <a:pt x="163" y="178"/>
                  </a:lnTo>
                  <a:lnTo>
                    <a:pt x="161" y="153"/>
                  </a:lnTo>
                  <a:lnTo>
                    <a:pt x="159" y="132"/>
                  </a:lnTo>
                  <a:lnTo>
                    <a:pt x="155" y="114"/>
                  </a:lnTo>
                  <a:lnTo>
                    <a:pt x="150" y="97"/>
                  </a:lnTo>
                  <a:lnTo>
                    <a:pt x="143" y="83"/>
                  </a:lnTo>
                  <a:lnTo>
                    <a:pt x="140" y="77"/>
                  </a:lnTo>
                  <a:lnTo>
                    <a:pt x="135" y="72"/>
                  </a:lnTo>
                  <a:lnTo>
                    <a:pt x="131" y="67"/>
                  </a:lnTo>
                  <a:lnTo>
                    <a:pt x="126" y="61"/>
                  </a:lnTo>
                  <a:lnTo>
                    <a:pt x="121" y="57"/>
                  </a:lnTo>
                  <a:lnTo>
                    <a:pt x="115" y="54"/>
                  </a:lnTo>
                  <a:lnTo>
                    <a:pt x="102" y="48"/>
                  </a:lnTo>
                  <a:lnTo>
                    <a:pt x="86" y="43"/>
                  </a:lnTo>
                  <a:lnTo>
                    <a:pt x="69" y="40"/>
                  </a:lnTo>
                  <a:lnTo>
                    <a:pt x="48" y="38"/>
                  </a:lnTo>
                  <a:lnTo>
                    <a:pt x="26" y="37"/>
                  </a:lnTo>
                  <a:lnTo>
                    <a:pt x="0" y="36"/>
                  </a:lnTo>
                  <a:lnTo>
                    <a:pt x="0" y="0"/>
                  </a:lnTo>
                  <a:lnTo>
                    <a:pt x="787" y="0"/>
                  </a:lnTo>
                  <a:lnTo>
                    <a:pt x="802" y="227"/>
                  </a:lnTo>
                  <a:lnTo>
                    <a:pt x="766" y="227"/>
                  </a:lnTo>
                  <a:lnTo>
                    <a:pt x="757" y="193"/>
                  </a:lnTo>
                  <a:lnTo>
                    <a:pt x="757" y="193"/>
                  </a:lnTo>
                  <a:lnTo>
                    <a:pt x="749" y="162"/>
                  </a:lnTo>
                  <a:lnTo>
                    <a:pt x="744" y="147"/>
                  </a:lnTo>
                  <a:lnTo>
                    <a:pt x="739" y="135"/>
                  </a:lnTo>
                  <a:lnTo>
                    <a:pt x="732" y="123"/>
                  </a:lnTo>
                  <a:lnTo>
                    <a:pt x="725" y="113"/>
                  </a:lnTo>
                  <a:lnTo>
                    <a:pt x="717" y="103"/>
                  </a:lnTo>
                  <a:lnTo>
                    <a:pt x="708" y="95"/>
                  </a:lnTo>
                  <a:lnTo>
                    <a:pt x="697" y="87"/>
                  </a:lnTo>
                  <a:lnTo>
                    <a:pt x="684" y="81"/>
                  </a:lnTo>
                  <a:lnTo>
                    <a:pt x="669" y="76"/>
                  </a:lnTo>
                  <a:lnTo>
                    <a:pt x="653" y="72"/>
                  </a:lnTo>
                  <a:lnTo>
                    <a:pt x="632" y="68"/>
                  </a:lnTo>
                  <a:lnTo>
                    <a:pt x="611" y="66"/>
                  </a:lnTo>
                  <a:lnTo>
                    <a:pt x="585" y="65"/>
                  </a:lnTo>
                  <a:lnTo>
                    <a:pt x="558" y="63"/>
                  </a:lnTo>
                  <a:lnTo>
                    <a:pt x="302" y="63"/>
                  </a:lnTo>
                  <a:lnTo>
                    <a:pt x="302" y="455"/>
                  </a:lnTo>
                  <a:lnTo>
                    <a:pt x="388" y="455"/>
                  </a:lnTo>
                  <a:lnTo>
                    <a:pt x="388" y="455"/>
                  </a:lnTo>
                  <a:lnTo>
                    <a:pt x="419" y="455"/>
                  </a:lnTo>
                  <a:lnTo>
                    <a:pt x="446" y="454"/>
                  </a:lnTo>
                  <a:lnTo>
                    <a:pt x="471" y="452"/>
                  </a:lnTo>
                  <a:lnTo>
                    <a:pt x="492" y="450"/>
                  </a:lnTo>
                  <a:lnTo>
                    <a:pt x="512" y="446"/>
                  </a:lnTo>
                  <a:lnTo>
                    <a:pt x="527" y="441"/>
                  </a:lnTo>
                  <a:lnTo>
                    <a:pt x="541" y="435"/>
                  </a:lnTo>
                  <a:lnTo>
                    <a:pt x="547" y="431"/>
                  </a:lnTo>
                  <a:lnTo>
                    <a:pt x="553" y="426"/>
                  </a:lnTo>
                  <a:lnTo>
                    <a:pt x="559" y="422"/>
                  </a:lnTo>
                  <a:lnTo>
                    <a:pt x="563" y="417"/>
                  </a:lnTo>
                  <a:lnTo>
                    <a:pt x="567" y="412"/>
                  </a:lnTo>
                  <a:lnTo>
                    <a:pt x="571" y="406"/>
                  </a:lnTo>
                  <a:lnTo>
                    <a:pt x="577" y="393"/>
                  </a:lnTo>
                  <a:lnTo>
                    <a:pt x="581" y="376"/>
                  </a:lnTo>
                  <a:lnTo>
                    <a:pt x="585" y="359"/>
                  </a:lnTo>
                  <a:lnTo>
                    <a:pt x="587" y="339"/>
                  </a:lnTo>
                  <a:lnTo>
                    <a:pt x="588" y="315"/>
                  </a:lnTo>
                  <a:lnTo>
                    <a:pt x="588" y="289"/>
                  </a:lnTo>
                  <a:lnTo>
                    <a:pt x="625" y="289"/>
                  </a:lnTo>
                  <a:lnTo>
                    <a:pt x="625" y="685"/>
                  </a:lnTo>
                  <a:lnTo>
                    <a:pt x="588" y="685"/>
                  </a:lnTo>
                  <a:lnTo>
                    <a:pt x="588" y="685"/>
                  </a:lnTo>
                  <a:lnTo>
                    <a:pt x="588" y="659"/>
                  </a:lnTo>
                  <a:lnTo>
                    <a:pt x="587" y="636"/>
                  </a:lnTo>
                  <a:lnTo>
                    <a:pt x="585" y="616"/>
                  </a:lnTo>
                  <a:lnTo>
                    <a:pt x="581" y="597"/>
                  </a:lnTo>
                  <a:lnTo>
                    <a:pt x="577" y="582"/>
                  </a:lnTo>
                  <a:lnTo>
                    <a:pt x="571" y="569"/>
                  </a:lnTo>
                  <a:lnTo>
                    <a:pt x="567" y="562"/>
                  </a:lnTo>
                  <a:lnTo>
                    <a:pt x="563" y="557"/>
                  </a:lnTo>
                  <a:lnTo>
                    <a:pt x="559" y="552"/>
                  </a:lnTo>
                  <a:lnTo>
                    <a:pt x="553" y="547"/>
                  </a:lnTo>
                  <a:lnTo>
                    <a:pt x="547" y="543"/>
                  </a:lnTo>
                  <a:lnTo>
                    <a:pt x="541" y="540"/>
                  </a:lnTo>
                  <a:lnTo>
                    <a:pt x="527" y="533"/>
                  </a:lnTo>
                  <a:lnTo>
                    <a:pt x="512" y="529"/>
                  </a:lnTo>
                  <a:lnTo>
                    <a:pt x="492" y="525"/>
                  </a:lnTo>
                  <a:lnTo>
                    <a:pt x="471" y="522"/>
                  </a:lnTo>
                  <a:lnTo>
                    <a:pt x="446" y="521"/>
                  </a:lnTo>
                  <a:lnTo>
                    <a:pt x="419" y="519"/>
                  </a:lnTo>
                  <a:lnTo>
                    <a:pt x="388" y="519"/>
                  </a:lnTo>
                  <a:lnTo>
                    <a:pt x="302" y="519"/>
                  </a:lnTo>
                  <a:lnTo>
                    <a:pt x="302" y="771"/>
                  </a:lnTo>
                  <a:lnTo>
                    <a:pt x="302" y="771"/>
                  </a:lnTo>
                  <a:lnTo>
                    <a:pt x="302" y="802"/>
                  </a:lnTo>
                  <a:lnTo>
                    <a:pt x="303" y="829"/>
                  </a:lnTo>
                  <a:lnTo>
                    <a:pt x="305" y="854"/>
                  </a:lnTo>
                  <a:lnTo>
                    <a:pt x="307" y="875"/>
                  </a:lnTo>
                  <a:lnTo>
                    <a:pt x="311" y="894"/>
                  </a:lnTo>
                  <a:lnTo>
                    <a:pt x="316" y="910"/>
                  </a:lnTo>
                  <a:lnTo>
                    <a:pt x="322" y="924"/>
                  </a:lnTo>
                  <a:lnTo>
                    <a:pt x="326" y="931"/>
                  </a:lnTo>
                  <a:lnTo>
                    <a:pt x="331" y="936"/>
                  </a:lnTo>
                  <a:lnTo>
                    <a:pt x="335" y="941"/>
                  </a:lnTo>
                  <a:lnTo>
                    <a:pt x="340" y="946"/>
                  </a:lnTo>
                  <a:lnTo>
                    <a:pt x="345" y="950"/>
                  </a:lnTo>
                  <a:lnTo>
                    <a:pt x="351" y="953"/>
                  </a:lnTo>
                  <a:lnTo>
                    <a:pt x="364" y="959"/>
                  </a:lnTo>
                  <a:lnTo>
                    <a:pt x="380" y="964"/>
                  </a:lnTo>
                  <a:lnTo>
                    <a:pt x="398" y="967"/>
                  </a:lnTo>
                  <a:lnTo>
                    <a:pt x="417" y="969"/>
                  </a:lnTo>
                  <a:lnTo>
                    <a:pt x="440" y="970"/>
                  </a:lnTo>
                  <a:lnTo>
                    <a:pt x="466" y="971"/>
                  </a:lnTo>
                  <a:lnTo>
                    <a:pt x="614" y="971"/>
                  </a:lnTo>
                  <a:lnTo>
                    <a:pt x="614" y="971"/>
                  </a:lnTo>
                  <a:lnTo>
                    <a:pt x="642" y="970"/>
                  </a:lnTo>
                  <a:lnTo>
                    <a:pt x="668" y="969"/>
                  </a:lnTo>
                  <a:lnTo>
                    <a:pt x="689" y="966"/>
                  </a:lnTo>
                  <a:lnTo>
                    <a:pt x="709" y="963"/>
                  </a:lnTo>
                  <a:lnTo>
                    <a:pt x="726" y="959"/>
                  </a:lnTo>
                  <a:lnTo>
                    <a:pt x="742" y="954"/>
                  </a:lnTo>
                  <a:lnTo>
                    <a:pt x="754" y="947"/>
                  </a:lnTo>
                  <a:lnTo>
                    <a:pt x="765" y="940"/>
                  </a:lnTo>
                  <a:lnTo>
                    <a:pt x="775" y="932"/>
                  </a:lnTo>
                  <a:lnTo>
                    <a:pt x="784" y="921"/>
                  </a:lnTo>
                  <a:lnTo>
                    <a:pt x="790" y="911"/>
                  </a:lnTo>
                  <a:lnTo>
                    <a:pt x="796" y="899"/>
                  </a:lnTo>
                  <a:lnTo>
                    <a:pt x="801" y="886"/>
                  </a:lnTo>
                  <a:lnTo>
                    <a:pt x="806" y="872"/>
                  </a:lnTo>
                  <a:lnTo>
                    <a:pt x="814" y="840"/>
                  </a:lnTo>
                  <a:lnTo>
                    <a:pt x="823" y="806"/>
                  </a:lnTo>
                  <a:lnTo>
                    <a:pt x="859" y="806"/>
                  </a:lnTo>
                  <a:lnTo>
                    <a:pt x="846" y="1035"/>
                  </a:lnTo>
                  <a:lnTo>
                    <a:pt x="0" y="1035"/>
                  </a:lnTo>
                  <a:lnTo>
                    <a:pt x="0"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5" name="Freeform 28"/>
            <p:cNvSpPr>
              <a:spLocks/>
            </p:cNvSpPr>
            <p:nvPr userDrawn="1"/>
          </p:nvSpPr>
          <p:spPr bwMode="auto">
            <a:xfrm>
              <a:off x="7944095" y="898693"/>
              <a:ext cx="142875" cy="136525"/>
            </a:xfrm>
            <a:custGeom>
              <a:avLst/>
              <a:gdLst>
                <a:gd name="T0" fmla="*/ 304 w 1077"/>
                <a:gd name="T1" fmla="*/ 999 h 1035"/>
                <a:gd name="T2" fmla="*/ 352 w 1077"/>
                <a:gd name="T3" fmla="*/ 997 h 1035"/>
                <a:gd name="T4" fmla="*/ 391 w 1077"/>
                <a:gd name="T5" fmla="*/ 991 h 1035"/>
                <a:gd name="T6" fmla="*/ 419 w 1077"/>
                <a:gd name="T7" fmla="*/ 981 h 1035"/>
                <a:gd name="T8" fmla="*/ 431 w 1077"/>
                <a:gd name="T9" fmla="*/ 972 h 1035"/>
                <a:gd name="T10" fmla="*/ 441 w 1077"/>
                <a:gd name="T11" fmla="*/ 962 h 1035"/>
                <a:gd name="T12" fmla="*/ 449 w 1077"/>
                <a:gd name="T13" fmla="*/ 951 h 1035"/>
                <a:gd name="T14" fmla="*/ 460 w 1077"/>
                <a:gd name="T15" fmla="*/ 920 h 1035"/>
                <a:gd name="T16" fmla="*/ 466 w 1077"/>
                <a:gd name="T17" fmla="*/ 879 h 1035"/>
                <a:gd name="T18" fmla="*/ 469 w 1077"/>
                <a:gd name="T19" fmla="*/ 827 h 1035"/>
                <a:gd name="T20" fmla="*/ 469 w 1077"/>
                <a:gd name="T21" fmla="*/ 68 h 1035"/>
                <a:gd name="T22" fmla="*/ 246 w 1077"/>
                <a:gd name="T23" fmla="*/ 68 h 1035"/>
                <a:gd name="T24" fmla="*/ 192 w 1077"/>
                <a:gd name="T25" fmla="*/ 69 h 1035"/>
                <a:gd name="T26" fmla="*/ 150 w 1077"/>
                <a:gd name="T27" fmla="*/ 75 h 1035"/>
                <a:gd name="T28" fmla="*/ 119 w 1077"/>
                <a:gd name="T29" fmla="*/ 85 h 1035"/>
                <a:gd name="T30" fmla="*/ 95 w 1077"/>
                <a:gd name="T31" fmla="*/ 98 h 1035"/>
                <a:gd name="T32" fmla="*/ 78 w 1077"/>
                <a:gd name="T33" fmla="*/ 117 h 1035"/>
                <a:gd name="T34" fmla="*/ 65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3 w 1077"/>
                <a:gd name="T49" fmla="*/ 139 h 1035"/>
                <a:gd name="T50" fmla="*/ 1000 w 1077"/>
                <a:gd name="T51" fmla="*/ 117 h 1035"/>
                <a:gd name="T52" fmla="*/ 983 w 1077"/>
                <a:gd name="T53" fmla="*/ 98 h 1035"/>
                <a:gd name="T54" fmla="*/ 958 w 1077"/>
                <a:gd name="T55" fmla="*/ 85 h 1035"/>
                <a:gd name="T56" fmla="*/ 927 w 1077"/>
                <a:gd name="T57" fmla="*/ 75 h 1035"/>
                <a:gd name="T58" fmla="*/ 886 w 1077"/>
                <a:gd name="T59" fmla="*/ 69 h 1035"/>
                <a:gd name="T60" fmla="*/ 832 w 1077"/>
                <a:gd name="T61" fmla="*/ 68 h 1035"/>
                <a:gd name="T62" fmla="*/ 608 w 1077"/>
                <a:gd name="T63" fmla="*/ 797 h 1035"/>
                <a:gd name="T64" fmla="*/ 608 w 1077"/>
                <a:gd name="T65" fmla="*/ 827 h 1035"/>
                <a:gd name="T66" fmla="*/ 611 w 1077"/>
                <a:gd name="T67" fmla="*/ 879 h 1035"/>
                <a:gd name="T68" fmla="*/ 618 w 1077"/>
                <a:gd name="T69" fmla="*/ 920 h 1035"/>
                <a:gd name="T70" fmla="*/ 629 w 1077"/>
                <a:gd name="T71" fmla="*/ 951 h 1035"/>
                <a:gd name="T72" fmla="*/ 637 w 1077"/>
                <a:gd name="T73" fmla="*/ 962 h 1035"/>
                <a:gd name="T74" fmla="*/ 646 w 1077"/>
                <a:gd name="T75" fmla="*/ 972 h 1035"/>
                <a:gd name="T76" fmla="*/ 658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1" y="991"/>
                  </a:lnTo>
                  <a:lnTo>
                    <a:pt x="406" y="987"/>
                  </a:lnTo>
                  <a:lnTo>
                    <a:pt x="419" y="981"/>
                  </a:lnTo>
                  <a:lnTo>
                    <a:pt x="426" y="977"/>
                  </a:lnTo>
                  <a:lnTo>
                    <a:pt x="431" y="972"/>
                  </a:lnTo>
                  <a:lnTo>
                    <a:pt x="436" y="967"/>
                  </a:lnTo>
                  <a:lnTo>
                    <a:pt x="441" y="962"/>
                  </a:lnTo>
                  <a:lnTo>
                    <a:pt x="445" y="957"/>
                  </a:lnTo>
                  <a:lnTo>
                    <a:pt x="449" y="951"/>
                  </a:lnTo>
                  <a:lnTo>
                    <a:pt x="455" y="937"/>
                  </a:lnTo>
                  <a:lnTo>
                    <a:pt x="460" y="920"/>
                  </a:lnTo>
                  <a:lnTo>
                    <a:pt x="464" y="901"/>
                  </a:lnTo>
                  <a:lnTo>
                    <a:pt x="466" y="879"/>
                  </a:lnTo>
                  <a:lnTo>
                    <a:pt x="468" y="855"/>
                  </a:lnTo>
                  <a:lnTo>
                    <a:pt x="469" y="827"/>
                  </a:lnTo>
                  <a:lnTo>
                    <a:pt x="469" y="797"/>
                  </a:lnTo>
                  <a:lnTo>
                    <a:pt x="469" y="68"/>
                  </a:lnTo>
                  <a:lnTo>
                    <a:pt x="246" y="68"/>
                  </a:lnTo>
                  <a:lnTo>
                    <a:pt x="246" y="68"/>
                  </a:lnTo>
                  <a:lnTo>
                    <a:pt x="217" y="68"/>
                  </a:lnTo>
                  <a:lnTo>
                    <a:pt x="192" y="69"/>
                  </a:lnTo>
                  <a:lnTo>
                    <a:pt x="170" y="72"/>
                  </a:lnTo>
                  <a:lnTo>
                    <a:pt x="150" y="75"/>
                  </a:lnTo>
                  <a:lnTo>
                    <a:pt x="133" y="79"/>
                  </a:lnTo>
                  <a:lnTo>
                    <a:pt x="119" y="85"/>
                  </a:lnTo>
                  <a:lnTo>
                    <a:pt x="105" y="91"/>
                  </a:lnTo>
                  <a:lnTo>
                    <a:pt x="95" y="98"/>
                  </a:lnTo>
                  <a:lnTo>
                    <a:pt x="85" y="106"/>
                  </a:lnTo>
                  <a:lnTo>
                    <a:pt x="78" y="117"/>
                  </a:lnTo>
                  <a:lnTo>
                    <a:pt x="71" y="127"/>
                  </a:lnTo>
                  <a:lnTo>
                    <a:pt x="65" y="139"/>
                  </a:lnTo>
                  <a:lnTo>
                    <a:pt x="59" y="152"/>
                  </a:lnTo>
                  <a:lnTo>
                    <a:pt x="54" y="167"/>
                  </a:lnTo>
                  <a:lnTo>
                    <a:pt x="45" y="198"/>
                  </a:lnTo>
                  <a:lnTo>
                    <a:pt x="37" y="233"/>
                  </a:lnTo>
                  <a:lnTo>
                    <a:pt x="0" y="233"/>
                  </a:lnTo>
                  <a:lnTo>
                    <a:pt x="15" y="0"/>
                  </a:lnTo>
                  <a:lnTo>
                    <a:pt x="1062" y="0"/>
                  </a:lnTo>
                  <a:lnTo>
                    <a:pt x="1077" y="233"/>
                  </a:lnTo>
                  <a:lnTo>
                    <a:pt x="1041" y="233"/>
                  </a:lnTo>
                  <a:lnTo>
                    <a:pt x="1032" y="198"/>
                  </a:lnTo>
                  <a:lnTo>
                    <a:pt x="1032" y="198"/>
                  </a:lnTo>
                  <a:lnTo>
                    <a:pt x="1023" y="167"/>
                  </a:lnTo>
                  <a:lnTo>
                    <a:pt x="1019" y="152"/>
                  </a:lnTo>
                  <a:lnTo>
                    <a:pt x="1013" y="139"/>
                  </a:lnTo>
                  <a:lnTo>
                    <a:pt x="1007" y="127"/>
                  </a:lnTo>
                  <a:lnTo>
                    <a:pt x="1000" y="117"/>
                  </a:lnTo>
                  <a:lnTo>
                    <a:pt x="992" y="106"/>
                  </a:lnTo>
                  <a:lnTo>
                    <a:pt x="983" y="98"/>
                  </a:lnTo>
                  <a:lnTo>
                    <a:pt x="972" y="91"/>
                  </a:lnTo>
                  <a:lnTo>
                    <a:pt x="958" y="85"/>
                  </a:lnTo>
                  <a:lnTo>
                    <a:pt x="944" y="79"/>
                  </a:lnTo>
                  <a:lnTo>
                    <a:pt x="927" y="75"/>
                  </a:lnTo>
                  <a:lnTo>
                    <a:pt x="907" y="72"/>
                  </a:lnTo>
                  <a:lnTo>
                    <a:pt x="886" y="69"/>
                  </a:lnTo>
                  <a:lnTo>
                    <a:pt x="860" y="68"/>
                  </a:lnTo>
                  <a:lnTo>
                    <a:pt x="832" y="68"/>
                  </a:lnTo>
                  <a:lnTo>
                    <a:pt x="608" y="68"/>
                  </a:lnTo>
                  <a:lnTo>
                    <a:pt x="608" y="797"/>
                  </a:lnTo>
                  <a:lnTo>
                    <a:pt x="608" y="797"/>
                  </a:lnTo>
                  <a:lnTo>
                    <a:pt x="608" y="827"/>
                  </a:lnTo>
                  <a:lnTo>
                    <a:pt x="609" y="855"/>
                  </a:lnTo>
                  <a:lnTo>
                    <a:pt x="611" y="879"/>
                  </a:lnTo>
                  <a:lnTo>
                    <a:pt x="614" y="901"/>
                  </a:lnTo>
                  <a:lnTo>
                    <a:pt x="618" y="920"/>
                  </a:lnTo>
                  <a:lnTo>
                    <a:pt x="622" y="937"/>
                  </a:lnTo>
                  <a:lnTo>
                    <a:pt x="629" y="951"/>
                  </a:lnTo>
                  <a:lnTo>
                    <a:pt x="633" y="957"/>
                  </a:lnTo>
                  <a:lnTo>
                    <a:pt x="637" y="962"/>
                  </a:lnTo>
                  <a:lnTo>
                    <a:pt x="641" y="967"/>
                  </a:lnTo>
                  <a:lnTo>
                    <a:pt x="646" y="972"/>
                  </a:lnTo>
                  <a:lnTo>
                    <a:pt x="651" y="977"/>
                  </a:lnTo>
                  <a:lnTo>
                    <a:pt x="658" y="981"/>
                  </a:lnTo>
                  <a:lnTo>
                    <a:pt x="672" y="987"/>
                  </a:lnTo>
                  <a:lnTo>
                    <a:pt x="687"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6" name="Freeform 29"/>
            <p:cNvSpPr>
              <a:spLocks noEditPoints="1"/>
            </p:cNvSpPr>
            <p:nvPr userDrawn="1"/>
          </p:nvSpPr>
          <p:spPr bwMode="auto">
            <a:xfrm>
              <a:off x="5743821" y="366879"/>
              <a:ext cx="657225" cy="898527"/>
            </a:xfrm>
            <a:custGeom>
              <a:avLst/>
              <a:gdLst>
                <a:gd name="T0" fmla="*/ 3944 w 4973"/>
                <a:gd name="T1" fmla="*/ 6352 h 6792"/>
                <a:gd name="T2" fmla="*/ 1694 w 4973"/>
                <a:gd name="T3" fmla="*/ 6143 h 6792"/>
                <a:gd name="T4" fmla="*/ 2984 w 4973"/>
                <a:gd name="T5" fmla="*/ 3784 h 6792"/>
                <a:gd name="T6" fmla="*/ 2316 w 4973"/>
                <a:gd name="T7" fmla="*/ 4454 h 6792"/>
                <a:gd name="T8" fmla="*/ 1155 w 4973"/>
                <a:gd name="T9" fmla="*/ 4705 h 6792"/>
                <a:gd name="T10" fmla="*/ 1077 w 4973"/>
                <a:gd name="T11" fmla="*/ 4988 h 6792"/>
                <a:gd name="T12" fmla="*/ 910 w 4973"/>
                <a:gd name="T13" fmla="*/ 5245 h 6792"/>
                <a:gd name="T14" fmla="*/ 961 w 4973"/>
                <a:gd name="T15" fmla="*/ 5618 h 6792"/>
                <a:gd name="T16" fmla="*/ 1600 w 4973"/>
                <a:gd name="T17" fmla="*/ 5369 h 6792"/>
                <a:gd name="T18" fmla="*/ 1886 w 4973"/>
                <a:gd name="T19" fmla="*/ 5421 h 6792"/>
                <a:gd name="T20" fmla="*/ 2617 w 4973"/>
                <a:gd name="T21" fmla="*/ 5123 h 6792"/>
                <a:gd name="T22" fmla="*/ 2857 w 4973"/>
                <a:gd name="T23" fmla="*/ 4678 h 6792"/>
                <a:gd name="T24" fmla="*/ 489 w 4973"/>
                <a:gd name="T25" fmla="*/ 5877 h 6792"/>
                <a:gd name="T26" fmla="*/ 1233 w 4973"/>
                <a:gd name="T27" fmla="*/ 6668 h 6792"/>
                <a:gd name="T28" fmla="*/ 1527 w 4973"/>
                <a:gd name="T29" fmla="*/ 5749 h 6792"/>
                <a:gd name="T30" fmla="*/ 927 w 4973"/>
                <a:gd name="T31" fmla="*/ 5758 h 6792"/>
                <a:gd name="T32" fmla="*/ 429 w 4973"/>
                <a:gd name="T33" fmla="*/ 621 h 6792"/>
                <a:gd name="T34" fmla="*/ 914 w 4973"/>
                <a:gd name="T35" fmla="*/ 547 h 6792"/>
                <a:gd name="T36" fmla="*/ 829 w 4973"/>
                <a:gd name="T37" fmla="*/ 957 h 6792"/>
                <a:gd name="T38" fmla="*/ 1232 w 4973"/>
                <a:gd name="T39" fmla="*/ 762 h 6792"/>
                <a:gd name="T40" fmla="*/ 780 w 4973"/>
                <a:gd name="T41" fmla="*/ 1976 h 6792"/>
                <a:gd name="T42" fmla="*/ 1297 w 4973"/>
                <a:gd name="T43" fmla="*/ 319 h 6792"/>
                <a:gd name="T44" fmla="*/ 1481 w 4973"/>
                <a:gd name="T45" fmla="*/ 731 h 6792"/>
                <a:gd name="T46" fmla="*/ 3458 w 4973"/>
                <a:gd name="T47" fmla="*/ 480 h 6792"/>
                <a:gd name="T48" fmla="*/ 3084 w 4973"/>
                <a:gd name="T49" fmla="*/ 643 h 6792"/>
                <a:gd name="T50" fmla="*/ 2947 w 4973"/>
                <a:gd name="T51" fmla="*/ 214 h 6792"/>
                <a:gd name="T52" fmla="*/ 2541 w 4973"/>
                <a:gd name="T53" fmla="*/ 417 h 6792"/>
                <a:gd name="T54" fmla="*/ 2413 w 4973"/>
                <a:gd name="T55" fmla="*/ 28 h 6792"/>
                <a:gd name="T56" fmla="*/ 3900 w 4973"/>
                <a:gd name="T57" fmla="*/ 1991 h 6792"/>
                <a:gd name="T58" fmla="*/ 4172 w 4973"/>
                <a:gd name="T59" fmla="*/ 1335 h 6792"/>
                <a:gd name="T60" fmla="*/ 3970 w 4973"/>
                <a:gd name="T61" fmla="*/ 3382 h 6792"/>
                <a:gd name="T62" fmla="*/ 4830 w 4973"/>
                <a:gd name="T63" fmla="*/ 2682 h 6792"/>
                <a:gd name="T64" fmla="*/ 4551 w 4973"/>
                <a:gd name="T65" fmla="*/ 1246 h 6792"/>
                <a:gd name="T66" fmla="*/ 3641 w 4973"/>
                <a:gd name="T67" fmla="*/ 1994 h 6792"/>
                <a:gd name="T68" fmla="*/ 3910 w 4973"/>
                <a:gd name="T69" fmla="*/ 2958 h 6792"/>
                <a:gd name="T70" fmla="*/ 4286 w 4973"/>
                <a:gd name="T71" fmla="*/ 2402 h 6792"/>
                <a:gd name="T72" fmla="*/ 3965 w 4973"/>
                <a:gd name="T73" fmla="*/ 3379 h 6792"/>
                <a:gd name="T74" fmla="*/ 3169 w 4973"/>
                <a:gd name="T75" fmla="*/ 2142 h 6792"/>
                <a:gd name="T76" fmla="*/ 3399 w 4973"/>
                <a:gd name="T77" fmla="*/ 1285 h 6792"/>
                <a:gd name="T78" fmla="*/ 2604 w 4973"/>
                <a:gd name="T79" fmla="*/ 769 h 6792"/>
                <a:gd name="T80" fmla="*/ 2052 w 4973"/>
                <a:gd name="T81" fmla="*/ 1359 h 6792"/>
                <a:gd name="T82" fmla="*/ 1664 w 4973"/>
                <a:gd name="T83" fmla="*/ 1597 h 6792"/>
                <a:gd name="T84" fmla="*/ 2105 w 4973"/>
                <a:gd name="T85" fmla="*/ 1550 h 6792"/>
                <a:gd name="T86" fmla="*/ 1945 w 4973"/>
                <a:gd name="T87" fmla="*/ 1849 h 6792"/>
                <a:gd name="T88" fmla="*/ 1151 w 4973"/>
                <a:gd name="T89" fmla="*/ 2851 h 6792"/>
                <a:gd name="T90" fmla="*/ 331 w 4973"/>
                <a:gd name="T91" fmla="*/ 2774 h 6792"/>
                <a:gd name="T92" fmla="*/ 150 w 4973"/>
                <a:gd name="T93" fmla="*/ 2974 h 6792"/>
                <a:gd name="T94" fmla="*/ 554 w 4973"/>
                <a:gd name="T95" fmla="*/ 3191 h 6792"/>
                <a:gd name="T96" fmla="*/ 489 w 4973"/>
                <a:gd name="T97" fmla="*/ 3468 h 6792"/>
                <a:gd name="T98" fmla="*/ 935 w 4973"/>
                <a:gd name="T99" fmla="*/ 3451 h 6792"/>
                <a:gd name="T100" fmla="*/ 1725 w 4973"/>
                <a:gd name="T101" fmla="*/ 2972 h 6792"/>
                <a:gd name="T102" fmla="*/ 3397 w 4973"/>
                <a:gd name="T103" fmla="*/ 3673 h 6792"/>
                <a:gd name="T104" fmla="*/ 3711 w 4973"/>
                <a:gd name="T105" fmla="*/ 4812 h 6792"/>
                <a:gd name="T106" fmla="*/ 4356 w 4973"/>
                <a:gd name="T107" fmla="*/ 5526 h 6792"/>
                <a:gd name="T108" fmla="*/ 3835 w 4973"/>
                <a:gd name="T109" fmla="*/ 5815 h 6792"/>
                <a:gd name="T110" fmla="*/ 3750 w 4973"/>
                <a:gd name="T111" fmla="*/ 6147 h 6792"/>
                <a:gd name="T112" fmla="*/ 4262 w 4973"/>
                <a:gd name="T113" fmla="*/ 6036 h 6792"/>
                <a:gd name="T114" fmla="*/ 4324 w 4973"/>
                <a:gd name="T115" fmla="*/ 6374 h 6792"/>
                <a:gd name="T116" fmla="*/ 4692 w 4973"/>
                <a:gd name="T117" fmla="*/ 6210 h 6792"/>
                <a:gd name="T118" fmla="*/ 4659 w 4973"/>
                <a:gd name="T119" fmla="*/ 5487 h 6792"/>
                <a:gd name="T120" fmla="*/ 4786 w 4973"/>
                <a:gd name="T121" fmla="*/ 4785 h 6792"/>
                <a:gd name="T122" fmla="*/ 4362 w 4973"/>
                <a:gd name="T123" fmla="*/ 4115 h 6792"/>
                <a:gd name="T124" fmla="*/ 4803 w 4973"/>
                <a:gd name="T125" fmla="*/ 3237 h 6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6792">
                  <a:moveTo>
                    <a:pt x="1358" y="6333"/>
                  </a:moveTo>
                  <a:lnTo>
                    <a:pt x="1358" y="6333"/>
                  </a:lnTo>
                  <a:lnTo>
                    <a:pt x="1445" y="6392"/>
                  </a:lnTo>
                  <a:lnTo>
                    <a:pt x="1485" y="6418"/>
                  </a:lnTo>
                  <a:lnTo>
                    <a:pt x="1524" y="6443"/>
                  </a:lnTo>
                  <a:lnTo>
                    <a:pt x="1561" y="6466"/>
                  </a:lnTo>
                  <a:lnTo>
                    <a:pt x="1599" y="6487"/>
                  </a:lnTo>
                  <a:lnTo>
                    <a:pt x="1638" y="6509"/>
                  </a:lnTo>
                  <a:lnTo>
                    <a:pt x="1677" y="6528"/>
                  </a:lnTo>
                  <a:lnTo>
                    <a:pt x="1677" y="6528"/>
                  </a:lnTo>
                  <a:lnTo>
                    <a:pt x="1730" y="6553"/>
                  </a:lnTo>
                  <a:lnTo>
                    <a:pt x="1788" y="6578"/>
                  </a:lnTo>
                  <a:lnTo>
                    <a:pt x="1853" y="6605"/>
                  </a:lnTo>
                  <a:lnTo>
                    <a:pt x="1923" y="6630"/>
                  </a:lnTo>
                  <a:lnTo>
                    <a:pt x="1961" y="6644"/>
                  </a:lnTo>
                  <a:lnTo>
                    <a:pt x="2000" y="6656"/>
                  </a:lnTo>
                  <a:lnTo>
                    <a:pt x="2040" y="6669"/>
                  </a:lnTo>
                  <a:lnTo>
                    <a:pt x="2082" y="6682"/>
                  </a:lnTo>
                  <a:lnTo>
                    <a:pt x="2125" y="6693"/>
                  </a:lnTo>
                  <a:lnTo>
                    <a:pt x="2169" y="6704"/>
                  </a:lnTo>
                  <a:lnTo>
                    <a:pt x="2215" y="6715"/>
                  </a:lnTo>
                  <a:lnTo>
                    <a:pt x="2261" y="6726"/>
                  </a:lnTo>
                  <a:lnTo>
                    <a:pt x="2310" y="6736"/>
                  </a:lnTo>
                  <a:lnTo>
                    <a:pt x="2359" y="6745"/>
                  </a:lnTo>
                  <a:lnTo>
                    <a:pt x="2410" y="6754"/>
                  </a:lnTo>
                  <a:lnTo>
                    <a:pt x="2462" y="6762"/>
                  </a:lnTo>
                  <a:lnTo>
                    <a:pt x="2515" y="6768"/>
                  </a:lnTo>
                  <a:lnTo>
                    <a:pt x="2570" y="6776"/>
                  </a:lnTo>
                  <a:lnTo>
                    <a:pt x="2625" y="6781"/>
                  </a:lnTo>
                  <a:lnTo>
                    <a:pt x="2682" y="6785"/>
                  </a:lnTo>
                  <a:lnTo>
                    <a:pt x="2740" y="6788"/>
                  </a:lnTo>
                  <a:lnTo>
                    <a:pt x="2800" y="6790"/>
                  </a:lnTo>
                  <a:lnTo>
                    <a:pt x="2860" y="6792"/>
                  </a:lnTo>
                  <a:lnTo>
                    <a:pt x="2921" y="6791"/>
                  </a:lnTo>
                  <a:lnTo>
                    <a:pt x="2984" y="6790"/>
                  </a:lnTo>
                  <a:lnTo>
                    <a:pt x="3047" y="6787"/>
                  </a:lnTo>
                  <a:lnTo>
                    <a:pt x="3112" y="6783"/>
                  </a:lnTo>
                  <a:lnTo>
                    <a:pt x="3177" y="6778"/>
                  </a:lnTo>
                  <a:lnTo>
                    <a:pt x="3177" y="6778"/>
                  </a:lnTo>
                  <a:lnTo>
                    <a:pt x="3239" y="6772"/>
                  </a:lnTo>
                  <a:lnTo>
                    <a:pt x="3299" y="6763"/>
                  </a:lnTo>
                  <a:lnTo>
                    <a:pt x="3357" y="6755"/>
                  </a:lnTo>
                  <a:lnTo>
                    <a:pt x="3412" y="6746"/>
                  </a:lnTo>
                  <a:lnTo>
                    <a:pt x="3466" y="6737"/>
                  </a:lnTo>
                  <a:lnTo>
                    <a:pt x="3517" y="6727"/>
                  </a:lnTo>
                  <a:lnTo>
                    <a:pt x="3567" y="6715"/>
                  </a:lnTo>
                  <a:lnTo>
                    <a:pt x="3615" y="6704"/>
                  </a:lnTo>
                  <a:lnTo>
                    <a:pt x="3660" y="6692"/>
                  </a:lnTo>
                  <a:lnTo>
                    <a:pt x="3704" y="6680"/>
                  </a:lnTo>
                  <a:lnTo>
                    <a:pt x="3745" y="6667"/>
                  </a:lnTo>
                  <a:lnTo>
                    <a:pt x="3784" y="6654"/>
                  </a:lnTo>
                  <a:lnTo>
                    <a:pt x="3822" y="6642"/>
                  </a:lnTo>
                  <a:lnTo>
                    <a:pt x="3858" y="6628"/>
                  </a:lnTo>
                  <a:lnTo>
                    <a:pt x="3891" y="6615"/>
                  </a:lnTo>
                  <a:lnTo>
                    <a:pt x="3922" y="6603"/>
                  </a:lnTo>
                  <a:lnTo>
                    <a:pt x="3980" y="6577"/>
                  </a:lnTo>
                  <a:lnTo>
                    <a:pt x="4030" y="6554"/>
                  </a:lnTo>
                  <a:lnTo>
                    <a:pt x="4071" y="6532"/>
                  </a:lnTo>
                  <a:lnTo>
                    <a:pt x="4105" y="6514"/>
                  </a:lnTo>
                  <a:lnTo>
                    <a:pt x="4131" y="6498"/>
                  </a:lnTo>
                  <a:lnTo>
                    <a:pt x="4150" y="6485"/>
                  </a:lnTo>
                  <a:lnTo>
                    <a:pt x="4165" y="6475"/>
                  </a:lnTo>
                  <a:lnTo>
                    <a:pt x="4165" y="6475"/>
                  </a:lnTo>
                  <a:lnTo>
                    <a:pt x="4144" y="6468"/>
                  </a:lnTo>
                  <a:lnTo>
                    <a:pt x="4124" y="6459"/>
                  </a:lnTo>
                  <a:lnTo>
                    <a:pt x="4103" y="6451"/>
                  </a:lnTo>
                  <a:lnTo>
                    <a:pt x="4084" y="6440"/>
                  </a:lnTo>
                  <a:lnTo>
                    <a:pt x="4064" y="6431"/>
                  </a:lnTo>
                  <a:lnTo>
                    <a:pt x="4046" y="6421"/>
                  </a:lnTo>
                  <a:lnTo>
                    <a:pt x="4009" y="6398"/>
                  </a:lnTo>
                  <a:lnTo>
                    <a:pt x="3976" y="6376"/>
                  </a:lnTo>
                  <a:lnTo>
                    <a:pt x="3944" y="6352"/>
                  </a:lnTo>
                  <a:lnTo>
                    <a:pt x="3914" y="6329"/>
                  </a:lnTo>
                  <a:lnTo>
                    <a:pt x="3887" y="6305"/>
                  </a:lnTo>
                  <a:lnTo>
                    <a:pt x="3887" y="6305"/>
                  </a:lnTo>
                  <a:lnTo>
                    <a:pt x="3882" y="6315"/>
                  </a:lnTo>
                  <a:lnTo>
                    <a:pt x="3879" y="6328"/>
                  </a:lnTo>
                  <a:lnTo>
                    <a:pt x="3876" y="6343"/>
                  </a:lnTo>
                  <a:lnTo>
                    <a:pt x="3873" y="6361"/>
                  </a:lnTo>
                  <a:lnTo>
                    <a:pt x="3873" y="6361"/>
                  </a:lnTo>
                  <a:lnTo>
                    <a:pt x="3865" y="6430"/>
                  </a:lnTo>
                  <a:lnTo>
                    <a:pt x="3861" y="6463"/>
                  </a:lnTo>
                  <a:lnTo>
                    <a:pt x="3861" y="6463"/>
                  </a:lnTo>
                  <a:lnTo>
                    <a:pt x="3857" y="6462"/>
                  </a:lnTo>
                  <a:lnTo>
                    <a:pt x="3847" y="6459"/>
                  </a:lnTo>
                  <a:lnTo>
                    <a:pt x="3828" y="6452"/>
                  </a:lnTo>
                  <a:lnTo>
                    <a:pt x="3801" y="6440"/>
                  </a:lnTo>
                  <a:lnTo>
                    <a:pt x="3801" y="6440"/>
                  </a:lnTo>
                  <a:lnTo>
                    <a:pt x="3791" y="6436"/>
                  </a:lnTo>
                  <a:lnTo>
                    <a:pt x="3781" y="6430"/>
                  </a:lnTo>
                  <a:lnTo>
                    <a:pt x="3771" y="6423"/>
                  </a:lnTo>
                  <a:lnTo>
                    <a:pt x="3761" y="6415"/>
                  </a:lnTo>
                  <a:lnTo>
                    <a:pt x="3750" y="6406"/>
                  </a:lnTo>
                  <a:lnTo>
                    <a:pt x="3739" y="6396"/>
                  </a:lnTo>
                  <a:lnTo>
                    <a:pt x="3729" y="6385"/>
                  </a:lnTo>
                  <a:lnTo>
                    <a:pt x="3719" y="6373"/>
                  </a:lnTo>
                  <a:lnTo>
                    <a:pt x="3709" y="6361"/>
                  </a:lnTo>
                  <a:lnTo>
                    <a:pt x="3700" y="6346"/>
                  </a:lnTo>
                  <a:lnTo>
                    <a:pt x="3692" y="6332"/>
                  </a:lnTo>
                  <a:lnTo>
                    <a:pt x="3684" y="6317"/>
                  </a:lnTo>
                  <a:lnTo>
                    <a:pt x="3678" y="6300"/>
                  </a:lnTo>
                  <a:lnTo>
                    <a:pt x="3674" y="6284"/>
                  </a:lnTo>
                  <a:lnTo>
                    <a:pt x="3670" y="6265"/>
                  </a:lnTo>
                  <a:lnTo>
                    <a:pt x="3668" y="6248"/>
                  </a:lnTo>
                  <a:lnTo>
                    <a:pt x="3668" y="6248"/>
                  </a:lnTo>
                  <a:lnTo>
                    <a:pt x="3667" y="6223"/>
                  </a:lnTo>
                  <a:lnTo>
                    <a:pt x="3667" y="6223"/>
                  </a:lnTo>
                  <a:lnTo>
                    <a:pt x="3610" y="6244"/>
                  </a:lnTo>
                  <a:lnTo>
                    <a:pt x="3544" y="6267"/>
                  </a:lnTo>
                  <a:lnTo>
                    <a:pt x="3507" y="6280"/>
                  </a:lnTo>
                  <a:lnTo>
                    <a:pt x="3468" y="6292"/>
                  </a:lnTo>
                  <a:lnTo>
                    <a:pt x="3427" y="6303"/>
                  </a:lnTo>
                  <a:lnTo>
                    <a:pt x="3386" y="6315"/>
                  </a:lnTo>
                  <a:lnTo>
                    <a:pt x="3342" y="6326"/>
                  </a:lnTo>
                  <a:lnTo>
                    <a:pt x="3296" y="6335"/>
                  </a:lnTo>
                  <a:lnTo>
                    <a:pt x="3250" y="6344"/>
                  </a:lnTo>
                  <a:lnTo>
                    <a:pt x="3201" y="6352"/>
                  </a:lnTo>
                  <a:lnTo>
                    <a:pt x="3153" y="6360"/>
                  </a:lnTo>
                  <a:lnTo>
                    <a:pt x="3104" y="6365"/>
                  </a:lnTo>
                  <a:lnTo>
                    <a:pt x="3055" y="6368"/>
                  </a:lnTo>
                  <a:lnTo>
                    <a:pt x="3005" y="6370"/>
                  </a:lnTo>
                  <a:lnTo>
                    <a:pt x="3005" y="6370"/>
                  </a:lnTo>
                  <a:lnTo>
                    <a:pt x="2916" y="6371"/>
                  </a:lnTo>
                  <a:lnTo>
                    <a:pt x="2828" y="6370"/>
                  </a:lnTo>
                  <a:lnTo>
                    <a:pt x="2740" y="6366"/>
                  </a:lnTo>
                  <a:lnTo>
                    <a:pt x="2651" y="6361"/>
                  </a:lnTo>
                  <a:lnTo>
                    <a:pt x="2563" y="6353"/>
                  </a:lnTo>
                  <a:lnTo>
                    <a:pt x="2476" y="6343"/>
                  </a:lnTo>
                  <a:lnTo>
                    <a:pt x="2388" y="6331"/>
                  </a:lnTo>
                  <a:lnTo>
                    <a:pt x="2301" y="6317"/>
                  </a:lnTo>
                  <a:lnTo>
                    <a:pt x="2257" y="6308"/>
                  </a:lnTo>
                  <a:lnTo>
                    <a:pt x="2213" y="6300"/>
                  </a:lnTo>
                  <a:lnTo>
                    <a:pt x="2170" y="6290"/>
                  </a:lnTo>
                  <a:lnTo>
                    <a:pt x="2126" y="6280"/>
                  </a:lnTo>
                  <a:lnTo>
                    <a:pt x="2083" y="6270"/>
                  </a:lnTo>
                  <a:lnTo>
                    <a:pt x="2039" y="6258"/>
                  </a:lnTo>
                  <a:lnTo>
                    <a:pt x="1996" y="6246"/>
                  </a:lnTo>
                  <a:lnTo>
                    <a:pt x="1952" y="6234"/>
                  </a:lnTo>
                  <a:lnTo>
                    <a:pt x="1909" y="6220"/>
                  </a:lnTo>
                  <a:lnTo>
                    <a:pt x="1866" y="6206"/>
                  </a:lnTo>
                  <a:lnTo>
                    <a:pt x="1823" y="6192"/>
                  </a:lnTo>
                  <a:lnTo>
                    <a:pt x="1780" y="6176"/>
                  </a:lnTo>
                  <a:lnTo>
                    <a:pt x="1737" y="6160"/>
                  </a:lnTo>
                  <a:lnTo>
                    <a:pt x="1694" y="6143"/>
                  </a:lnTo>
                  <a:lnTo>
                    <a:pt x="1652" y="6125"/>
                  </a:lnTo>
                  <a:lnTo>
                    <a:pt x="1609" y="6107"/>
                  </a:lnTo>
                  <a:lnTo>
                    <a:pt x="1609" y="6107"/>
                  </a:lnTo>
                  <a:lnTo>
                    <a:pt x="1523" y="6068"/>
                  </a:lnTo>
                  <a:lnTo>
                    <a:pt x="1480" y="6049"/>
                  </a:lnTo>
                  <a:lnTo>
                    <a:pt x="1480" y="6049"/>
                  </a:lnTo>
                  <a:lnTo>
                    <a:pt x="1479" y="6052"/>
                  </a:lnTo>
                  <a:lnTo>
                    <a:pt x="1477" y="6061"/>
                  </a:lnTo>
                  <a:lnTo>
                    <a:pt x="1477" y="6068"/>
                  </a:lnTo>
                  <a:lnTo>
                    <a:pt x="1477" y="6077"/>
                  </a:lnTo>
                  <a:lnTo>
                    <a:pt x="1477" y="6088"/>
                  </a:lnTo>
                  <a:lnTo>
                    <a:pt x="1479" y="6100"/>
                  </a:lnTo>
                  <a:lnTo>
                    <a:pt x="1483" y="6113"/>
                  </a:lnTo>
                  <a:lnTo>
                    <a:pt x="1487" y="6128"/>
                  </a:lnTo>
                  <a:lnTo>
                    <a:pt x="1494" y="6145"/>
                  </a:lnTo>
                  <a:lnTo>
                    <a:pt x="1503" y="6163"/>
                  </a:lnTo>
                  <a:lnTo>
                    <a:pt x="1514" y="6184"/>
                  </a:lnTo>
                  <a:lnTo>
                    <a:pt x="1529" y="6205"/>
                  </a:lnTo>
                  <a:lnTo>
                    <a:pt x="1545" y="6229"/>
                  </a:lnTo>
                  <a:lnTo>
                    <a:pt x="1565" y="6253"/>
                  </a:lnTo>
                  <a:lnTo>
                    <a:pt x="1565" y="6253"/>
                  </a:lnTo>
                  <a:lnTo>
                    <a:pt x="1547" y="6250"/>
                  </a:lnTo>
                  <a:lnTo>
                    <a:pt x="1528" y="6248"/>
                  </a:lnTo>
                  <a:lnTo>
                    <a:pt x="1509" y="6248"/>
                  </a:lnTo>
                  <a:lnTo>
                    <a:pt x="1490" y="6248"/>
                  </a:lnTo>
                  <a:lnTo>
                    <a:pt x="1472" y="6250"/>
                  </a:lnTo>
                  <a:lnTo>
                    <a:pt x="1456" y="6253"/>
                  </a:lnTo>
                  <a:lnTo>
                    <a:pt x="1441" y="6258"/>
                  </a:lnTo>
                  <a:lnTo>
                    <a:pt x="1427" y="6264"/>
                  </a:lnTo>
                  <a:lnTo>
                    <a:pt x="1427" y="6264"/>
                  </a:lnTo>
                  <a:lnTo>
                    <a:pt x="1413" y="6273"/>
                  </a:lnTo>
                  <a:lnTo>
                    <a:pt x="1400" y="6283"/>
                  </a:lnTo>
                  <a:lnTo>
                    <a:pt x="1390" y="6293"/>
                  </a:lnTo>
                  <a:lnTo>
                    <a:pt x="1379" y="6302"/>
                  </a:lnTo>
                  <a:lnTo>
                    <a:pt x="1371" y="6311"/>
                  </a:lnTo>
                  <a:lnTo>
                    <a:pt x="1365" y="6321"/>
                  </a:lnTo>
                  <a:lnTo>
                    <a:pt x="1358" y="6333"/>
                  </a:lnTo>
                  <a:close/>
                  <a:moveTo>
                    <a:pt x="3487" y="3933"/>
                  </a:moveTo>
                  <a:lnTo>
                    <a:pt x="3487" y="3933"/>
                  </a:lnTo>
                  <a:lnTo>
                    <a:pt x="3470" y="3920"/>
                  </a:lnTo>
                  <a:lnTo>
                    <a:pt x="3453" y="3908"/>
                  </a:lnTo>
                  <a:lnTo>
                    <a:pt x="3436" y="3895"/>
                  </a:lnTo>
                  <a:lnTo>
                    <a:pt x="3418" y="3884"/>
                  </a:lnTo>
                  <a:lnTo>
                    <a:pt x="3383" y="3865"/>
                  </a:lnTo>
                  <a:lnTo>
                    <a:pt x="3349" y="3846"/>
                  </a:lnTo>
                  <a:lnTo>
                    <a:pt x="3314" y="3829"/>
                  </a:lnTo>
                  <a:lnTo>
                    <a:pt x="3281" y="3814"/>
                  </a:lnTo>
                  <a:lnTo>
                    <a:pt x="3250" y="3799"/>
                  </a:lnTo>
                  <a:lnTo>
                    <a:pt x="3219" y="3784"/>
                  </a:lnTo>
                  <a:lnTo>
                    <a:pt x="3219" y="3784"/>
                  </a:lnTo>
                  <a:lnTo>
                    <a:pt x="3235" y="3774"/>
                  </a:lnTo>
                  <a:lnTo>
                    <a:pt x="3251" y="3763"/>
                  </a:lnTo>
                  <a:lnTo>
                    <a:pt x="3268" y="3749"/>
                  </a:lnTo>
                  <a:lnTo>
                    <a:pt x="3284" y="3735"/>
                  </a:lnTo>
                  <a:lnTo>
                    <a:pt x="3298" y="3722"/>
                  </a:lnTo>
                  <a:lnTo>
                    <a:pt x="3302" y="3716"/>
                  </a:lnTo>
                  <a:lnTo>
                    <a:pt x="3305" y="3711"/>
                  </a:lnTo>
                  <a:lnTo>
                    <a:pt x="3305" y="3707"/>
                  </a:lnTo>
                  <a:lnTo>
                    <a:pt x="3305" y="3705"/>
                  </a:lnTo>
                  <a:lnTo>
                    <a:pt x="3303" y="3704"/>
                  </a:lnTo>
                  <a:lnTo>
                    <a:pt x="3303" y="3704"/>
                  </a:lnTo>
                  <a:lnTo>
                    <a:pt x="3290" y="3697"/>
                  </a:lnTo>
                  <a:lnTo>
                    <a:pt x="3278" y="3691"/>
                  </a:lnTo>
                  <a:lnTo>
                    <a:pt x="3266" y="3687"/>
                  </a:lnTo>
                  <a:lnTo>
                    <a:pt x="3255" y="3685"/>
                  </a:lnTo>
                  <a:lnTo>
                    <a:pt x="3236" y="3682"/>
                  </a:lnTo>
                  <a:lnTo>
                    <a:pt x="3229" y="3681"/>
                  </a:lnTo>
                  <a:lnTo>
                    <a:pt x="3229" y="3681"/>
                  </a:lnTo>
                  <a:lnTo>
                    <a:pt x="3168" y="3705"/>
                  </a:lnTo>
                  <a:lnTo>
                    <a:pt x="3105" y="3731"/>
                  </a:lnTo>
                  <a:lnTo>
                    <a:pt x="3045" y="3757"/>
                  </a:lnTo>
                  <a:lnTo>
                    <a:pt x="2984" y="3784"/>
                  </a:lnTo>
                  <a:lnTo>
                    <a:pt x="2924" y="3813"/>
                  </a:lnTo>
                  <a:lnTo>
                    <a:pt x="2866" y="3841"/>
                  </a:lnTo>
                  <a:lnTo>
                    <a:pt x="2809" y="3870"/>
                  </a:lnTo>
                  <a:lnTo>
                    <a:pt x="2754" y="3900"/>
                  </a:lnTo>
                  <a:lnTo>
                    <a:pt x="2700" y="3928"/>
                  </a:lnTo>
                  <a:lnTo>
                    <a:pt x="2649" y="3957"/>
                  </a:lnTo>
                  <a:lnTo>
                    <a:pt x="2600" y="3984"/>
                  </a:lnTo>
                  <a:lnTo>
                    <a:pt x="2553" y="4012"/>
                  </a:lnTo>
                  <a:lnTo>
                    <a:pt x="2510" y="4039"/>
                  </a:lnTo>
                  <a:lnTo>
                    <a:pt x="2469" y="4064"/>
                  </a:lnTo>
                  <a:lnTo>
                    <a:pt x="2433" y="4088"/>
                  </a:lnTo>
                  <a:lnTo>
                    <a:pt x="2399" y="4110"/>
                  </a:lnTo>
                  <a:lnTo>
                    <a:pt x="2399" y="4110"/>
                  </a:lnTo>
                  <a:lnTo>
                    <a:pt x="2394" y="4113"/>
                  </a:lnTo>
                  <a:lnTo>
                    <a:pt x="2394" y="4113"/>
                  </a:lnTo>
                  <a:lnTo>
                    <a:pt x="2382" y="4120"/>
                  </a:lnTo>
                  <a:lnTo>
                    <a:pt x="2371" y="4127"/>
                  </a:lnTo>
                  <a:lnTo>
                    <a:pt x="2360" y="4132"/>
                  </a:lnTo>
                  <a:lnTo>
                    <a:pt x="2348" y="4136"/>
                  </a:lnTo>
                  <a:lnTo>
                    <a:pt x="2336" y="4139"/>
                  </a:lnTo>
                  <a:lnTo>
                    <a:pt x="2325" y="4142"/>
                  </a:lnTo>
                  <a:lnTo>
                    <a:pt x="2313" y="4143"/>
                  </a:lnTo>
                  <a:lnTo>
                    <a:pt x="2302" y="4144"/>
                  </a:lnTo>
                  <a:lnTo>
                    <a:pt x="2278" y="4145"/>
                  </a:lnTo>
                  <a:lnTo>
                    <a:pt x="2256" y="4143"/>
                  </a:lnTo>
                  <a:lnTo>
                    <a:pt x="2233" y="4140"/>
                  </a:lnTo>
                  <a:lnTo>
                    <a:pt x="2213" y="4135"/>
                  </a:lnTo>
                  <a:lnTo>
                    <a:pt x="2193" y="4130"/>
                  </a:lnTo>
                  <a:lnTo>
                    <a:pt x="2176" y="4123"/>
                  </a:lnTo>
                  <a:lnTo>
                    <a:pt x="2161" y="4117"/>
                  </a:lnTo>
                  <a:lnTo>
                    <a:pt x="2146" y="4111"/>
                  </a:lnTo>
                  <a:lnTo>
                    <a:pt x="2127" y="4101"/>
                  </a:lnTo>
                  <a:lnTo>
                    <a:pt x="2121" y="4097"/>
                  </a:lnTo>
                  <a:lnTo>
                    <a:pt x="2100" y="4225"/>
                  </a:lnTo>
                  <a:lnTo>
                    <a:pt x="2100" y="4225"/>
                  </a:lnTo>
                  <a:lnTo>
                    <a:pt x="2123" y="4238"/>
                  </a:lnTo>
                  <a:lnTo>
                    <a:pt x="2144" y="4249"/>
                  </a:lnTo>
                  <a:lnTo>
                    <a:pt x="2165" y="4258"/>
                  </a:lnTo>
                  <a:lnTo>
                    <a:pt x="2182" y="4267"/>
                  </a:lnTo>
                  <a:lnTo>
                    <a:pt x="2198" y="4273"/>
                  </a:lnTo>
                  <a:lnTo>
                    <a:pt x="2214" y="4277"/>
                  </a:lnTo>
                  <a:lnTo>
                    <a:pt x="2227" y="4281"/>
                  </a:lnTo>
                  <a:lnTo>
                    <a:pt x="2238" y="4283"/>
                  </a:lnTo>
                  <a:lnTo>
                    <a:pt x="2238" y="4283"/>
                  </a:lnTo>
                  <a:lnTo>
                    <a:pt x="2219" y="4287"/>
                  </a:lnTo>
                  <a:lnTo>
                    <a:pt x="2198" y="4292"/>
                  </a:lnTo>
                  <a:lnTo>
                    <a:pt x="2178" y="4298"/>
                  </a:lnTo>
                  <a:lnTo>
                    <a:pt x="2156" y="4306"/>
                  </a:lnTo>
                  <a:lnTo>
                    <a:pt x="2137" y="4315"/>
                  </a:lnTo>
                  <a:lnTo>
                    <a:pt x="2119" y="4326"/>
                  </a:lnTo>
                  <a:lnTo>
                    <a:pt x="2109" y="4331"/>
                  </a:lnTo>
                  <a:lnTo>
                    <a:pt x="2101" y="4337"/>
                  </a:lnTo>
                  <a:lnTo>
                    <a:pt x="2094" y="4344"/>
                  </a:lnTo>
                  <a:lnTo>
                    <a:pt x="2088" y="4351"/>
                  </a:lnTo>
                  <a:lnTo>
                    <a:pt x="2132" y="4469"/>
                  </a:lnTo>
                  <a:lnTo>
                    <a:pt x="2132" y="4469"/>
                  </a:lnTo>
                  <a:lnTo>
                    <a:pt x="2144" y="4460"/>
                  </a:lnTo>
                  <a:lnTo>
                    <a:pt x="2160" y="4451"/>
                  </a:lnTo>
                  <a:lnTo>
                    <a:pt x="2181" y="4439"/>
                  </a:lnTo>
                  <a:lnTo>
                    <a:pt x="2193" y="4434"/>
                  </a:lnTo>
                  <a:lnTo>
                    <a:pt x="2207" y="4429"/>
                  </a:lnTo>
                  <a:lnTo>
                    <a:pt x="2222" y="4424"/>
                  </a:lnTo>
                  <a:lnTo>
                    <a:pt x="2237" y="4419"/>
                  </a:lnTo>
                  <a:lnTo>
                    <a:pt x="2255" y="4415"/>
                  </a:lnTo>
                  <a:lnTo>
                    <a:pt x="2273" y="4412"/>
                  </a:lnTo>
                  <a:lnTo>
                    <a:pt x="2292" y="4410"/>
                  </a:lnTo>
                  <a:lnTo>
                    <a:pt x="2313" y="4409"/>
                  </a:lnTo>
                  <a:lnTo>
                    <a:pt x="2313" y="4409"/>
                  </a:lnTo>
                  <a:lnTo>
                    <a:pt x="2316" y="4425"/>
                  </a:lnTo>
                  <a:lnTo>
                    <a:pt x="2316" y="4425"/>
                  </a:lnTo>
                  <a:lnTo>
                    <a:pt x="2316" y="4439"/>
                  </a:lnTo>
                  <a:lnTo>
                    <a:pt x="2316" y="4454"/>
                  </a:lnTo>
                  <a:lnTo>
                    <a:pt x="2314" y="4468"/>
                  </a:lnTo>
                  <a:lnTo>
                    <a:pt x="2311" y="4483"/>
                  </a:lnTo>
                  <a:lnTo>
                    <a:pt x="2306" y="4499"/>
                  </a:lnTo>
                  <a:lnTo>
                    <a:pt x="2301" y="4514"/>
                  </a:lnTo>
                  <a:lnTo>
                    <a:pt x="2293" y="4529"/>
                  </a:lnTo>
                  <a:lnTo>
                    <a:pt x="2285" y="4545"/>
                  </a:lnTo>
                  <a:lnTo>
                    <a:pt x="2277" y="4561"/>
                  </a:lnTo>
                  <a:lnTo>
                    <a:pt x="2267" y="4576"/>
                  </a:lnTo>
                  <a:lnTo>
                    <a:pt x="2256" y="4593"/>
                  </a:lnTo>
                  <a:lnTo>
                    <a:pt x="2244" y="4608"/>
                  </a:lnTo>
                  <a:lnTo>
                    <a:pt x="2231" y="4624"/>
                  </a:lnTo>
                  <a:lnTo>
                    <a:pt x="2218" y="4640"/>
                  </a:lnTo>
                  <a:lnTo>
                    <a:pt x="2204" y="4655"/>
                  </a:lnTo>
                  <a:lnTo>
                    <a:pt x="2189" y="4670"/>
                  </a:lnTo>
                  <a:lnTo>
                    <a:pt x="2157" y="4701"/>
                  </a:lnTo>
                  <a:lnTo>
                    <a:pt x="2124" y="4730"/>
                  </a:lnTo>
                  <a:lnTo>
                    <a:pt x="2088" y="4757"/>
                  </a:lnTo>
                  <a:lnTo>
                    <a:pt x="2051" y="4783"/>
                  </a:lnTo>
                  <a:lnTo>
                    <a:pt x="2013" y="4807"/>
                  </a:lnTo>
                  <a:lnTo>
                    <a:pt x="1975" y="4829"/>
                  </a:lnTo>
                  <a:lnTo>
                    <a:pt x="1937" y="4848"/>
                  </a:lnTo>
                  <a:lnTo>
                    <a:pt x="1917" y="4858"/>
                  </a:lnTo>
                  <a:lnTo>
                    <a:pt x="1899" y="4866"/>
                  </a:lnTo>
                  <a:lnTo>
                    <a:pt x="1899" y="4866"/>
                  </a:lnTo>
                  <a:lnTo>
                    <a:pt x="1861" y="4880"/>
                  </a:lnTo>
                  <a:lnTo>
                    <a:pt x="1823" y="4892"/>
                  </a:lnTo>
                  <a:lnTo>
                    <a:pt x="1788" y="4904"/>
                  </a:lnTo>
                  <a:lnTo>
                    <a:pt x="1754" y="4913"/>
                  </a:lnTo>
                  <a:lnTo>
                    <a:pt x="1721" y="4921"/>
                  </a:lnTo>
                  <a:lnTo>
                    <a:pt x="1690" y="4927"/>
                  </a:lnTo>
                  <a:lnTo>
                    <a:pt x="1661" y="4931"/>
                  </a:lnTo>
                  <a:lnTo>
                    <a:pt x="1633" y="4935"/>
                  </a:lnTo>
                  <a:lnTo>
                    <a:pt x="1607" y="4937"/>
                  </a:lnTo>
                  <a:lnTo>
                    <a:pt x="1584" y="4938"/>
                  </a:lnTo>
                  <a:lnTo>
                    <a:pt x="1562" y="4938"/>
                  </a:lnTo>
                  <a:lnTo>
                    <a:pt x="1543" y="4937"/>
                  </a:lnTo>
                  <a:lnTo>
                    <a:pt x="1527" y="4935"/>
                  </a:lnTo>
                  <a:lnTo>
                    <a:pt x="1513" y="4932"/>
                  </a:lnTo>
                  <a:lnTo>
                    <a:pt x="1502" y="4928"/>
                  </a:lnTo>
                  <a:lnTo>
                    <a:pt x="1493" y="4924"/>
                  </a:lnTo>
                  <a:lnTo>
                    <a:pt x="1493" y="4924"/>
                  </a:lnTo>
                  <a:lnTo>
                    <a:pt x="1469" y="4908"/>
                  </a:lnTo>
                  <a:lnTo>
                    <a:pt x="1448" y="4890"/>
                  </a:lnTo>
                  <a:lnTo>
                    <a:pt x="1429" y="4872"/>
                  </a:lnTo>
                  <a:lnTo>
                    <a:pt x="1413" y="4853"/>
                  </a:lnTo>
                  <a:lnTo>
                    <a:pt x="1398" y="4836"/>
                  </a:lnTo>
                  <a:lnTo>
                    <a:pt x="1384" y="4818"/>
                  </a:lnTo>
                  <a:lnTo>
                    <a:pt x="1373" y="4800"/>
                  </a:lnTo>
                  <a:lnTo>
                    <a:pt x="1362" y="4783"/>
                  </a:lnTo>
                  <a:lnTo>
                    <a:pt x="1343" y="4752"/>
                  </a:lnTo>
                  <a:lnTo>
                    <a:pt x="1333" y="4738"/>
                  </a:lnTo>
                  <a:lnTo>
                    <a:pt x="1324" y="4726"/>
                  </a:lnTo>
                  <a:lnTo>
                    <a:pt x="1315" y="4714"/>
                  </a:lnTo>
                  <a:lnTo>
                    <a:pt x="1305" y="4706"/>
                  </a:lnTo>
                  <a:lnTo>
                    <a:pt x="1293" y="4699"/>
                  </a:lnTo>
                  <a:lnTo>
                    <a:pt x="1287" y="4696"/>
                  </a:lnTo>
                  <a:lnTo>
                    <a:pt x="1281" y="4694"/>
                  </a:lnTo>
                  <a:lnTo>
                    <a:pt x="1281" y="4694"/>
                  </a:lnTo>
                  <a:lnTo>
                    <a:pt x="1277" y="4694"/>
                  </a:lnTo>
                  <a:lnTo>
                    <a:pt x="1274" y="4694"/>
                  </a:lnTo>
                  <a:lnTo>
                    <a:pt x="1267" y="4696"/>
                  </a:lnTo>
                  <a:lnTo>
                    <a:pt x="1260" y="4699"/>
                  </a:lnTo>
                  <a:lnTo>
                    <a:pt x="1252" y="4703"/>
                  </a:lnTo>
                  <a:lnTo>
                    <a:pt x="1244" y="4707"/>
                  </a:lnTo>
                  <a:lnTo>
                    <a:pt x="1235" y="4710"/>
                  </a:lnTo>
                  <a:lnTo>
                    <a:pt x="1227" y="4712"/>
                  </a:lnTo>
                  <a:lnTo>
                    <a:pt x="1222" y="4712"/>
                  </a:lnTo>
                  <a:lnTo>
                    <a:pt x="1217" y="4712"/>
                  </a:lnTo>
                  <a:lnTo>
                    <a:pt x="1217" y="4712"/>
                  </a:lnTo>
                  <a:lnTo>
                    <a:pt x="1196" y="4709"/>
                  </a:lnTo>
                  <a:lnTo>
                    <a:pt x="1176" y="4706"/>
                  </a:lnTo>
                  <a:lnTo>
                    <a:pt x="1155" y="4705"/>
                  </a:lnTo>
                  <a:lnTo>
                    <a:pt x="1134" y="4704"/>
                  </a:lnTo>
                  <a:lnTo>
                    <a:pt x="1114" y="4704"/>
                  </a:lnTo>
                  <a:lnTo>
                    <a:pt x="1094" y="4706"/>
                  </a:lnTo>
                  <a:lnTo>
                    <a:pt x="1075" y="4708"/>
                  </a:lnTo>
                  <a:lnTo>
                    <a:pt x="1055" y="4712"/>
                  </a:lnTo>
                  <a:lnTo>
                    <a:pt x="1037" y="4716"/>
                  </a:lnTo>
                  <a:lnTo>
                    <a:pt x="1020" y="4724"/>
                  </a:lnTo>
                  <a:lnTo>
                    <a:pt x="1004" y="4731"/>
                  </a:lnTo>
                  <a:lnTo>
                    <a:pt x="990" y="4740"/>
                  </a:lnTo>
                  <a:lnTo>
                    <a:pt x="976" y="4751"/>
                  </a:lnTo>
                  <a:lnTo>
                    <a:pt x="970" y="4757"/>
                  </a:lnTo>
                  <a:lnTo>
                    <a:pt x="964" y="4763"/>
                  </a:lnTo>
                  <a:lnTo>
                    <a:pt x="959" y="4771"/>
                  </a:lnTo>
                  <a:lnTo>
                    <a:pt x="955" y="4779"/>
                  </a:lnTo>
                  <a:lnTo>
                    <a:pt x="951" y="4786"/>
                  </a:lnTo>
                  <a:lnTo>
                    <a:pt x="947" y="4795"/>
                  </a:lnTo>
                  <a:lnTo>
                    <a:pt x="947" y="4795"/>
                  </a:lnTo>
                  <a:lnTo>
                    <a:pt x="985" y="4793"/>
                  </a:lnTo>
                  <a:lnTo>
                    <a:pt x="1020" y="4792"/>
                  </a:lnTo>
                  <a:lnTo>
                    <a:pt x="1040" y="4792"/>
                  </a:lnTo>
                  <a:lnTo>
                    <a:pt x="1059" y="4793"/>
                  </a:lnTo>
                  <a:lnTo>
                    <a:pt x="1077" y="4794"/>
                  </a:lnTo>
                  <a:lnTo>
                    <a:pt x="1092" y="4797"/>
                  </a:lnTo>
                  <a:lnTo>
                    <a:pt x="1105" y="4800"/>
                  </a:lnTo>
                  <a:lnTo>
                    <a:pt x="1110" y="4802"/>
                  </a:lnTo>
                  <a:lnTo>
                    <a:pt x="1115" y="4804"/>
                  </a:lnTo>
                  <a:lnTo>
                    <a:pt x="1117" y="4807"/>
                  </a:lnTo>
                  <a:lnTo>
                    <a:pt x="1119" y="4811"/>
                  </a:lnTo>
                  <a:lnTo>
                    <a:pt x="1119" y="4814"/>
                  </a:lnTo>
                  <a:lnTo>
                    <a:pt x="1117" y="4818"/>
                  </a:lnTo>
                  <a:lnTo>
                    <a:pt x="1114" y="4822"/>
                  </a:lnTo>
                  <a:lnTo>
                    <a:pt x="1109" y="4827"/>
                  </a:lnTo>
                  <a:lnTo>
                    <a:pt x="1102" y="4832"/>
                  </a:lnTo>
                  <a:lnTo>
                    <a:pt x="1094" y="4837"/>
                  </a:lnTo>
                  <a:lnTo>
                    <a:pt x="1094" y="4837"/>
                  </a:lnTo>
                  <a:lnTo>
                    <a:pt x="1085" y="4843"/>
                  </a:lnTo>
                  <a:lnTo>
                    <a:pt x="1079" y="4849"/>
                  </a:lnTo>
                  <a:lnTo>
                    <a:pt x="1074" y="4856"/>
                  </a:lnTo>
                  <a:lnTo>
                    <a:pt x="1072" y="4863"/>
                  </a:lnTo>
                  <a:lnTo>
                    <a:pt x="1071" y="4870"/>
                  </a:lnTo>
                  <a:lnTo>
                    <a:pt x="1072" y="4876"/>
                  </a:lnTo>
                  <a:lnTo>
                    <a:pt x="1074" y="4883"/>
                  </a:lnTo>
                  <a:lnTo>
                    <a:pt x="1077" y="4890"/>
                  </a:lnTo>
                  <a:lnTo>
                    <a:pt x="1082" y="4898"/>
                  </a:lnTo>
                  <a:lnTo>
                    <a:pt x="1088" y="4906"/>
                  </a:lnTo>
                  <a:lnTo>
                    <a:pt x="1096" y="4913"/>
                  </a:lnTo>
                  <a:lnTo>
                    <a:pt x="1104" y="4920"/>
                  </a:lnTo>
                  <a:lnTo>
                    <a:pt x="1124" y="4935"/>
                  </a:lnTo>
                  <a:lnTo>
                    <a:pt x="1146" y="4951"/>
                  </a:lnTo>
                  <a:lnTo>
                    <a:pt x="1170" y="4966"/>
                  </a:lnTo>
                  <a:lnTo>
                    <a:pt x="1195" y="4980"/>
                  </a:lnTo>
                  <a:lnTo>
                    <a:pt x="1247" y="5008"/>
                  </a:lnTo>
                  <a:lnTo>
                    <a:pt x="1293" y="5031"/>
                  </a:lnTo>
                  <a:lnTo>
                    <a:pt x="1313" y="5042"/>
                  </a:lnTo>
                  <a:lnTo>
                    <a:pt x="1329" y="5051"/>
                  </a:lnTo>
                  <a:lnTo>
                    <a:pt x="1329" y="5051"/>
                  </a:lnTo>
                  <a:lnTo>
                    <a:pt x="1336" y="5056"/>
                  </a:lnTo>
                  <a:lnTo>
                    <a:pt x="1339" y="5060"/>
                  </a:lnTo>
                  <a:lnTo>
                    <a:pt x="1341" y="5063"/>
                  </a:lnTo>
                  <a:lnTo>
                    <a:pt x="1339" y="5066"/>
                  </a:lnTo>
                  <a:lnTo>
                    <a:pt x="1336" y="5068"/>
                  </a:lnTo>
                  <a:lnTo>
                    <a:pt x="1332" y="5070"/>
                  </a:lnTo>
                  <a:lnTo>
                    <a:pt x="1326" y="5071"/>
                  </a:lnTo>
                  <a:lnTo>
                    <a:pt x="1326" y="5071"/>
                  </a:lnTo>
                  <a:lnTo>
                    <a:pt x="1316" y="5071"/>
                  </a:lnTo>
                  <a:lnTo>
                    <a:pt x="1304" y="5069"/>
                  </a:lnTo>
                  <a:lnTo>
                    <a:pt x="1289" y="5066"/>
                  </a:lnTo>
                  <a:lnTo>
                    <a:pt x="1273" y="5061"/>
                  </a:lnTo>
                  <a:lnTo>
                    <a:pt x="1237" y="5050"/>
                  </a:lnTo>
                  <a:lnTo>
                    <a:pt x="1197" y="5035"/>
                  </a:lnTo>
                  <a:lnTo>
                    <a:pt x="1115" y="5004"/>
                  </a:lnTo>
                  <a:lnTo>
                    <a:pt x="1077" y="4988"/>
                  </a:lnTo>
                  <a:lnTo>
                    <a:pt x="1042" y="4977"/>
                  </a:lnTo>
                  <a:lnTo>
                    <a:pt x="1042" y="4977"/>
                  </a:lnTo>
                  <a:lnTo>
                    <a:pt x="1031" y="4974"/>
                  </a:lnTo>
                  <a:lnTo>
                    <a:pt x="1020" y="4972"/>
                  </a:lnTo>
                  <a:lnTo>
                    <a:pt x="1011" y="4972"/>
                  </a:lnTo>
                  <a:lnTo>
                    <a:pt x="1003" y="4973"/>
                  </a:lnTo>
                  <a:lnTo>
                    <a:pt x="996" y="4975"/>
                  </a:lnTo>
                  <a:lnTo>
                    <a:pt x="990" y="4978"/>
                  </a:lnTo>
                  <a:lnTo>
                    <a:pt x="985" y="4981"/>
                  </a:lnTo>
                  <a:lnTo>
                    <a:pt x="981" y="4984"/>
                  </a:lnTo>
                  <a:lnTo>
                    <a:pt x="972" y="4993"/>
                  </a:lnTo>
                  <a:lnTo>
                    <a:pt x="966" y="5000"/>
                  </a:lnTo>
                  <a:lnTo>
                    <a:pt x="962" y="5005"/>
                  </a:lnTo>
                  <a:lnTo>
                    <a:pt x="959" y="5006"/>
                  </a:lnTo>
                  <a:lnTo>
                    <a:pt x="957" y="5007"/>
                  </a:lnTo>
                  <a:lnTo>
                    <a:pt x="957" y="5007"/>
                  </a:lnTo>
                  <a:lnTo>
                    <a:pt x="948" y="5006"/>
                  </a:lnTo>
                  <a:lnTo>
                    <a:pt x="938" y="5005"/>
                  </a:lnTo>
                  <a:lnTo>
                    <a:pt x="926" y="5006"/>
                  </a:lnTo>
                  <a:lnTo>
                    <a:pt x="916" y="5006"/>
                  </a:lnTo>
                  <a:lnTo>
                    <a:pt x="894" y="5010"/>
                  </a:lnTo>
                  <a:lnTo>
                    <a:pt x="871" y="5016"/>
                  </a:lnTo>
                  <a:lnTo>
                    <a:pt x="849" y="5024"/>
                  </a:lnTo>
                  <a:lnTo>
                    <a:pt x="826" y="5034"/>
                  </a:lnTo>
                  <a:lnTo>
                    <a:pt x="805" y="5048"/>
                  </a:lnTo>
                  <a:lnTo>
                    <a:pt x="794" y="5055"/>
                  </a:lnTo>
                  <a:lnTo>
                    <a:pt x="785" y="5062"/>
                  </a:lnTo>
                  <a:lnTo>
                    <a:pt x="776" y="5070"/>
                  </a:lnTo>
                  <a:lnTo>
                    <a:pt x="768" y="5078"/>
                  </a:lnTo>
                  <a:lnTo>
                    <a:pt x="760" y="5088"/>
                  </a:lnTo>
                  <a:lnTo>
                    <a:pt x="753" y="5097"/>
                  </a:lnTo>
                  <a:lnTo>
                    <a:pt x="746" y="5107"/>
                  </a:lnTo>
                  <a:lnTo>
                    <a:pt x="740" y="5116"/>
                  </a:lnTo>
                  <a:lnTo>
                    <a:pt x="736" y="5127"/>
                  </a:lnTo>
                  <a:lnTo>
                    <a:pt x="732" y="5139"/>
                  </a:lnTo>
                  <a:lnTo>
                    <a:pt x="730" y="5150"/>
                  </a:lnTo>
                  <a:lnTo>
                    <a:pt x="728" y="5161"/>
                  </a:lnTo>
                  <a:lnTo>
                    <a:pt x="728" y="5173"/>
                  </a:lnTo>
                  <a:lnTo>
                    <a:pt x="728" y="5186"/>
                  </a:lnTo>
                  <a:lnTo>
                    <a:pt x="731" y="5199"/>
                  </a:lnTo>
                  <a:lnTo>
                    <a:pt x="734" y="5211"/>
                  </a:lnTo>
                  <a:lnTo>
                    <a:pt x="739" y="5225"/>
                  </a:lnTo>
                  <a:lnTo>
                    <a:pt x="745" y="5239"/>
                  </a:lnTo>
                  <a:lnTo>
                    <a:pt x="745" y="5239"/>
                  </a:lnTo>
                  <a:lnTo>
                    <a:pt x="748" y="5234"/>
                  </a:lnTo>
                  <a:lnTo>
                    <a:pt x="758" y="5221"/>
                  </a:lnTo>
                  <a:lnTo>
                    <a:pt x="773" y="5202"/>
                  </a:lnTo>
                  <a:lnTo>
                    <a:pt x="781" y="5192"/>
                  </a:lnTo>
                  <a:lnTo>
                    <a:pt x="791" y="5182"/>
                  </a:lnTo>
                  <a:lnTo>
                    <a:pt x="803" y="5171"/>
                  </a:lnTo>
                  <a:lnTo>
                    <a:pt x="814" y="5162"/>
                  </a:lnTo>
                  <a:lnTo>
                    <a:pt x="826" y="5154"/>
                  </a:lnTo>
                  <a:lnTo>
                    <a:pt x="839" y="5147"/>
                  </a:lnTo>
                  <a:lnTo>
                    <a:pt x="853" y="5142"/>
                  </a:lnTo>
                  <a:lnTo>
                    <a:pt x="859" y="5140"/>
                  </a:lnTo>
                  <a:lnTo>
                    <a:pt x="866" y="5139"/>
                  </a:lnTo>
                  <a:lnTo>
                    <a:pt x="873" y="5139"/>
                  </a:lnTo>
                  <a:lnTo>
                    <a:pt x="879" y="5139"/>
                  </a:lnTo>
                  <a:lnTo>
                    <a:pt x="887" y="5140"/>
                  </a:lnTo>
                  <a:lnTo>
                    <a:pt x="894" y="5142"/>
                  </a:lnTo>
                  <a:lnTo>
                    <a:pt x="894" y="5142"/>
                  </a:lnTo>
                  <a:lnTo>
                    <a:pt x="899" y="5144"/>
                  </a:lnTo>
                  <a:lnTo>
                    <a:pt x="902" y="5148"/>
                  </a:lnTo>
                  <a:lnTo>
                    <a:pt x="903" y="5154"/>
                  </a:lnTo>
                  <a:lnTo>
                    <a:pt x="904" y="5160"/>
                  </a:lnTo>
                  <a:lnTo>
                    <a:pt x="904" y="5177"/>
                  </a:lnTo>
                  <a:lnTo>
                    <a:pt x="902" y="5195"/>
                  </a:lnTo>
                  <a:lnTo>
                    <a:pt x="902" y="5205"/>
                  </a:lnTo>
                  <a:lnTo>
                    <a:pt x="902" y="5215"/>
                  </a:lnTo>
                  <a:lnTo>
                    <a:pt x="904" y="5226"/>
                  </a:lnTo>
                  <a:lnTo>
                    <a:pt x="906" y="5235"/>
                  </a:lnTo>
                  <a:lnTo>
                    <a:pt x="910" y="5245"/>
                  </a:lnTo>
                  <a:lnTo>
                    <a:pt x="915" y="5254"/>
                  </a:lnTo>
                  <a:lnTo>
                    <a:pt x="923" y="5262"/>
                  </a:lnTo>
                  <a:lnTo>
                    <a:pt x="933" y="5270"/>
                  </a:lnTo>
                  <a:lnTo>
                    <a:pt x="933" y="5270"/>
                  </a:lnTo>
                  <a:lnTo>
                    <a:pt x="941" y="5274"/>
                  </a:lnTo>
                  <a:lnTo>
                    <a:pt x="949" y="5277"/>
                  </a:lnTo>
                  <a:lnTo>
                    <a:pt x="959" y="5280"/>
                  </a:lnTo>
                  <a:lnTo>
                    <a:pt x="970" y="5281"/>
                  </a:lnTo>
                  <a:lnTo>
                    <a:pt x="982" y="5283"/>
                  </a:lnTo>
                  <a:lnTo>
                    <a:pt x="995" y="5283"/>
                  </a:lnTo>
                  <a:lnTo>
                    <a:pt x="1021" y="5283"/>
                  </a:lnTo>
                  <a:lnTo>
                    <a:pt x="1051" y="5281"/>
                  </a:lnTo>
                  <a:lnTo>
                    <a:pt x="1082" y="5278"/>
                  </a:lnTo>
                  <a:lnTo>
                    <a:pt x="1146" y="5270"/>
                  </a:lnTo>
                  <a:lnTo>
                    <a:pt x="1209" y="5261"/>
                  </a:lnTo>
                  <a:lnTo>
                    <a:pt x="1238" y="5257"/>
                  </a:lnTo>
                  <a:lnTo>
                    <a:pt x="1266" y="5255"/>
                  </a:lnTo>
                  <a:lnTo>
                    <a:pt x="1290" y="5254"/>
                  </a:lnTo>
                  <a:lnTo>
                    <a:pt x="1311" y="5255"/>
                  </a:lnTo>
                  <a:lnTo>
                    <a:pt x="1320" y="5256"/>
                  </a:lnTo>
                  <a:lnTo>
                    <a:pt x="1328" y="5258"/>
                  </a:lnTo>
                  <a:lnTo>
                    <a:pt x="1335" y="5261"/>
                  </a:lnTo>
                  <a:lnTo>
                    <a:pt x="1341" y="5266"/>
                  </a:lnTo>
                  <a:lnTo>
                    <a:pt x="1341" y="5266"/>
                  </a:lnTo>
                  <a:lnTo>
                    <a:pt x="1344" y="5269"/>
                  </a:lnTo>
                  <a:lnTo>
                    <a:pt x="1345" y="5272"/>
                  </a:lnTo>
                  <a:lnTo>
                    <a:pt x="1344" y="5274"/>
                  </a:lnTo>
                  <a:lnTo>
                    <a:pt x="1339" y="5277"/>
                  </a:lnTo>
                  <a:lnTo>
                    <a:pt x="1335" y="5279"/>
                  </a:lnTo>
                  <a:lnTo>
                    <a:pt x="1328" y="5282"/>
                  </a:lnTo>
                  <a:lnTo>
                    <a:pt x="1311" y="5286"/>
                  </a:lnTo>
                  <a:lnTo>
                    <a:pt x="1288" y="5290"/>
                  </a:lnTo>
                  <a:lnTo>
                    <a:pt x="1263" y="5293"/>
                  </a:lnTo>
                  <a:lnTo>
                    <a:pt x="1202" y="5301"/>
                  </a:lnTo>
                  <a:lnTo>
                    <a:pt x="1171" y="5305"/>
                  </a:lnTo>
                  <a:lnTo>
                    <a:pt x="1140" y="5310"/>
                  </a:lnTo>
                  <a:lnTo>
                    <a:pt x="1110" y="5317"/>
                  </a:lnTo>
                  <a:lnTo>
                    <a:pt x="1084" y="5323"/>
                  </a:lnTo>
                  <a:lnTo>
                    <a:pt x="1072" y="5327"/>
                  </a:lnTo>
                  <a:lnTo>
                    <a:pt x="1060" y="5331"/>
                  </a:lnTo>
                  <a:lnTo>
                    <a:pt x="1050" y="5335"/>
                  </a:lnTo>
                  <a:lnTo>
                    <a:pt x="1042" y="5340"/>
                  </a:lnTo>
                  <a:lnTo>
                    <a:pt x="1035" y="5345"/>
                  </a:lnTo>
                  <a:lnTo>
                    <a:pt x="1030" y="5350"/>
                  </a:lnTo>
                  <a:lnTo>
                    <a:pt x="1026" y="5357"/>
                  </a:lnTo>
                  <a:lnTo>
                    <a:pt x="1024" y="5363"/>
                  </a:lnTo>
                  <a:lnTo>
                    <a:pt x="1024" y="5363"/>
                  </a:lnTo>
                  <a:lnTo>
                    <a:pt x="1023" y="5368"/>
                  </a:lnTo>
                  <a:lnTo>
                    <a:pt x="1023" y="5377"/>
                  </a:lnTo>
                  <a:lnTo>
                    <a:pt x="1024" y="5388"/>
                  </a:lnTo>
                  <a:lnTo>
                    <a:pt x="1026" y="5394"/>
                  </a:lnTo>
                  <a:lnTo>
                    <a:pt x="1028" y="5399"/>
                  </a:lnTo>
                  <a:lnTo>
                    <a:pt x="1028" y="5399"/>
                  </a:lnTo>
                  <a:lnTo>
                    <a:pt x="1029" y="5406"/>
                  </a:lnTo>
                  <a:lnTo>
                    <a:pt x="1029" y="5412"/>
                  </a:lnTo>
                  <a:lnTo>
                    <a:pt x="1026" y="5418"/>
                  </a:lnTo>
                  <a:lnTo>
                    <a:pt x="1021" y="5424"/>
                  </a:lnTo>
                  <a:lnTo>
                    <a:pt x="1011" y="5438"/>
                  </a:lnTo>
                  <a:lnTo>
                    <a:pt x="997" y="5456"/>
                  </a:lnTo>
                  <a:lnTo>
                    <a:pt x="989" y="5466"/>
                  </a:lnTo>
                  <a:lnTo>
                    <a:pt x="982" y="5476"/>
                  </a:lnTo>
                  <a:lnTo>
                    <a:pt x="974" y="5488"/>
                  </a:lnTo>
                  <a:lnTo>
                    <a:pt x="968" y="5501"/>
                  </a:lnTo>
                  <a:lnTo>
                    <a:pt x="962" y="5515"/>
                  </a:lnTo>
                  <a:lnTo>
                    <a:pt x="958" y="5530"/>
                  </a:lnTo>
                  <a:lnTo>
                    <a:pt x="954" y="5547"/>
                  </a:lnTo>
                  <a:lnTo>
                    <a:pt x="953" y="5565"/>
                  </a:lnTo>
                  <a:lnTo>
                    <a:pt x="953" y="5565"/>
                  </a:lnTo>
                  <a:lnTo>
                    <a:pt x="953" y="5574"/>
                  </a:lnTo>
                  <a:lnTo>
                    <a:pt x="953" y="5583"/>
                  </a:lnTo>
                  <a:lnTo>
                    <a:pt x="956" y="5601"/>
                  </a:lnTo>
                  <a:lnTo>
                    <a:pt x="961" y="5618"/>
                  </a:lnTo>
                  <a:lnTo>
                    <a:pt x="967" y="5634"/>
                  </a:lnTo>
                  <a:lnTo>
                    <a:pt x="975" y="5649"/>
                  </a:lnTo>
                  <a:lnTo>
                    <a:pt x="985" y="5663"/>
                  </a:lnTo>
                  <a:lnTo>
                    <a:pt x="995" y="5676"/>
                  </a:lnTo>
                  <a:lnTo>
                    <a:pt x="1005" y="5688"/>
                  </a:lnTo>
                  <a:lnTo>
                    <a:pt x="1015" y="5698"/>
                  </a:lnTo>
                  <a:lnTo>
                    <a:pt x="1026" y="5707"/>
                  </a:lnTo>
                  <a:lnTo>
                    <a:pt x="1043" y="5723"/>
                  </a:lnTo>
                  <a:lnTo>
                    <a:pt x="1055" y="5731"/>
                  </a:lnTo>
                  <a:lnTo>
                    <a:pt x="1060" y="5735"/>
                  </a:lnTo>
                  <a:lnTo>
                    <a:pt x="1060" y="5735"/>
                  </a:lnTo>
                  <a:lnTo>
                    <a:pt x="1062" y="5731"/>
                  </a:lnTo>
                  <a:lnTo>
                    <a:pt x="1063" y="5726"/>
                  </a:lnTo>
                  <a:lnTo>
                    <a:pt x="1063" y="5717"/>
                  </a:lnTo>
                  <a:lnTo>
                    <a:pt x="1062" y="5708"/>
                  </a:lnTo>
                  <a:lnTo>
                    <a:pt x="1059" y="5687"/>
                  </a:lnTo>
                  <a:lnTo>
                    <a:pt x="1056" y="5661"/>
                  </a:lnTo>
                  <a:lnTo>
                    <a:pt x="1055" y="5649"/>
                  </a:lnTo>
                  <a:lnTo>
                    <a:pt x="1054" y="5636"/>
                  </a:lnTo>
                  <a:lnTo>
                    <a:pt x="1054" y="5624"/>
                  </a:lnTo>
                  <a:lnTo>
                    <a:pt x="1056" y="5613"/>
                  </a:lnTo>
                  <a:lnTo>
                    <a:pt x="1058" y="5603"/>
                  </a:lnTo>
                  <a:lnTo>
                    <a:pt x="1062" y="5594"/>
                  </a:lnTo>
                  <a:lnTo>
                    <a:pt x="1065" y="5591"/>
                  </a:lnTo>
                  <a:lnTo>
                    <a:pt x="1069" y="5587"/>
                  </a:lnTo>
                  <a:lnTo>
                    <a:pt x="1072" y="5585"/>
                  </a:lnTo>
                  <a:lnTo>
                    <a:pt x="1076" y="5582"/>
                  </a:lnTo>
                  <a:lnTo>
                    <a:pt x="1076" y="5582"/>
                  </a:lnTo>
                  <a:lnTo>
                    <a:pt x="1081" y="5581"/>
                  </a:lnTo>
                  <a:lnTo>
                    <a:pt x="1085" y="5581"/>
                  </a:lnTo>
                  <a:lnTo>
                    <a:pt x="1090" y="5582"/>
                  </a:lnTo>
                  <a:lnTo>
                    <a:pt x="1094" y="5586"/>
                  </a:lnTo>
                  <a:lnTo>
                    <a:pt x="1103" y="5593"/>
                  </a:lnTo>
                  <a:lnTo>
                    <a:pt x="1114" y="5602"/>
                  </a:lnTo>
                  <a:lnTo>
                    <a:pt x="1125" y="5613"/>
                  </a:lnTo>
                  <a:lnTo>
                    <a:pt x="1138" y="5622"/>
                  </a:lnTo>
                  <a:lnTo>
                    <a:pt x="1145" y="5627"/>
                  </a:lnTo>
                  <a:lnTo>
                    <a:pt x="1152" y="5631"/>
                  </a:lnTo>
                  <a:lnTo>
                    <a:pt x="1162" y="5634"/>
                  </a:lnTo>
                  <a:lnTo>
                    <a:pt x="1170" y="5636"/>
                  </a:lnTo>
                  <a:lnTo>
                    <a:pt x="1170" y="5636"/>
                  </a:lnTo>
                  <a:lnTo>
                    <a:pt x="1179" y="5636"/>
                  </a:lnTo>
                  <a:lnTo>
                    <a:pt x="1188" y="5636"/>
                  </a:lnTo>
                  <a:lnTo>
                    <a:pt x="1196" y="5635"/>
                  </a:lnTo>
                  <a:lnTo>
                    <a:pt x="1206" y="5633"/>
                  </a:lnTo>
                  <a:lnTo>
                    <a:pt x="1214" y="5629"/>
                  </a:lnTo>
                  <a:lnTo>
                    <a:pt x="1222" y="5625"/>
                  </a:lnTo>
                  <a:lnTo>
                    <a:pt x="1229" y="5621"/>
                  </a:lnTo>
                  <a:lnTo>
                    <a:pt x="1237" y="5616"/>
                  </a:lnTo>
                  <a:lnTo>
                    <a:pt x="1253" y="5604"/>
                  </a:lnTo>
                  <a:lnTo>
                    <a:pt x="1267" y="5590"/>
                  </a:lnTo>
                  <a:lnTo>
                    <a:pt x="1282" y="5573"/>
                  </a:lnTo>
                  <a:lnTo>
                    <a:pt x="1299" y="5556"/>
                  </a:lnTo>
                  <a:lnTo>
                    <a:pt x="1332" y="5517"/>
                  </a:lnTo>
                  <a:lnTo>
                    <a:pt x="1352" y="5498"/>
                  </a:lnTo>
                  <a:lnTo>
                    <a:pt x="1372" y="5478"/>
                  </a:lnTo>
                  <a:lnTo>
                    <a:pt x="1395" y="5458"/>
                  </a:lnTo>
                  <a:lnTo>
                    <a:pt x="1419" y="5439"/>
                  </a:lnTo>
                  <a:lnTo>
                    <a:pt x="1433" y="5430"/>
                  </a:lnTo>
                  <a:lnTo>
                    <a:pt x="1446" y="5422"/>
                  </a:lnTo>
                  <a:lnTo>
                    <a:pt x="1460" y="5414"/>
                  </a:lnTo>
                  <a:lnTo>
                    <a:pt x="1475" y="5406"/>
                  </a:lnTo>
                  <a:lnTo>
                    <a:pt x="1475" y="5406"/>
                  </a:lnTo>
                  <a:lnTo>
                    <a:pt x="1515" y="5387"/>
                  </a:lnTo>
                  <a:lnTo>
                    <a:pt x="1547" y="5375"/>
                  </a:lnTo>
                  <a:lnTo>
                    <a:pt x="1559" y="5370"/>
                  </a:lnTo>
                  <a:lnTo>
                    <a:pt x="1571" y="5367"/>
                  </a:lnTo>
                  <a:lnTo>
                    <a:pt x="1580" y="5366"/>
                  </a:lnTo>
                  <a:lnTo>
                    <a:pt x="1587" y="5365"/>
                  </a:lnTo>
                  <a:lnTo>
                    <a:pt x="1593" y="5365"/>
                  </a:lnTo>
                  <a:lnTo>
                    <a:pt x="1597" y="5367"/>
                  </a:lnTo>
                  <a:lnTo>
                    <a:pt x="1600" y="5369"/>
                  </a:lnTo>
                  <a:lnTo>
                    <a:pt x="1602" y="5372"/>
                  </a:lnTo>
                  <a:lnTo>
                    <a:pt x="1604" y="5375"/>
                  </a:lnTo>
                  <a:lnTo>
                    <a:pt x="1604" y="5379"/>
                  </a:lnTo>
                  <a:lnTo>
                    <a:pt x="1603" y="5389"/>
                  </a:lnTo>
                  <a:lnTo>
                    <a:pt x="1600" y="5401"/>
                  </a:lnTo>
                  <a:lnTo>
                    <a:pt x="1596" y="5415"/>
                  </a:lnTo>
                  <a:lnTo>
                    <a:pt x="1593" y="5428"/>
                  </a:lnTo>
                  <a:lnTo>
                    <a:pt x="1591" y="5440"/>
                  </a:lnTo>
                  <a:lnTo>
                    <a:pt x="1591" y="5446"/>
                  </a:lnTo>
                  <a:lnTo>
                    <a:pt x="1591" y="5453"/>
                  </a:lnTo>
                  <a:lnTo>
                    <a:pt x="1593" y="5458"/>
                  </a:lnTo>
                  <a:lnTo>
                    <a:pt x="1595" y="5463"/>
                  </a:lnTo>
                  <a:lnTo>
                    <a:pt x="1598" y="5467"/>
                  </a:lnTo>
                  <a:lnTo>
                    <a:pt x="1603" y="5471"/>
                  </a:lnTo>
                  <a:lnTo>
                    <a:pt x="1609" y="5474"/>
                  </a:lnTo>
                  <a:lnTo>
                    <a:pt x="1617" y="5476"/>
                  </a:lnTo>
                  <a:lnTo>
                    <a:pt x="1617" y="5476"/>
                  </a:lnTo>
                  <a:lnTo>
                    <a:pt x="1629" y="5480"/>
                  </a:lnTo>
                  <a:lnTo>
                    <a:pt x="1640" y="5483"/>
                  </a:lnTo>
                  <a:lnTo>
                    <a:pt x="1649" y="5488"/>
                  </a:lnTo>
                  <a:lnTo>
                    <a:pt x="1656" y="5492"/>
                  </a:lnTo>
                  <a:lnTo>
                    <a:pt x="1663" y="5498"/>
                  </a:lnTo>
                  <a:lnTo>
                    <a:pt x="1668" y="5503"/>
                  </a:lnTo>
                  <a:lnTo>
                    <a:pt x="1671" y="5509"/>
                  </a:lnTo>
                  <a:lnTo>
                    <a:pt x="1673" y="5515"/>
                  </a:lnTo>
                  <a:lnTo>
                    <a:pt x="1675" y="5521"/>
                  </a:lnTo>
                  <a:lnTo>
                    <a:pt x="1675" y="5527"/>
                  </a:lnTo>
                  <a:lnTo>
                    <a:pt x="1674" y="5534"/>
                  </a:lnTo>
                  <a:lnTo>
                    <a:pt x="1673" y="5541"/>
                  </a:lnTo>
                  <a:lnTo>
                    <a:pt x="1671" y="5548"/>
                  </a:lnTo>
                  <a:lnTo>
                    <a:pt x="1668" y="5555"/>
                  </a:lnTo>
                  <a:lnTo>
                    <a:pt x="1660" y="5568"/>
                  </a:lnTo>
                  <a:lnTo>
                    <a:pt x="1650" y="5581"/>
                  </a:lnTo>
                  <a:lnTo>
                    <a:pt x="1640" y="5594"/>
                  </a:lnTo>
                  <a:lnTo>
                    <a:pt x="1630" y="5605"/>
                  </a:lnTo>
                  <a:lnTo>
                    <a:pt x="1620" y="5615"/>
                  </a:lnTo>
                  <a:lnTo>
                    <a:pt x="1603" y="5629"/>
                  </a:lnTo>
                  <a:lnTo>
                    <a:pt x="1597" y="5636"/>
                  </a:lnTo>
                  <a:lnTo>
                    <a:pt x="1597" y="5636"/>
                  </a:lnTo>
                  <a:lnTo>
                    <a:pt x="1605" y="5640"/>
                  </a:lnTo>
                  <a:lnTo>
                    <a:pt x="1616" y="5642"/>
                  </a:lnTo>
                  <a:lnTo>
                    <a:pt x="1627" y="5643"/>
                  </a:lnTo>
                  <a:lnTo>
                    <a:pt x="1640" y="5642"/>
                  </a:lnTo>
                  <a:lnTo>
                    <a:pt x="1654" y="5639"/>
                  </a:lnTo>
                  <a:lnTo>
                    <a:pt x="1669" y="5635"/>
                  </a:lnTo>
                  <a:lnTo>
                    <a:pt x="1685" y="5628"/>
                  </a:lnTo>
                  <a:lnTo>
                    <a:pt x="1700" y="5620"/>
                  </a:lnTo>
                  <a:lnTo>
                    <a:pt x="1717" y="5611"/>
                  </a:lnTo>
                  <a:lnTo>
                    <a:pt x="1732" y="5600"/>
                  </a:lnTo>
                  <a:lnTo>
                    <a:pt x="1747" y="5587"/>
                  </a:lnTo>
                  <a:lnTo>
                    <a:pt x="1763" y="5572"/>
                  </a:lnTo>
                  <a:lnTo>
                    <a:pt x="1776" y="5555"/>
                  </a:lnTo>
                  <a:lnTo>
                    <a:pt x="1789" y="5536"/>
                  </a:lnTo>
                  <a:lnTo>
                    <a:pt x="1801" y="5516"/>
                  </a:lnTo>
                  <a:lnTo>
                    <a:pt x="1811" y="5495"/>
                  </a:lnTo>
                  <a:lnTo>
                    <a:pt x="1811" y="5495"/>
                  </a:lnTo>
                  <a:lnTo>
                    <a:pt x="1814" y="5486"/>
                  </a:lnTo>
                  <a:lnTo>
                    <a:pt x="1817" y="5480"/>
                  </a:lnTo>
                  <a:lnTo>
                    <a:pt x="1820" y="5475"/>
                  </a:lnTo>
                  <a:lnTo>
                    <a:pt x="1824" y="5471"/>
                  </a:lnTo>
                  <a:lnTo>
                    <a:pt x="1828" y="5468"/>
                  </a:lnTo>
                  <a:lnTo>
                    <a:pt x="1831" y="5465"/>
                  </a:lnTo>
                  <a:lnTo>
                    <a:pt x="1839" y="5462"/>
                  </a:lnTo>
                  <a:lnTo>
                    <a:pt x="1848" y="5459"/>
                  </a:lnTo>
                  <a:lnTo>
                    <a:pt x="1857" y="5455"/>
                  </a:lnTo>
                  <a:lnTo>
                    <a:pt x="1866" y="5449"/>
                  </a:lnTo>
                  <a:lnTo>
                    <a:pt x="1871" y="5444"/>
                  </a:lnTo>
                  <a:lnTo>
                    <a:pt x="1876" y="5439"/>
                  </a:lnTo>
                  <a:lnTo>
                    <a:pt x="1876" y="5439"/>
                  </a:lnTo>
                  <a:lnTo>
                    <a:pt x="1879" y="5433"/>
                  </a:lnTo>
                  <a:lnTo>
                    <a:pt x="1882" y="5427"/>
                  </a:lnTo>
                  <a:lnTo>
                    <a:pt x="1886" y="5421"/>
                  </a:lnTo>
                  <a:lnTo>
                    <a:pt x="1887" y="5415"/>
                  </a:lnTo>
                  <a:lnTo>
                    <a:pt x="1888" y="5400"/>
                  </a:lnTo>
                  <a:lnTo>
                    <a:pt x="1888" y="5386"/>
                  </a:lnTo>
                  <a:lnTo>
                    <a:pt x="1888" y="5371"/>
                  </a:lnTo>
                  <a:lnTo>
                    <a:pt x="1888" y="5357"/>
                  </a:lnTo>
                  <a:lnTo>
                    <a:pt x="1890" y="5342"/>
                  </a:lnTo>
                  <a:lnTo>
                    <a:pt x="1892" y="5336"/>
                  </a:lnTo>
                  <a:lnTo>
                    <a:pt x="1894" y="5330"/>
                  </a:lnTo>
                  <a:lnTo>
                    <a:pt x="1894" y="5330"/>
                  </a:lnTo>
                  <a:lnTo>
                    <a:pt x="1898" y="5324"/>
                  </a:lnTo>
                  <a:lnTo>
                    <a:pt x="1902" y="5319"/>
                  </a:lnTo>
                  <a:lnTo>
                    <a:pt x="1906" y="5314"/>
                  </a:lnTo>
                  <a:lnTo>
                    <a:pt x="1911" y="5309"/>
                  </a:lnTo>
                  <a:lnTo>
                    <a:pt x="1923" y="5301"/>
                  </a:lnTo>
                  <a:lnTo>
                    <a:pt x="1937" y="5295"/>
                  </a:lnTo>
                  <a:lnTo>
                    <a:pt x="1951" y="5290"/>
                  </a:lnTo>
                  <a:lnTo>
                    <a:pt x="1965" y="5286"/>
                  </a:lnTo>
                  <a:lnTo>
                    <a:pt x="1996" y="5278"/>
                  </a:lnTo>
                  <a:lnTo>
                    <a:pt x="2026" y="5272"/>
                  </a:lnTo>
                  <a:lnTo>
                    <a:pt x="2038" y="5268"/>
                  </a:lnTo>
                  <a:lnTo>
                    <a:pt x="2049" y="5262"/>
                  </a:lnTo>
                  <a:lnTo>
                    <a:pt x="2057" y="5256"/>
                  </a:lnTo>
                  <a:lnTo>
                    <a:pt x="2061" y="5253"/>
                  </a:lnTo>
                  <a:lnTo>
                    <a:pt x="2063" y="5249"/>
                  </a:lnTo>
                  <a:lnTo>
                    <a:pt x="2066" y="5245"/>
                  </a:lnTo>
                  <a:lnTo>
                    <a:pt x="2068" y="5240"/>
                  </a:lnTo>
                  <a:lnTo>
                    <a:pt x="2068" y="5235"/>
                  </a:lnTo>
                  <a:lnTo>
                    <a:pt x="2068" y="5230"/>
                  </a:lnTo>
                  <a:lnTo>
                    <a:pt x="2068" y="5230"/>
                  </a:lnTo>
                  <a:lnTo>
                    <a:pt x="2066" y="5215"/>
                  </a:lnTo>
                  <a:lnTo>
                    <a:pt x="2066" y="5202"/>
                  </a:lnTo>
                  <a:lnTo>
                    <a:pt x="2069" y="5190"/>
                  </a:lnTo>
                  <a:lnTo>
                    <a:pt x="2073" y="5180"/>
                  </a:lnTo>
                  <a:lnTo>
                    <a:pt x="2078" y="5169"/>
                  </a:lnTo>
                  <a:lnTo>
                    <a:pt x="2083" y="5161"/>
                  </a:lnTo>
                  <a:lnTo>
                    <a:pt x="2090" y="5153"/>
                  </a:lnTo>
                  <a:lnTo>
                    <a:pt x="2098" y="5146"/>
                  </a:lnTo>
                  <a:lnTo>
                    <a:pt x="2106" y="5140"/>
                  </a:lnTo>
                  <a:lnTo>
                    <a:pt x="2116" y="5134"/>
                  </a:lnTo>
                  <a:lnTo>
                    <a:pt x="2134" y="5124"/>
                  </a:lnTo>
                  <a:lnTo>
                    <a:pt x="2152" y="5116"/>
                  </a:lnTo>
                  <a:lnTo>
                    <a:pt x="2169" y="5109"/>
                  </a:lnTo>
                  <a:lnTo>
                    <a:pt x="2169" y="5109"/>
                  </a:lnTo>
                  <a:lnTo>
                    <a:pt x="2171" y="5109"/>
                  </a:lnTo>
                  <a:lnTo>
                    <a:pt x="2172" y="5110"/>
                  </a:lnTo>
                  <a:lnTo>
                    <a:pt x="2175" y="5112"/>
                  </a:lnTo>
                  <a:lnTo>
                    <a:pt x="2177" y="5117"/>
                  </a:lnTo>
                  <a:lnTo>
                    <a:pt x="2181" y="5124"/>
                  </a:lnTo>
                  <a:lnTo>
                    <a:pt x="2189" y="5143"/>
                  </a:lnTo>
                  <a:lnTo>
                    <a:pt x="2195" y="5154"/>
                  </a:lnTo>
                  <a:lnTo>
                    <a:pt x="2202" y="5166"/>
                  </a:lnTo>
                  <a:lnTo>
                    <a:pt x="2212" y="5179"/>
                  </a:lnTo>
                  <a:lnTo>
                    <a:pt x="2222" y="5192"/>
                  </a:lnTo>
                  <a:lnTo>
                    <a:pt x="2234" y="5206"/>
                  </a:lnTo>
                  <a:lnTo>
                    <a:pt x="2250" y="5220"/>
                  </a:lnTo>
                  <a:lnTo>
                    <a:pt x="2267" y="5233"/>
                  </a:lnTo>
                  <a:lnTo>
                    <a:pt x="2287" y="5245"/>
                  </a:lnTo>
                  <a:lnTo>
                    <a:pt x="2311" y="5257"/>
                  </a:lnTo>
                  <a:lnTo>
                    <a:pt x="2337" y="5268"/>
                  </a:lnTo>
                  <a:lnTo>
                    <a:pt x="2337" y="5268"/>
                  </a:lnTo>
                  <a:lnTo>
                    <a:pt x="2412" y="5237"/>
                  </a:lnTo>
                  <a:lnTo>
                    <a:pt x="2458" y="5215"/>
                  </a:lnTo>
                  <a:lnTo>
                    <a:pt x="2485" y="5202"/>
                  </a:lnTo>
                  <a:lnTo>
                    <a:pt x="2514" y="5187"/>
                  </a:lnTo>
                  <a:lnTo>
                    <a:pt x="2514" y="5187"/>
                  </a:lnTo>
                  <a:lnTo>
                    <a:pt x="2546" y="5170"/>
                  </a:lnTo>
                  <a:lnTo>
                    <a:pt x="2576" y="5153"/>
                  </a:lnTo>
                  <a:lnTo>
                    <a:pt x="2588" y="5145"/>
                  </a:lnTo>
                  <a:lnTo>
                    <a:pt x="2599" y="5138"/>
                  </a:lnTo>
                  <a:lnTo>
                    <a:pt x="2609" y="5130"/>
                  </a:lnTo>
                  <a:lnTo>
                    <a:pt x="2617" y="5123"/>
                  </a:lnTo>
                  <a:lnTo>
                    <a:pt x="2617" y="5123"/>
                  </a:lnTo>
                  <a:lnTo>
                    <a:pt x="2616" y="5121"/>
                  </a:lnTo>
                  <a:lnTo>
                    <a:pt x="2615" y="5119"/>
                  </a:lnTo>
                  <a:lnTo>
                    <a:pt x="2607" y="5112"/>
                  </a:lnTo>
                  <a:lnTo>
                    <a:pt x="2596" y="5101"/>
                  </a:lnTo>
                  <a:lnTo>
                    <a:pt x="2583" y="5087"/>
                  </a:lnTo>
                  <a:lnTo>
                    <a:pt x="2568" y="5069"/>
                  </a:lnTo>
                  <a:lnTo>
                    <a:pt x="2553" y="5050"/>
                  </a:lnTo>
                  <a:lnTo>
                    <a:pt x="2546" y="5039"/>
                  </a:lnTo>
                  <a:lnTo>
                    <a:pt x="2540" y="5026"/>
                  </a:lnTo>
                  <a:lnTo>
                    <a:pt x="2535" y="5015"/>
                  </a:lnTo>
                  <a:lnTo>
                    <a:pt x="2530" y="5002"/>
                  </a:lnTo>
                  <a:lnTo>
                    <a:pt x="2530" y="5002"/>
                  </a:lnTo>
                  <a:lnTo>
                    <a:pt x="2527" y="4989"/>
                  </a:lnTo>
                  <a:lnTo>
                    <a:pt x="2524" y="4978"/>
                  </a:lnTo>
                  <a:lnTo>
                    <a:pt x="2522" y="4969"/>
                  </a:lnTo>
                  <a:lnTo>
                    <a:pt x="2522" y="4960"/>
                  </a:lnTo>
                  <a:lnTo>
                    <a:pt x="2522" y="4953"/>
                  </a:lnTo>
                  <a:lnTo>
                    <a:pt x="2522" y="4948"/>
                  </a:lnTo>
                  <a:lnTo>
                    <a:pt x="2523" y="4944"/>
                  </a:lnTo>
                  <a:lnTo>
                    <a:pt x="2524" y="4942"/>
                  </a:lnTo>
                  <a:lnTo>
                    <a:pt x="2524" y="4942"/>
                  </a:lnTo>
                  <a:lnTo>
                    <a:pt x="2537" y="4959"/>
                  </a:lnTo>
                  <a:lnTo>
                    <a:pt x="2552" y="4976"/>
                  </a:lnTo>
                  <a:lnTo>
                    <a:pt x="2573" y="4997"/>
                  </a:lnTo>
                  <a:lnTo>
                    <a:pt x="2585" y="5008"/>
                  </a:lnTo>
                  <a:lnTo>
                    <a:pt x="2597" y="5019"/>
                  </a:lnTo>
                  <a:lnTo>
                    <a:pt x="2611" y="5030"/>
                  </a:lnTo>
                  <a:lnTo>
                    <a:pt x="2627" y="5042"/>
                  </a:lnTo>
                  <a:lnTo>
                    <a:pt x="2643" y="5053"/>
                  </a:lnTo>
                  <a:lnTo>
                    <a:pt x="2660" y="5062"/>
                  </a:lnTo>
                  <a:lnTo>
                    <a:pt x="2677" y="5071"/>
                  </a:lnTo>
                  <a:lnTo>
                    <a:pt x="2695" y="5079"/>
                  </a:lnTo>
                  <a:lnTo>
                    <a:pt x="2695" y="5079"/>
                  </a:lnTo>
                  <a:lnTo>
                    <a:pt x="2749" y="5051"/>
                  </a:lnTo>
                  <a:lnTo>
                    <a:pt x="2803" y="5021"/>
                  </a:lnTo>
                  <a:lnTo>
                    <a:pt x="2857" y="4988"/>
                  </a:lnTo>
                  <a:lnTo>
                    <a:pt x="2911" y="4954"/>
                  </a:lnTo>
                  <a:lnTo>
                    <a:pt x="2911" y="4954"/>
                  </a:lnTo>
                  <a:lnTo>
                    <a:pt x="2946" y="4930"/>
                  </a:lnTo>
                  <a:lnTo>
                    <a:pt x="2946" y="4930"/>
                  </a:lnTo>
                  <a:lnTo>
                    <a:pt x="2947" y="4929"/>
                  </a:lnTo>
                  <a:lnTo>
                    <a:pt x="2947" y="4929"/>
                  </a:lnTo>
                  <a:lnTo>
                    <a:pt x="2948" y="4927"/>
                  </a:lnTo>
                  <a:lnTo>
                    <a:pt x="2947" y="4925"/>
                  </a:lnTo>
                  <a:lnTo>
                    <a:pt x="2943" y="4918"/>
                  </a:lnTo>
                  <a:lnTo>
                    <a:pt x="2935" y="4909"/>
                  </a:lnTo>
                  <a:lnTo>
                    <a:pt x="2924" y="4898"/>
                  </a:lnTo>
                  <a:lnTo>
                    <a:pt x="2899" y="4874"/>
                  </a:lnTo>
                  <a:lnTo>
                    <a:pt x="2870" y="4845"/>
                  </a:lnTo>
                  <a:lnTo>
                    <a:pt x="2857" y="4831"/>
                  </a:lnTo>
                  <a:lnTo>
                    <a:pt x="2846" y="4817"/>
                  </a:lnTo>
                  <a:lnTo>
                    <a:pt x="2836" y="4802"/>
                  </a:lnTo>
                  <a:lnTo>
                    <a:pt x="2832" y="4795"/>
                  </a:lnTo>
                  <a:lnTo>
                    <a:pt x="2829" y="4789"/>
                  </a:lnTo>
                  <a:lnTo>
                    <a:pt x="2828" y="4782"/>
                  </a:lnTo>
                  <a:lnTo>
                    <a:pt x="2827" y="4776"/>
                  </a:lnTo>
                  <a:lnTo>
                    <a:pt x="2827" y="4770"/>
                  </a:lnTo>
                  <a:lnTo>
                    <a:pt x="2828" y="4765"/>
                  </a:lnTo>
                  <a:lnTo>
                    <a:pt x="2830" y="4759"/>
                  </a:lnTo>
                  <a:lnTo>
                    <a:pt x="2834" y="4754"/>
                  </a:lnTo>
                  <a:lnTo>
                    <a:pt x="2840" y="4750"/>
                  </a:lnTo>
                  <a:lnTo>
                    <a:pt x="2847" y="4746"/>
                  </a:lnTo>
                  <a:lnTo>
                    <a:pt x="2847" y="4746"/>
                  </a:lnTo>
                  <a:lnTo>
                    <a:pt x="2853" y="4742"/>
                  </a:lnTo>
                  <a:lnTo>
                    <a:pt x="2858" y="4737"/>
                  </a:lnTo>
                  <a:lnTo>
                    <a:pt x="2861" y="4732"/>
                  </a:lnTo>
                  <a:lnTo>
                    <a:pt x="2863" y="4726"/>
                  </a:lnTo>
                  <a:lnTo>
                    <a:pt x="2864" y="4720"/>
                  </a:lnTo>
                  <a:lnTo>
                    <a:pt x="2864" y="4711"/>
                  </a:lnTo>
                  <a:lnTo>
                    <a:pt x="2864" y="4704"/>
                  </a:lnTo>
                  <a:lnTo>
                    <a:pt x="2862" y="4695"/>
                  </a:lnTo>
                  <a:lnTo>
                    <a:pt x="2857" y="4678"/>
                  </a:lnTo>
                  <a:lnTo>
                    <a:pt x="2849" y="4658"/>
                  </a:lnTo>
                  <a:lnTo>
                    <a:pt x="2830" y="4616"/>
                  </a:lnTo>
                  <a:lnTo>
                    <a:pt x="2821" y="4595"/>
                  </a:lnTo>
                  <a:lnTo>
                    <a:pt x="2813" y="4574"/>
                  </a:lnTo>
                  <a:lnTo>
                    <a:pt x="2806" y="4554"/>
                  </a:lnTo>
                  <a:lnTo>
                    <a:pt x="2804" y="4544"/>
                  </a:lnTo>
                  <a:lnTo>
                    <a:pt x="2802" y="4534"/>
                  </a:lnTo>
                  <a:lnTo>
                    <a:pt x="2802" y="4525"/>
                  </a:lnTo>
                  <a:lnTo>
                    <a:pt x="2802" y="4517"/>
                  </a:lnTo>
                  <a:lnTo>
                    <a:pt x="2803" y="4509"/>
                  </a:lnTo>
                  <a:lnTo>
                    <a:pt x="2805" y="4502"/>
                  </a:lnTo>
                  <a:lnTo>
                    <a:pt x="2808" y="4495"/>
                  </a:lnTo>
                  <a:lnTo>
                    <a:pt x="2813" y="4488"/>
                  </a:lnTo>
                  <a:lnTo>
                    <a:pt x="2819" y="4482"/>
                  </a:lnTo>
                  <a:lnTo>
                    <a:pt x="2827" y="4478"/>
                  </a:lnTo>
                  <a:lnTo>
                    <a:pt x="2827" y="4478"/>
                  </a:lnTo>
                  <a:lnTo>
                    <a:pt x="2928" y="4425"/>
                  </a:lnTo>
                  <a:lnTo>
                    <a:pt x="3034" y="4374"/>
                  </a:lnTo>
                  <a:lnTo>
                    <a:pt x="3138" y="4323"/>
                  </a:lnTo>
                  <a:lnTo>
                    <a:pt x="3241" y="4273"/>
                  </a:lnTo>
                  <a:lnTo>
                    <a:pt x="3433" y="4182"/>
                  </a:lnTo>
                  <a:lnTo>
                    <a:pt x="3516" y="4142"/>
                  </a:lnTo>
                  <a:lnTo>
                    <a:pt x="3591" y="4105"/>
                  </a:lnTo>
                  <a:lnTo>
                    <a:pt x="3591" y="4105"/>
                  </a:lnTo>
                  <a:lnTo>
                    <a:pt x="3587" y="4089"/>
                  </a:lnTo>
                  <a:lnTo>
                    <a:pt x="3581" y="4070"/>
                  </a:lnTo>
                  <a:lnTo>
                    <a:pt x="3571" y="4047"/>
                  </a:lnTo>
                  <a:lnTo>
                    <a:pt x="3564" y="4035"/>
                  </a:lnTo>
                  <a:lnTo>
                    <a:pt x="3557" y="4020"/>
                  </a:lnTo>
                  <a:lnTo>
                    <a:pt x="3549" y="4006"/>
                  </a:lnTo>
                  <a:lnTo>
                    <a:pt x="3540" y="3992"/>
                  </a:lnTo>
                  <a:lnTo>
                    <a:pt x="3529" y="3977"/>
                  </a:lnTo>
                  <a:lnTo>
                    <a:pt x="3516" y="3962"/>
                  </a:lnTo>
                  <a:lnTo>
                    <a:pt x="3502" y="3948"/>
                  </a:lnTo>
                  <a:lnTo>
                    <a:pt x="3487" y="3933"/>
                  </a:lnTo>
                  <a:close/>
                  <a:moveTo>
                    <a:pt x="322" y="5867"/>
                  </a:moveTo>
                  <a:lnTo>
                    <a:pt x="322" y="5867"/>
                  </a:lnTo>
                  <a:lnTo>
                    <a:pt x="321" y="5881"/>
                  </a:lnTo>
                  <a:lnTo>
                    <a:pt x="321" y="5892"/>
                  </a:lnTo>
                  <a:lnTo>
                    <a:pt x="323" y="5908"/>
                  </a:lnTo>
                  <a:lnTo>
                    <a:pt x="326" y="5923"/>
                  </a:lnTo>
                  <a:lnTo>
                    <a:pt x="329" y="5931"/>
                  </a:lnTo>
                  <a:lnTo>
                    <a:pt x="332" y="5939"/>
                  </a:lnTo>
                  <a:lnTo>
                    <a:pt x="337" y="5947"/>
                  </a:lnTo>
                  <a:lnTo>
                    <a:pt x="343" y="5956"/>
                  </a:lnTo>
                  <a:lnTo>
                    <a:pt x="349" y="5964"/>
                  </a:lnTo>
                  <a:lnTo>
                    <a:pt x="357" y="5971"/>
                  </a:lnTo>
                  <a:lnTo>
                    <a:pt x="357" y="5971"/>
                  </a:lnTo>
                  <a:lnTo>
                    <a:pt x="369" y="5980"/>
                  </a:lnTo>
                  <a:lnTo>
                    <a:pt x="382" y="5988"/>
                  </a:lnTo>
                  <a:lnTo>
                    <a:pt x="397" y="5995"/>
                  </a:lnTo>
                  <a:lnTo>
                    <a:pt x="412" y="6000"/>
                  </a:lnTo>
                  <a:lnTo>
                    <a:pt x="426" y="6002"/>
                  </a:lnTo>
                  <a:lnTo>
                    <a:pt x="434" y="6002"/>
                  </a:lnTo>
                  <a:lnTo>
                    <a:pt x="441" y="6001"/>
                  </a:lnTo>
                  <a:lnTo>
                    <a:pt x="447" y="6000"/>
                  </a:lnTo>
                  <a:lnTo>
                    <a:pt x="453" y="5998"/>
                  </a:lnTo>
                  <a:lnTo>
                    <a:pt x="458" y="5995"/>
                  </a:lnTo>
                  <a:lnTo>
                    <a:pt x="463" y="5991"/>
                  </a:lnTo>
                  <a:lnTo>
                    <a:pt x="463" y="5991"/>
                  </a:lnTo>
                  <a:lnTo>
                    <a:pt x="468" y="5986"/>
                  </a:lnTo>
                  <a:lnTo>
                    <a:pt x="473" y="5979"/>
                  </a:lnTo>
                  <a:lnTo>
                    <a:pt x="476" y="5973"/>
                  </a:lnTo>
                  <a:lnTo>
                    <a:pt x="479" y="5966"/>
                  </a:lnTo>
                  <a:lnTo>
                    <a:pt x="481" y="5958"/>
                  </a:lnTo>
                  <a:lnTo>
                    <a:pt x="482" y="5950"/>
                  </a:lnTo>
                  <a:lnTo>
                    <a:pt x="483" y="5933"/>
                  </a:lnTo>
                  <a:lnTo>
                    <a:pt x="483" y="5917"/>
                  </a:lnTo>
                  <a:lnTo>
                    <a:pt x="484" y="5900"/>
                  </a:lnTo>
                  <a:lnTo>
                    <a:pt x="485" y="5892"/>
                  </a:lnTo>
                  <a:lnTo>
                    <a:pt x="487" y="5884"/>
                  </a:lnTo>
                  <a:lnTo>
                    <a:pt x="489" y="5877"/>
                  </a:lnTo>
                  <a:lnTo>
                    <a:pt x="493" y="5869"/>
                  </a:lnTo>
                  <a:lnTo>
                    <a:pt x="493" y="5869"/>
                  </a:lnTo>
                  <a:lnTo>
                    <a:pt x="495" y="5866"/>
                  </a:lnTo>
                  <a:lnTo>
                    <a:pt x="499" y="5863"/>
                  </a:lnTo>
                  <a:lnTo>
                    <a:pt x="508" y="5857"/>
                  </a:lnTo>
                  <a:lnTo>
                    <a:pt x="516" y="5854"/>
                  </a:lnTo>
                  <a:lnTo>
                    <a:pt x="519" y="5853"/>
                  </a:lnTo>
                  <a:lnTo>
                    <a:pt x="519" y="5853"/>
                  </a:lnTo>
                  <a:lnTo>
                    <a:pt x="526" y="5851"/>
                  </a:lnTo>
                  <a:lnTo>
                    <a:pt x="532" y="5848"/>
                  </a:lnTo>
                  <a:lnTo>
                    <a:pt x="538" y="5845"/>
                  </a:lnTo>
                  <a:lnTo>
                    <a:pt x="544" y="5840"/>
                  </a:lnTo>
                  <a:lnTo>
                    <a:pt x="544" y="5840"/>
                  </a:lnTo>
                  <a:lnTo>
                    <a:pt x="585" y="5859"/>
                  </a:lnTo>
                  <a:lnTo>
                    <a:pt x="626" y="5877"/>
                  </a:lnTo>
                  <a:lnTo>
                    <a:pt x="668" y="5896"/>
                  </a:lnTo>
                  <a:lnTo>
                    <a:pt x="709" y="5917"/>
                  </a:lnTo>
                  <a:lnTo>
                    <a:pt x="748" y="5938"/>
                  </a:lnTo>
                  <a:lnTo>
                    <a:pt x="789" y="5961"/>
                  </a:lnTo>
                  <a:lnTo>
                    <a:pt x="830" y="5983"/>
                  </a:lnTo>
                  <a:lnTo>
                    <a:pt x="870" y="6007"/>
                  </a:lnTo>
                  <a:lnTo>
                    <a:pt x="910" y="6031"/>
                  </a:lnTo>
                  <a:lnTo>
                    <a:pt x="949" y="6056"/>
                  </a:lnTo>
                  <a:lnTo>
                    <a:pt x="1027" y="6106"/>
                  </a:lnTo>
                  <a:lnTo>
                    <a:pt x="1103" y="6158"/>
                  </a:lnTo>
                  <a:lnTo>
                    <a:pt x="1178" y="6211"/>
                  </a:lnTo>
                  <a:lnTo>
                    <a:pt x="1178" y="6211"/>
                  </a:lnTo>
                  <a:lnTo>
                    <a:pt x="1197" y="6225"/>
                  </a:lnTo>
                  <a:lnTo>
                    <a:pt x="1215" y="6236"/>
                  </a:lnTo>
                  <a:lnTo>
                    <a:pt x="1215" y="6236"/>
                  </a:lnTo>
                  <a:lnTo>
                    <a:pt x="1208" y="6258"/>
                  </a:lnTo>
                  <a:lnTo>
                    <a:pt x="1199" y="6281"/>
                  </a:lnTo>
                  <a:lnTo>
                    <a:pt x="1189" y="6305"/>
                  </a:lnTo>
                  <a:lnTo>
                    <a:pt x="1177" y="6331"/>
                  </a:lnTo>
                  <a:lnTo>
                    <a:pt x="1177" y="6331"/>
                  </a:lnTo>
                  <a:lnTo>
                    <a:pt x="1137" y="6407"/>
                  </a:lnTo>
                  <a:lnTo>
                    <a:pt x="1118" y="6443"/>
                  </a:lnTo>
                  <a:lnTo>
                    <a:pt x="1100" y="6479"/>
                  </a:lnTo>
                  <a:lnTo>
                    <a:pt x="1093" y="6497"/>
                  </a:lnTo>
                  <a:lnTo>
                    <a:pt x="1087" y="6514"/>
                  </a:lnTo>
                  <a:lnTo>
                    <a:pt x="1081" y="6530"/>
                  </a:lnTo>
                  <a:lnTo>
                    <a:pt x="1077" y="6547"/>
                  </a:lnTo>
                  <a:lnTo>
                    <a:pt x="1074" y="6562"/>
                  </a:lnTo>
                  <a:lnTo>
                    <a:pt x="1072" y="6576"/>
                  </a:lnTo>
                  <a:lnTo>
                    <a:pt x="1072" y="6591"/>
                  </a:lnTo>
                  <a:lnTo>
                    <a:pt x="1073" y="6603"/>
                  </a:lnTo>
                  <a:lnTo>
                    <a:pt x="1073" y="6603"/>
                  </a:lnTo>
                  <a:lnTo>
                    <a:pt x="1075" y="6612"/>
                  </a:lnTo>
                  <a:lnTo>
                    <a:pt x="1077" y="6621"/>
                  </a:lnTo>
                  <a:lnTo>
                    <a:pt x="1080" y="6629"/>
                  </a:lnTo>
                  <a:lnTo>
                    <a:pt x="1083" y="6638"/>
                  </a:lnTo>
                  <a:lnTo>
                    <a:pt x="1087" y="6645"/>
                  </a:lnTo>
                  <a:lnTo>
                    <a:pt x="1092" y="6652"/>
                  </a:lnTo>
                  <a:lnTo>
                    <a:pt x="1097" y="6658"/>
                  </a:lnTo>
                  <a:lnTo>
                    <a:pt x="1102" y="6664"/>
                  </a:lnTo>
                  <a:lnTo>
                    <a:pt x="1108" y="6669"/>
                  </a:lnTo>
                  <a:lnTo>
                    <a:pt x="1115" y="6674"/>
                  </a:lnTo>
                  <a:lnTo>
                    <a:pt x="1122" y="6679"/>
                  </a:lnTo>
                  <a:lnTo>
                    <a:pt x="1129" y="6682"/>
                  </a:lnTo>
                  <a:lnTo>
                    <a:pt x="1137" y="6685"/>
                  </a:lnTo>
                  <a:lnTo>
                    <a:pt x="1145" y="6687"/>
                  </a:lnTo>
                  <a:lnTo>
                    <a:pt x="1154" y="6689"/>
                  </a:lnTo>
                  <a:lnTo>
                    <a:pt x="1163" y="6690"/>
                  </a:lnTo>
                  <a:lnTo>
                    <a:pt x="1163" y="6690"/>
                  </a:lnTo>
                  <a:lnTo>
                    <a:pt x="1173" y="6690"/>
                  </a:lnTo>
                  <a:lnTo>
                    <a:pt x="1183" y="6689"/>
                  </a:lnTo>
                  <a:lnTo>
                    <a:pt x="1192" y="6687"/>
                  </a:lnTo>
                  <a:lnTo>
                    <a:pt x="1201" y="6685"/>
                  </a:lnTo>
                  <a:lnTo>
                    <a:pt x="1210" y="6682"/>
                  </a:lnTo>
                  <a:lnTo>
                    <a:pt x="1218" y="6677"/>
                  </a:lnTo>
                  <a:lnTo>
                    <a:pt x="1226" y="6673"/>
                  </a:lnTo>
                  <a:lnTo>
                    <a:pt x="1233" y="6668"/>
                  </a:lnTo>
                  <a:lnTo>
                    <a:pt x="1240" y="6662"/>
                  </a:lnTo>
                  <a:lnTo>
                    <a:pt x="1246" y="6657"/>
                  </a:lnTo>
                  <a:lnTo>
                    <a:pt x="1252" y="6651"/>
                  </a:lnTo>
                  <a:lnTo>
                    <a:pt x="1257" y="6644"/>
                  </a:lnTo>
                  <a:lnTo>
                    <a:pt x="1261" y="6637"/>
                  </a:lnTo>
                  <a:lnTo>
                    <a:pt x="1265" y="6629"/>
                  </a:lnTo>
                  <a:lnTo>
                    <a:pt x="1268" y="6622"/>
                  </a:lnTo>
                  <a:lnTo>
                    <a:pt x="1270" y="6614"/>
                  </a:lnTo>
                  <a:lnTo>
                    <a:pt x="1270" y="6614"/>
                  </a:lnTo>
                  <a:lnTo>
                    <a:pt x="1272" y="6598"/>
                  </a:lnTo>
                  <a:lnTo>
                    <a:pt x="1273" y="6582"/>
                  </a:lnTo>
                  <a:lnTo>
                    <a:pt x="1271" y="6570"/>
                  </a:lnTo>
                  <a:lnTo>
                    <a:pt x="1268" y="6558"/>
                  </a:lnTo>
                  <a:lnTo>
                    <a:pt x="1263" y="6549"/>
                  </a:lnTo>
                  <a:lnTo>
                    <a:pt x="1258" y="6539"/>
                  </a:lnTo>
                  <a:lnTo>
                    <a:pt x="1251" y="6532"/>
                  </a:lnTo>
                  <a:lnTo>
                    <a:pt x="1243" y="6527"/>
                  </a:lnTo>
                  <a:lnTo>
                    <a:pt x="1236" y="6522"/>
                  </a:lnTo>
                  <a:lnTo>
                    <a:pt x="1229" y="6518"/>
                  </a:lnTo>
                  <a:lnTo>
                    <a:pt x="1215" y="6513"/>
                  </a:lnTo>
                  <a:lnTo>
                    <a:pt x="1206" y="6511"/>
                  </a:lnTo>
                  <a:lnTo>
                    <a:pt x="1201" y="6511"/>
                  </a:lnTo>
                  <a:lnTo>
                    <a:pt x="1201" y="6511"/>
                  </a:lnTo>
                  <a:lnTo>
                    <a:pt x="1217" y="6466"/>
                  </a:lnTo>
                  <a:lnTo>
                    <a:pt x="1229" y="6430"/>
                  </a:lnTo>
                  <a:lnTo>
                    <a:pt x="1240" y="6401"/>
                  </a:lnTo>
                  <a:lnTo>
                    <a:pt x="1240" y="6401"/>
                  </a:lnTo>
                  <a:lnTo>
                    <a:pt x="1248" y="6381"/>
                  </a:lnTo>
                  <a:lnTo>
                    <a:pt x="1258" y="6363"/>
                  </a:lnTo>
                  <a:lnTo>
                    <a:pt x="1266" y="6345"/>
                  </a:lnTo>
                  <a:lnTo>
                    <a:pt x="1275" y="6329"/>
                  </a:lnTo>
                  <a:lnTo>
                    <a:pt x="1283" y="6314"/>
                  </a:lnTo>
                  <a:lnTo>
                    <a:pt x="1292" y="6299"/>
                  </a:lnTo>
                  <a:lnTo>
                    <a:pt x="1310" y="6275"/>
                  </a:lnTo>
                  <a:lnTo>
                    <a:pt x="1327" y="6254"/>
                  </a:lnTo>
                  <a:lnTo>
                    <a:pt x="1345" y="6237"/>
                  </a:lnTo>
                  <a:lnTo>
                    <a:pt x="1361" y="6224"/>
                  </a:lnTo>
                  <a:lnTo>
                    <a:pt x="1376" y="6212"/>
                  </a:lnTo>
                  <a:lnTo>
                    <a:pt x="1391" y="6205"/>
                  </a:lnTo>
                  <a:lnTo>
                    <a:pt x="1404" y="6199"/>
                  </a:lnTo>
                  <a:lnTo>
                    <a:pt x="1416" y="6195"/>
                  </a:lnTo>
                  <a:lnTo>
                    <a:pt x="1426" y="6193"/>
                  </a:lnTo>
                  <a:lnTo>
                    <a:pt x="1435" y="6192"/>
                  </a:lnTo>
                  <a:lnTo>
                    <a:pt x="1441" y="6192"/>
                  </a:lnTo>
                  <a:lnTo>
                    <a:pt x="1446" y="6192"/>
                  </a:lnTo>
                  <a:lnTo>
                    <a:pt x="1446" y="6192"/>
                  </a:lnTo>
                  <a:lnTo>
                    <a:pt x="1442" y="6188"/>
                  </a:lnTo>
                  <a:lnTo>
                    <a:pt x="1437" y="6183"/>
                  </a:lnTo>
                  <a:lnTo>
                    <a:pt x="1432" y="6175"/>
                  </a:lnTo>
                  <a:lnTo>
                    <a:pt x="1425" y="6166"/>
                  </a:lnTo>
                  <a:lnTo>
                    <a:pt x="1420" y="6155"/>
                  </a:lnTo>
                  <a:lnTo>
                    <a:pt x="1414" y="6142"/>
                  </a:lnTo>
                  <a:lnTo>
                    <a:pt x="1409" y="6125"/>
                  </a:lnTo>
                  <a:lnTo>
                    <a:pt x="1406" y="6108"/>
                  </a:lnTo>
                  <a:lnTo>
                    <a:pt x="1404" y="6088"/>
                  </a:lnTo>
                  <a:lnTo>
                    <a:pt x="1404" y="6065"/>
                  </a:lnTo>
                  <a:lnTo>
                    <a:pt x="1405" y="6053"/>
                  </a:lnTo>
                  <a:lnTo>
                    <a:pt x="1407" y="6041"/>
                  </a:lnTo>
                  <a:lnTo>
                    <a:pt x="1409" y="6027"/>
                  </a:lnTo>
                  <a:lnTo>
                    <a:pt x="1413" y="6013"/>
                  </a:lnTo>
                  <a:lnTo>
                    <a:pt x="1417" y="5999"/>
                  </a:lnTo>
                  <a:lnTo>
                    <a:pt x="1422" y="5983"/>
                  </a:lnTo>
                  <a:lnTo>
                    <a:pt x="1428" y="5968"/>
                  </a:lnTo>
                  <a:lnTo>
                    <a:pt x="1436" y="5952"/>
                  </a:lnTo>
                  <a:lnTo>
                    <a:pt x="1444" y="5934"/>
                  </a:lnTo>
                  <a:lnTo>
                    <a:pt x="1453" y="5917"/>
                  </a:lnTo>
                  <a:lnTo>
                    <a:pt x="1453" y="5917"/>
                  </a:lnTo>
                  <a:lnTo>
                    <a:pt x="1473" y="5880"/>
                  </a:lnTo>
                  <a:lnTo>
                    <a:pt x="1490" y="5844"/>
                  </a:lnTo>
                  <a:lnTo>
                    <a:pt x="1505" y="5811"/>
                  </a:lnTo>
                  <a:lnTo>
                    <a:pt x="1516" y="5780"/>
                  </a:lnTo>
                  <a:lnTo>
                    <a:pt x="1527" y="5749"/>
                  </a:lnTo>
                  <a:lnTo>
                    <a:pt x="1535" y="5719"/>
                  </a:lnTo>
                  <a:lnTo>
                    <a:pt x="1541" y="5691"/>
                  </a:lnTo>
                  <a:lnTo>
                    <a:pt x="1546" y="5663"/>
                  </a:lnTo>
                  <a:lnTo>
                    <a:pt x="1546" y="5663"/>
                  </a:lnTo>
                  <a:lnTo>
                    <a:pt x="1547" y="5654"/>
                  </a:lnTo>
                  <a:lnTo>
                    <a:pt x="1546" y="5645"/>
                  </a:lnTo>
                  <a:lnTo>
                    <a:pt x="1545" y="5636"/>
                  </a:lnTo>
                  <a:lnTo>
                    <a:pt x="1542" y="5626"/>
                  </a:lnTo>
                  <a:lnTo>
                    <a:pt x="1538" y="5617"/>
                  </a:lnTo>
                  <a:lnTo>
                    <a:pt x="1534" y="5609"/>
                  </a:lnTo>
                  <a:lnTo>
                    <a:pt x="1529" y="5600"/>
                  </a:lnTo>
                  <a:lnTo>
                    <a:pt x="1523" y="5592"/>
                  </a:lnTo>
                  <a:lnTo>
                    <a:pt x="1515" y="5585"/>
                  </a:lnTo>
                  <a:lnTo>
                    <a:pt x="1508" y="5577"/>
                  </a:lnTo>
                  <a:lnTo>
                    <a:pt x="1500" y="5571"/>
                  </a:lnTo>
                  <a:lnTo>
                    <a:pt x="1492" y="5566"/>
                  </a:lnTo>
                  <a:lnTo>
                    <a:pt x="1484" y="5561"/>
                  </a:lnTo>
                  <a:lnTo>
                    <a:pt x="1474" y="5558"/>
                  </a:lnTo>
                  <a:lnTo>
                    <a:pt x="1465" y="5556"/>
                  </a:lnTo>
                  <a:lnTo>
                    <a:pt x="1455" y="5554"/>
                  </a:lnTo>
                  <a:lnTo>
                    <a:pt x="1455" y="5554"/>
                  </a:lnTo>
                  <a:lnTo>
                    <a:pt x="1445" y="5554"/>
                  </a:lnTo>
                  <a:lnTo>
                    <a:pt x="1436" y="5555"/>
                  </a:lnTo>
                  <a:lnTo>
                    <a:pt x="1425" y="5557"/>
                  </a:lnTo>
                  <a:lnTo>
                    <a:pt x="1416" y="5560"/>
                  </a:lnTo>
                  <a:lnTo>
                    <a:pt x="1407" y="5564"/>
                  </a:lnTo>
                  <a:lnTo>
                    <a:pt x="1399" y="5568"/>
                  </a:lnTo>
                  <a:lnTo>
                    <a:pt x="1391" y="5574"/>
                  </a:lnTo>
                  <a:lnTo>
                    <a:pt x="1382" y="5579"/>
                  </a:lnTo>
                  <a:lnTo>
                    <a:pt x="1375" y="5587"/>
                  </a:lnTo>
                  <a:lnTo>
                    <a:pt x="1369" y="5593"/>
                  </a:lnTo>
                  <a:lnTo>
                    <a:pt x="1363" y="5600"/>
                  </a:lnTo>
                  <a:lnTo>
                    <a:pt x="1358" y="5608"/>
                  </a:lnTo>
                  <a:lnTo>
                    <a:pt x="1354" y="5616"/>
                  </a:lnTo>
                  <a:lnTo>
                    <a:pt x="1350" y="5624"/>
                  </a:lnTo>
                  <a:lnTo>
                    <a:pt x="1348" y="5633"/>
                  </a:lnTo>
                  <a:lnTo>
                    <a:pt x="1347" y="5641"/>
                  </a:lnTo>
                  <a:lnTo>
                    <a:pt x="1347" y="5641"/>
                  </a:lnTo>
                  <a:lnTo>
                    <a:pt x="1346" y="5661"/>
                  </a:lnTo>
                  <a:lnTo>
                    <a:pt x="1347" y="5680"/>
                  </a:lnTo>
                  <a:lnTo>
                    <a:pt x="1351" y="5695"/>
                  </a:lnTo>
                  <a:lnTo>
                    <a:pt x="1356" y="5707"/>
                  </a:lnTo>
                  <a:lnTo>
                    <a:pt x="1362" y="5717"/>
                  </a:lnTo>
                  <a:lnTo>
                    <a:pt x="1369" y="5727"/>
                  </a:lnTo>
                  <a:lnTo>
                    <a:pt x="1377" y="5734"/>
                  </a:lnTo>
                  <a:lnTo>
                    <a:pt x="1386" y="5739"/>
                  </a:lnTo>
                  <a:lnTo>
                    <a:pt x="1394" y="5743"/>
                  </a:lnTo>
                  <a:lnTo>
                    <a:pt x="1402" y="5747"/>
                  </a:lnTo>
                  <a:lnTo>
                    <a:pt x="1416" y="5752"/>
                  </a:lnTo>
                  <a:lnTo>
                    <a:pt x="1422" y="5754"/>
                  </a:lnTo>
                  <a:lnTo>
                    <a:pt x="1425" y="5756"/>
                  </a:lnTo>
                  <a:lnTo>
                    <a:pt x="1428" y="5759"/>
                  </a:lnTo>
                  <a:lnTo>
                    <a:pt x="1428" y="5762"/>
                  </a:lnTo>
                  <a:lnTo>
                    <a:pt x="1428" y="5762"/>
                  </a:lnTo>
                  <a:lnTo>
                    <a:pt x="1417" y="5798"/>
                  </a:lnTo>
                  <a:lnTo>
                    <a:pt x="1405" y="5831"/>
                  </a:lnTo>
                  <a:lnTo>
                    <a:pt x="1392" y="5861"/>
                  </a:lnTo>
                  <a:lnTo>
                    <a:pt x="1378" y="5887"/>
                  </a:lnTo>
                  <a:lnTo>
                    <a:pt x="1365" y="5912"/>
                  </a:lnTo>
                  <a:lnTo>
                    <a:pt x="1352" y="5933"/>
                  </a:lnTo>
                  <a:lnTo>
                    <a:pt x="1337" y="5953"/>
                  </a:lnTo>
                  <a:lnTo>
                    <a:pt x="1323" y="5969"/>
                  </a:lnTo>
                  <a:lnTo>
                    <a:pt x="1323" y="5969"/>
                  </a:lnTo>
                  <a:lnTo>
                    <a:pt x="1296" y="5953"/>
                  </a:lnTo>
                  <a:lnTo>
                    <a:pt x="1263" y="5933"/>
                  </a:lnTo>
                  <a:lnTo>
                    <a:pt x="1263" y="5933"/>
                  </a:lnTo>
                  <a:lnTo>
                    <a:pt x="1186" y="5891"/>
                  </a:lnTo>
                  <a:lnTo>
                    <a:pt x="1111" y="5850"/>
                  </a:lnTo>
                  <a:lnTo>
                    <a:pt x="1038" y="5811"/>
                  </a:lnTo>
                  <a:lnTo>
                    <a:pt x="1001" y="5793"/>
                  </a:lnTo>
                  <a:lnTo>
                    <a:pt x="964" y="5776"/>
                  </a:lnTo>
                  <a:lnTo>
                    <a:pt x="927" y="5758"/>
                  </a:lnTo>
                  <a:lnTo>
                    <a:pt x="889" y="5743"/>
                  </a:lnTo>
                  <a:lnTo>
                    <a:pt x="850" y="5727"/>
                  </a:lnTo>
                  <a:lnTo>
                    <a:pt x="810" y="5712"/>
                  </a:lnTo>
                  <a:lnTo>
                    <a:pt x="769" y="5698"/>
                  </a:lnTo>
                  <a:lnTo>
                    <a:pt x="727" y="5686"/>
                  </a:lnTo>
                  <a:lnTo>
                    <a:pt x="683" y="5673"/>
                  </a:lnTo>
                  <a:lnTo>
                    <a:pt x="638" y="5662"/>
                  </a:lnTo>
                  <a:lnTo>
                    <a:pt x="638" y="5662"/>
                  </a:lnTo>
                  <a:lnTo>
                    <a:pt x="655" y="5629"/>
                  </a:lnTo>
                  <a:lnTo>
                    <a:pt x="655" y="5629"/>
                  </a:lnTo>
                  <a:lnTo>
                    <a:pt x="681" y="5585"/>
                  </a:lnTo>
                  <a:lnTo>
                    <a:pt x="699" y="5553"/>
                  </a:lnTo>
                  <a:lnTo>
                    <a:pt x="706" y="5542"/>
                  </a:lnTo>
                  <a:lnTo>
                    <a:pt x="710" y="5532"/>
                  </a:lnTo>
                  <a:lnTo>
                    <a:pt x="712" y="5526"/>
                  </a:lnTo>
                  <a:lnTo>
                    <a:pt x="711" y="5524"/>
                  </a:lnTo>
                  <a:lnTo>
                    <a:pt x="710" y="5522"/>
                  </a:lnTo>
                  <a:lnTo>
                    <a:pt x="710" y="5522"/>
                  </a:lnTo>
                  <a:lnTo>
                    <a:pt x="709" y="5522"/>
                  </a:lnTo>
                  <a:lnTo>
                    <a:pt x="708" y="5522"/>
                  </a:lnTo>
                  <a:lnTo>
                    <a:pt x="702" y="5523"/>
                  </a:lnTo>
                  <a:lnTo>
                    <a:pt x="688" y="5532"/>
                  </a:lnTo>
                  <a:lnTo>
                    <a:pt x="664" y="5548"/>
                  </a:lnTo>
                  <a:lnTo>
                    <a:pt x="647" y="5557"/>
                  </a:lnTo>
                  <a:lnTo>
                    <a:pt x="628" y="5568"/>
                  </a:lnTo>
                  <a:lnTo>
                    <a:pt x="628" y="5568"/>
                  </a:lnTo>
                  <a:lnTo>
                    <a:pt x="606" y="5579"/>
                  </a:lnTo>
                  <a:lnTo>
                    <a:pt x="588" y="5589"/>
                  </a:lnTo>
                  <a:lnTo>
                    <a:pt x="573" y="5595"/>
                  </a:lnTo>
                  <a:lnTo>
                    <a:pt x="558" y="5600"/>
                  </a:lnTo>
                  <a:lnTo>
                    <a:pt x="545" y="5604"/>
                  </a:lnTo>
                  <a:lnTo>
                    <a:pt x="532" y="5607"/>
                  </a:lnTo>
                  <a:lnTo>
                    <a:pt x="504" y="5611"/>
                  </a:lnTo>
                  <a:lnTo>
                    <a:pt x="504" y="5611"/>
                  </a:lnTo>
                  <a:lnTo>
                    <a:pt x="495" y="5611"/>
                  </a:lnTo>
                  <a:lnTo>
                    <a:pt x="486" y="5610"/>
                  </a:lnTo>
                  <a:lnTo>
                    <a:pt x="468" y="5607"/>
                  </a:lnTo>
                  <a:lnTo>
                    <a:pt x="453" y="5603"/>
                  </a:lnTo>
                  <a:lnTo>
                    <a:pt x="446" y="5603"/>
                  </a:lnTo>
                  <a:lnTo>
                    <a:pt x="441" y="5604"/>
                  </a:lnTo>
                  <a:lnTo>
                    <a:pt x="441" y="5604"/>
                  </a:lnTo>
                  <a:lnTo>
                    <a:pt x="435" y="5607"/>
                  </a:lnTo>
                  <a:lnTo>
                    <a:pt x="428" y="5613"/>
                  </a:lnTo>
                  <a:lnTo>
                    <a:pt x="423" y="5620"/>
                  </a:lnTo>
                  <a:lnTo>
                    <a:pt x="418" y="5629"/>
                  </a:lnTo>
                  <a:lnTo>
                    <a:pt x="413" y="5642"/>
                  </a:lnTo>
                  <a:lnTo>
                    <a:pt x="408" y="5656"/>
                  </a:lnTo>
                  <a:lnTo>
                    <a:pt x="395" y="5693"/>
                  </a:lnTo>
                  <a:lnTo>
                    <a:pt x="395" y="5693"/>
                  </a:lnTo>
                  <a:lnTo>
                    <a:pt x="370" y="5764"/>
                  </a:lnTo>
                  <a:lnTo>
                    <a:pt x="363" y="5783"/>
                  </a:lnTo>
                  <a:lnTo>
                    <a:pt x="363" y="5783"/>
                  </a:lnTo>
                  <a:lnTo>
                    <a:pt x="355" y="5801"/>
                  </a:lnTo>
                  <a:lnTo>
                    <a:pt x="348" y="5815"/>
                  </a:lnTo>
                  <a:lnTo>
                    <a:pt x="335" y="5834"/>
                  </a:lnTo>
                  <a:lnTo>
                    <a:pt x="331" y="5842"/>
                  </a:lnTo>
                  <a:lnTo>
                    <a:pt x="327" y="5849"/>
                  </a:lnTo>
                  <a:lnTo>
                    <a:pt x="324" y="5857"/>
                  </a:lnTo>
                  <a:lnTo>
                    <a:pt x="322" y="5867"/>
                  </a:lnTo>
                  <a:close/>
                  <a:moveTo>
                    <a:pt x="390" y="969"/>
                  </a:moveTo>
                  <a:lnTo>
                    <a:pt x="390" y="969"/>
                  </a:lnTo>
                  <a:lnTo>
                    <a:pt x="419" y="968"/>
                  </a:lnTo>
                  <a:lnTo>
                    <a:pt x="451" y="965"/>
                  </a:lnTo>
                  <a:lnTo>
                    <a:pt x="483" y="962"/>
                  </a:lnTo>
                  <a:lnTo>
                    <a:pt x="513" y="958"/>
                  </a:lnTo>
                  <a:lnTo>
                    <a:pt x="563" y="952"/>
                  </a:lnTo>
                  <a:lnTo>
                    <a:pt x="583" y="948"/>
                  </a:lnTo>
                  <a:lnTo>
                    <a:pt x="580" y="644"/>
                  </a:lnTo>
                  <a:lnTo>
                    <a:pt x="580" y="644"/>
                  </a:lnTo>
                  <a:lnTo>
                    <a:pt x="531" y="637"/>
                  </a:lnTo>
                  <a:lnTo>
                    <a:pt x="429" y="621"/>
                  </a:lnTo>
                  <a:lnTo>
                    <a:pt x="429" y="621"/>
                  </a:lnTo>
                  <a:lnTo>
                    <a:pt x="416" y="620"/>
                  </a:lnTo>
                  <a:lnTo>
                    <a:pt x="404" y="619"/>
                  </a:lnTo>
                  <a:lnTo>
                    <a:pt x="392" y="619"/>
                  </a:lnTo>
                  <a:lnTo>
                    <a:pt x="381" y="620"/>
                  </a:lnTo>
                  <a:lnTo>
                    <a:pt x="371" y="622"/>
                  </a:lnTo>
                  <a:lnTo>
                    <a:pt x="362" y="625"/>
                  </a:lnTo>
                  <a:lnTo>
                    <a:pt x="353" y="628"/>
                  </a:lnTo>
                  <a:lnTo>
                    <a:pt x="346" y="632"/>
                  </a:lnTo>
                  <a:lnTo>
                    <a:pt x="338" y="636"/>
                  </a:lnTo>
                  <a:lnTo>
                    <a:pt x="331" y="641"/>
                  </a:lnTo>
                  <a:lnTo>
                    <a:pt x="325" y="646"/>
                  </a:lnTo>
                  <a:lnTo>
                    <a:pt x="320" y="651"/>
                  </a:lnTo>
                  <a:lnTo>
                    <a:pt x="311" y="664"/>
                  </a:lnTo>
                  <a:lnTo>
                    <a:pt x="304" y="676"/>
                  </a:lnTo>
                  <a:lnTo>
                    <a:pt x="298" y="689"/>
                  </a:lnTo>
                  <a:lnTo>
                    <a:pt x="293" y="702"/>
                  </a:lnTo>
                  <a:lnTo>
                    <a:pt x="290" y="715"/>
                  </a:lnTo>
                  <a:lnTo>
                    <a:pt x="288" y="725"/>
                  </a:lnTo>
                  <a:lnTo>
                    <a:pt x="287" y="742"/>
                  </a:lnTo>
                  <a:lnTo>
                    <a:pt x="287" y="748"/>
                  </a:lnTo>
                  <a:lnTo>
                    <a:pt x="291" y="832"/>
                  </a:lnTo>
                  <a:lnTo>
                    <a:pt x="291" y="832"/>
                  </a:lnTo>
                  <a:lnTo>
                    <a:pt x="291" y="838"/>
                  </a:lnTo>
                  <a:lnTo>
                    <a:pt x="293" y="854"/>
                  </a:lnTo>
                  <a:lnTo>
                    <a:pt x="298" y="875"/>
                  </a:lnTo>
                  <a:lnTo>
                    <a:pt x="302" y="887"/>
                  </a:lnTo>
                  <a:lnTo>
                    <a:pt x="306" y="901"/>
                  </a:lnTo>
                  <a:lnTo>
                    <a:pt x="311" y="913"/>
                  </a:lnTo>
                  <a:lnTo>
                    <a:pt x="318" y="925"/>
                  </a:lnTo>
                  <a:lnTo>
                    <a:pt x="326" y="938"/>
                  </a:lnTo>
                  <a:lnTo>
                    <a:pt x="335" y="948"/>
                  </a:lnTo>
                  <a:lnTo>
                    <a:pt x="340" y="952"/>
                  </a:lnTo>
                  <a:lnTo>
                    <a:pt x="347" y="956"/>
                  </a:lnTo>
                  <a:lnTo>
                    <a:pt x="353" y="960"/>
                  </a:lnTo>
                  <a:lnTo>
                    <a:pt x="359" y="963"/>
                  </a:lnTo>
                  <a:lnTo>
                    <a:pt x="366" y="965"/>
                  </a:lnTo>
                  <a:lnTo>
                    <a:pt x="373" y="967"/>
                  </a:lnTo>
                  <a:lnTo>
                    <a:pt x="381" y="968"/>
                  </a:lnTo>
                  <a:lnTo>
                    <a:pt x="390" y="969"/>
                  </a:lnTo>
                  <a:close/>
                  <a:moveTo>
                    <a:pt x="1101" y="856"/>
                  </a:moveTo>
                  <a:lnTo>
                    <a:pt x="1101" y="856"/>
                  </a:lnTo>
                  <a:lnTo>
                    <a:pt x="1103" y="835"/>
                  </a:lnTo>
                  <a:lnTo>
                    <a:pt x="1103" y="813"/>
                  </a:lnTo>
                  <a:lnTo>
                    <a:pt x="1103" y="770"/>
                  </a:lnTo>
                  <a:lnTo>
                    <a:pt x="1103" y="770"/>
                  </a:lnTo>
                  <a:lnTo>
                    <a:pt x="1102" y="609"/>
                  </a:lnTo>
                  <a:lnTo>
                    <a:pt x="1102" y="609"/>
                  </a:lnTo>
                  <a:lnTo>
                    <a:pt x="1102" y="599"/>
                  </a:lnTo>
                  <a:lnTo>
                    <a:pt x="1101" y="589"/>
                  </a:lnTo>
                  <a:lnTo>
                    <a:pt x="1100" y="578"/>
                  </a:lnTo>
                  <a:lnTo>
                    <a:pt x="1097" y="565"/>
                  </a:lnTo>
                  <a:lnTo>
                    <a:pt x="1094" y="555"/>
                  </a:lnTo>
                  <a:lnTo>
                    <a:pt x="1092" y="551"/>
                  </a:lnTo>
                  <a:lnTo>
                    <a:pt x="1089" y="548"/>
                  </a:lnTo>
                  <a:lnTo>
                    <a:pt x="1086" y="546"/>
                  </a:lnTo>
                  <a:lnTo>
                    <a:pt x="1082" y="545"/>
                  </a:lnTo>
                  <a:lnTo>
                    <a:pt x="1082" y="545"/>
                  </a:lnTo>
                  <a:lnTo>
                    <a:pt x="1049" y="545"/>
                  </a:lnTo>
                  <a:lnTo>
                    <a:pt x="1031" y="546"/>
                  </a:lnTo>
                  <a:lnTo>
                    <a:pt x="1020" y="547"/>
                  </a:lnTo>
                  <a:lnTo>
                    <a:pt x="1020" y="547"/>
                  </a:lnTo>
                  <a:lnTo>
                    <a:pt x="1017" y="552"/>
                  </a:lnTo>
                  <a:lnTo>
                    <a:pt x="1015" y="559"/>
                  </a:lnTo>
                  <a:lnTo>
                    <a:pt x="1009" y="578"/>
                  </a:lnTo>
                  <a:lnTo>
                    <a:pt x="1003" y="597"/>
                  </a:lnTo>
                  <a:lnTo>
                    <a:pt x="1000" y="604"/>
                  </a:lnTo>
                  <a:lnTo>
                    <a:pt x="998" y="609"/>
                  </a:lnTo>
                  <a:lnTo>
                    <a:pt x="978" y="547"/>
                  </a:lnTo>
                  <a:lnTo>
                    <a:pt x="978" y="547"/>
                  </a:lnTo>
                  <a:lnTo>
                    <a:pt x="962" y="546"/>
                  </a:lnTo>
                  <a:lnTo>
                    <a:pt x="939" y="546"/>
                  </a:lnTo>
                  <a:lnTo>
                    <a:pt x="914" y="547"/>
                  </a:lnTo>
                  <a:lnTo>
                    <a:pt x="900" y="549"/>
                  </a:lnTo>
                  <a:lnTo>
                    <a:pt x="900" y="549"/>
                  </a:lnTo>
                  <a:lnTo>
                    <a:pt x="895" y="561"/>
                  </a:lnTo>
                  <a:lnTo>
                    <a:pt x="889" y="579"/>
                  </a:lnTo>
                  <a:lnTo>
                    <a:pt x="882" y="597"/>
                  </a:lnTo>
                  <a:lnTo>
                    <a:pt x="877" y="609"/>
                  </a:lnTo>
                  <a:lnTo>
                    <a:pt x="858" y="550"/>
                  </a:lnTo>
                  <a:lnTo>
                    <a:pt x="858" y="550"/>
                  </a:lnTo>
                  <a:lnTo>
                    <a:pt x="845" y="549"/>
                  </a:lnTo>
                  <a:lnTo>
                    <a:pt x="821" y="549"/>
                  </a:lnTo>
                  <a:lnTo>
                    <a:pt x="797" y="550"/>
                  </a:lnTo>
                  <a:lnTo>
                    <a:pt x="788" y="551"/>
                  </a:lnTo>
                  <a:lnTo>
                    <a:pt x="784" y="551"/>
                  </a:lnTo>
                  <a:lnTo>
                    <a:pt x="784" y="551"/>
                  </a:lnTo>
                  <a:lnTo>
                    <a:pt x="780" y="556"/>
                  </a:lnTo>
                  <a:lnTo>
                    <a:pt x="777" y="563"/>
                  </a:lnTo>
                  <a:lnTo>
                    <a:pt x="770" y="581"/>
                  </a:lnTo>
                  <a:lnTo>
                    <a:pt x="763" y="598"/>
                  </a:lnTo>
                  <a:lnTo>
                    <a:pt x="758" y="609"/>
                  </a:lnTo>
                  <a:lnTo>
                    <a:pt x="739" y="551"/>
                  </a:lnTo>
                  <a:lnTo>
                    <a:pt x="739" y="551"/>
                  </a:lnTo>
                  <a:lnTo>
                    <a:pt x="722" y="551"/>
                  </a:lnTo>
                  <a:lnTo>
                    <a:pt x="691" y="551"/>
                  </a:lnTo>
                  <a:lnTo>
                    <a:pt x="691" y="551"/>
                  </a:lnTo>
                  <a:lnTo>
                    <a:pt x="686" y="552"/>
                  </a:lnTo>
                  <a:lnTo>
                    <a:pt x="682" y="553"/>
                  </a:lnTo>
                  <a:lnTo>
                    <a:pt x="678" y="555"/>
                  </a:lnTo>
                  <a:lnTo>
                    <a:pt x="674" y="557"/>
                  </a:lnTo>
                  <a:lnTo>
                    <a:pt x="668" y="564"/>
                  </a:lnTo>
                  <a:lnTo>
                    <a:pt x="663" y="573"/>
                  </a:lnTo>
                  <a:lnTo>
                    <a:pt x="658" y="581"/>
                  </a:lnTo>
                  <a:lnTo>
                    <a:pt x="655" y="591"/>
                  </a:lnTo>
                  <a:lnTo>
                    <a:pt x="654" y="600"/>
                  </a:lnTo>
                  <a:lnTo>
                    <a:pt x="653" y="608"/>
                  </a:lnTo>
                  <a:lnTo>
                    <a:pt x="653" y="608"/>
                  </a:lnTo>
                  <a:lnTo>
                    <a:pt x="654" y="686"/>
                  </a:lnTo>
                  <a:lnTo>
                    <a:pt x="655" y="765"/>
                  </a:lnTo>
                  <a:lnTo>
                    <a:pt x="655" y="765"/>
                  </a:lnTo>
                  <a:lnTo>
                    <a:pt x="658" y="869"/>
                  </a:lnTo>
                  <a:lnTo>
                    <a:pt x="661" y="947"/>
                  </a:lnTo>
                  <a:lnTo>
                    <a:pt x="661" y="947"/>
                  </a:lnTo>
                  <a:lnTo>
                    <a:pt x="680" y="946"/>
                  </a:lnTo>
                  <a:lnTo>
                    <a:pt x="690" y="944"/>
                  </a:lnTo>
                  <a:lnTo>
                    <a:pt x="698" y="943"/>
                  </a:lnTo>
                  <a:lnTo>
                    <a:pt x="707" y="941"/>
                  </a:lnTo>
                  <a:lnTo>
                    <a:pt x="715" y="938"/>
                  </a:lnTo>
                  <a:lnTo>
                    <a:pt x="721" y="933"/>
                  </a:lnTo>
                  <a:lnTo>
                    <a:pt x="727" y="929"/>
                  </a:lnTo>
                  <a:lnTo>
                    <a:pt x="727" y="929"/>
                  </a:lnTo>
                  <a:lnTo>
                    <a:pt x="732" y="924"/>
                  </a:lnTo>
                  <a:lnTo>
                    <a:pt x="736" y="919"/>
                  </a:lnTo>
                  <a:lnTo>
                    <a:pt x="743" y="908"/>
                  </a:lnTo>
                  <a:lnTo>
                    <a:pt x="748" y="897"/>
                  </a:lnTo>
                  <a:lnTo>
                    <a:pt x="753" y="886"/>
                  </a:lnTo>
                  <a:lnTo>
                    <a:pt x="756" y="876"/>
                  </a:lnTo>
                  <a:lnTo>
                    <a:pt x="757" y="869"/>
                  </a:lnTo>
                  <a:lnTo>
                    <a:pt x="758" y="862"/>
                  </a:lnTo>
                  <a:lnTo>
                    <a:pt x="758" y="862"/>
                  </a:lnTo>
                  <a:lnTo>
                    <a:pt x="758" y="882"/>
                  </a:lnTo>
                  <a:lnTo>
                    <a:pt x="758" y="912"/>
                  </a:lnTo>
                  <a:lnTo>
                    <a:pt x="759" y="942"/>
                  </a:lnTo>
                  <a:lnTo>
                    <a:pt x="761" y="965"/>
                  </a:lnTo>
                  <a:lnTo>
                    <a:pt x="761" y="965"/>
                  </a:lnTo>
                  <a:lnTo>
                    <a:pt x="761" y="966"/>
                  </a:lnTo>
                  <a:lnTo>
                    <a:pt x="763" y="967"/>
                  </a:lnTo>
                  <a:lnTo>
                    <a:pt x="769" y="969"/>
                  </a:lnTo>
                  <a:lnTo>
                    <a:pt x="778" y="970"/>
                  </a:lnTo>
                  <a:lnTo>
                    <a:pt x="789" y="970"/>
                  </a:lnTo>
                  <a:lnTo>
                    <a:pt x="803" y="968"/>
                  </a:lnTo>
                  <a:lnTo>
                    <a:pt x="816" y="963"/>
                  </a:lnTo>
                  <a:lnTo>
                    <a:pt x="822" y="960"/>
                  </a:lnTo>
                  <a:lnTo>
                    <a:pt x="829" y="957"/>
                  </a:lnTo>
                  <a:lnTo>
                    <a:pt x="835" y="952"/>
                  </a:lnTo>
                  <a:lnTo>
                    <a:pt x="842" y="947"/>
                  </a:lnTo>
                  <a:lnTo>
                    <a:pt x="842" y="947"/>
                  </a:lnTo>
                  <a:lnTo>
                    <a:pt x="850" y="937"/>
                  </a:lnTo>
                  <a:lnTo>
                    <a:pt x="857" y="925"/>
                  </a:lnTo>
                  <a:lnTo>
                    <a:pt x="862" y="913"/>
                  </a:lnTo>
                  <a:lnTo>
                    <a:pt x="866" y="901"/>
                  </a:lnTo>
                  <a:lnTo>
                    <a:pt x="873" y="878"/>
                  </a:lnTo>
                  <a:lnTo>
                    <a:pt x="877" y="862"/>
                  </a:lnTo>
                  <a:lnTo>
                    <a:pt x="877" y="862"/>
                  </a:lnTo>
                  <a:lnTo>
                    <a:pt x="877" y="893"/>
                  </a:lnTo>
                  <a:lnTo>
                    <a:pt x="878" y="926"/>
                  </a:lnTo>
                  <a:lnTo>
                    <a:pt x="880" y="953"/>
                  </a:lnTo>
                  <a:lnTo>
                    <a:pt x="881" y="962"/>
                  </a:lnTo>
                  <a:lnTo>
                    <a:pt x="882" y="964"/>
                  </a:lnTo>
                  <a:lnTo>
                    <a:pt x="883" y="965"/>
                  </a:lnTo>
                  <a:lnTo>
                    <a:pt x="883" y="965"/>
                  </a:lnTo>
                  <a:lnTo>
                    <a:pt x="890" y="966"/>
                  </a:lnTo>
                  <a:lnTo>
                    <a:pt x="898" y="966"/>
                  </a:lnTo>
                  <a:lnTo>
                    <a:pt x="908" y="965"/>
                  </a:lnTo>
                  <a:lnTo>
                    <a:pt x="919" y="963"/>
                  </a:lnTo>
                  <a:lnTo>
                    <a:pt x="930" y="960"/>
                  </a:lnTo>
                  <a:lnTo>
                    <a:pt x="942" y="956"/>
                  </a:lnTo>
                  <a:lnTo>
                    <a:pt x="953" y="950"/>
                  </a:lnTo>
                  <a:lnTo>
                    <a:pt x="958" y="946"/>
                  </a:lnTo>
                  <a:lnTo>
                    <a:pt x="962" y="942"/>
                  </a:lnTo>
                  <a:lnTo>
                    <a:pt x="962" y="942"/>
                  </a:lnTo>
                  <a:lnTo>
                    <a:pt x="970" y="932"/>
                  </a:lnTo>
                  <a:lnTo>
                    <a:pt x="978" y="922"/>
                  </a:lnTo>
                  <a:lnTo>
                    <a:pt x="984" y="912"/>
                  </a:lnTo>
                  <a:lnTo>
                    <a:pt x="989" y="901"/>
                  </a:lnTo>
                  <a:lnTo>
                    <a:pt x="992" y="890"/>
                  </a:lnTo>
                  <a:lnTo>
                    <a:pt x="995" y="879"/>
                  </a:lnTo>
                  <a:lnTo>
                    <a:pt x="998" y="862"/>
                  </a:lnTo>
                  <a:lnTo>
                    <a:pt x="998" y="862"/>
                  </a:lnTo>
                  <a:lnTo>
                    <a:pt x="998" y="891"/>
                  </a:lnTo>
                  <a:lnTo>
                    <a:pt x="999" y="915"/>
                  </a:lnTo>
                  <a:lnTo>
                    <a:pt x="1001" y="936"/>
                  </a:lnTo>
                  <a:lnTo>
                    <a:pt x="1001" y="936"/>
                  </a:lnTo>
                  <a:lnTo>
                    <a:pt x="1015" y="935"/>
                  </a:lnTo>
                  <a:lnTo>
                    <a:pt x="1024" y="933"/>
                  </a:lnTo>
                  <a:lnTo>
                    <a:pt x="1032" y="931"/>
                  </a:lnTo>
                  <a:lnTo>
                    <a:pt x="1032" y="931"/>
                  </a:lnTo>
                  <a:lnTo>
                    <a:pt x="1046" y="925"/>
                  </a:lnTo>
                  <a:lnTo>
                    <a:pt x="1057" y="920"/>
                  </a:lnTo>
                  <a:lnTo>
                    <a:pt x="1068" y="913"/>
                  </a:lnTo>
                  <a:lnTo>
                    <a:pt x="1068" y="913"/>
                  </a:lnTo>
                  <a:lnTo>
                    <a:pt x="1078" y="905"/>
                  </a:lnTo>
                  <a:lnTo>
                    <a:pt x="1083" y="900"/>
                  </a:lnTo>
                  <a:lnTo>
                    <a:pt x="1088" y="894"/>
                  </a:lnTo>
                  <a:lnTo>
                    <a:pt x="1092" y="887"/>
                  </a:lnTo>
                  <a:lnTo>
                    <a:pt x="1096" y="878"/>
                  </a:lnTo>
                  <a:lnTo>
                    <a:pt x="1099" y="868"/>
                  </a:lnTo>
                  <a:lnTo>
                    <a:pt x="1101" y="856"/>
                  </a:lnTo>
                  <a:close/>
                  <a:moveTo>
                    <a:pt x="1266" y="1010"/>
                  </a:moveTo>
                  <a:lnTo>
                    <a:pt x="1266" y="916"/>
                  </a:lnTo>
                  <a:lnTo>
                    <a:pt x="1266" y="916"/>
                  </a:lnTo>
                  <a:lnTo>
                    <a:pt x="1261" y="910"/>
                  </a:lnTo>
                  <a:lnTo>
                    <a:pt x="1255" y="902"/>
                  </a:lnTo>
                  <a:lnTo>
                    <a:pt x="1247" y="891"/>
                  </a:lnTo>
                  <a:lnTo>
                    <a:pt x="1240" y="875"/>
                  </a:lnTo>
                  <a:lnTo>
                    <a:pt x="1237" y="866"/>
                  </a:lnTo>
                  <a:lnTo>
                    <a:pt x="1234" y="856"/>
                  </a:lnTo>
                  <a:lnTo>
                    <a:pt x="1232" y="845"/>
                  </a:lnTo>
                  <a:lnTo>
                    <a:pt x="1229" y="831"/>
                  </a:lnTo>
                  <a:lnTo>
                    <a:pt x="1228" y="818"/>
                  </a:lnTo>
                  <a:lnTo>
                    <a:pt x="1227" y="803"/>
                  </a:lnTo>
                  <a:lnTo>
                    <a:pt x="1227" y="803"/>
                  </a:lnTo>
                  <a:lnTo>
                    <a:pt x="1227" y="792"/>
                  </a:lnTo>
                  <a:lnTo>
                    <a:pt x="1228" y="782"/>
                  </a:lnTo>
                  <a:lnTo>
                    <a:pt x="1229" y="772"/>
                  </a:lnTo>
                  <a:lnTo>
                    <a:pt x="1232" y="762"/>
                  </a:lnTo>
                  <a:lnTo>
                    <a:pt x="1238" y="743"/>
                  </a:lnTo>
                  <a:lnTo>
                    <a:pt x="1244" y="727"/>
                  </a:lnTo>
                  <a:lnTo>
                    <a:pt x="1252" y="714"/>
                  </a:lnTo>
                  <a:lnTo>
                    <a:pt x="1258" y="702"/>
                  </a:lnTo>
                  <a:lnTo>
                    <a:pt x="1264" y="693"/>
                  </a:lnTo>
                  <a:lnTo>
                    <a:pt x="1263" y="603"/>
                  </a:lnTo>
                  <a:lnTo>
                    <a:pt x="1263" y="603"/>
                  </a:lnTo>
                  <a:lnTo>
                    <a:pt x="1254" y="596"/>
                  </a:lnTo>
                  <a:lnTo>
                    <a:pt x="1230" y="581"/>
                  </a:lnTo>
                  <a:lnTo>
                    <a:pt x="1216" y="573"/>
                  </a:lnTo>
                  <a:lnTo>
                    <a:pt x="1201" y="565"/>
                  </a:lnTo>
                  <a:lnTo>
                    <a:pt x="1194" y="562"/>
                  </a:lnTo>
                  <a:lnTo>
                    <a:pt x="1188" y="561"/>
                  </a:lnTo>
                  <a:lnTo>
                    <a:pt x="1182" y="560"/>
                  </a:lnTo>
                  <a:lnTo>
                    <a:pt x="1176" y="560"/>
                  </a:lnTo>
                  <a:lnTo>
                    <a:pt x="1177" y="887"/>
                  </a:lnTo>
                  <a:lnTo>
                    <a:pt x="1177" y="887"/>
                  </a:lnTo>
                  <a:lnTo>
                    <a:pt x="1177" y="899"/>
                  </a:lnTo>
                  <a:lnTo>
                    <a:pt x="1174" y="909"/>
                  </a:lnTo>
                  <a:lnTo>
                    <a:pt x="1170" y="920"/>
                  </a:lnTo>
                  <a:lnTo>
                    <a:pt x="1164" y="930"/>
                  </a:lnTo>
                  <a:lnTo>
                    <a:pt x="1156" y="942"/>
                  </a:lnTo>
                  <a:lnTo>
                    <a:pt x="1148" y="952"/>
                  </a:lnTo>
                  <a:lnTo>
                    <a:pt x="1138" y="962"/>
                  </a:lnTo>
                  <a:lnTo>
                    <a:pt x="1128" y="971"/>
                  </a:lnTo>
                  <a:lnTo>
                    <a:pt x="1117" y="981"/>
                  </a:lnTo>
                  <a:lnTo>
                    <a:pt x="1104" y="989"/>
                  </a:lnTo>
                  <a:lnTo>
                    <a:pt x="1092" y="997"/>
                  </a:lnTo>
                  <a:lnTo>
                    <a:pt x="1079" y="1003"/>
                  </a:lnTo>
                  <a:lnTo>
                    <a:pt x="1065" y="1009"/>
                  </a:lnTo>
                  <a:lnTo>
                    <a:pt x="1052" y="1014"/>
                  </a:lnTo>
                  <a:lnTo>
                    <a:pt x="1039" y="1018"/>
                  </a:lnTo>
                  <a:lnTo>
                    <a:pt x="1026" y="1021"/>
                  </a:lnTo>
                  <a:lnTo>
                    <a:pt x="1026" y="1021"/>
                  </a:lnTo>
                  <a:lnTo>
                    <a:pt x="996" y="1027"/>
                  </a:lnTo>
                  <a:lnTo>
                    <a:pt x="967" y="1031"/>
                  </a:lnTo>
                  <a:lnTo>
                    <a:pt x="939" y="1034"/>
                  </a:lnTo>
                  <a:lnTo>
                    <a:pt x="911" y="1037"/>
                  </a:lnTo>
                  <a:lnTo>
                    <a:pt x="858" y="1040"/>
                  </a:lnTo>
                  <a:lnTo>
                    <a:pt x="810" y="1042"/>
                  </a:lnTo>
                  <a:lnTo>
                    <a:pt x="770" y="1042"/>
                  </a:lnTo>
                  <a:lnTo>
                    <a:pt x="739" y="1042"/>
                  </a:lnTo>
                  <a:lnTo>
                    <a:pt x="712" y="1041"/>
                  </a:lnTo>
                  <a:lnTo>
                    <a:pt x="712" y="1041"/>
                  </a:lnTo>
                  <a:lnTo>
                    <a:pt x="713" y="1048"/>
                  </a:lnTo>
                  <a:lnTo>
                    <a:pt x="716" y="1068"/>
                  </a:lnTo>
                  <a:lnTo>
                    <a:pt x="722" y="1095"/>
                  </a:lnTo>
                  <a:lnTo>
                    <a:pt x="725" y="1110"/>
                  </a:lnTo>
                  <a:lnTo>
                    <a:pt x="730" y="1126"/>
                  </a:lnTo>
                  <a:lnTo>
                    <a:pt x="730" y="1126"/>
                  </a:lnTo>
                  <a:lnTo>
                    <a:pt x="735" y="1136"/>
                  </a:lnTo>
                  <a:lnTo>
                    <a:pt x="741" y="1146"/>
                  </a:lnTo>
                  <a:lnTo>
                    <a:pt x="748" y="1155"/>
                  </a:lnTo>
                  <a:lnTo>
                    <a:pt x="756" y="1164"/>
                  </a:lnTo>
                  <a:lnTo>
                    <a:pt x="769" y="1176"/>
                  </a:lnTo>
                  <a:lnTo>
                    <a:pt x="774" y="1180"/>
                  </a:lnTo>
                  <a:lnTo>
                    <a:pt x="1163" y="1180"/>
                  </a:lnTo>
                  <a:lnTo>
                    <a:pt x="1266" y="1010"/>
                  </a:lnTo>
                  <a:close/>
                  <a:moveTo>
                    <a:pt x="773" y="1398"/>
                  </a:moveTo>
                  <a:lnTo>
                    <a:pt x="1164" y="1398"/>
                  </a:lnTo>
                  <a:lnTo>
                    <a:pt x="1164" y="1398"/>
                  </a:lnTo>
                  <a:lnTo>
                    <a:pt x="1175" y="1365"/>
                  </a:lnTo>
                  <a:lnTo>
                    <a:pt x="1183" y="1339"/>
                  </a:lnTo>
                  <a:lnTo>
                    <a:pt x="1186" y="1328"/>
                  </a:lnTo>
                  <a:lnTo>
                    <a:pt x="1188" y="1319"/>
                  </a:lnTo>
                  <a:lnTo>
                    <a:pt x="1170" y="1256"/>
                  </a:lnTo>
                  <a:lnTo>
                    <a:pt x="775" y="1256"/>
                  </a:lnTo>
                  <a:lnTo>
                    <a:pt x="753" y="1321"/>
                  </a:lnTo>
                  <a:lnTo>
                    <a:pt x="773" y="1398"/>
                  </a:lnTo>
                  <a:close/>
                  <a:moveTo>
                    <a:pt x="1164" y="1471"/>
                  </a:moveTo>
                  <a:lnTo>
                    <a:pt x="782" y="1471"/>
                  </a:lnTo>
                  <a:lnTo>
                    <a:pt x="780" y="1976"/>
                  </a:lnTo>
                  <a:lnTo>
                    <a:pt x="1111" y="1985"/>
                  </a:lnTo>
                  <a:lnTo>
                    <a:pt x="1216" y="1902"/>
                  </a:lnTo>
                  <a:lnTo>
                    <a:pt x="1164" y="1471"/>
                  </a:lnTo>
                  <a:close/>
                  <a:moveTo>
                    <a:pt x="1343" y="2103"/>
                  </a:moveTo>
                  <a:lnTo>
                    <a:pt x="1343" y="2103"/>
                  </a:lnTo>
                  <a:lnTo>
                    <a:pt x="1309" y="2079"/>
                  </a:lnTo>
                  <a:lnTo>
                    <a:pt x="1284" y="2061"/>
                  </a:lnTo>
                  <a:lnTo>
                    <a:pt x="1276" y="2054"/>
                  </a:lnTo>
                  <a:lnTo>
                    <a:pt x="1271" y="2049"/>
                  </a:lnTo>
                  <a:lnTo>
                    <a:pt x="1271" y="2049"/>
                  </a:lnTo>
                  <a:lnTo>
                    <a:pt x="1269" y="2043"/>
                  </a:lnTo>
                  <a:lnTo>
                    <a:pt x="1267" y="2033"/>
                  </a:lnTo>
                  <a:lnTo>
                    <a:pt x="1263" y="2004"/>
                  </a:lnTo>
                  <a:lnTo>
                    <a:pt x="1260" y="1964"/>
                  </a:lnTo>
                  <a:lnTo>
                    <a:pt x="1138" y="2062"/>
                  </a:lnTo>
                  <a:lnTo>
                    <a:pt x="765" y="2061"/>
                  </a:lnTo>
                  <a:lnTo>
                    <a:pt x="765" y="2061"/>
                  </a:lnTo>
                  <a:lnTo>
                    <a:pt x="765" y="2062"/>
                  </a:lnTo>
                  <a:lnTo>
                    <a:pt x="764" y="2064"/>
                  </a:lnTo>
                  <a:lnTo>
                    <a:pt x="762" y="2072"/>
                  </a:lnTo>
                  <a:lnTo>
                    <a:pt x="760" y="2103"/>
                  </a:lnTo>
                  <a:lnTo>
                    <a:pt x="759" y="2147"/>
                  </a:lnTo>
                  <a:lnTo>
                    <a:pt x="758" y="2197"/>
                  </a:lnTo>
                  <a:lnTo>
                    <a:pt x="757" y="2291"/>
                  </a:lnTo>
                  <a:lnTo>
                    <a:pt x="757" y="2333"/>
                  </a:lnTo>
                  <a:lnTo>
                    <a:pt x="757" y="2333"/>
                  </a:lnTo>
                  <a:lnTo>
                    <a:pt x="786" y="2359"/>
                  </a:lnTo>
                  <a:lnTo>
                    <a:pt x="852" y="2412"/>
                  </a:lnTo>
                  <a:lnTo>
                    <a:pt x="888" y="2441"/>
                  </a:lnTo>
                  <a:lnTo>
                    <a:pt x="919" y="2465"/>
                  </a:lnTo>
                  <a:lnTo>
                    <a:pt x="943" y="2481"/>
                  </a:lnTo>
                  <a:lnTo>
                    <a:pt x="950" y="2486"/>
                  </a:lnTo>
                  <a:lnTo>
                    <a:pt x="952" y="2487"/>
                  </a:lnTo>
                  <a:lnTo>
                    <a:pt x="954" y="2487"/>
                  </a:lnTo>
                  <a:lnTo>
                    <a:pt x="1205" y="2170"/>
                  </a:lnTo>
                  <a:lnTo>
                    <a:pt x="1343" y="2103"/>
                  </a:lnTo>
                  <a:close/>
                  <a:moveTo>
                    <a:pt x="1259" y="2225"/>
                  </a:moveTo>
                  <a:lnTo>
                    <a:pt x="1033" y="2515"/>
                  </a:lnTo>
                  <a:lnTo>
                    <a:pt x="1402" y="2669"/>
                  </a:lnTo>
                  <a:lnTo>
                    <a:pt x="1402" y="2669"/>
                  </a:lnTo>
                  <a:lnTo>
                    <a:pt x="1442" y="2647"/>
                  </a:lnTo>
                  <a:lnTo>
                    <a:pt x="1485" y="2624"/>
                  </a:lnTo>
                  <a:lnTo>
                    <a:pt x="1528" y="2599"/>
                  </a:lnTo>
                  <a:lnTo>
                    <a:pt x="1571" y="2573"/>
                  </a:lnTo>
                  <a:lnTo>
                    <a:pt x="1656" y="2521"/>
                  </a:lnTo>
                  <a:lnTo>
                    <a:pt x="1736" y="2471"/>
                  </a:lnTo>
                  <a:lnTo>
                    <a:pt x="1806" y="2426"/>
                  </a:lnTo>
                  <a:lnTo>
                    <a:pt x="1862" y="2389"/>
                  </a:lnTo>
                  <a:lnTo>
                    <a:pt x="1912" y="2356"/>
                  </a:lnTo>
                  <a:lnTo>
                    <a:pt x="1392" y="2160"/>
                  </a:lnTo>
                  <a:lnTo>
                    <a:pt x="1259" y="2225"/>
                  </a:lnTo>
                  <a:close/>
                  <a:moveTo>
                    <a:pt x="1462" y="703"/>
                  </a:moveTo>
                  <a:lnTo>
                    <a:pt x="1462" y="703"/>
                  </a:lnTo>
                  <a:lnTo>
                    <a:pt x="1461" y="553"/>
                  </a:lnTo>
                  <a:lnTo>
                    <a:pt x="1461" y="448"/>
                  </a:lnTo>
                  <a:lnTo>
                    <a:pt x="1462" y="411"/>
                  </a:lnTo>
                  <a:lnTo>
                    <a:pt x="1463" y="399"/>
                  </a:lnTo>
                  <a:lnTo>
                    <a:pt x="1464" y="394"/>
                  </a:lnTo>
                  <a:lnTo>
                    <a:pt x="1464" y="394"/>
                  </a:lnTo>
                  <a:lnTo>
                    <a:pt x="1469" y="386"/>
                  </a:lnTo>
                  <a:lnTo>
                    <a:pt x="1474" y="379"/>
                  </a:lnTo>
                  <a:lnTo>
                    <a:pt x="1480" y="368"/>
                  </a:lnTo>
                  <a:lnTo>
                    <a:pt x="1480" y="368"/>
                  </a:lnTo>
                  <a:lnTo>
                    <a:pt x="1483" y="360"/>
                  </a:lnTo>
                  <a:lnTo>
                    <a:pt x="1484" y="351"/>
                  </a:lnTo>
                  <a:lnTo>
                    <a:pt x="1484" y="343"/>
                  </a:lnTo>
                  <a:lnTo>
                    <a:pt x="1483" y="333"/>
                  </a:lnTo>
                  <a:lnTo>
                    <a:pt x="1481" y="320"/>
                  </a:lnTo>
                  <a:lnTo>
                    <a:pt x="1480" y="315"/>
                  </a:lnTo>
                  <a:lnTo>
                    <a:pt x="1298" y="315"/>
                  </a:lnTo>
                  <a:lnTo>
                    <a:pt x="1298" y="315"/>
                  </a:lnTo>
                  <a:lnTo>
                    <a:pt x="1297" y="319"/>
                  </a:lnTo>
                  <a:lnTo>
                    <a:pt x="1296" y="323"/>
                  </a:lnTo>
                  <a:lnTo>
                    <a:pt x="1296" y="335"/>
                  </a:lnTo>
                  <a:lnTo>
                    <a:pt x="1297" y="348"/>
                  </a:lnTo>
                  <a:lnTo>
                    <a:pt x="1299" y="358"/>
                  </a:lnTo>
                  <a:lnTo>
                    <a:pt x="1299" y="358"/>
                  </a:lnTo>
                  <a:lnTo>
                    <a:pt x="1303" y="369"/>
                  </a:lnTo>
                  <a:lnTo>
                    <a:pt x="1309" y="380"/>
                  </a:lnTo>
                  <a:lnTo>
                    <a:pt x="1316" y="391"/>
                  </a:lnTo>
                  <a:lnTo>
                    <a:pt x="1320" y="395"/>
                  </a:lnTo>
                  <a:lnTo>
                    <a:pt x="1325" y="398"/>
                  </a:lnTo>
                  <a:lnTo>
                    <a:pt x="1325" y="703"/>
                  </a:lnTo>
                  <a:lnTo>
                    <a:pt x="1325" y="703"/>
                  </a:lnTo>
                  <a:lnTo>
                    <a:pt x="1321" y="710"/>
                  </a:lnTo>
                  <a:lnTo>
                    <a:pt x="1316" y="717"/>
                  </a:lnTo>
                  <a:lnTo>
                    <a:pt x="1311" y="727"/>
                  </a:lnTo>
                  <a:lnTo>
                    <a:pt x="1306" y="741"/>
                  </a:lnTo>
                  <a:lnTo>
                    <a:pt x="1301" y="758"/>
                  </a:lnTo>
                  <a:lnTo>
                    <a:pt x="1296" y="778"/>
                  </a:lnTo>
                  <a:lnTo>
                    <a:pt x="1292" y="802"/>
                  </a:lnTo>
                  <a:lnTo>
                    <a:pt x="1292" y="802"/>
                  </a:lnTo>
                  <a:lnTo>
                    <a:pt x="1292" y="813"/>
                  </a:lnTo>
                  <a:lnTo>
                    <a:pt x="1292" y="823"/>
                  </a:lnTo>
                  <a:lnTo>
                    <a:pt x="1293" y="833"/>
                  </a:lnTo>
                  <a:lnTo>
                    <a:pt x="1296" y="844"/>
                  </a:lnTo>
                  <a:lnTo>
                    <a:pt x="1302" y="861"/>
                  </a:lnTo>
                  <a:lnTo>
                    <a:pt x="1308" y="877"/>
                  </a:lnTo>
                  <a:lnTo>
                    <a:pt x="1315" y="891"/>
                  </a:lnTo>
                  <a:lnTo>
                    <a:pt x="1321" y="900"/>
                  </a:lnTo>
                  <a:lnTo>
                    <a:pt x="1327" y="909"/>
                  </a:lnTo>
                  <a:lnTo>
                    <a:pt x="1323" y="1165"/>
                  </a:lnTo>
                  <a:lnTo>
                    <a:pt x="1323" y="1165"/>
                  </a:lnTo>
                  <a:lnTo>
                    <a:pt x="1321" y="1167"/>
                  </a:lnTo>
                  <a:lnTo>
                    <a:pt x="1315" y="1174"/>
                  </a:lnTo>
                  <a:lnTo>
                    <a:pt x="1312" y="1179"/>
                  </a:lnTo>
                  <a:lnTo>
                    <a:pt x="1310" y="1186"/>
                  </a:lnTo>
                  <a:lnTo>
                    <a:pt x="1307" y="1194"/>
                  </a:lnTo>
                  <a:lnTo>
                    <a:pt x="1306" y="1203"/>
                  </a:lnTo>
                  <a:lnTo>
                    <a:pt x="1306" y="1203"/>
                  </a:lnTo>
                  <a:lnTo>
                    <a:pt x="1306" y="1213"/>
                  </a:lnTo>
                  <a:lnTo>
                    <a:pt x="1306" y="1221"/>
                  </a:lnTo>
                  <a:lnTo>
                    <a:pt x="1307" y="1234"/>
                  </a:lnTo>
                  <a:lnTo>
                    <a:pt x="1309" y="1241"/>
                  </a:lnTo>
                  <a:lnTo>
                    <a:pt x="1310" y="1243"/>
                  </a:lnTo>
                  <a:lnTo>
                    <a:pt x="1480" y="1243"/>
                  </a:lnTo>
                  <a:lnTo>
                    <a:pt x="1480" y="1243"/>
                  </a:lnTo>
                  <a:lnTo>
                    <a:pt x="1482" y="1235"/>
                  </a:lnTo>
                  <a:lnTo>
                    <a:pt x="1483" y="1221"/>
                  </a:lnTo>
                  <a:lnTo>
                    <a:pt x="1482" y="1204"/>
                  </a:lnTo>
                  <a:lnTo>
                    <a:pt x="1482" y="1196"/>
                  </a:lnTo>
                  <a:lnTo>
                    <a:pt x="1480" y="1188"/>
                  </a:lnTo>
                  <a:lnTo>
                    <a:pt x="1480" y="1188"/>
                  </a:lnTo>
                  <a:lnTo>
                    <a:pt x="1477" y="1179"/>
                  </a:lnTo>
                  <a:lnTo>
                    <a:pt x="1471" y="1172"/>
                  </a:lnTo>
                  <a:lnTo>
                    <a:pt x="1466" y="1166"/>
                  </a:lnTo>
                  <a:lnTo>
                    <a:pt x="1461" y="1161"/>
                  </a:lnTo>
                  <a:lnTo>
                    <a:pt x="1460" y="909"/>
                  </a:lnTo>
                  <a:lnTo>
                    <a:pt x="1460" y="909"/>
                  </a:lnTo>
                  <a:lnTo>
                    <a:pt x="1473" y="888"/>
                  </a:lnTo>
                  <a:lnTo>
                    <a:pt x="1482" y="876"/>
                  </a:lnTo>
                  <a:lnTo>
                    <a:pt x="1488" y="865"/>
                  </a:lnTo>
                  <a:lnTo>
                    <a:pt x="1494" y="852"/>
                  </a:lnTo>
                  <a:lnTo>
                    <a:pt x="1499" y="837"/>
                  </a:lnTo>
                  <a:lnTo>
                    <a:pt x="1502" y="822"/>
                  </a:lnTo>
                  <a:lnTo>
                    <a:pt x="1503" y="814"/>
                  </a:lnTo>
                  <a:lnTo>
                    <a:pt x="1503" y="806"/>
                  </a:lnTo>
                  <a:lnTo>
                    <a:pt x="1503" y="806"/>
                  </a:lnTo>
                  <a:lnTo>
                    <a:pt x="1503" y="797"/>
                  </a:lnTo>
                  <a:lnTo>
                    <a:pt x="1502" y="788"/>
                  </a:lnTo>
                  <a:lnTo>
                    <a:pt x="1498" y="773"/>
                  </a:lnTo>
                  <a:lnTo>
                    <a:pt x="1493" y="758"/>
                  </a:lnTo>
                  <a:lnTo>
                    <a:pt x="1487" y="743"/>
                  </a:lnTo>
                  <a:lnTo>
                    <a:pt x="1481" y="731"/>
                  </a:lnTo>
                  <a:lnTo>
                    <a:pt x="1473" y="720"/>
                  </a:lnTo>
                  <a:lnTo>
                    <a:pt x="1462" y="703"/>
                  </a:lnTo>
                  <a:close/>
                  <a:moveTo>
                    <a:pt x="1843" y="953"/>
                  </a:moveTo>
                  <a:lnTo>
                    <a:pt x="2130" y="663"/>
                  </a:lnTo>
                  <a:lnTo>
                    <a:pt x="2130" y="663"/>
                  </a:lnTo>
                  <a:lnTo>
                    <a:pt x="1946" y="660"/>
                  </a:lnTo>
                  <a:lnTo>
                    <a:pt x="1837" y="659"/>
                  </a:lnTo>
                  <a:lnTo>
                    <a:pt x="1715" y="658"/>
                  </a:lnTo>
                  <a:lnTo>
                    <a:pt x="1715" y="658"/>
                  </a:lnTo>
                  <a:lnTo>
                    <a:pt x="1708" y="657"/>
                  </a:lnTo>
                  <a:lnTo>
                    <a:pt x="1698" y="655"/>
                  </a:lnTo>
                  <a:lnTo>
                    <a:pt x="1687" y="651"/>
                  </a:lnTo>
                  <a:lnTo>
                    <a:pt x="1676" y="646"/>
                  </a:lnTo>
                  <a:lnTo>
                    <a:pt x="1650" y="634"/>
                  </a:lnTo>
                  <a:lnTo>
                    <a:pt x="1623" y="620"/>
                  </a:lnTo>
                  <a:lnTo>
                    <a:pt x="1597" y="606"/>
                  </a:lnTo>
                  <a:lnTo>
                    <a:pt x="1576" y="596"/>
                  </a:lnTo>
                  <a:lnTo>
                    <a:pt x="1566" y="592"/>
                  </a:lnTo>
                  <a:lnTo>
                    <a:pt x="1558" y="591"/>
                  </a:lnTo>
                  <a:lnTo>
                    <a:pt x="1553" y="590"/>
                  </a:lnTo>
                  <a:lnTo>
                    <a:pt x="1551" y="591"/>
                  </a:lnTo>
                  <a:lnTo>
                    <a:pt x="1550" y="592"/>
                  </a:lnTo>
                  <a:lnTo>
                    <a:pt x="1550" y="592"/>
                  </a:lnTo>
                  <a:lnTo>
                    <a:pt x="1535" y="628"/>
                  </a:lnTo>
                  <a:lnTo>
                    <a:pt x="1514" y="681"/>
                  </a:lnTo>
                  <a:lnTo>
                    <a:pt x="1514" y="681"/>
                  </a:lnTo>
                  <a:lnTo>
                    <a:pt x="1523" y="691"/>
                  </a:lnTo>
                  <a:lnTo>
                    <a:pt x="1532" y="703"/>
                  </a:lnTo>
                  <a:lnTo>
                    <a:pt x="1542" y="719"/>
                  </a:lnTo>
                  <a:lnTo>
                    <a:pt x="1551" y="737"/>
                  </a:lnTo>
                  <a:lnTo>
                    <a:pt x="1556" y="747"/>
                  </a:lnTo>
                  <a:lnTo>
                    <a:pt x="1560" y="759"/>
                  </a:lnTo>
                  <a:lnTo>
                    <a:pt x="1563" y="770"/>
                  </a:lnTo>
                  <a:lnTo>
                    <a:pt x="1565" y="781"/>
                  </a:lnTo>
                  <a:lnTo>
                    <a:pt x="1568" y="793"/>
                  </a:lnTo>
                  <a:lnTo>
                    <a:pt x="1568" y="806"/>
                  </a:lnTo>
                  <a:lnTo>
                    <a:pt x="1568" y="806"/>
                  </a:lnTo>
                  <a:lnTo>
                    <a:pt x="1566" y="825"/>
                  </a:lnTo>
                  <a:lnTo>
                    <a:pt x="1564" y="838"/>
                  </a:lnTo>
                  <a:lnTo>
                    <a:pt x="1561" y="855"/>
                  </a:lnTo>
                  <a:lnTo>
                    <a:pt x="1558" y="864"/>
                  </a:lnTo>
                  <a:lnTo>
                    <a:pt x="1555" y="873"/>
                  </a:lnTo>
                  <a:lnTo>
                    <a:pt x="1551" y="883"/>
                  </a:lnTo>
                  <a:lnTo>
                    <a:pt x="1545" y="894"/>
                  </a:lnTo>
                  <a:lnTo>
                    <a:pt x="1539" y="903"/>
                  </a:lnTo>
                  <a:lnTo>
                    <a:pt x="1532" y="914"/>
                  </a:lnTo>
                  <a:lnTo>
                    <a:pt x="1524" y="924"/>
                  </a:lnTo>
                  <a:lnTo>
                    <a:pt x="1513" y="935"/>
                  </a:lnTo>
                  <a:lnTo>
                    <a:pt x="1513" y="935"/>
                  </a:lnTo>
                  <a:lnTo>
                    <a:pt x="1536" y="981"/>
                  </a:lnTo>
                  <a:lnTo>
                    <a:pt x="1553" y="1013"/>
                  </a:lnTo>
                  <a:lnTo>
                    <a:pt x="1560" y="1025"/>
                  </a:lnTo>
                  <a:lnTo>
                    <a:pt x="1565" y="1032"/>
                  </a:lnTo>
                  <a:lnTo>
                    <a:pt x="1565" y="1032"/>
                  </a:lnTo>
                  <a:lnTo>
                    <a:pt x="1580" y="1023"/>
                  </a:lnTo>
                  <a:lnTo>
                    <a:pt x="1597" y="1013"/>
                  </a:lnTo>
                  <a:lnTo>
                    <a:pt x="1618" y="1002"/>
                  </a:lnTo>
                  <a:lnTo>
                    <a:pt x="1642" y="990"/>
                  </a:lnTo>
                  <a:lnTo>
                    <a:pt x="1669" y="978"/>
                  </a:lnTo>
                  <a:lnTo>
                    <a:pt x="1696" y="968"/>
                  </a:lnTo>
                  <a:lnTo>
                    <a:pt x="1711" y="964"/>
                  </a:lnTo>
                  <a:lnTo>
                    <a:pt x="1724" y="961"/>
                  </a:lnTo>
                  <a:lnTo>
                    <a:pt x="1724" y="961"/>
                  </a:lnTo>
                  <a:lnTo>
                    <a:pt x="1737" y="959"/>
                  </a:lnTo>
                  <a:lnTo>
                    <a:pt x="1761" y="957"/>
                  </a:lnTo>
                  <a:lnTo>
                    <a:pt x="1843" y="953"/>
                  </a:lnTo>
                  <a:close/>
                  <a:moveTo>
                    <a:pt x="3120" y="962"/>
                  </a:moveTo>
                  <a:lnTo>
                    <a:pt x="3486" y="484"/>
                  </a:lnTo>
                  <a:lnTo>
                    <a:pt x="3486" y="484"/>
                  </a:lnTo>
                  <a:lnTo>
                    <a:pt x="3479" y="482"/>
                  </a:lnTo>
                  <a:lnTo>
                    <a:pt x="3469" y="481"/>
                  </a:lnTo>
                  <a:lnTo>
                    <a:pt x="3458" y="480"/>
                  </a:lnTo>
                  <a:lnTo>
                    <a:pt x="3445" y="480"/>
                  </a:lnTo>
                  <a:lnTo>
                    <a:pt x="3428" y="483"/>
                  </a:lnTo>
                  <a:lnTo>
                    <a:pt x="3420" y="485"/>
                  </a:lnTo>
                  <a:lnTo>
                    <a:pt x="3412" y="488"/>
                  </a:lnTo>
                  <a:lnTo>
                    <a:pt x="3403" y="492"/>
                  </a:lnTo>
                  <a:lnTo>
                    <a:pt x="3394" y="496"/>
                  </a:lnTo>
                  <a:lnTo>
                    <a:pt x="3394" y="496"/>
                  </a:lnTo>
                  <a:lnTo>
                    <a:pt x="3385" y="502"/>
                  </a:lnTo>
                  <a:lnTo>
                    <a:pt x="3376" y="508"/>
                  </a:lnTo>
                  <a:lnTo>
                    <a:pt x="3369" y="515"/>
                  </a:lnTo>
                  <a:lnTo>
                    <a:pt x="3363" y="523"/>
                  </a:lnTo>
                  <a:lnTo>
                    <a:pt x="3358" y="532"/>
                  </a:lnTo>
                  <a:lnTo>
                    <a:pt x="3353" y="540"/>
                  </a:lnTo>
                  <a:lnTo>
                    <a:pt x="3349" y="548"/>
                  </a:lnTo>
                  <a:lnTo>
                    <a:pt x="3346" y="557"/>
                  </a:lnTo>
                  <a:lnTo>
                    <a:pt x="3341" y="574"/>
                  </a:lnTo>
                  <a:lnTo>
                    <a:pt x="3337" y="589"/>
                  </a:lnTo>
                  <a:lnTo>
                    <a:pt x="3336" y="600"/>
                  </a:lnTo>
                  <a:lnTo>
                    <a:pt x="3337" y="605"/>
                  </a:lnTo>
                  <a:lnTo>
                    <a:pt x="3338" y="608"/>
                  </a:lnTo>
                  <a:lnTo>
                    <a:pt x="3338" y="608"/>
                  </a:lnTo>
                  <a:lnTo>
                    <a:pt x="3334" y="599"/>
                  </a:lnTo>
                  <a:lnTo>
                    <a:pt x="3330" y="592"/>
                  </a:lnTo>
                  <a:lnTo>
                    <a:pt x="3325" y="585"/>
                  </a:lnTo>
                  <a:lnTo>
                    <a:pt x="3320" y="579"/>
                  </a:lnTo>
                  <a:lnTo>
                    <a:pt x="3315" y="574"/>
                  </a:lnTo>
                  <a:lnTo>
                    <a:pt x="3310" y="568"/>
                  </a:lnTo>
                  <a:lnTo>
                    <a:pt x="3304" y="564"/>
                  </a:lnTo>
                  <a:lnTo>
                    <a:pt x="3299" y="561"/>
                  </a:lnTo>
                  <a:lnTo>
                    <a:pt x="3286" y="556"/>
                  </a:lnTo>
                  <a:lnTo>
                    <a:pt x="3273" y="554"/>
                  </a:lnTo>
                  <a:lnTo>
                    <a:pt x="3261" y="553"/>
                  </a:lnTo>
                  <a:lnTo>
                    <a:pt x="3249" y="554"/>
                  </a:lnTo>
                  <a:lnTo>
                    <a:pt x="3236" y="556"/>
                  </a:lnTo>
                  <a:lnTo>
                    <a:pt x="3225" y="558"/>
                  </a:lnTo>
                  <a:lnTo>
                    <a:pt x="3214" y="562"/>
                  </a:lnTo>
                  <a:lnTo>
                    <a:pt x="3206" y="565"/>
                  </a:lnTo>
                  <a:lnTo>
                    <a:pt x="3192" y="572"/>
                  </a:lnTo>
                  <a:lnTo>
                    <a:pt x="3187" y="574"/>
                  </a:lnTo>
                  <a:lnTo>
                    <a:pt x="3187" y="574"/>
                  </a:lnTo>
                  <a:lnTo>
                    <a:pt x="3199" y="594"/>
                  </a:lnTo>
                  <a:lnTo>
                    <a:pt x="3209" y="613"/>
                  </a:lnTo>
                  <a:lnTo>
                    <a:pt x="3215" y="632"/>
                  </a:lnTo>
                  <a:lnTo>
                    <a:pt x="3219" y="647"/>
                  </a:lnTo>
                  <a:lnTo>
                    <a:pt x="3220" y="663"/>
                  </a:lnTo>
                  <a:lnTo>
                    <a:pt x="3220" y="675"/>
                  </a:lnTo>
                  <a:lnTo>
                    <a:pt x="3218" y="687"/>
                  </a:lnTo>
                  <a:lnTo>
                    <a:pt x="3214" y="696"/>
                  </a:lnTo>
                  <a:lnTo>
                    <a:pt x="3209" y="705"/>
                  </a:lnTo>
                  <a:lnTo>
                    <a:pt x="3203" y="712"/>
                  </a:lnTo>
                  <a:lnTo>
                    <a:pt x="3194" y="718"/>
                  </a:lnTo>
                  <a:lnTo>
                    <a:pt x="3186" y="722"/>
                  </a:lnTo>
                  <a:lnTo>
                    <a:pt x="3178" y="724"/>
                  </a:lnTo>
                  <a:lnTo>
                    <a:pt x="3169" y="725"/>
                  </a:lnTo>
                  <a:lnTo>
                    <a:pt x="3160" y="725"/>
                  </a:lnTo>
                  <a:lnTo>
                    <a:pt x="3150" y="724"/>
                  </a:lnTo>
                  <a:lnTo>
                    <a:pt x="3150" y="724"/>
                  </a:lnTo>
                  <a:lnTo>
                    <a:pt x="3138" y="720"/>
                  </a:lnTo>
                  <a:lnTo>
                    <a:pt x="3129" y="715"/>
                  </a:lnTo>
                  <a:lnTo>
                    <a:pt x="3121" y="709"/>
                  </a:lnTo>
                  <a:lnTo>
                    <a:pt x="3114" y="702"/>
                  </a:lnTo>
                  <a:lnTo>
                    <a:pt x="3108" y="695"/>
                  </a:lnTo>
                  <a:lnTo>
                    <a:pt x="3104" y="688"/>
                  </a:lnTo>
                  <a:lnTo>
                    <a:pt x="3100" y="680"/>
                  </a:lnTo>
                  <a:lnTo>
                    <a:pt x="3098" y="673"/>
                  </a:lnTo>
                  <a:lnTo>
                    <a:pt x="3095" y="658"/>
                  </a:lnTo>
                  <a:lnTo>
                    <a:pt x="3095" y="646"/>
                  </a:lnTo>
                  <a:lnTo>
                    <a:pt x="3095" y="638"/>
                  </a:lnTo>
                  <a:lnTo>
                    <a:pt x="3095" y="635"/>
                  </a:lnTo>
                  <a:lnTo>
                    <a:pt x="3095" y="635"/>
                  </a:lnTo>
                  <a:lnTo>
                    <a:pt x="3092" y="637"/>
                  </a:lnTo>
                  <a:lnTo>
                    <a:pt x="3084" y="643"/>
                  </a:lnTo>
                  <a:lnTo>
                    <a:pt x="3072" y="650"/>
                  </a:lnTo>
                  <a:lnTo>
                    <a:pt x="3064" y="653"/>
                  </a:lnTo>
                  <a:lnTo>
                    <a:pt x="3056" y="656"/>
                  </a:lnTo>
                  <a:lnTo>
                    <a:pt x="3047" y="658"/>
                  </a:lnTo>
                  <a:lnTo>
                    <a:pt x="3038" y="659"/>
                  </a:lnTo>
                  <a:lnTo>
                    <a:pt x="3028" y="659"/>
                  </a:lnTo>
                  <a:lnTo>
                    <a:pt x="3018" y="658"/>
                  </a:lnTo>
                  <a:lnTo>
                    <a:pt x="3008" y="655"/>
                  </a:lnTo>
                  <a:lnTo>
                    <a:pt x="2999" y="650"/>
                  </a:lnTo>
                  <a:lnTo>
                    <a:pt x="2989" y="643"/>
                  </a:lnTo>
                  <a:lnTo>
                    <a:pt x="2980" y="634"/>
                  </a:lnTo>
                  <a:lnTo>
                    <a:pt x="2980" y="634"/>
                  </a:lnTo>
                  <a:lnTo>
                    <a:pt x="2973" y="625"/>
                  </a:lnTo>
                  <a:lnTo>
                    <a:pt x="2969" y="616"/>
                  </a:lnTo>
                  <a:lnTo>
                    <a:pt x="2967" y="607"/>
                  </a:lnTo>
                  <a:lnTo>
                    <a:pt x="2968" y="598"/>
                  </a:lnTo>
                  <a:lnTo>
                    <a:pt x="2969" y="589"/>
                  </a:lnTo>
                  <a:lnTo>
                    <a:pt x="2973" y="581"/>
                  </a:lnTo>
                  <a:lnTo>
                    <a:pt x="2980" y="572"/>
                  </a:lnTo>
                  <a:lnTo>
                    <a:pt x="2987" y="564"/>
                  </a:lnTo>
                  <a:lnTo>
                    <a:pt x="2996" y="557"/>
                  </a:lnTo>
                  <a:lnTo>
                    <a:pt x="3006" y="550"/>
                  </a:lnTo>
                  <a:lnTo>
                    <a:pt x="3019" y="544"/>
                  </a:lnTo>
                  <a:lnTo>
                    <a:pt x="3033" y="540"/>
                  </a:lnTo>
                  <a:lnTo>
                    <a:pt x="3048" y="536"/>
                  </a:lnTo>
                  <a:lnTo>
                    <a:pt x="3065" y="533"/>
                  </a:lnTo>
                  <a:lnTo>
                    <a:pt x="3083" y="532"/>
                  </a:lnTo>
                  <a:lnTo>
                    <a:pt x="3102" y="531"/>
                  </a:lnTo>
                  <a:lnTo>
                    <a:pt x="3102" y="531"/>
                  </a:lnTo>
                  <a:lnTo>
                    <a:pt x="3103" y="520"/>
                  </a:lnTo>
                  <a:lnTo>
                    <a:pt x="3102" y="509"/>
                  </a:lnTo>
                  <a:lnTo>
                    <a:pt x="3099" y="494"/>
                  </a:lnTo>
                  <a:lnTo>
                    <a:pt x="3096" y="486"/>
                  </a:lnTo>
                  <a:lnTo>
                    <a:pt x="3093" y="477"/>
                  </a:lnTo>
                  <a:lnTo>
                    <a:pt x="3089" y="469"/>
                  </a:lnTo>
                  <a:lnTo>
                    <a:pt x="3084" y="460"/>
                  </a:lnTo>
                  <a:lnTo>
                    <a:pt x="3078" y="451"/>
                  </a:lnTo>
                  <a:lnTo>
                    <a:pt x="3071" y="443"/>
                  </a:lnTo>
                  <a:lnTo>
                    <a:pt x="3061" y="435"/>
                  </a:lnTo>
                  <a:lnTo>
                    <a:pt x="3051" y="426"/>
                  </a:lnTo>
                  <a:lnTo>
                    <a:pt x="3051" y="426"/>
                  </a:lnTo>
                  <a:lnTo>
                    <a:pt x="3043" y="421"/>
                  </a:lnTo>
                  <a:lnTo>
                    <a:pt x="3034" y="417"/>
                  </a:lnTo>
                  <a:lnTo>
                    <a:pt x="3024" y="415"/>
                  </a:lnTo>
                  <a:lnTo>
                    <a:pt x="3014" y="413"/>
                  </a:lnTo>
                  <a:lnTo>
                    <a:pt x="3004" y="412"/>
                  </a:lnTo>
                  <a:lnTo>
                    <a:pt x="2995" y="412"/>
                  </a:lnTo>
                  <a:lnTo>
                    <a:pt x="2977" y="414"/>
                  </a:lnTo>
                  <a:lnTo>
                    <a:pt x="2960" y="418"/>
                  </a:lnTo>
                  <a:lnTo>
                    <a:pt x="2947" y="421"/>
                  </a:lnTo>
                  <a:lnTo>
                    <a:pt x="2936" y="425"/>
                  </a:lnTo>
                  <a:lnTo>
                    <a:pt x="2936" y="425"/>
                  </a:lnTo>
                  <a:lnTo>
                    <a:pt x="2943" y="421"/>
                  </a:lnTo>
                  <a:lnTo>
                    <a:pt x="2951" y="415"/>
                  </a:lnTo>
                  <a:lnTo>
                    <a:pt x="2960" y="408"/>
                  </a:lnTo>
                  <a:lnTo>
                    <a:pt x="2970" y="397"/>
                  </a:lnTo>
                  <a:lnTo>
                    <a:pt x="2980" y="384"/>
                  </a:lnTo>
                  <a:lnTo>
                    <a:pt x="2984" y="376"/>
                  </a:lnTo>
                  <a:lnTo>
                    <a:pt x="2988" y="369"/>
                  </a:lnTo>
                  <a:lnTo>
                    <a:pt x="2991" y="360"/>
                  </a:lnTo>
                  <a:lnTo>
                    <a:pt x="2993" y="351"/>
                  </a:lnTo>
                  <a:lnTo>
                    <a:pt x="2993" y="351"/>
                  </a:lnTo>
                  <a:lnTo>
                    <a:pt x="2995" y="336"/>
                  </a:lnTo>
                  <a:lnTo>
                    <a:pt x="2994" y="320"/>
                  </a:lnTo>
                  <a:lnTo>
                    <a:pt x="2992" y="303"/>
                  </a:lnTo>
                  <a:lnTo>
                    <a:pt x="2988" y="285"/>
                  </a:lnTo>
                  <a:lnTo>
                    <a:pt x="2981" y="267"/>
                  </a:lnTo>
                  <a:lnTo>
                    <a:pt x="2972" y="249"/>
                  </a:lnTo>
                  <a:lnTo>
                    <a:pt x="2961" y="232"/>
                  </a:lnTo>
                  <a:lnTo>
                    <a:pt x="2955" y="223"/>
                  </a:lnTo>
                  <a:lnTo>
                    <a:pt x="2948" y="216"/>
                  </a:lnTo>
                  <a:lnTo>
                    <a:pt x="2947" y="214"/>
                  </a:lnTo>
                  <a:lnTo>
                    <a:pt x="2944" y="214"/>
                  </a:lnTo>
                  <a:lnTo>
                    <a:pt x="2944" y="214"/>
                  </a:lnTo>
                  <a:lnTo>
                    <a:pt x="2934" y="214"/>
                  </a:lnTo>
                  <a:lnTo>
                    <a:pt x="2923" y="215"/>
                  </a:lnTo>
                  <a:lnTo>
                    <a:pt x="2903" y="219"/>
                  </a:lnTo>
                  <a:lnTo>
                    <a:pt x="2885" y="224"/>
                  </a:lnTo>
                  <a:lnTo>
                    <a:pt x="2866" y="232"/>
                  </a:lnTo>
                  <a:lnTo>
                    <a:pt x="2851" y="240"/>
                  </a:lnTo>
                  <a:lnTo>
                    <a:pt x="2836" y="250"/>
                  </a:lnTo>
                  <a:lnTo>
                    <a:pt x="2824" y="261"/>
                  </a:lnTo>
                  <a:lnTo>
                    <a:pt x="2814" y="272"/>
                  </a:lnTo>
                  <a:lnTo>
                    <a:pt x="2814" y="272"/>
                  </a:lnTo>
                  <a:lnTo>
                    <a:pt x="2809" y="280"/>
                  </a:lnTo>
                  <a:lnTo>
                    <a:pt x="2805" y="288"/>
                  </a:lnTo>
                  <a:lnTo>
                    <a:pt x="2802" y="297"/>
                  </a:lnTo>
                  <a:lnTo>
                    <a:pt x="2799" y="305"/>
                  </a:lnTo>
                  <a:lnTo>
                    <a:pt x="2796" y="320"/>
                  </a:lnTo>
                  <a:lnTo>
                    <a:pt x="2795" y="334"/>
                  </a:lnTo>
                  <a:lnTo>
                    <a:pt x="2795" y="347"/>
                  </a:lnTo>
                  <a:lnTo>
                    <a:pt x="2796" y="357"/>
                  </a:lnTo>
                  <a:lnTo>
                    <a:pt x="2798" y="365"/>
                  </a:lnTo>
                  <a:lnTo>
                    <a:pt x="2798" y="365"/>
                  </a:lnTo>
                  <a:lnTo>
                    <a:pt x="2792" y="354"/>
                  </a:lnTo>
                  <a:lnTo>
                    <a:pt x="2787" y="341"/>
                  </a:lnTo>
                  <a:lnTo>
                    <a:pt x="2778" y="327"/>
                  </a:lnTo>
                  <a:lnTo>
                    <a:pt x="2767" y="313"/>
                  </a:lnTo>
                  <a:lnTo>
                    <a:pt x="2761" y="306"/>
                  </a:lnTo>
                  <a:lnTo>
                    <a:pt x="2754" y="299"/>
                  </a:lnTo>
                  <a:lnTo>
                    <a:pt x="2746" y="292"/>
                  </a:lnTo>
                  <a:lnTo>
                    <a:pt x="2737" y="287"/>
                  </a:lnTo>
                  <a:lnTo>
                    <a:pt x="2729" y="283"/>
                  </a:lnTo>
                  <a:lnTo>
                    <a:pt x="2719" y="281"/>
                  </a:lnTo>
                  <a:lnTo>
                    <a:pt x="2719" y="281"/>
                  </a:lnTo>
                  <a:lnTo>
                    <a:pt x="2707" y="278"/>
                  </a:lnTo>
                  <a:lnTo>
                    <a:pt x="2694" y="278"/>
                  </a:lnTo>
                  <a:lnTo>
                    <a:pt x="2683" y="278"/>
                  </a:lnTo>
                  <a:lnTo>
                    <a:pt x="2672" y="279"/>
                  </a:lnTo>
                  <a:lnTo>
                    <a:pt x="2663" y="281"/>
                  </a:lnTo>
                  <a:lnTo>
                    <a:pt x="2653" y="284"/>
                  </a:lnTo>
                  <a:lnTo>
                    <a:pt x="2644" y="287"/>
                  </a:lnTo>
                  <a:lnTo>
                    <a:pt x="2637" y="291"/>
                  </a:lnTo>
                  <a:lnTo>
                    <a:pt x="2624" y="300"/>
                  </a:lnTo>
                  <a:lnTo>
                    <a:pt x="2615" y="307"/>
                  </a:lnTo>
                  <a:lnTo>
                    <a:pt x="2607" y="314"/>
                  </a:lnTo>
                  <a:lnTo>
                    <a:pt x="2607" y="314"/>
                  </a:lnTo>
                  <a:lnTo>
                    <a:pt x="2621" y="328"/>
                  </a:lnTo>
                  <a:lnTo>
                    <a:pt x="2632" y="343"/>
                  </a:lnTo>
                  <a:lnTo>
                    <a:pt x="2641" y="357"/>
                  </a:lnTo>
                  <a:lnTo>
                    <a:pt x="2648" y="371"/>
                  </a:lnTo>
                  <a:lnTo>
                    <a:pt x="2654" y="384"/>
                  </a:lnTo>
                  <a:lnTo>
                    <a:pt x="2659" y="398"/>
                  </a:lnTo>
                  <a:lnTo>
                    <a:pt x="2661" y="410"/>
                  </a:lnTo>
                  <a:lnTo>
                    <a:pt x="2662" y="421"/>
                  </a:lnTo>
                  <a:lnTo>
                    <a:pt x="2661" y="432"/>
                  </a:lnTo>
                  <a:lnTo>
                    <a:pt x="2659" y="442"/>
                  </a:lnTo>
                  <a:lnTo>
                    <a:pt x="2654" y="451"/>
                  </a:lnTo>
                  <a:lnTo>
                    <a:pt x="2649" y="458"/>
                  </a:lnTo>
                  <a:lnTo>
                    <a:pt x="2642" y="464"/>
                  </a:lnTo>
                  <a:lnTo>
                    <a:pt x="2635" y="469"/>
                  </a:lnTo>
                  <a:lnTo>
                    <a:pt x="2626" y="472"/>
                  </a:lnTo>
                  <a:lnTo>
                    <a:pt x="2616" y="473"/>
                  </a:lnTo>
                  <a:lnTo>
                    <a:pt x="2616" y="473"/>
                  </a:lnTo>
                  <a:lnTo>
                    <a:pt x="2601" y="473"/>
                  </a:lnTo>
                  <a:lnTo>
                    <a:pt x="2590" y="471"/>
                  </a:lnTo>
                  <a:lnTo>
                    <a:pt x="2580" y="467"/>
                  </a:lnTo>
                  <a:lnTo>
                    <a:pt x="2571" y="462"/>
                  </a:lnTo>
                  <a:lnTo>
                    <a:pt x="2562" y="456"/>
                  </a:lnTo>
                  <a:lnTo>
                    <a:pt x="2556" y="449"/>
                  </a:lnTo>
                  <a:lnTo>
                    <a:pt x="2551" y="441"/>
                  </a:lnTo>
                  <a:lnTo>
                    <a:pt x="2547" y="432"/>
                  </a:lnTo>
                  <a:lnTo>
                    <a:pt x="2543" y="424"/>
                  </a:lnTo>
                  <a:lnTo>
                    <a:pt x="2541" y="417"/>
                  </a:lnTo>
                  <a:lnTo>
                    <a:pt x="2538" y="403"/>
                  </a:lnTo>
                  <a:lnTo>
                    <a:pt x="2536" y="393"/>
                  </a:lnTo>
                  <a:lnTo>
                    <a:pt x="2536" y="390"/>
                  </a:lnTo>
                  <a:lnTo>
                    <a:pt x="2536" y="390"/>
                  </a:lnTo>
                  <a:lnTo>
                    <a:pt x="2534" y="392"/>
                  </a:lnTo>
                  <a:lnTo>
                    <a:pt x="2528" y="398"/>
                  </a:lnTo>
                  <a:lnTo>
                    <a:pt x="2518" y="405"/>
                  </a:lnTo>
                  <a:lnTo>
                    <a:pt x="2506" y="413"/>
                  </a:lnTo>
                  <a:lnTo>
                    <a:pt x="2499" y="416"/>
                  </a:lnTo>
                  <a:lnTo>
                    <a:pt x="2491" y="419"/>
                  </a:lnTo>
                  <a:lnTo>
                    <a:pt x="2483" y="420"/>
                  </a:lnTo>
                  <a:lnTo>
                    <a:pt x="2473" y="421"/>
                  </a:lnTo>
                  <a:lnTo>
                    <a:pt x="2464" y="421"/>
                  </a:lnTo>
                  <a:lnTo>
                    <a:pt x="2454" y="419"/>
                  </a:lnTo>
                  <a:lnTo>
                    <a:pt x="2444" y="415"/>
                  </a:lnTo>
                  <a:lnTo>
                    <a:pt x="2434" y="409"/>
                  </a:lnTo>
                  <a:lnTo>
                    <a:pt x="2434" y="409"/>
                  </a:lnTo>
                  <a:lnTo>
                    <a:pt x="2426" y="404"/>
                  </a:lnTo>
                  <a:lnTo>
                    <a:pt x="2419" y="397"/>
                  </a:lnTo>
                  <a:lnTo>
                    <a:pt x="2414" y="390"/>
                  </a:lnTo>
                  <a:lnTo>
                    <a:pt x="2410" y="381"/>
                  </a:lnTo>
                  <a:lnTo>
                    <a:pt x="2408" y="372"/>
                  </a:lnTo>
                  <a:lnTo>
                    <a:pt x="2407" y="363"/>
                  </a:lnTo>
                  <a:lnTo>
                    <a:pt x="2407" y="354"/>
                  </a:lnTo>
                  <a:lnTo>
                    <a:pt x="2410" y="345"/>
                  </a:lnTo>
                  <a:lnTo>
                    <a:pt x="2415" y="334"/>
                  </a:lnTo>
                  <a:lnTo>
                    <a:pt x="2421" y="325"/>
                  </a:lnTo>
                  <a:lnTo>
                    <a:pt x="2432" y="316"/>
                  </a:lnTo>
                  <a:lnTo>
                    <a:pt x="2443" y="308"/>
                  </a:lnTo>
                  <a:lnTo>
                    <a:pt x="2457" y="300"/>
                  </a:lnTo>
                  <a:lnTo>
                    <a:pt x="2474" y="292"/>
                  </a:lnTo>
                  <a:lnTo>
                    <a:pt x="2495" y="286"/>
                  </a:lnTo>
                  <a:lnTo>
                    <a:pt x="2518" y="280"/>
                  </a:lnTo>
                  <a:lnTo>
                    <a:pt x="2518" y="280"/>
                  </a:lnTo>
                  <a:lnTo>
                    <a:pt x="2517" y="275"/>
                  </a:lnTo>
                  <a:lnTo>
                    <a:pt x="2512" y="262"/>
                  </a:lnTo>
                  <a:lnTo>
                    <a:pt x="2509" y="253"/>
                  </a:lnTo>
                  <a:lnTo>
                    <a:pt x="2504" y="242"/>
                  </a:lnTo>
                  <a:lnTo>
                    <a:pt x="2499" y="232"/>
                  </a:lnTo>
                  <a:lnTo>
                    <a:pt x="2492" y="222"/>
                  </a:lnTo>
                  <a:lnTo>
                    <a:pt x="2484" y="213"/>
                  </a:lnTo>
                  <a:lnTo>
                    <a:pt x="2474" y="203"/>
                  </a:lnTo>
                  <a:lnTo>
                    <a:pt x="2464" y="196"/>
                  </a:lnTo>
                  <a:lnTo>
                    <a:pt x="2452" y="190"/>
                  </a:lnTo>
                  <a:lnTo>
                    <a:pt x="2446" y="188"/>
                  </a:lnTo>
                  <a:lnTo>
                    <a:pt x="2440" y="187"/>
                  </a:lnTo>
                  <a:lnTo>
                    <a:pt x="2433" y="186"/>
                  </a:lnTo>
                  <a:lnTo>
                    <a:pt x="2424" y="185"/>
                  </a:lnTo>
                  <a:lnTo>
                    <a:pt x="2417" y="186"/>
                  </a:lnTo>
                  <a:lnTo>
                    <a:pt x="2408" y="187"/>
                  </a:lnTo>
                  <a:lnTo>
                    <a:pt x="2400" y="190"/>
                  </a:lnTo>
                  <a:lnTo>
                    <a:pt x="2391" y="193"/>
                  </a:lnTo>
                  <a:lnTo>
                    <a:pt x="2391" y="193"/>
                  </a:lnTo>
                  <a:lnTo>
                    <a:pt x="2394" y="191"/>
                  </a:lnTo>
                  <a:lnTo>
                    <a:pt x="2398" y="188"/>
                  </a:lnTo>
                  <a:lnTo>
                    <a:pt x="2406" y="180"/>
                  </a:lnTo>
                  <a:lnTo>
                    <a:pt x="2415" y="168"/>
                  </a:lnTo>
                  <a:lnTo>
                    <a:pt x="2423" y="153"/>
                  </a:lnTo>
                  <a:lnTo>
                    <a:pt x="2427" y="144"/>
                  </a:lnTo>
                  <a:lnTo>
                    <a:pt x="2432" y="136"/>
                  </a:lnTo>
                  <a:lnTo>
                    <a:pt x="2435" y="127"/>
                  </a:lnTo>
                  <a:lnTo>
                    <a:pt x="2437" y="117"/>
                  </a:lnTo>
                  <a:lnTo>
                    <a:pt x="2438" y="106"/>
                  </a:lnTo>
                  <a:lnTo>
                    <a:pt x="2439" y="97"/>
                  </a:lnTo>
                  <a:lnTo>
                    <a:pt x="2438" y="86"/>
                  </a:lnTo>
                  <a:lnTo>
                    <a:pt x="2436" y="76"/>
                  </a:lnTo>
                  <a:lnTo>
                    <a:pt x="2436" y="76"/>
                  </a:lnTo>
                  <a:lnTo>
                    <a:pt x="2434" y="66"/>
                  </a:lnTo>
                  <a:lnTo>
                    <a:pt x="2429" y="57"/>
                  </a:lnTo>
                  <a:lnTo>
                    <a:pt x="2426" y="49"/>
                  </a:lnTo>
                  <a:lnTo>
                    <a:pt x="2422" y="41"/>
                  </a:lnTo>
                  <a:lnTo>
                    <a:pt x="2413" y="28"/>
                  </a:lnTo>
                  <a:lnTo>
                    <a:pt x="2404" y="17"/>
                  </a:lnTo>
                  <a:lnTo>
                    <a:pt x="2396" y="9"/>
                  </a:lnTo>
                  <a:lnTo>
                    <a:pt x="2389" y="4"/>
                  </a:lnTo>
                  <a:lnTo>
                    <a:pt x="2382" y="0"/>
                  </a:lnTo>
                  <a:lnTo>
                    <a:pt x="2279" y="593"/>
                  </a:lnTo>
                  <a:lnTo>
                    <a:pt x="2548" y="712"/>
                  </a:lnTo>
                  <a:lnTo>
                    <a:pt x="2548" y="712"/>
                  </a:lnTo>
                  <a:lnTo>
                    <a:pt x="2572" y="693"/>
                  </a:lnTo>
                  <a:lnTo>
                    <a:pt x="2594" y="677"/>
                  </a:lnTo>
                  <a:lnTo>
                    <a:pt x="2615" y="665"/>
                  </a:lnTo>
                  <a:lnTo>
                    <a:pt x="2633" y="656"/>
                  </a:lnTo>
                  <a:lnTo>
                    <a:pt x="2633" y="656"/>
                  </a:lnTo>
                  <a:lnTo>
                    <a:pt x="2646" y="650"/>
                  </a:lnTo>
                  <a:lnTo>
                    <a:pt x="2661" y="646"/>
                  </a:lnTo>
                  <a:lnTo>
                    <a:pt x="2675" y="642"/>
                  </a:lnTo>
                  <a:lnTo>
                    <a:pt x="2688" y="639"/>
                  </a:lnTo>
                  <a:lnTo>
                    <a:pt x="2702" y="637"/>
                  </a:lnTo>
                  <a:lnTo>
                    <a:pt x="2716" y="636"/>
                  </a:lnTo>
                  <a:lnTo>
                    <a:pt x="2729" y="635"/>
                  </a:lnTo>
                  <a:lnTo>
                    <a:pt x="2743" y="635"/>
                  </a:lnTo>
                  <a:lnTo>
                    <a:pt x="2757" y="636"/>
                  </a:lnTo>
                  <a:lnTo>
                    <a:pt x="2770" y="638"/>
                  </a:lnTo>
                  <a:lnTo>
                    <a:pt x="2783" y="640"/>
                  </a:lnTo>
                  <a:lnTo>
                    <a:pt x="2796" y="643"/>
                  </a:lnTo>
                  <a:lnTo>
                    <a:pt x="2821" y="650"/>
                  </a:lnTo>
                  <a:lnTo>
                    <a:pt x="2845" y="658"/>
                  </a:lnTo>
                  <a:lnTo>
                    <a:pt x="2845" y="658"/>
                  </a:lnTo>
                  <a:lnTo>
                    <a:pt x="2861" y="667"/>
                  </a:lnTo>
                  <a:lnTo>
                    <a:pt x="2875" y="675"/>
                  </a:lnTo>
                  <a:lnTo>
                    <a:pt x="2889" y="683"/>
                  </a:lnTo>
                  <a:lnTo>
                    <a:pt x="2900" y="691"/>
                  </a:lnTo>
                  <a:lnTo>
                    <a:pt x="2910" y="699"/>
                  </a:lnTo>
                  <a:lnTo>
                    <a:pt x="2918" y="709"/>
                  </a:lnTo>
                  <a:lnTo>
                    <a:pt x="2925" y="717"/>
                  </a:lnTo>
                  <a:lnTo>
                    <a:pt x="2932" y="726"/>
                  </a:lnTo>
                  <a:lnTo>
                    <a:pt x="2937" y="735"/>
                  </a:lnTo>
                  <a:lnTo>
                    <a:pt x="2941" y="743"/>
                  </a:lnTo>
                  <a:lnTo>
                    <a:pt x="2944" y="753"/>
                  </a:lnTo>
                  <a:lnTo>
                    <a:pt x="2947" y="761"/>
                  </a:lnTo>
                  <a:lnTo>
                    <a:pt x="2950" y="778"/>
                  </a:lnTo>
                  <a:lnTo>
                    <a:pt x="2952" y="793"/>
                  </a:lnTo>
                  <a:lnTo>
                    <a:pt x="2952" y="793"/>
                  </a:lnTo>
                  <a:lnTo>
                    <a:pt x="2951" y="804"/>
                  </a:lnTo>
                  <a:lnTo>
                    <a:pt x="2949" y="815"/>
                  </a:lnTo>
                  <a:lnTo>
                    <a:pt x="2946" y="827"/>
                  </a:lnTo>
                  <a:lnTo>
                    <a:pt x="2942" y="839"/>
                  </a:lnTo>
                  <a:lnTo>
                    <a:pt x="2933" y="863"/>
                  </a:lnTo>
                  <a:lnTo>
                    <a:pt x="2925" y="877"/>
                  </a:lnTo>
                  <a:lnTo>
                    <a:pt x="3120" y="962"/>
                  </a:lnTo>
                  <a:close/>
                  <a:moveTo>
                    <a:pt x="4480" y="887"/>
                  </a:moveTo>
                  <a:lnTo>
                    <a:pt x="4715" y="773"/>
                  </a:lnTo>
                  <a:lnTo>
                    <a:pt x="4477" y="674"/>
                  </a:lnTo>
                  <a:lnTo>
                    <a:pt x="4477" y="674"/>
                  </a:lnTo>
                  <a:lnTo>
                    <a:pt x="4404" y="675"/>
                  </a:lnTo>
                  <a:lnTo>
                    <a:pt x="4312" y="676"/>
                  </a:lnTo>
                  <a:lnTo>
                    <a:pt x="4201" y="675"/>
                  </a:lnTo>
                  <a:lnTo>
                    <a:pt x="4076" y="673"/>
                  </a:lnTo>
                  <a:lnTo>
                    <a:pt x="3783" y="667"/>
                  </a:lnTo>
                  <a:lnTo>
                    <a:pt x="3449" y="660"/>
                  </a:lnTo>
                  <a:lnTo>
                    <a:pt x="3252" y="916"/>
                  </a:lnTo>
                  <a:lnTo>
                    <a:pt x="3252" y="916"/>
                  </a:lnTo>
                  <a:lnTo>
                    <a:pt x="3986" y="900"/>
                  </a:lnTo>
                  <a:lnTo>
                    <a:pt x="4276" y="894"/>
                  </a:lnTo>
                  <a:lnTo>
                    <a:pt x="4480" y="887"/>
                  </a:lnTo>
                  <a:close/>
                  <a:moveTo>
                    <a:pt x="4171" y="2139"/>
                  </a:moveTo>
                  <a:lnTo>
                    <a:pt x="4171" y="2139"/>
                  </a:lnTo>
                  <a:lnTo>
                    <a:pt x="4105" y="2106"/>
                  </a:lnTo>
                  <a:lnTo>
                    <a:pt x="4042" y="2073"/>
                  </a:lnTo>
                  <a:lnTo>
                    <a:pt x="3983" y="2042"/>
                  </a:lnTo>
                  <a:lnTo>
                    <a:pt x="3954" y="2025"/>
                  </a:lnTo>
                  <a:lnTo>
                    <a:pt x="3926" y="2008"/>
                  </a:lnTo>
                  <a:lnTo>
                    <a:pt x="3900" y="1991"/>
                  </a:lnTo>
                  <a:lnTo>
                    <a:pt x="3875" y="1973"/>
                  </a:lnTo>
                  <a:lnTo>
                    <a:pt x="3852" y="1954"/>
                  </a:lnTo>
                  <a:lnTo>
                    <a:pt x="3829" y="1934"/>
                  </a:lnTo>
                  <a:lnTo>
                    <a:pt x="3809" y="1914"/>
                  </a:lnTo>
                  <a:lnTo>
                    <a:pt x="3789" y="1893"/>
                  </a:lnTo>
                  <a:lnTo>
                    <a:pt x="3772" y="1869"/>
                  </a:lnTo>
                  <a:lnTo>
                    <a:pt x="3756" y="1845"/>
                  </a:lnTo>
                  <a:lnTo>
                    <a:pt x="3756" y="1845"/>
                  </a:lnTo>
                  <a:lnTo>
                    <a:pt x="3750" y="1832"/>
                  </a:lnTo>
                  <a:lnTo>
                    <a:pt x="3743" y="1819"/>
                  </a:lnTo>
                  <a:lnTo>
                    <a:pt x="3738" y="1805"/>
                  </a:lnTo>
                  <a:lnTo>
                    <a:pt x="3733" y="1790"/>
                  </a:lnTo>
                  <a:lnTo>
                    <a:pt x="3729" y="1775"/>
                  </a:lnTo>
                  <a:lnTo>
                    <a:pt x="3726" y="1760"/>
                  </a:lnTo>
                  <a:lnTo>
                    <a:pt x="3723" y="1743"/>
                  </a:lnTo>
                  <a:lnTo>
                    <a:pt x="3721" y="1727"/>
                  </a:lnTo>
                  <a:lnTo>
                    <a:pt x="3720" y="1711"/>
                  </a:lnTo>
                  <a:lnTo>
                    <a:pt x="3719" y="1693"/>
                  </a:lnTo>
                  <a:lnTo>
                    <a:pt x="3719" y="1677"/>
                  </a:lnTo>
                  <a:lnTo>
                    <a:pt x="3720" y="1659"/>
                  </a:lnTo>
                  <a:lnTo>
                    <a:pt x="3721" y="1641"/>
                  </a:lnTo>
                  <a:lnTo>
                    <a:pt x="3724" y="1624"/>
                  </a:lnTo>
                  <a:lnTo>
                    <a:pt x="3726" y="1606"/>
                  </a:lnTo>
                  <a:lnTo>
                    <a:pt x="3730" y="1589"/>
                  </a:lnTo>
                  <a:lnTo>
                    <a:pt x="3734" y="1571"/>
                  </a:lnTo>
                  <a:lnTo>
                    <a:pt x="3740" y="1554"/>
                  </a:lnTo>
                  <a:lnTo>
                    <a:pt x="3745" y="1537"/>
                  </a:lnTo>
                  <a:lnTo>
                    <a:pt x="3753" y="1519"/>
                  </a:lnTo>
                  <a:lnTo>
                    <a:pt x="3761" y="1503"/>
                  </a:lnTo>
                  <a:lnTo>
                    <a:pt x="3769" y="1487"/>
                  </a:lnTo>
                  <a:lnTo>
                    <a:pt x="3778" y="1470"/>
                  </a:lnTo>
                  <a:lnTo>
                    <a:pt x="3788" y="1454"/>
                  </a:lnTo>
                  <a:lnTo>
                    <a:pt x="3800" y="1439"/>
                  </a:lnTo>
                  <a:lnTo>
                    <a:pt x="3812" y="1424"/>
                  </a:lnTo>
                  <a:lnTo>
                    <a:pt x="3824" y="1410"/>
                  </a:lnTo>
                  <a:lnTo>
                    <a:pt x="3839" y="1396"/>
                  </a:lnTo>
                  <a:lnTo>
                    <a:pt x="3853" y="1382"/>
                  </a:lnTo>
                  <a:lnTo>
                    <a:pt x="3868" y="1370"/>
                  </a:lnTo>
                  <a:lnTo>
                    <a:pt x="3885" y="1358"/>
                  </a:lnTo>
                  <a:lnTo>
                    <a:pt x="3902" y="1347"/>
                  </a:lnTo>
                  <a:lnTo>
                    <a:pt x="3902" y="1347"/>
                  </a:lnTo>
                  <a:lnTo>
                    <a:pt x="3910" y="1355"/>
                  </a:lnTo>
                  <a:lnTo>
                    <a:pt x="3917" y="1363"/>
                  </a:lnTo>
                  <a:lnTo>
                    <a:pt x="3922" y="1370"/>
                  </a:lnTo>
                  <a:lnTo>
                    <a:pt x="3927" y="1378"/>
                  </a:lnTo>
                  <a:lnTo>
                    <a:pt x="3936" y="1394"/>
                  </a:lnTo>
                  <a:lnTo>
                    <a:pt x="3941" y="1408"/>
                  </a:lnTo>
                  <a:lnTo>
                    <a:pt x="3944" y="1420"/>
                  </a:lnTo>
                  <a:lnTo>
                    <a:pt x="3946" y="1429"/>
                  </a:lnTo>
                  <a:lnTo>
                    <a:pt x="3946" y="1438"/>
                  </a:lnTo>
                  <a:lnTo>
                    <a:pt x="3946" y="1438"/>
                  </a:lnTo>
                  <a:lnTo>
                    <a:pt x="3966" y="1438"/>
                  </a:lnTo>
                  <a:lnTo>
                    <a:pt x="3991" y="1438"/>
                  </a:lnTo>
                  <a:lnTo>
                    <a:pt x="4044" y="1434"/>
                  </a:lnTo>
                  <a:lnTo>
                    <a:pt x="4098" y="1432"/>
                  </a:lnTo>
                  <a:lnTo>
                    <a:pt x="4123" y="1431"/>
                  </a:lnTo>
                  <a:lnTo>
                    <a:pt x="4143" y="1431"/>
                  </a:lnTo>
                  <a:lnTo>
                    <a:pt x="4143" y="1431"/>
                  </a:lnTo>
                  <a:lnTo>
                    <a:pt x="4144" y="1417"/>
                  </a:lnTo>
                  <a:lnTo>
                    <a:pt x="4144" y="1400"/>
                  </a:lnTo>
                  <a:lnTo>
                    <a:pt x="4143" y="1382"/>
                  </a:lnTo>
                  <a:lnTo>
                    <a:pt x="4141" y="1364"/>
                  </a:lnTo>
                  <a:lnTo>
                    <a:pt x="4138" y="1344"/>
                  </a:lnTo>
                  <a:lnTo>
                    <a:pt x="4133" y="1325"/>
                  </a:lnTo>
                  <a:lnTo>
                    <a:pt x="4126" y="1307"/>
                  </a:lnTo>
                  <a:lnTo>
                    <a:pt x="4121" y="1297"/>
                  </a:lnTo>
                  <a:lnTo>
                    <a:pt x="4116" y="1288"/>
                  </a:lnTo>
                  <a:lnTo>
                    <a:pt x="4116" y="1288"/>
                  </a:lnTo>
                  <a:lnTo>
                    <a:pt x="4134" y="1302"/>
                  </a:lnTo>
                  <a:lnTo>
                    <a:pt x="4150" y="1315"/>
                  </a:lnTo>
                  <a:lnTo>
                    <a:pt x="4165" y="1328"/>
                  </a:lnTo>
                  <a:lnTo>
                    <a:pt x="4172" y="1335"/>
                  </a:lnTo>
                  <a:lnTo>
                    <a:pt x="4178" y="1343"/>
                  </a:lnTo>
                  <a:lnTo>
                    <a:pt x="4184" y="1352"/>
                  </a:lnTo>
                  <a:lnTo>
                    <a:pt x="4189" y="1361"/>
                  </a:lnTo>
                  <a:lnTo>
                    <a:pt x="4194" y="1370"/>
                  </a:lnTo>
                  <a:lnTo>
                    <a:pt x="4198" y="1380"/>
                  </a:lnTo>
                  <a:lnTo>
                    <a:pt x="4203" y="1392"/>
                  </a:lnTo>
                  <a:lnTo>
                    <a:pt x="4206" y="1404"/>
                  </a:lnTo>
                  <a:lnTo>
                    <a:pt x="4209" y="1417"/>
                  </a:lnTo>
                  <a:lnTo>
                    <a:pt x="4212" y="1431"/>
                  </a:lnTo>
                  <a:lnTo>
                    <a:pt x="4212" y="1431"/>
                  </a:lnTo>
                  <a:lnTo>
                    <a:pt x="4390" y="1438"/>
                  </a:lnTo>
                  <a:lnTo>
                    <a:pt x="4390" y="1438"/>
                  </a:lnTo>
                  <a:lnTo>
                    <a:pt x="4390" y="1421"/>
                  </a:lnTo>
                  <a:lnTo>
                    <a:pt x="4389" y="1406"/>
                  </a:lnTo>
                  <a:lnTo>
                    <a:pt x="4386" y="1391"/>
                  </a:lnTo>
                  <a:lnTo>
                    <a:pt x="4381" y="1376"/>
                  </a:lnTo>
                  <a:lnTo>
                    <a:pt x="4376" y="1363"/>
                  </a:lnTo>
                  <a:lnTo>
                    <a:pt x="4370" y="1350"/>
                  </a:lnTo>
                  <a:lnTo>
                    <a:pt x="4362" y="1338"/>
                  </a:lnTo>
                  <a:lnTo>
                    <a:pt x="4353" y="1326"/>
                  </a:lnTo>
                  <a:lnTo>
                    <a:pt x="4353" y="1326"/>
                  </a:lnTo>
                  <a:lnTo>
                    <a:pt x="4370" y="1334"/>
                  </a:lnTo>
                  <a:lnTo>
                    <a:pt x="4388" y="1342"/>
                  </a:lnTo>
                  <a:lnTo>
                    <a:pt x="4403" y="1352"/>
                  </a:lnTo>
                  <a:lnTo>
                    <a:pt x="4418" y="1361"/>
                  </a:lnTo>
                  <a:lnTo>
                    <a:pt x="4433" y="1371"/>
                  </a:lnTo>
                  <a:lnTo>
                    <a:pt x="4447" y="1381"/>
                  </a:lnTo>
                  <a:lnTo>
                    <a:pt x="4459" y="1392"/>
                  </a:lnTo>
                  <a:lnTo>
                    <a:pt x="4471" y="1403"/>
                  </a:lnTo>
                  <a:lnTo>
                    <a:pt x="4483" y="1414"/>
                  </a:lnTo>
                  <a:lnTo>
                    <a:pt x="4494" y="1426"/>
                  </a:lnTo>
                  <a:lnTo>
                    <a:pt x="4504" y="1439"/>
                  </a:lnTo>
                  <a:lnTo>
                    <a:pt x="4513" y="1451"/>
                  </a:lnTo>
                  <a:lnTo>
                    <a:pt x="4522" y="1463"/>
                  </a:lnTo>
                  <a:lnTo>
                    <a:pt x="4530" y="1475"/>
                  </a:lnTo>
                  <a:lnTo>
                    <a:pt x="4544" y="1501"/>
                  </a:lnTo>
                  <a:lnTo>
                    <a:pt x="4556" y="1526"/>
                  </a:lnTo>
                  <a:lnTo>
                    <a:pt x="4567" y="1551"/>
                  </a:lnTo>
                  <a:lnTo>
                    <a:pt x="4574" y="1577"/>
                  </a:lnTo>
                  <a:lnTo>
                    <a:pt x="4580" y="1600"/>
                  </a:lnTo>
                  <a:lnTo>
                    <a:pt x="4584" y="1624"/>
                  </a:lnTo>
                  <a:lnTo>
                    <a:pt x="4587" y="1646"/>
                  </a:lnTo>
                  <a:lnTo>
                    <a:pt x="4588" y="1667"/>
                  </a:lnTo>
                  <a:lnTo>
                    <a:pt x="4588" y="1685"/>
                  </a:lnTo>
                  <a:lnTo>
                    <a:pt x="4588" y="1685"/>
                  </a:lnTo>
                  <a:lnTo>
                    <a:pt x="4588" y="1711"/>
                  </a:lnTo>
                  <a:lnTo>
                    <a:pt x="4587" y="1737"/>
                  </a:lnTo>
                  <a:lnTo>
                    <a:pt x="4583" y="1762"/>
                  </a:lnTo>
                  <a:lnTo>
                    <a:pt x="4578" y="1787"/>
                  </a:lnTo>
                  <a:lnTo>
                    <a:pt x="4571" y="1811"/>
                  </a:lnTo>
                  <a:lnTo>
                    <a:pt x="4562" y="1834"/>
                  </a:lnTo>
                  <a:lnTo>
                    <a:pt x="4553" y="1857"/>
                  </a:lnTo>
                  <a:lnTo>
                    <a:pt x="4542" y="1878"/>
                  </a:lnTo>
                  <a:lnTo>
                    <a:pt x="4530" y="1900"/>
                  </a:lnTo>
                  <a:lnTo>
                    <a:pt x="4515" y="1919"/>
                  </a:lnTo>
                  <a:lnTo>
                    <a:pt x="4501" y="1939"/>
                  </a:lnTo>
                  <a:lnTo>
                    <a:pt x="4485" y="1956"/>
                  </a:lnTo>
                  <a:lnTo>
                    <a:pt x="4468" y="1972"/>
                  </a:lnTo>
                  <a:lnTo>
                    <a:pt x="4450" y="1988"/>
                  </a:lnTo>
                  <a:lnTo>
                    <a:pt x="4432" y="2002"/>
                  </a:lnTo>
                  <a:lnTo>
                    <a:pt x="4412" y="2015"/>
                  </a:lnTo>
                  <a:lnTo>
                    <a:pt x="4412" y="2015"/>
                  </a:lnTo>
                  <a:lnTo>
                    <a:pt x="4377" y="2036"/>
                  </a:lnTo>
                  <a:lnTo>
                    <a:pt x="4345" y="2054"/>
                  </a:lnTo>
                  <a:lnTo>
                    <a:pt x="4313" y="2071"/>
                  </a:lnTo>
                  <a:lnTo>
                    <a:pt x="4282" y="2087"/>
                  </a:lnTo>
                  <a:lnTo>
                    <a:pt x="4225" y="2114"/>
                  </a:lnTo>
                  <a:lnTo>
                    <a:pt x="4171" y="2139"/>
                  </a:lnTo>
                  <a:close/>
                  <a:moveTo>
                    <a:pt x="3989" y="3389"/>
                  </a:moveTo>
                  <a:lnTo>
                    <a:pt x="3989" y="3389"/>
                  </a:lnTo>
                  <a:lnTo>
                    <a:pt x="3970" y="3382"/>
                  </a:lnTo>
                  <a:lnTo>
                    <a:pt x="3970" y="3382"/>
                  </a:lnTo>
                  <a:lnTo>
                    <a:pt x="3967" y="3380"/>
                  </a:lnTo>
                  <a:lnTo>
                    <a:pt x="3967" y="3380"/>
                  </a:lnTo>
                  <a:lnTo>
                    <a:pt x="3989" y="3389"/>
                  </a:lnTo>
                  <a:close/>
                  <a:moveTo>
                    <a:pt x="2262" y="1056"/>
                  </a:moveTo>
                  <a:lnTo>
                    <a:pt x="2262" y="1056"/>
                  </a:lnTo>
                  <a:lnTo>
                    <a:pt x="2262" y="1057"/>
                  </a:lnTo>
                  <a:lnTo>
                    <a:pt x="2261" y="1059"/>
                  </a:lnTo>
                  <a:lnTo>
                    <a:pt x="2257" y="1061"/>
                  </a:lnTo>
                  <a:lnTo>
                    <a:pt x="2251" y="1064"/>
                  </a:lnTo>
                  <a:lnTo>
                    <a:pt x="2241" y="1066"/>
                  </a:lnTo>
                  <a:lnTo>
                    <a:pt x="2219" y="1072"/>
                  </a:lnTo>
                  <a:lnTo>
                    <a:pt x="2191" y="1077"/>
                  </a:lnTo>
                  <a:lnTo>
                    <a:pt x="2164" y="1081"/>
                  </a:lnTo>
                  <a:lnTo>
                    <a:pt x="2138" y="1083"/>
                  </a:lnTo>
                  <a:lnTo>
                    <a:pt x="2120" y="1083"/>
                  </a:lnTo>
                  <a:lnTo>
                    <a:pt x="2113" y="1082"/>
                  </a:lnTo>
                  <a:lnTo>
                    <a:pt x="2109" y="1081"/>
                  </a:lnTo>
                  <a:lnTo>
                    <a:pt x="2109" y="1081"/>
                  </a:lnTo>
                  <a:lnTo>
                    <a:pt x="2106" y="1079"/>
                  </a:lnTo>
                  <a:lnTo>
                    <a:pt x="2104" y="1075"/>
                  </a:lnTo>
                  <a:lnTo>
                    <a:pt x="2101" y="1064"/>
                  </a:lnTo>
                  <a:lnTo>
                    <a:pt x="2098" y="1052"/>
                  </a:lnTo>
                  <a:lnTo>
                    <a:pt x="2096" y="1038"/>
                  </a:lnTo>
                  <a:lnTo>
                    <a:pt x="2096" y="1023"/>
                  </a:lnTo>
                  <a:lnTo>
                    <a:pt x="2096" y="1010"/>
                  </a:lnTo>
                  <a:lnTo>
                    <a:pt x="2097" y="1000"/>
                  </a:lnTo>
                  <a:lnTo>
                    <a:pt x="2098" y="995"/>
                  </a:lnTo>
                  <a:lnTo>
                    <a:pt x="2100" y="992"/>
                  </a:lnTo>
                  <a:lnTo>
                    <a:pt x="2100" y="992"/>
                  </a:lnTo>
                  <a:lnTo>
                    <a:pt x="2101" y="991"/>
                  </a:lnTo>
                  <a:lnTo>
                    <a:pt x="2103" y="989"/>
                  </a:lnTo>
                  <a:lnTo>
                    <a:pt x="2109" y="988"/>
                  </a:lnTo>
                  <a:lnTo>
                    <a:pt x="2118" y="987"/>
                  </a:lnTo>
                  <a:lnTo>
                    <a:pt x="2128" y="987"/>
                  </a:lnTo>
                  <a:lnTo>
                    <a:pt x="2139" y="988"/>
                  </a:lnTo>
                  <a:lnTo>
                    <a:pt x="2151" y="990"/>
                  </a:lnTo>
                  <a:lnTo>
                    <a:pt x="2165" y="993"/>
                  </a:lnTo>
                  <a:lnTo>
                    <a:pt x="2179" y="997"/>
                  </a:lnTo>
                  <a:lnTo>
                    <a:pt x="2192" y="1002"/>
                  </a:lnTo>
                  <a:lnTo>
                    <a:pt x="2206" y="1007"/>
                  </a:lnTo>
                  <a:lnTo>
                    <a:pt x="2219" y="1014"/>
                  </a:lnTo>
                  <a:lnTo>
                    <a:pt x="2231" y="1021"/>
                  </a:lnTo>
                  <a:lnTo>
                    <a:pt x="2241" y="1029"/>
                  </a:lnTo>
                  <a:lnTo>
                    <a:pt x="2251" y="1038"/>
                  </a:lnTo>
                  <a:lnTo>
                    <a:pt x="2258" y="1047"/>
                  </a:lnTo>
                  <a:lnTo>
                    <a:pt x="2260" y="1051"/>
                  </a:lnTo>
                  <a:lnTo>
                    <a:pt x="2262" y="1056"/>
                  </a:lnTo>
                  <a:close/>
                  <a:moveTo>
                    <a:pt x="4842" y="2915"/>
                  </a:moveTo>
                  <a:lnTo>
                    <a:pt x="4842" y="2915"/>
                  </a:lnTo>
                  <a:lnTo>
                    <a:pt x="4862" y="2919"/>
                  </a:lnTo>
                  <a:lnTo>
                    <a:pt x="4881" y="2921"/>
                  </a:lnTo>
                  <a:lnTo>
                    <a:pt x="4900" y="2922"/>
                  </a:lnTo>
                  <a:lnTo>
                    <a:pt x="4916" y="2921"/>
                  </a:lnTo>
                  <a:lnTo>
                    <a:pt x="4932" y="2919"/>
                  </a:lnTo>
                  <a:lnTo>
                    <a:pt x="4946" y="2916"/>
                  </a:lnTo>
                  <a:lnTo>
                    <a:pt x="4958" y="2911"/>
                  </a:lnTo>
                  <a:lnTo>
                    <a:pt x="4969" y="2905"/>
                  </a:lnTo>
                  <a:lnTo>
                    <a:pt x="4969" y="2905"/>
                  </a:lnTo>
                  <a:lnTo>
                    <a:pt x="4967" y="2879"/>
                  </a:lnTo>
                  <a:lnTo>
                    <a:pt x="4960" y="2819"/>
                  </a:lnTo>
                  <a:lnTo>
                    <a:pt x="4951" y="2746"/>
                  </a:lnTo>
                  <a:lnTo>
                    <a:pt x="4946" y="2714"/>
                  </a:lnTo>
                  <a:lnTo>
                    <a:pt x="4940" y="2686"/>
                  </a:lnTo>
                  <a:lnTo>
                    <a:pt x="4940" y="2686"/>
                  </a:lnTo>
                  <a:lnTo>
                    <a:pt x="4922" y="2689"/>
                  </a:lnTo>
                  <a:lnTo>
                    <a:pt x="4902" y="2692"/>
                  </a:lnTo>
                  <a:lnTo>
                    <a:pt x="4891" y="2692"/>
                  </a:lnTo>
                  <a:lnTo>
                    <a:pt x="4879" y="2692"/>
                  </a:lnTo>
                  <a:lnTo>
                    <a:pt x="4867" y="2691"/>
                  </a:lnTo>
                  <a:lnTo>
                    <a:pt x="4855" y="2689"/>
                  </a:lnTo>
                  <a:lnTo>
                    <a:pt x="4843" y="2686"/>
                  </a:lnTo>
                  <a:lnTo>
                    <a:pt x="4830" y="2682"/>
                  </a:lnTo>
                  <a:lnTo>
                    <a:pt x="4818" y="2677"/>
                  </a:lnTo>
                  <a:lnTo>
                    <a:pt x="4806" y="2670"/>
                  </a:lnTo>
                  <a:lnTo>
                    <a:pt x="4794" y="2660"/>
                  </a:lnTo>
                  <a:lnTo>
                    <a:pt x="4782" y="2650"/>
                  </a:lnTo>
                  <a:lnTo>
                    <a:pt x="4771" y="2638"/>
                  </a:lnTo>
                  <a:lnTo>
                    <a:pt x="4761" y="2624"/>
                  </a:lnTo>
                  <a:lnTo>
                    <a:pt x="4761" y="2624"/>
                  </a:lnTo>
                  <a:lnTo>
                    <a:pt x="4743" y="2595"/>
                  </a:lnTo>
                  <a:lnTo>
                    <a:pt x="4724" y="2567"/>
                  </a:lnTo>
                  <a:lnTo>
                    <a:pt x="4724" y="2567"/>
                  </a:lnTo>
                  <a:lnTo>
                    <a:pt x="4703" y="2539"/>
                  </a:lnTo>
                  <a:lnTo>
                    <a:pt x="4680" y="2511"/>
                  </a:lnTo>
                  <a:lnTo>
                    <a:pt x="4658" y="2485"/>
                  </a:lnTo>
                  <a:lnTo>
                    <a:pt x="4634" y="2459"/>
                  </a:lnTo>
                  <a:lnTo>
                    <a:pt x="4611" y="2435"/>
                  </a:lnTo>
                  <a:lnTo>
                    <a:pt x="4586" y="2412"/>
                  </a:lnTo>
                  <a:lnTo>
                    <a:pt x="4562" y="2389"/>
                  </a:lnTo>
                  <a:lnTo>
                    <a:pt x="4538" y="2369"/>
                  </a:lnTo>
                  <a:lnTo>
                    <a:pt x="4513" y="2349"/>
                  </a:lnTo>
                  <a:lnTo>
                    <a:pt x="4489" y="2329"/>
                  </a:lnTo>
                  <a:lnTo>
                    <a:pt x="4463" y="2311"/>
                  </a:lnTo>
                  <a:lnTo>
                    <a:pt x="4439" y="2292"/>
                  </a:lnTo>
                  <a:lnTo>
                    <a:pt x="4413" y="2276"/>
                  </a:lnTo>
                  <a:lnTo>
                    <a:pt x="4389" y="2260"/>
                  </a:lnTo>
                  <a:lnTo>
                    <a:pt x="4337" y="2228"/>
                  </a:lnTo>
                  <a:lnTo>
                    <a:pt x="4337" y="2228"/>
                  </a:lnTo>
                  <a:lnTo>
                    <a:pt x="4381" y="2205"/>
                  </a:lnTo>
                  <a:lnTo>
                    <a:pt x="4422" y="2183"/>
                  </a:lnTo>
                  <a:lnTo>
                    <a:pt x="4459" y="2160"/>
                  </a:lnTo>
                  <a:lnTo>
                    <a:pt x="4492" y="2139"/>
                  </a:lnTo>
                  <a:lnTo>
                    <a:pt x="4523" y="2117"/>
                  </a:lnTo>
                  <a:lnTo>
                    <a:pt x="4549" y="2096"/>
                  </a:lnTo>
                  <a:lnTo>
                    <a:pt x="4574" y="2076"/>
                  </a:lnTo>
                  <a:lnTo>
                    <a:pt x="4595" y="2055"/>
                  </a:lnTo>
                  <a:lnTo>
                    <a:pt x="4615" y="2036"/>
                  </a:lnTo>
                  <a:lnTo>
                    <a:pt x="4632" y="2017"/>
                  </a:lnTo>
                  <a:lnTo>
                    <a:pt x="4647" y="1999"/>
                  </a:lnTo>
                  <a:lnTo>
                    <a:pt x="4661" y="1981"/>
                  </a:lnTo>
                  <a:lnTo>
                    <a:pt x="4673" y="1965"/>
                  </a:lnTo>
                  <a:lnTo>
                    <a:pt x="4683" y="1950"/>
                  </a:lnTo>
                  <a:lnTo>
                    <a:pt x="4700" y="1922"/>
                  </a:lnTo>
                  <a:lnTo>
                    <a:pt x="4700" y="1922"/>
                  </a:lnTo>
                  <a:lnTo>
                    <a:pt x="4708" y="1910"/>
                  </a:lnTo>
                  <a:lnTo>
                    <a:pt x="4714" y="1896"/>
                  </a:lnTo>
                  <a:lnTo>
                    <a:pt x="4721" y="1880"/>
                  </a:lnTo>
                  <a:lnTo>
                    <a:pt x="4727" y="1864"/>
                  </a:lnTo>
                  <a:lnTo>
                    <a:pt x="4733" y="1845"/>
                  </a:lnTo>
                  <a:lnTo>
                    <a:pt x="4739" y="1826"/>
                  </a:lnTo>
                  <a:lnTo>
                    <a:pt x="4743" y="1806"/>
                  </a:lnTo>
                  <a:lnTo>
                    <a:pt x="4749" y="1785"/>
                  </a:lnTo>
                  <a:lnTo>
                    <a:pt x="4753" y="1763"/>
                  </a:lnTo>
                  <a:lnTo>
                    <a:pt x="4756" y="1740"/>
                  </a:lnTo>
                  <a:lnTo>
                    <a:pt x="4758" y="1716"/>
                  </a:lnTo>
                  <a:lnTo>
                    <a:pt x="4759" y="1692"/>
                  </a:lnTo>
                  <a:lnTo>
                    <a:pt x="4760" y="1667"/>
                  </a:lnTo>
                  <a:lnTo>
                    <a:pt x="4759" y="1642"/>
                  </a:lnTo>
                  <a:lnTo>
                    <a:pt x="4758" y="1616"/>
                  </a:lnTo>
                  <a:lnTo>
                    <a:pt x="4755" y="1590"/>
                  </a:lnTo>
                  <a:lnTo>
                    <a:pt x="4751" y="1564"/>
                  </a:lnTo>
                  <a:lnTo>
                    <a:pt x="4745" y="1538"/>
                  </a:lnTo>
                  <a:lnTo>
                    <a:pt x="4738" y="1511"/>
                  </a:lnTo>
                  <a:lnTo>
                    <a:pt x="4730" y="1486"/>
                  </a:lnTo>
                  <a:lnTo>
                    <a:pt x="4720" y="1459"/>
                  </a:lnTo>
                  <a:lnTo>
                    <a:pt x="4709" y="1433"/>
                  </a:lnTo>
                  <a:lnTo>
                    <a:pt x="4695" y="1408"/>
                  </a:lnTo>
                  <a:lnTo>
                    <a:pt x="4681" y="1383"/>
                  </a:lnTo>
                  <a:lnTo>
                    <a:pt x="4665" y="1359"/>
                  </a:lnTo>
                  <a:lnTo>
                    <a:pt x="4646" y="1334"/>
                  </a:lnTo>
                  <a:lnTo>
                    <a:pt x="4625" y="1311"/>
                  </a:lnTo>
                  <a:lnTo>
                    <a:pt x="4602" y="1288"/>
                  </a:lnTo>
                  <a:lnTo>
                    <a:pt x="4578" y="1267"/>
                  </a:lnTo>
                  <a:lnTo>
                    <a:pt x="4551" y="1246"/>
                  </a:lnTo>
                  <a:lnTo>
                    <a:pt x="4522" y="1227"/>
                  </a:lnTo>
                  <a:lnTo>
                    <a:pt x="4490" y="1207"/>
                  </a:lnTo>
                  <a:lnTo>
                    <a:pt x="4490" y="1207"/>
                  </a:lnTo>
                  <a:lnTo>
                    <a:pt x="4466" y="1195"/>
                  </a:lnTo>
                  <a:lnTo>
                    <a:pt x="4443" y="1184"/>
                  </a:lnTo>
                  <a:lnTo>
                    <a:pt x="4419" y="1174"/>
                  </a:lnTo>
                  <a:lnTo>
                    <a:pt x="4396" y="1165"/>
                  </a:lnTo>
                  <a:lnTo>
                    <a:pt x="4372" y="1156"/>
                  </a:lnTo>
                  <a:lnTo>
                    <a:pt x="4348" y="1149"/>
                  </a:lnTo>
                  <a:lnTo>
                    <a:pt x="4325" y="1143"/>
                  </a:lnTo>
                  <a:lnTo>
                    <a:pt x="4302" y="1138"/>
                  </a:lnTo>
                  <a:lnTo>
                    <a:pt x="4278" y="1133"/>
                  </a:lnTo>
                  <a:lnTo>
                    <a:pt x="4256" y="1130"/>
                  </a:lnTo>
                  <a:lnTo>
                    <a:pt x="4233" y="1127"/>
                  </a:lnTo>
                  <a:lnTo>
                    <a:pt x="4211" y="1125"/>
                  </a:lnTo>
                  <a:lnTo>
                    <a:pt x="4188" y="1123"/>
                  </a:lnTo>
                  <a:lnTo>
                    <a:pt x="4167" y="1123"/>
                  </a:lnTo>
                  <a:lnTo>
                    <a:pt x="4145" y="1123"/>
                  </a:lnTo>
                  <a:lnTo>
                    <a:pt x="4124" y="1123"/>
                  </a:lnTo>
                  <a:lnTo>
                    <a:pt x="4083" y="1126"/>
                  </a:lnTo>
                  <a:lnTo>
                    <a:pt x="4044" y="1130"/>
                  </a:lnTo>
                  <a:lnTo>
                    <a:pt x="4007" y="1136"/>
                  </a:lnTo>
                  <a:lnTo>
                    <a:pt x="3973" y="1144"/>
                  </a:lnTo>
                  <a:lnTo>
                    <a:pt x="3941" y="1152"/>
                  </a:lnTo>
                  <a:lnTo>
                    <a:pt x="3912" y="1161"/>
                  </a:lnTo>
                  <a:lnTo>
                    <a:pt x="3887" y="1172"/>
                  </a:lnTo>
                  <a:lnTo>
                    <a:pt x="3864" y="1181"/>
                  </a:lnTo>
                  <a:lnTo>
                    <a:pt x="3864" y="1181"/>
                  </a:lnTo>
                  <a:lnTo>
                    <a:pt x="3844" y="1191"/>
                  </a:lnTo>
                  <a:lnTo>
                    <a:pt x="3824" y="1201"/>
                  </a:lnTo>
                  <a:lnTo>
                    <a:pt x="3806" y="1213"/>
                  </a:lnTo>
                  <a:lnTo>
                    <a:pt x="3787" y="1224"/>
                  </a:lnTo>
                  <a:lnTo>
                    <a:pt x="3769" y="1237"/>
                  </a:lnTo>
                  <a:lnTo>
                    <a:pt x="3752" y="1249"/>
                  </a:lnTo>
                  <a:lnTo>
                    <a:pt x="3735" y="1264"/>
                  </a:lnTo>
                  <a:lnTo>
                    <a:pt x="3719" y="1278"/>
                  </a:lnTo>
                  <a:lnTo>
                    <a:pt x="3703" y="1293"/>
                  </a:lnTo>
                  <a:lnTo>
                    <a:pt x="3687" y="1309"/>
                  </a:lnTo>
                  <a:lnTo>
                    <a:pt x="3673" y="1325"/>
                  </a:lnTo>
                  <a:lnTo>
                    <a:pt x="3659" y="1341"/>
                  </a:lnTo>
                  <a:lnTo>
                    <a:pt x="3645" y="1359"/>
                  </a:lnTo>
                  <a:lnTo>
                    <a:pt x="3633" y="1377"/>
                  </a:lnTo>
                  <a:lnTo>
                    <a:pt x="3621" y="1396"/>
                  </a:lnTo>
                  <a:lnTo>
                    <a:pt x="3609" y="1415"/>
                  </a:lnTo>
                  <a:lnTo>
                    <a:pt x="3599" y="1434"/>
                  </a:lnTo>
                  <a:lnTo>
                    <a:pt x="3589" y="1455"/>
                  </a:lnTo>
                  <a:lnTo>
                    <a:pt x="3581" y="1475"/>
                  </a:lnTo>
                  <a:lnTo>
                    <a:pt x="3573" y="1497"/>
                  </a:lnTo>
                  <a:lnTo>
                    <a:pt x="3565" y="1518"/>
                  </a:lnTo>
                  <a:lnTo>
                    <a:pt x="3559" y="1541"/>
                  </a:lnTo>
                  <a:lnTo>
                    <a:pt x="3554" y="1563"/>
                  </a:lnTo>
                  <a:lnTo>
                    <a:pt x="3550" y="1586"/>
                  </a:lnTo>
                  <a:lnTo>
                    <a:pt x="3547" y="1609"/>
                  </a:lnTo>
                  <a:lnTo>
                    <a:pt x="3545" y="1634"/>
                  </a:lnTo>
                  <a:lnTo>
                    <a:pt x="3544" y="1658"/>
                  </a:lnTo>
                  <a:lnTo>
                    <a:pt x="3543" y="1683"/>
                  </a:lnTo>
                  <a:lnTo>
                    <a:pt x="3544" y="1708"/>
                  </a:lnTo>
                  <a:lnTo>
                    <a:pt x="3546" y="1734"/>
                  </a:lnTo>
                  <a:lnTo>
                    <a:pt x="3550" y="1760"/>
                  </a:lnTo>
                  <a:lnTo>
                    <a:pt x="3554" y="1786"/>
                  </a:lnTo>
                  <a:lnTo>
                    <a:pt x="3554" y="1786"/>
                  </a:lnTo>
                  <a:lnTo>
                    <a:pt x="3559" y="1810"/>
                  </a:lnTo>
                  <a:lnTo>
                    <a:pt x="3564" y="1831"/>
                  </a:lnTo>
                  <a:lnTo>
                    <a:pt x="3571" y="1853"/>
                  </a:lnTo>
                  <a:lnTo>
                    <a:pt x="3577" y="1873"/>
                  </a:lnTo>
                  <a:lnTo>
                    <a:pt x="3585" y="1893"/>
                  </a:lnTo>
                  <a:lnTo>
                    <a:pt x="3592" y="1911"/>
                  </a:lnTo>
                  <a:lnTo>
                    <a:pt x="3601" y="1929"/>
                  </a:lnTo>
                  <a:lnTo>
                    <a:pt x="3610" y="1947"/>
                  </a:lnTo>
                  <a:lnTo>
                    <a:pt x="3620" y="1963"/>
                  </a:lnTo>
                  <a:lnTo>
                    <a:pt x="3631" y="1978"/>
                  </a:lnTo>
                  <a:lnTo>
                    <a:pt x="3641" y="1994"/>
                  </a:lnTo>
                  <a:lnTo>
                    <a:pt x="3652" y="2009"/>
                  </a:lnTo>
                  <a:lnTo>
                    <a:pt x="3665" y="2023"/>
                  </a:lnTo>
                  <a:lnTo>
                    <a:pt x="3677" y="2037"/>
                  </a:lnTo>
                  <a:lnTo>
                    <a:pt x="3690" y="2050"/>
                  </a:lnTo>
                  <a:lnTo>
                    <a:pt x="3704" y="2062"/>
                  </a:lnTo>
                  <a:lnTo>
                    <a:pt x="3732" y="2087"/>
                  </a:lnTo>
                  <a:lnTo>
                    <a:pt x="3763" y="2109"/>
                  </a:lnTo>
                  <a:lnTo>
                    <a:pt x="3795" y="2131"/>
                  </a:lnTo>
                  <a:lnTo>
                    <a:pt x="3828" y="2151"/>
                  </a:lnTo>
                  <a:lnTo>
                    <a:pt x="3863" y="2172"/>
                  </a:lnTo>
                  <a:lnTo>
                    <a:pt x="3899" y="2191"/>
                  </a:lnTo>
                  <a:lnTo>
                    <a:pt x="3976" y="2229"/>
                  </a:lnTo>
                  <a:lnTo>
                    <a:pt x="3976" y="2229"/>
                  </a:lnTo>
                  <a:lnTo>
                    <a:pt x="3945" y="2246"/>
                  </a:lnTo>
                  <a:lnTo>
                    <a:pt x="3916" y="2263"/>
                  </a:lnTo>
                  <a:lnTo>
                    <a:pt x="3890" y="2280"/>
                  </a:lnTo>
                  <a:lnTo>
                    <a:pt x="3864" y="2298"/>
                  </a:lnTo>
                  <a:lnTo>
                    <a:pt x="3840" y="2318"/>
                  </a:lnTo>
                  <a:lnTo>
                    <a:pt x="3817" y="2337"/>
                  </a:lnTo>
                  <a:lnTo>
                    <a:pt x="3797" y="2358"/>
                  </a:lnTo>
                  <a:lnTo>
                    <a:pt x="3778" y="2379"/>
                  </a:lnTo>
                  <a:lnTo>
                    <a:pt x="3761" y="2403"/>
                  </a:lnTo>
                  <a:lnTo>
                    <a:pt x="3754" y="2415"/>
                  </a:lnTo>
                  <a:lnTo>
                    <a:pt x="3746" y="2427"/>
                  </a:lnTo>
                  <a:lnTo>
                    <a:pt x="3739" y="2440"/>
                  </a:lnTo>
                  <a:lnTo>
                    <a:pt x="3733" y="2453"/>
                  </a:lnTo>
                  <a:lnTo>
                    <a:pt x="3728" y="2466"/>
                  </a:lnTo>
                  <a:lnTo>
                    <a:pt x="3723" y="2480"/>
                  </a:lnTo>
                  <a:lnTo>
                    <a:pt x="3718" y="2495"/>
                  </a:lnTo>
                  <a:lnTo>
                    <a:pt x="3714" y="2510"/>
                  </a:lnTo>
                  <a:lnTo>
                    <a:pt x="3711" y="2525"/>
                  </a:lnTo>
                  <a:lnTo>
                    <a:pt x="3708" y="2541"/>
                  </a:lnTo>
                  <a:lnTo>
                    <a:pt x="3706" y="2557"/>
                  </a:lnTo>
                  <a:lnTo>
                    <a:pt x="3705" y="2574"/>
                  </a:lnTo>
                  <a:lnTo>
                    <a:pt x="3704" y="2592"/>
                  </a:lnTo>
                  <a:lnTo>
                    <a:pt x="3703" y="2609"/>
                  </a:lnTo>
                  <a:lnTo>
                    <a:pt x="3703" y="2609"/>
                  </a:lnTo>
                  <a:lnTo>
                    <a:pt x="3704" y="2632"/>
                  </a:lnTo>
                  <a:lnTo>
                    <a:pt x="3707" y="2655"/>
                  </a:lnTo>
                  <a:lnTo>
                    <a:pt x="3711" y="2678"/>
                  </a:lnTo>
                  <a:lnTo>
                    <a:pt x="3716" y="2701"/>
                  </a:lnTo>
                  <a:lnTo>
                    <a:pt x="3729" y="2749"/>
                  </a:lnTo>
                  <a:lnTo>
                    <a:pt x="3736" y="2775"/>
                  </a:lnTo>
                  <a:lnTo>
                    <a:pt x="3742" y="2801"/>
                  </a:lnTo>
                  <a:lnTo>
                    <a:pt x="3749" y="2830"/>
                  </a:lnTo>
                  <a:lnTo>
                    <a:pt x="3753" y="2859"/>
                  </a:lnTo>
                  <a:lnTo>
                    <a:pt x="3757" y="2889"/>
                  </a:lnTo>
                  <a:lnTo>
                    <a:pt x="3758" y="2922"/>
                  </a:lnTo>
                  <a:lnTo>
                    <a:pt x="3758" y="2957"/>
                  </a:lnTo>
                  <a:lnTo>
                    <a:pt x="3757" y="2975"/>
                  </a:lnTo>
                  <a:lnTo>
                    <a:pt x="3755" y="2994"/>
                  </a:lnTo>
                  <a:lnTo>
                    <a:pt x="3753" y="3012"/>
                  </a:lnTo>
                  <a:lnTo>
                    <a:pt x="3750" y="3033"/>
                  </a:lnTo>
                  <a:lnTo>
                    <a:pt x="3745" y="3053"/>
                  </a:lnTo>
                  <a:lnTo>
                    <a:pt x="3741" y="3073"/>
                  </a:lnTo>
                  <a:lnTo>
                    <a:pt x="3741" y="3073"/>
                  </a:lnTo>
                  <a:lnTo>
                    <a:pt x="3741" y="3075"/>
                  </a:lnTo>
                  <a:lnTo>
                    <a:pt x="3741" y="3076"/>
                  </a:lnTo>
                  <a:lnTo>
                    <a:pt x="3743" y="3076"/>
                  </a:lnTo>
                  <a:lnTo>
                    <a:pt x="3745" y="3078"/>
                  </a:lnTo>
                  <a:lnTo>
                    <a:pt x="3753" y="3075"/>
                  </a:lnTo>
                  <a:lnTo>
                    <a:pt x="3762" y="3073"/>
                  </a:lnTo>
                  <a:lnTo>
                    <a:pt x="3785" y="3063"/>
                  </a:lnTo>
                  <a:lnTo>
                    <a:pt x="3814" y="3051"/>
                  </a:lnTo>
                  <a:lnTo>
                    <a:pt x="3842" y="3036"/>
                  </a:lnTo>
                  <a:lnTo>
                    <a:pt x="3867" y="3022"/>
                  </a:lnTo>
                  <a:lnTo>
                    <a:pt x="3886" y="3011"/>
                  </a:lnTo>
                  <a:lnTo>
                    <a:pt x="3891" y="3007"/>
                  </a:lnTo>
                  <a:lnTo>
                    <a:pt x="3894" y="3005"/>
                  </a:lnTo>
                  <a:lnTo>
                    <a:pt x="3894" y="3005"/>
                  </a:lnTo>
                  <a:lnTo>
                    <a:pt x="3903" y="2981"/>
                  </a:lnTo>
                  <a:lnTo>
                    <a:pt x="3910" y="2958"/>
                  </a:lnTo>
                  <a:lnTo>
                    <a:pt x="3916" y="2934"/>
                  </a:lnTo>
                  <a:lnTo>
                    <a:pt x="3921" y="2910"/>
                  </a:lnTo>
                  <a:lnTo>
                    <a:pt x="3925" y="2886"/>
                  </a:lnTo>
                  <a:lnTo>
                    <a:pt x="3928" y="2863"/>
                  </a:lnTo>
                  <a:lnTo>
                    <a:pt x="3930" y="2840"/>
                  </a:lnTo>
                  <a:lnTo>
                    <a:pt x="3932" y="2818"/>
                  </a:lnTo>
                  <a:lnTo>
                    <a:pt x="3932" y="2779"/>
                  </a:lnTo>
                  <a:lnTo>
                    <a:pt x="3931" y="2748"/>
                  </a:lnTo>
                  <a:lnTo>
                    <a:pt x="3928" y="2721"/>
                  </a:lnTo>
                  <a:lnTo>
                    <a:pt x="3928" y="2721"/>
                  </a:lnTo>
                  <a:lnTo>
                    <a:pt x="3939" y="2730"/>
                  </a:lnTo>
                  <a:lnTo>
                    <a:pt x="3947" y="2741"/>
                  </a:lnTo>
                  <a:lnTo>
                    <a:pt x="3954" y="2753"/>
                  </a:lnTo>
                  <a:lnTo>
                    <a:pt x="3960" y="2767"/>
                  </a:lnTo>
                  <a:lnTo>
                    <a:pt x="3964" y="2782"/>
                  </a:lnTo>
                  <a:lnTo>
                    <a:pt x="3968" y="2797"/>
                  </a:lnTo>
                  <a:lnTo>
                    <a:pt x="3971" y="2814"/>
                  </a:lnTo>
                  <a:lnTo>
                    <a:pt x="3973" y="2830"/>
                  </a:lnTo>
                  <a:lnTo>
                    <a:pt x="3975" y="2847"/>
                  </a:lnTo>
                  <a:lnTo>
                    <a:pt x="3976" y="2865"/>
                  </a:lnTo>
                  <a:lnTo>
                    <a:pt x="3976" y="2881"/>
                  </a:lnTo>
                  <a:lnTo>
                    <a:pt x="3975" y="2899"/>
                  </a:lnTo>
                  <a:lnTo>
                    <a:pt x="3971" y="2930"/>
                  </a:lnTo>
                  <a:lnTo>
                    <a:pt x="3965" y="2959"/>
                  </a:lnTo>
                  <a:lnTo>
                    <a:pt x="3965" y="2959"/>
                  </a:lnTo>
                  <a:lnTo>
                    <a:pt x="3982" y="2950"/>
                  </a:lnTo>
                  <a:lnTo>
                    <a:pt x="3998" y="2938"/>
                  </a:lnTo>
                  <a:lnTo>
                    <a:pt x="4016" y="2925"/>
                  </a:lnTo>
                  <a:lnTo>
                    <a:pt x="4036" y="2911"/>
                  </a:lnTo>
                  <a:lnTo>
                    <a:pt x="4053" y="2896"/>
                  </a:lnTo>
                  <a:lnTo>
                    <a:pt x="4061" y="2888"/>
                  </a:lnTo>
                  <a:lnTo>
                    <a:pt x="4068" y="2881"/>
                  </a:lnTo>
                  <a:lnTo>
                    <a:pt x="4072" y="2874"/>
                  </a:lnTo>
                  <a:lnTo>
                    <a:pt x="4075" y="2868"/>
                  </a:lnTo>
                  <a:lnTo>
                    <a:pt x="4075" y="2868"/>
                  </a:lnTo>
                  <a:lnTo>
                    <a:pt x="4083" y="2838"/>
                  </a:lnTo>
                  <a:lnTo>
                    <a:pt x="4090" y="2810"/>
                  </a:lnTo>
                  <a:lnTo>
                    <a:pt x="4094" y="2783"/>
                  </a:lnTo>
                  <a:lnTo>
                    <a:pt x="4096" y="2757"/>
                  </a:lnTo>
                  <a:lnTo>
                    <a:pt x="4096" y="2733"/>
                  </a:lnTo>
                  <a:lnTo>
                    <a:pt x="4095" y="2709"/>
                  </a:lnTo>
                  <a:lnTo>
                    <a:pt x="4093" y="2687"/>
                  </a:lnTo>
                  <a:lnTo>
                    <a:pt x="4090" y="2665"/>
                  </a:lnTo>
                  <a:lnTo>
                    <a:pt x="4085" y="2645"/>
                  </a:lnTo>
                  <a:lnTo>
                    <a:pt x="4080" y="2626"/>
                  </a:lnTo>
                  <a:lnTo>
                    <a:pt x="4075" y="2607"/>
                  </a:lnTo>
                  <a:lnTo>
                    <a:pt x="4069" y="2590"/>
                  </a:lnTo>
                  <a:lnTo>
                    <a:pt x="4055" y="2556"/>
                  </a:lnTo>
                  <a:lnTo>
                    <a:pt x="4043" y="2524"/>
                  </a:lnTo>
                  <a:lnTo>
                    <a:pt x="4043" y="2524"/>
                  </a:lnTo>
                  <a:lnTo>
                    <a:pt x="4038" y="2509"/>
                  </a:lnTo>
                  <a:lnTo>
                    <a:pt x="4035" y="2494"/>
                  </a:lnTo>
                  <a:lnTo>
                    <a:pt x="4034" y="2479"/>
                  </a:lnTo>
                  <a:lnTo>
                    <a:pt x="4035" y="2464"/>
                  </a:lnTo>
                  <a:lnTo>
                    <a:pt x="4037" y="2450"/>
                  </a:lnTo>
                  <a:lnTo>
                    <a:pt x="4041" y="2435"/>
                  </a:lnTo>
                  <a:lnTo>
                    <a:pt x="4046" y="2421"/>
                  </a:lnTo>
                  <a:lnTo>
                    <a:pt x="4053" y="2408"/>
                  </a:lnTo>
                  <a:lnTo>
                    <a:pt x="4061" y="2395"/>
                  </a:lnTo>
                  <a:lnTo>
                    <a:pt x="4071" y="2381"/>
                  </a:lnTo>
                  <a:lnTo>
                    <a:pt x="4081" y="2369"/>
                  </a:lnTo>
                  <a:lnTo>
                    <a:pt x="4092" y="2358"/>
                  </a:lnTo>
                  <a:lnTo>
                    <a:pt x="4103" y="2346"/>
                  </a:lnTo>
                  <a:lnTo>
                    <a:pt x="4117" y="2335"/>
                  </a:lnTo>
                  <a:lnTo>
                    <a:pt x="4130" y="2326"/>
                  </a:lnTo>
                  <a:lnTo>
                    <a:pt x="4145" y="2317"/>
                  </a:lnTo>
                  <a:lnTo>
                    <a:pt x="4145" y="2317"/>
                  </a:lnTo>
                  <a:lnTo>
                    <a:pt x="4180" y="2336"/>
                  </a:lnTo>
                  <a:lnTo>
                    <a:pt x="4215" y="2357"/>
                  </a:lnTo>
                  <a:lnTo>
                    <a:pt x="4251" y="2378"/>
                  </a:lnTo>
                  <a:lnTo>
                    <a:pt x="4286" y="2402"/>
                  </a:lnTo>
                  <a:lnTo>
                    <a:pt x="4286" y="2402"/>
                  </a:lnTo>
                  <a:lnTo>
                    <a:pt x="4307" y="2416"/>
                  </a:lnTo>
                  <a:lnTo>
                    <a:pt x="4341" y="2441"/>
                  </a:lnTo>
                  <a:lnTo>
                    <a:pt x="4361" y="2456"/>
                  </a:lnTo>
                  <a:lnTo>
                    <a:pt x="4382" y="2474"/>
                  </a:lnTo>
                  <a:lnTo>
                    <a:pt x="4405" y="2494"/>
                  </a:lnTo>
                  <a:lnTo>
                    <a:pt x="4430" y="2515"/>
                  </a:lnTo>
                  <a:lnTo>
                    <a:pt x="4453" y="2539"/>
                  </a:lnTo>
                  <a:lnTo>
                    <a:pt x="4478" y="2563"/>
                  </a:lnTo>
                  <a:lnTo>
                    <a:pt x="4501" y="2590"/>
                  </a:lnTo>
                  <a:lnTo>
                    <a:pt x="4524" y="2618"/>
                  </a:lnTo>
                  <a:lnTo>
                    <a:pt x="4545" y="2647"/>
                  </a:lnTo>
                  <a:lnTo>
                    <a:pt x="4564" y="2678"/>
                  </a:lnTo>
                  <a:lnTo>
                    <a:pt x="4574" y="2693"/>
                  </a:lnTo>
                  <a:lnTo>
                    <a:pt x="4582" y="2709"/>
                  </a:lnTo>
                  <a:lnTo>
                    <a:pt x="4590" y="2726"/>
                  </a:lnTo>
                  <a:lnTo>
                    <a:pt x="4596" y="2742"/>
                  </a:lnTo>
                  <a:lnTo>
                    <a:pt x="4596" y="2742"/>
                  </a:lnTo>
                  <a:lnTo>
                    <a:pt x="4606" y="2768"/>
                  </a:lnTo>
                  <a:lnTo>
                    <a:pt x="4616" y="2792"/>
                  </a:lnTo>
                  <a:lnTo>
                    <a:pt x="4624" y="2817"/>
                  </a:lnTo>
                  <a:lnTo>
                    <a:pt x="4630" y="2840"/>
                  </a:lnTo>
                  <a:lnTo>
                    <a:pt x="4636" y="2864"/>
                  </a:lnTo>
                  <a:lnTo>
                    <a:pt x="4641" y="2886"/>
                  </a:lnTo>
                  <a:lnTo>
                    <a:pt x="4645" y="2908"/>
                  </a:lnTo>
                  <a:lnTo>
                    <a:pt x="4649" y="2928"/>
                  </a:lnTo>
                  <a:lnTo>
                    <a:pt x="4651" y="2949"/>
                  </a:lnTo>
                  <a:lnTo>
                    <a:pt x="4653" y="2968"/>
                  </a:lnTo>
                  <a:lnTo>
                    <a:pt x="4654" y="2987"/>
                  </a:lnTo>
                  <a:lnTo>
                    <a:pt x="4655" y="3005"/>
                  </a:lnTo>
                  <a:lnTo>
                    <a:pt x="4654" y="3039"/>
                  </a:lnTo>
                  <a:lnTo>
                    <a:pt x="4652" y="3070"/>
                  </a:lnTo>
                  <a:lnTo>
                    <a:pt x="4648" y="3099"/>
                  </a:lnTo>
                  <a:lnTo>
                    <a:pt x="4642" y="3126"/>
                  </a:lnTo>
                  <a:lnTo>
                    <a:pt x="4635" y="3149"/>
                  </a:lnTo>
                  <a:lnTo>
                    <a:pt x="4628" y="3171"/>
                  </a:lnTo>
                  <a:lnTo>
                    <a:pt x="4620" y="3189"/>
                  </a:lnTo>
                  <a:lnTo>
                    <a:pt x="4612" y="3206"/>
                  </a:lnTo>
                  <a:lnTo>
                    <a:pt x="4603" y="3221"/>
                  </a:lnTo>
                  <a:lnTo>
                    <a:pt x="4596" y="3232"/>
                  </a:lnTo>
                  <a:lnTo>
                    <a:pt x="4596" y="3232"/>
                  </a:lnTo>
                  <a:lnTo>
                    <a:pt x="4582" y="3252"/>
                  </a:lnTo>
                  <a:lnTo>
                    <a:pt x="4568" y="3273"/>
                  </a:lnTo>
                  <a:lnTo>
                    <a:pt x="4553" y="3291"/>
                  </a:lnTo>
                  <a:lnTo>
                    <a:pt x="4538" y="3310"/>
                  </a:lnTo>
                  <a:lnTo>
                    <a:pt x="4522" y="3327"/>
                  </a:lnTo>
                  <a:lnTo>
                    <a:pt x="4505" y="3343"/>
                  </a:lnTo>
                  <a:lnTo>
                    <a:pt x="4487" y="3359"/>
                  </a:lnTo>
                  <a:lnTo>
                    <a:pt x="4469" y="3373"/>
                  </a:lnTo>
                  <a:lnTo>
                    <a:pt x="4450" y="3386"/>
                  </a:lnTo>
                  <a:lnTo>
                    <a:pt x="4430" y="3398"/>
                  </a:lnTo>
                  <a:lnTo>
                    <a:pt x="4409" y="3409"/>
                  </a:lnTo>
                  <a:lnTo>
                    <a:pt x="4388" y="3418"/>
                  </a:lnTo>
                  <a:lnTo>
                    <a:pt x="4364" y="3426"/>
                  </a:lnTo>
                  <a:lnTo>
                    <a:pt x="4341" y="3433"/>
                  </a:lnTo>
                  <a:lnTo>
                    <a:pt x="4316" y="3438"/>
                  </a:lnTo>
                  <a:lnTo>
                    <a:pt x="4290" y="3441"/>
                  </a:lnTo>
                  <a:lnTo>
                    <a:pt x="4290" y="3441"/>
                  </a:lnTo>
                  <a:lnTo>
                    <a:pt x="4283" y="3440"/>
                  </a:lnTo>
                  <a:lnTo>
                    <a:pt x="4275" y="3440"/>
                  </a:lnTo>
                  <a:lnTo>
                    <a:pt x="4275" y="3440"/>
                  </a:lnTo>
                  <a:lnTo>
                    <a:pt x="4242" y="3441"/>
                  </a:lnTo>
                  <a:lnTo>
                    <a:pt x="4213" y="3441"/>
                  </a:lnTo>
                  <a:lnTo>
                    <a:pt x="4185" y="3440"/>
                  </a:lnTo>
                  <a:lnTo>
                    <a:pt x="4159" y="3437"/>
                  </a:lnTo>
                  <a:lnTo>
                    <a:pt x="4159" y="3437"/>
                  </a:lnTo>
                  <a:lnTo>
                    <a:pt x="4131" y="3432"/>
                  </a:lnTo>
                  <a:lnTo>
                    <a:pt x="4103" y="3427"/>
                  </a:lnTo>
                  <a:lnTo>
                    <a:pt x="4077" y="3420"/>
                  </a:lnTo>
                  <a:lnTo>
                    <a:pt x="4052" y="3413"/>
                  </a:lnTo>
                  <a:lnTo>
                    <a:pt x="4052" y="3413"/>
                  </a:lnTo>
                  <a:lnTo>
                    <a:pt x="4009" y="3398"/>
                  </a:lnTo>
                  <a:lnTo>
                    <a:pt x="3965" y="3379"/>
                  </a:lnTo>
                  <a:lnTo>
                    <a:pt x="3965" y="3379"/>
                  </a:lnTo>
                  <a:lnTo>
                    <a:pt x="3925" y="3359"/>
                  </a:lnTo>
                  <a:lnTo>
                    <a:pt x="3874" y="3331"/>
                  </a:lnTo>
                  <a:lnTo>
                    <a:pt x="3846" y="3314"/>
                  </a:lnTo>
                  <a:lnTo>
                    <a:pt x="3815" y="3294"/>
                  </a:lnTo>
                  <a:lnTo>
                    <a:pt x="3782" y="3274"/>
                  </a:lnTo>
                  <a:lnTo>
                    <a:pt x="3748" y="3250"/>
                  </a:lnTo>
                  <a:lnTo>
                    <a:pt x="3712" y="3226"/>
                  </a:lnTo>
                  <a:lnTo>
                    <a:pt x="3676" y="3198"/>
                  </a:lnTo>
                  <a:lnTo>
                    <a:pt x="3638" y="3170"/>
                  </a:lnTo>
                  <a:lnTo>
                    <a:pt x="3601" y="3139"/>
                  </a:lnTo>
                  <a:lnTo>
                    <a:pt x="3563" y="3106"/>
                  </a:lnTo>
                  <a:lnTo>
                    <a:pt x="3526" y="3071"/>
                  </a:lnTo>
                  <a:lnTo>
                    <a:pt x="3488" y="3035"/>
                  </a:lnTo>
                  <a:lnTo>
                    <a:pt x="3451" y="2997"/>
                  </a:lnTo>
                  <a:lnTo>
                    <a:pt x="3451" y="2997"/>
                  </a:lnTo>
                  <a:lnTo>
                    <a:pt x="3394" y="2933"/>
                  </a:lnTo>
                  <a:lnTo>
                    <a:pt x="3342" y="2874"/>
                  </a:lnTo>
                  <a:lnTo>
                    <a:pt x="3295" y="2819"/>
                  </a:lnTo>
                  <a:lnTo>
                    <a:pt x="3253" y="2769"/>
                  </a:lnTo>
                  <a:lnTo>
                    <a:pt x="3215" y="2722"/>
                  </a:lnTo>
                  <a:lnTo>
                    <a:pt x="3180" y="2679"/>
                  </a:lnTo>
                  <a:lnTo>
                    <a:pt x="3120" y="2602"/>
                  </a:lnTo>
                  <a:lnTo>
                    <a:pt x="3120" y="2602"/>
                  </a:lnTo>
                  <a:lnTo>
                    <a:pt x="3138" y="2609"/>
                  </a:lnTo>
                  <a:lnTo>
                    <a:pt x="3156" y="2615"/>
                  </a:lnTo>
                  <a:lnTo>
                    <a:pt x="3175" y="2620"/>
                  </a:lnTo>
                  <a:lnTo>
                    <a:pt x="3193" y="2625"/>
                  </a:lnTo>
                  <a:lnTo>
                    <a:pt x="3211" y="2628"/>
                  </a:lnTo>
                  <a:lnTo>
                    <a:pt x="3229" y="2630"/>
                  </a:lnTo>
                  <a:lnTo>
                    <a:pt x="3262" y="2633"/>
                  </a:lnTo>
                  <a:lnTo>
                    <a:pt x="3289" y="2633"/>
                  </a:lnTo>
                  <a:lnTo>
                    <a:pt x="3312" y="2632"/>
                  </a:lnTo>
                  <a:lnTo>
                    <a:pt x="3332" y="2630"/>
                  </a:lnTo>
                  <a:lnTo>
                    <a:pt x="3332" y="2630"/>
                  </a:lnTo>
                  <a:lnTo>
                    <a:pt x="3336" y="2580"/>
                  </a:lnTo>
                  <a:lnTo>
                    <a:pt x="3338" y="2535"/>
                  </a:lnTo>
                  <a:lnTo>
                    <a:pt x="3340" y="2495"/>
                  </a:lnTo>
                  <a:lnTo>
                    <a:pt x="3346" y="2360"/>
                  </a:lnTo>
                  <a:lnTo>
                    <a:pt x="3346" y="2360"/>
                  </a:lnTo>
                  <a:lnTo>
                    <a:pt x="3349" y="2323"/>
                  </a:lnTo>
                  <a:lnTo>
                    <a:pt x="3351" y="2288"/>
                  </a:lnTo>
                  <a:lnTo>
                    <a:pt x="3352" y="2251"/>
                  </a:lnTo>
                  <a:lnTo>
                    <a:pt x="3352" y="2251"/>
                  </a:lnTo>
                  <a:lnTo>
                    <a:pt x="3340" y="2250"/>
                  </a:lnTo>
                  <a:lnTo>
                    <a:pt x="3307" y="2246"/>
                  </a:lnTo>
                  <a:lnTo>
                    <a:pt x="3285" y="2243"/>
                  </a:lnTo>
                  <a:lnTo>
                    <a:pt x="3260" y="2238"/>
                  </a:lnTo>
                  <a:lnTo>
                    <a:pt x="3233" y="2233"/>
                  </a:lnTo>
                  <a:lnTo>
                    <a:pt x="3206" y="2226"/>
                  </a:lnTo>
                  <a:lnTo>
                    <a:pt x="3176" y="2217"/>
                  </a:lnTo>
                  <a:lnTo>
                    <a:pt x="3147" y="2206"/>
                  </a:lnTo>
                  <a:lnTo>
                    <a:pt x="3120" y="2194"/>
                  </a:lnTo>
                  <a:lnTo>
                    <a:pt x="3106" y="2188"/>
                  </a:lnTo>
                  <a:lnTo>
                    <a:pt x="3093" y="2181"/>
                  </a:lnTo>
                  <a:lnTo>
                    <a:pt x="3081" y="2173"/>
                  </a:lnTo>
                  <a:lnTo>
                    <a:pt x="3070" y="2164"/>
                  </a:lnTo>
                  <a:lnTo>
                    <a:pt x="3058" y="2155"/>
                  </a:lnTo>
                  <a:lnTo>
                    <a:pt x="3049" y="2146"/>
                  </a:lnTo>
                  <a:lnTo>
                    <a:pt x="3040" y="2136"/>
                  </a:lnTo>
                  <a:lnTo>
                    <a:pt x="3032" y="2125"/>
                  </a:lnTo>
                  <a:lnTo>
                    <a:pt x="3025" y="2113"/>
                  </a:lnTo>
                  <a:lnTo>
                    <a:pt x="3019" y="2101"/>
                  </a:lnTo>
                  <a:lnTo>
                    <a:pt x="3019" y="2101"/>
                  </a:lnTo>
                  <a:lnTo>
                    <a:pt x="3030" y="2107"/>
                  </a:lnTo>
                  <a:lnTo>
                    <a:pt x="3042" y="2112"/>
                  </a:lnTo>
                  <a:lnTo>
                    <a:pt x="3059" y="2119"/>
                  </a:lnTo>
                  <a:lnTo>
                    <a:pt x="3081" y="2127"/>
                  </a:lnTo>
                  <a:lnTo>
                    <a:pt x="3106" y="2134"/>
                  </a:lnTo>
                  <a:lnTo>
                    <a:pt x="3136" y="2139"/>
                  </a:lnTo>
                  <a:lnTo>
                    <a:pt x="3152" y="2141"/>
                  </a:lnTo>
                  <a:lnTo>
                    <a:pt x="3169" y="2142"/>
                  </a:lnTo>
                  <a:lnTo>
                    <a:pt x="3169" y="2142"/>
                  </a:lnTo>
                  <a:lnTo>
                    <a:pt x="3201" y="2143"/>
                  </a:lnTo>
                  <a:lnTo>
                    <a:pt x="3234" y="2143"/>
                  </a:lnTo>
                  <a:lnTo>
                    <a:pt x="3266" y="2141"/>
                  </a:lnTo>
                  <a:lnTo>
                    <a:pt x="3295" y="2139"/>
                  </a:lnTo>
                  <a:lnTo>
                    <a:pt x="3340" y="2133"/>
                  </a:lnTo>
                  <a:lnTo>
                    <a:pt x="3357" y="2131"/>
                  </a:lnTo>
                  <a:lnTo>
                    <a:pt x="3357" y="2131"/>
                  </a:lnTo>
                  <a:lnTo>
                    <a:pt x="3359" y="2125"/>
                  </a:lnTo>
                  <a:lnTo>
                    <a:pt x="3361" y="2113"/>
                  </a:lnTo>
                  <a:lnTo>
                    <a:pt x="3364" y="2083"/>
                  </a:lnTo>
                  <a:lnTo>
                    <a:pt x="3367" y="2043"/>
                  </a:lnTo>
                  <a:lnTo>
                    <a:pt x="3369" y="1999"/>
                  </a:lnTo>
                  <a:lnTo>
                    <a:pt x="3373" y="1919"/>
                  </a:lnTo>
                  <a:lnTo>
                    <a:pt x="3375" y="1884"/>
                  </a:lnTo>
                  <a:lnTo>
                    <a:pt x="3375" y="1884"/>
                  </a:lnTo>
                  <a:lnTo>
                    <a:pt x="3376" y="1856"/>
                  </a:lnTo>
                  <a:lnTo>
                    <a:pt x="3377" y="1816"/>
                  </a:lnTo>
                  <a:lnTo>
                    <a:pt x="3377" y="1767"/>
                  </a:lnTo>
                  <a:lnTo>
                    <a:pt x="3377" y="1767"/>
                  </a:lnTo>
                  <a:lnTo>
                    <a:pt x="3369" y="1769"/>
                  </a:lnTo>
                  <a:lnTo>
                    <a:pt x="3359" y="1770"/>
                  </a:lnTo>
                  <a:lnTo>
                    <a:pt x="3338" y="1772"/>
                  </a:lnTo>
                  <a:lnTo>
                    <a:pt x="3315" y="1771"/>
                  </a:lnTo>
                  <a:lnTo>
                    <a:pt x="3290" y="1769"/>
                  </a:lnTo>
                  <a:lnTo>
                    <a:pt x="3264" y="1766"/>
                  </a:lnTo>
                  <a:lnTo>
                    <a:pt x="3236" y="1762"/>
                  </a:lnTo>
                  <a:lnTo>
                    <a:pt x="3208" y="1756"/>
                  </a:lnTo>
                  <a:lnTo>
                    <a:pt x="3178" y="1748"/>
                  </a:lnTo>
                  <a:lnTo>
                    <a:pt x="3178" y="1748"/>
                  </a:lnTo>
                  <a:lnTo>
                    <a:pt x="3158" y="1742"/>
                  </a:lnTo>
                  <a:lnTo>
                    <a:pt x="3135" y="1733"/>
                  </a:lnTo>
                  <a:lnTo>
                    <a:pt x="3112" y="1721"/>
                  </a:lnTo>
                  <a:lnTo>
                    <a:pt x="3088" y="1706"/>
                  </a:lnTo>
                  <a:lnTo>
                    <a:pt x="3064" y="1690"/>
                  </a:lnTo>
                  <a:lnTo>
                    <a:pt x="3053" y="1681"/>
                  </a:lnTo>
                  <a:lnTo>
                    <a:pt x="3043" y="1672"/>
                  </a:lnTo>
                  <a:lnTo>
                    <a:pt x="3034" y="1661"/>
                  </a:lnTo>
                  <a:lnTo>
                    <a:pt x="3025" y="1652"/>
                  </a:lnTo>
                  <a:lnTo>
                    <a:pt x="3017" y="1642"/>
                  </a:lnTo>
                  <a:lnTo>
                    <a:pt x="3010" y="1631"/>
                  </a:lnTo>
                  <a:lnTo>
                    <a:pt x="3010" y="1631"/>
                  </a:lnTo>
                  <a:lnTo>
                    <a:pt x="3022" y="1636"/>
                  </a:lnTo>
                  <a:lnTo>
                    <a:pt x="3035" y="1640"/>
                  </a:lnTo>
                  <a:lnTo>
                    <a:pt x="3052" y="1646"/>
                  </a:lnTo>
                  <a:lnTo>
                    <a:pt x="3075" y="1652"/>
                  </a:lnTo>
                  <a:lnTo>
                    <a:pt x="3101" y="1658"/>
                  </a:lnTo>
                  <a:lnTo>
                    <a:pt x="3132" y="1665"/>
                  </a:lnTo>
                  <a:lnTo>
                    <a:pt x="3167" y="1670"/>
                  </a:lnTo>
                  <a:lnTo>
                    <a:pt x="3167" y="1670"/>
                  </a:lnTo>
                  <a:lnTo>
                    <a:pt x="3187" y="1672"/>
                  </a:lnTo>
                  <a:lnTo>
                    <a:pt x="3207" y="1673"/>
                  </a:lnTo>
                  <a:lnTo>
                    <a:pt x="3226" y="1674"/>
                  </a:lnTo>
                  <a:lnTo>
                    <a:pt x="3245" y="1674"/>
                  </a:lnTo>
                  <a:lnTo>
                    <a:pt x="3283" y="1672"/>
                  </a:lnTo>
                  <a:lnTo>
                    <a:pt x="3317" y="1669"/>
                  </a:lnTo>
                  <a:lnTo>
                    <a:pt x="3346" y="1663"/>
                  </a:lnTo>
                  <a:lnTo>
                    <a:pt x="3369" y="1658"/>
                  </a:lnTo>
                  <a:lnTo>
                    <a:pt x="3377" y="1655"/>
                  </a:lnTo>
                  <a:lnTo>
                    <a:pt x="3383" y="1653"/>
                  </a:lnTo>
                  <a:lnTo>
                    <a:pt x="3388" y="1650"/>
                  </a:lnTo>
                  <a:lnTo>
                    <a:pt x="3390" y="1647"/>
                  </a:lnTo>
                  <a:lnTo>
                    <a:pt x="3390" y="1647"/>
                  </a:lnTo>
                  <a:lnTo>
                    <a:pt x="3392" y="1621"/>
                  </a:lnTo>
                  <a:lnTo>
                    <a:pt x="3393" y="1587"/>
                  </a:lnTo>
                  <a:lnTo>
                    <a:pt x="3394" y="1510"/>
                  </a:lnTo>
                  <a:lnTo>
                    <a:pt x="3394" y="1412"/>
                  </a:lnTo>
                  <a:lnTo>
                    <a:pt x="3394" y="1412"/>
                  </a:lnTo>
                  <a:lnTo>
                    <a:pt x="3399" y="1348"/>
                  </a:lnTo>
                  <a:lnTo>
                    <a:pt x="3400" y="1304"/>
                  </a:lnTo>
                  <a:lnTo>
                    <a:pt x="3400" y="1289"/>
                  </a:lnTo>
                  <a:lnTo>
                    <a:pt x="3399" y="1285"/>
                  </a:lnTo>
                  <a:lnTo>
                    <a:pt x="3398" y="1284"/>
                  </a:lnTo>
                  <a:lnTo>
                    <a:pt x="3398" y="1284"/>
                  </a:lnTo>
                  <a:lnTo>
                    <a:pt x="3392" y="1284"/>
                  </a:lnTo>
                  <a:lnTo>
                    <a:pt x="3381" y="1285"/>
                  </a:lnTo>
                  <a:lnTo>
                    <a:pt x="3368" y="1285"/>
                  </a:lnTo>
                  <a:lnTo>
                    <a:pt x="3354" y="1284"/>
                  </a:lnTo>
                  <a:lnTo>
                    <a:pt x="3336" y="1282"/>
                  </a:lnTo>
                  <a:lnTo>
                    <a:pt x="3317" y="1279"/>
                  </a:lnTo>
                  <a:lnTo>
                    <a:pt x="3297" y="1274"/>
                  </a:lnTo>
                  <a:lnTo>
                    <a:pt x="3274" y="1269"/>
                  </a:lnTo>
                  <a:lnTo>
                    <a:pt x="3251" y="1261"/>
                  </a:lnTo>
                  <a:lnTo>
                    <a:pt x="3226" y="1251"/>
                  </a:lnTo>
                  <a:lnTo>
                    <a:pt x="3200" y="1240"/>
                  </a:lnTo>
                  <a:lnTo>
                    <a:pt x="3175" y="1226"/>
                  </a:lnTo>
                  <a:lnTo>
                    <a:pt x="3149" y="1210"/>
                  </a:lnTo>
                  <a:lnTo>
                    <a:pt x="3123" y="1191"/>
                  </a:lnTo>
                  <a:lnTo>
                    <a:pt x="3110" y="1181"/>
                  </a:lnTo>
                  <a:lnTo>
                    <a:pt x="3097" y="1170"/>
                  </a:lnTo>
                  <a:lnTo>
                    <a:pt x="3085" y="1157"/>
                  </a:lnTo>
                  <a:lnTo>
                    <a:pt x="3073" y="1145"/>
                  </a:lnTo>
                  <a:lnTo>
                    <a:pt x="3073" y="1145"/>
                  </a:lnTo>
                  <a:lnTo>
                    <a:pt x="3071" y="1143"/>
                  </a:lnTo>
                  <a:lnTo>
                    <a:pt x="3065" y="1138"/>
                  </a:lnTo>
                  <a:lnTo>
                    <a:pt x="3059" y="1129"/>
                  </a:lnTo>
                  <a:lnTo>
                    <a:pt x="3056" y="1123"/>
                  </a:lnTo>
                  <a:lnTo>
                    <a:pt x="3053" y="1116"/>
                  </a:lnTo>
                  <a:lnTo>
                    <a:pt x="3051" y="1109"/>
                  </a:lnTo>
                  <a:lnTo>
                    <a:pt x="3050" y="1101"/>
                  </a:lnTo>
                  <a:lnTo>
                    <a:pt x="3049" y="1092"/>
                  </a:lnTo>
                  <a:lnTo>
                    <a:pt x="3050" y="1082"/>
                  </a:lnTo>
                  <a:lnTo>
                    <a:pt x="3053" y="1072"/>
                  </a:lnTo>
                  <a:lnTo>
                    <a:pt x="3056" y="1060"/>
                  </a:lnTo>
                  <a:lnTo>
                    <a:pt x="3062" y="1048"/>
                  </a:lnTo>
                  <a:lnTo>
                    <a:pt x="3071" y="1035"/>
                  </a:lnTo>
                  <a:lnTo>
                    <a:pt x="3071" y="1035"/>
                  </a:lnTo>
                  <a:lnTo>
                    <a:pt x="2806" y="916"/>
                  </a:lnTo>
                  <a:lnTo>
                    <a:pt x="2806" y="916"/>
                  </a:lnTo>
                  <a:lnTo>
                    <a:pt x="2815" y="907"/>
                  </a:lnTo>
                  <a:lnTo>
                    <a:pt x="2824" y="896"/>
                  </a:lnTo>
                  <a:lnTo>
                    <a:pt x="2834" y="881"/>
                  </a:lnTo>
                  <a:lnTo>
                    <a:pt x="2845" y="865"/>
                  </a:lnTo>
                  <a:lnTo>
                    <a:pt x="2850" y="856"/>
                  </a:lnTo>
                  <a:lnTo>
                    <a:pt x="2854" y="847"/>
                  </a:lnTo>
                  <a:lnTo>
                    <a:pt x="2858" y="836"/>
                  </a:lnTo>
                  <a:lnTo>
                    <a:pt x="2861" y="826"/>
                  </a:lnTo>
                  <a:lnTo>
                    <a:pt x="2863" y="816"/>
                  </a:lnTo>
                  <a:lnTo>
                    <a:pt x="2863" y="806"/>
                  </a:lnTo>
                  <a:lnTo>
                    <a:pt x="2863" y="806"/>
                  </a:lnTo>
                  <a:lnTo>
                    <a:pt x="2863" y="794"/>
                  </a:lnTo>
                  <a:lnTo>
                    <a:pt x="2860" y="784"/>
                  </a:lnTo>
                  <a:lnTo>
                    <a:pt x="2855" y="774"/>
                  </a:lnTo>
                  <a:lnTo>
                    <a:pt x="2849" y="765"/>
                  </a:lnTo>
                  <a:lnTo>
                    <a:pt x="2841" y="756"/>
                  </a:lnTo>
                  <a:lnTo>
                    <a:pt x="2830" y="748"/>
                  </a:lnTo>
                  <a:lnTo>
                    <a:pt x="2820" y="741"/>
                  </a:lnTo>
                  <a:lnTo>
                    <a:pt x="2808" y="735"/>
                  </a:lnTo>
                  <a:lnTo>
                    <a:pt x="2795" y="730"/>
                  </a:lnTo>
                  <a:lnTo>
                    <a:pt x="2781" y="726"/>
                  </a:lnTo>
                  <a:lnTo>
                    <a:pt x="2767" y="722"/>
                  </a:lnTo>
                  <a:lnTo>
                    <a:pt x="2753" y="720"/>
                  </a:lnTo>
                  <a:lnTo>
                    <a:pt x="2738" y="718"/>
                  </a:lnTo>
                  <a:lnTo>
                    <a:pt x="2723" y="718"/>
                  </a:lnTo>
                  <a:lnTo>
                    <a:pt x="2709" y="719"/>
                  </a:lnTo>
                  <a:lnTo>
                    <a:pt x="2694" y="721"/>
                  </a:lnTo>
                  <a:lnTo>
                    <a:pt x="2694" y="721"/>
                  </a:lnTo>
                  <a:lnTo>
                    <a:pt x="2681" y="724"/>
                  </a:lnTo>
                  <a:lnTo>
                    <a:pt x="2669" y="728"/>
                  </a:lnTo>
                  <a:lnTo>
                    <a:pt x="2656" y="733"/>
                  </a:lnTo>
                  <a:lnTo>
                    <a:pt x="2644" y="739"/>
                  </a:lnTo>
                  <a:lnTo>
                    <a:pt x="2634" y="746"/>
                  </a:lnTo>
                  <a:lnTo>
                    <a:pt x="2623" y="754"/>
                  </a:lnTo>
                  <a:lnTo>
                    <a:pt x="2604" y="769"/>
                  </a:lnTo>
                  <a:lnTo>
                    <a:pt x="2589" y="784"/>
                  </a:lnTo>
                  <a:lnTo>
                    <a:pt x="2578" y="796"/>
                  </a:lnTo>
                  <a:lnTo>
                    <a:pt x="2569" y="809"/>
                  </a:lnTo>
                  <a:lnTo>
                    <a:pt x="2238" y="662"/>
                  </a:lnTo>
                  <a:lnTo>
                    <a:pt x="1977" y="925"/>
                  </a:lnTo>
                  <a:lnTo>
                    <a:pt x="1977" y="925"/>
                  </a:lnTo>
                  <a:lnTo>
                    <a:pt x="1972" y="930"/>
                  </a:lnTo>
                  <a:lnTo>
                    <a:pt x="1966" y="942"/>
                  </a:lnTo>
                  <a:lnTo>
                    <a:pt x="1963" y="949"/>
                  </a:lnTo>
                  <a:lnTo>
                    <a:pt x="1961" y="957"/>
                  </a:lnTo>
                  <a:lnTo>
                    <a:pt x="1960" y="966"/>
                  </a:lnTo>
                  <a:lnTo>
                    <a:pt x="1960" y="975"/>
                  </a:lnTo>
                  <a:lnTo>
                    <a:pt x="1964" y="999"/>
                  </a:lnTo>
                  <a:lnTo>
                    <a:pt x="1964" y="999"/>
                  </a:lnTo>
                  <a:lnTo>
                    <a:pt x="1964" y="1005"/>
                  </a:lnTo>
                  <a:lnTo>
                    <a:pt x="1963" y="1011"/>
                  </a:lnTo>
                  <a:lnTo>
                    <a:pt x="1962" y="1016"/>
                  </a:lnTo>
                  <a:lnTo>
                    <a:pt x="1961" y="1020"/>
                  </a:lnTo>
                  <a:lnTo>
                    <a:pt x="1957" y="1028"/>
                  </a:lnTo>
                  <a:lnTo>
                    <a:pt x="1955" y="1032"/>
                  </a:lnTo>
                  <a:lnTo>
                    <a:pt x="1955" y="1032"/>
                  </a:lnTo>
                  <a:lnTo>
                    <a:pt x="1936" y="1054"/>
                  </a:lnTo>
                  <a:lnTo>
                    <a:pt x="1916" y="1078"/>
                  </a:lnTo>
                  <a:lnTo>
                    <a:pt x="1896" y="1100"/>
                  </a:lnTo>
                  <a:lnTo>
                    <a:pt x="1876" y="1123"/>
                  </a:lnTo>
                  <a:lnTo>
                    <a:pt x="1876" y="1123"/>
                  </a:lnTo>
                  <a:lnTo>
                    <a:pt x="1847" y="1161"/>
                  </a:lnTo>
                  <a:lnTo>
                    <a:pt x="1836" y="1177"/>
                  </a:lnTo>
                  <a:lnTo>
                    <a:pt x="1828" y="1189"/>
                  </a:lnTo>
                  <a:lnTo>
                    <a:pt x="1828" y="1189"/>
                  </a:lnTo>
                  <a:lnTo>
                    <a:pt x="1819" y="1204"/>
                  </a:lnTo>
                  <a:lnTo>
                    <a:pt x="1811" y="1220"/>
                  </a:lnTo>
                  <a:lnTo>
                    <a:pt x="1799" y="1245"/>
                  </a:lnTo>
                  <a:lnTo>
                    <a:pt x="1789" y="1269"/>
                  </a:lnTo>
                  <a:lnTo>
                    <a:pt x="1781" y="1290"/>
                  </a:lnTo>
                  <a:lnTo>
                    <a:pt x="1781" y="1290"/>
                  </a:lnTo>
                  <a:lnTo>
                    <a:pt x="1780" y="1293"/>
                  </a:lnTo>
                  <a:lnTo>
                    <a:pt x="1778" y="1304"/>
                  </a:lnTo>
                  <a:lnTo>
                    <a:pt x="1778" y="1311"/>
                  </a:lnTo>
                  <a:lnTo>
                    <a:pt x="1777" y="1319"/>
                  </a:lnTo>
                  <a:lnTo>
                    <a:pt x="1778" y="1328"/>
                  </a:lnTo>
                  <a:lnTo>
                    <a:pt x="1780" y="1339"/>
                  </a:lnTo>
                  <a:lnTo>
                    <a:pt x="1784" y="1352"/>
                  </a:lnTo>
                  <a:lnTo>
                    <a:pt x="1789" y="1365"/>
                  </a:lnTo>
                  <a:lnTo>
                    <a:pt x="1797" y="1378"/>
                  </a:lnTo>
                  <a:lnTo>
                    <a:pt x="1807" y="1394"/>
                  </a:lnTo>
                  <a:lnTo>
                    <a:pt x="1819" y="1410"/>
                  </a:lnTo>
                  <a:lnTo>
                    <a:pt x="1833" y="1426"/>
                  </a:lnTo>
                  <a:lnTo>
                    <a:pt x="1852" y="1444"/>
                  </a:lnTo>
                  <a:lnTo>
                    <a:pt x="1874" y="1462"/>
                  </a:lnTo>
                  <a:lnTo>
                    <a:pt x="1881" y="1468"/>
                  </a:lnTo>
                  <a:lnTo>
                    <a:pt x="1881" y="1468"/>
                  </a:lnTo>
                  <a:lnTo>
                    <a:pt x="1894" y="1451"/>
                  </a:lnTo>
                  <a:lnTo>
                    <a:pt x="1905" y="1462"/>
                  </a:lnTo>
                  <a:lnTo>
                    <a:pt x="1905" y="1462"/>
                  </a:lnTo>
                  <a:lnTo>
                    <a:pt x="1914" y="1471"/>
                  </a:lnTo>
                  <a:lnTo>
                    <a:pt x="1926" y="1482"/>
                  </a:lnTo>
                  <a:lnTo>
                    <a:pt x="1941" y="1494"/>
                  </a:lnTo>
                  <a:lnTo>
                    <a:pt x="1957" y="1504"/>
                  </a:lnTo>
                  <a:lnTo>
                    <a:pt x="1957" y="1504"/>
                  </a:lnTo>
                  <a:lnTo>
                    <a:pt x="1959" y="1497"/>
                  </a:lnTo>
                  <a:lnTo>
                    <a:pt x="1964" y="1477"/>
                  </a:lnTo>
                  <a:lnTo>
                    <a:pt x="1969" y="1464"/>
                  </a:lnTo>
                  <a:lnTo>
                    <a:pt x="1975" y="1451"/>
                  </a:lnTo>
                  <a:lnTo>
                    <a:pt x="1983" y="1437"/>
                  </a:lnTo>
                  <a:lnTo>
                    <a:pt x="1991" y="1422"/>
                  </a:lnTo>
                  <a:lnTo>
                    <a:pt x="1991" y="1422"/>
                  </a:lnTo>
                  <a:lnTo>
                    <a:pt x="2000" y="1410"/>
                  </a:lnTo>
                  <a:lnTo>
                    <a:pt x="2011" y="1398"/>
                  </a:lnTo>
                  <a:lnTo>
                    <a:pt x="2025" y="1384"/>
                  </a:lnTo>
                  <a:lnTo>
                    <a:pt x="2038" y="1371"/>
                  </a:lnTo>
                  <a:lnTo>
                    <a:pt x="2052" y="1359"/>
                  </a:lnTo>
                  <a:lnTo>
                    <a:pt x="2065" y="1348"/>
                  </a:lnTo>
                  <a:lnTo>
                    <a:pt x="2080" y="1337"/>
                  </a:lnTo>
                  <a:lnTo>
                    <a:pt x="2092" y="1329"/>
                  </a:lnTo>
                  <a:lnTo>
                    <a:pt x="2092" y="1329"/>
                  </a:lnTo>
                  <a:lnTo>
                    <a:pt x="2107" y="1320"/>
                  </a:lnTo>
                  <a:lnTo>
                    <a:pt x="2123" y="1312"/>
                  </a:lnTo>
                  <a:lnTo>
                    <a:pt x="2138" y="1305"/>
                  </a:lnTo>
                  <a:lnTo>
                    <a:pt x="2154" y="1298"/>
                  </a:lnTo>
                  <a:lnTo>
                    <a:pt x="2170" y="1294"/>
                  </a:lnTo>
                  <a:lnTo>
                    <a:pt x="2186" y="1291"/>
                  </a:lnTo>
                  <a:lnTo>
                    <a:pt x="2202" y="1288"/>
                  </a:lnTo>
                  <a:lnTo>
                    <a:pt x="2220" y="1287"/>
                  </a:lnTo>
                  <a:lnTo>
                    <a:pt x="2220" y="1287"/>
                  </a:lnTo>
                  <a:lnTo>
                    <a:pt x="2234" y="1288"/>
                  </a:lnTo>
                  <a:lnTo>
                    <a:pt x="2247" y="1289"/>
                  </a:lnTo>
                  <a:lnTo>
                    <a:pt x="2261" y="1292"/>
                  </a:lnTo>
                  <a:lnTo>
                    <a:pt x="2272" y="1297"/>
                  </a:lnTo>
                  <a:lnTo>
                    <a:pt x="2283" y="1304"/>
                  </a:lnTo>
                  <a:lnTo>
                    <a:pt x="2295" y="1311"/>
                  </a:lnTo>
                  <a:lnTo>
                    <a:pt x="2305" y="1320"/>
                  </a:lnTo>
                  <a:lnTo>
                    <a:pt x="2316" y="1330"/>
                  </a:lnTo>
                  <a:lnTo>
                    <a:pt x="2316" y="1330"/>
                  </a:lnTo>
                  <a:lnTo>
                    <a:pt x="2323" y="1338"/>
                  </a:lnTo>
                  <a:lnTo>
                    <a:pt x="2330" y="1349"/>
                  </a:lnTo>
                  <a:lnTo>
                    <a:pt x="2336" y="1360"/>
                  </a:lnTo>
                  <a:lnTo>
                    <a:pt x="2342" y="1372"/>
                  </a:lnTo>
                  <a:lnTo>
                    <a:pt x="2347" y="1384"/>
                  </a:lnTo>
                  <a:lnTo>
                    <a:pt x="2351" y="1398"/>
                  </a:lnTo>
                  <a:lnTo>
                    <a:pt x="2355" y="1412"/>
                  </a:lnTo>
                  <a:lnTo>
                    <a:pt x="2358" y="1426"/>
                  </a:lnTo>
                  <a:lnTo>
                    <a:pt x="2360" y="1440"/>
                  </a:lnTo>
                  <a:lnTo>
                    <a:pt x="2362" y="1454"/>
                  </a:lnTo>
                  <a:lnTo>
                    <a:pt x="2363" y="1467"/>
                  </a:lnTo>
                  <a:lnTo>
                    <a:pt x="2364" y="1480"/>
                  </a:lnTo>
                  <a:lnTo>
                    <a:pt x="2364" y="1493"/>
                  </a:lnTo>
                  <a:lnTo>
                    <a:pt x="2363" y="1504"/>
                  </a:lnTo>
                  <a:lnTo>
                    <a:pt x="2361" y="1514"/>
                  </a:lnTo>
                  <a:lnTo>
                    <a:pt x="2359" y="1523"/>
                  </a:lnTo>
                  <a:lnTo>
                    <a:pt x="2359" y="1523"/>
                  </a:lnTo>
                  <a:lnTo>
                    <a:pt x="2330" y="1505"/>
                  </a:lnTo>
                  <a:lnTo>
                    <a:pt x="2330" y="1505"/>
                  </a:lnTo>
                  <a:lnTo>
                    <a:pt x="2309" y="1494"/>
                  </a:lnTo>
                  <a:lnTo>
                    <a:pt x="2281" y="1484"/>
                  </a:lnTo>
                  <a:lnTo>
                    <a:pt x="2266" y="1477"/>
                  </a:lnTo>
                  <a:lnTo>
                    <a:pt x="2251" y="1473"/>
                  </a:lnTo>
                  <a:lnTo>
                    <a:pt x="2233" y="1469"/>
                  </a:lnTo>
                  <a:lnTo>
                    <a:pt x="2215" y="1465"/>
                  </a:lnTo>
                  <a:lnTo>
                    <a:pt x="2195" y="1463"/>
                  </a:lnTo>
                  <a:lnTo>
                    <a:pt x="2175" y="1462"/>
                  </a:lnTo>
                  <a:lnTo>
                    <a:pt x="2154" y="1462"/>
                  </a:lnTo>
                  <a:lnTo>
                    <a:pt x="2132" y="1464"/>
                  </a:lnTo>
                  <a:lnTo>
                    <a:pt x="2109" y="1467"/>
                  </a:lnTo>
                  <a:lnTo>
                    <a:pt x="2086" y="1472"/>
                  </a:lnTo>
                  <a:lnTo>
                    <a:pt x="2062" y="1480"/>
                  </a:lnTo>
                  <a:lnTo>
                    <a:pt x="2037" y="1491"/>
                  </a:lnTo>
                  <a:lnTo>
                    <a:pt x="2037" y="1491"/>
                  </a:lnTo>
                  <a:lnTo>
                    <a:pt x="1995" y="1509"/>
                  </a:lnTo>
                  <a:lnTo>
                    <a:pt x="1967" y="1521"/>
                  </a:lnTo>
                  <a:lnTo>
                    <a:pt x="1936" y="1534"/>
                  </a:lnTo>
                  <a:lnTo>
                    <a:pt x="1900" y="1548"/>
                  </a:lnTo>
                  <a:lnTo>
                    <a:pt x="1860" y="1562"/>
                  </a:lnTo>
                  <a:lnTo>
                    <a:pt x="1814" y="1578"/>
                  </a:lnTo>
                  <a:lnTo>
                    <a:pt x="1764" y="1593"/>
                  </a:lnTo>
                  <a:lnTo>
                    <a:pt x="1764" y="1593"/>
                  </a:lnTo>
                  <a:lnTo>
                    <a:pt x="1737" y="1600"/>
                  </a:lnTo>
                  <a:lnTo>
                    <a:pt x="1725" y="1602"/>
                  </a:lnTo>
                  <a:lnTo>
                    <a:pt x="1713" y="1603"/>
                  </a:lnTo>
                  <a:lnTo>
                    <a:pt x="1701" y="1603"/>
                  </a:lnTo>
                  <a:lnTo>
                    <a:pt x="1691" y="1603"/>
                  </a:lnTo>
                  <a:lnTo>
                    <a:pt x="1681" y="1602"/>
                  </a:lnTo>
                  <a:lnTo>
                    <a:pt x="1672" y="1600"/>
                  </a:lnTo>
                  <a:lnTo>
                    <a:pt x="1664" y="1597"/>
                  </a:lnTo>
                  <a:lnTo>
                    <a:pt x="1655" y="1592"/>
                  </a:lnTo>
                  <a:lnTo>
                    <a:pt x="1649" y="1587"/>
                  </a:lnTo>
                  <a:lnTo>
                    <a:pt x="1642" y="1581"/>
                  </a:lnTo>
                  <a:lnTo>
                    <a:pt x="1637" y="1574"/>
                  </a:lnTo>
                  <a:lnTo>
                    <a:pt x="1633" y="1564"/>
                  </a:lnTo>
                  <a:lnTo>
                    <a:pt x="1629" y="1554"/>
                  </a:lnTo>
                  <a:lnTo>
                    <a:pt x="1626" y="1543"/>
                  </a:lnTo>
                  <a:lnTo>
                    <a:pt x="1626" y="1543"/>
                  </a:lnTo>
                  <a:lnTo>
                    <a:pt x="1624" y="1533"/>
                  </a:lnTo>
                  <a:lnTo>
                    <a:pt x="1623" y="1522"/>
                  </a:lnTo>
                  <a:lnTo>
                    <a:pt x="1623" y="1513"/>
                  </a:lnTo>
                  <a:lnTo>
                    <a:pt x="1623" y="1504"/>
                  </a:lnTo>
                  <a:lnTo>
                    <a:pt x="1625" y="1488"/>
                  </a:lnTo>
                  <a:lnTo>
                    <a:pt x="1629" y="1473"/>
                  </a:lnTo>
                  <a:lnTo>
                    <a:pt x="1633" y="1462"/>
                  </a:lnTo>
                  <a:lnTo>
                    <a:pt x="1636" y="1454"/>
                  </a:lnTo>
                  <a:lnTo>
                    <a:pt x="1640" y="1446"/>
                  </a:lnTo>
                  <a:lnTo>
                    <a:pt x="1640" y="1446"/>
                  </a:lnTo>
                  <a:lnTo>
                    <a:pt x="1636" y="1447"/>
                  </a:lnTo>
                  <a:lnTo>
                    <a:pt x="1626" y="1450"/>
                  </a:lnTo>
                  <a:lnTo>
                    <a:pt x="1610" y="1456"/>
                  </a:lnTo>
                  <a:lnTo>
                    <a:pt x="1601" y="1459"/>
                  </a:lnTo>
                  <a:lnTo>
                    <a:pt x="1592" y="1464"/>
                  </a:lnTo>
                  <a:lnTo>
                    <a:pt x="1582" y="1470"/>
                  </a:lnTo>
                  <a:lnTo>
                    <a:pt x="1573" y="1476"/>
                  </a:lnTo>
                  <a:lnTo>
                    <a:pt x="1563" y="1485"/>
                  </a:lnTo>
                  <a:lnTo>
                    <a:pt x="1554" y="1494"/>
                  </a:lnTo>
                  <a:lnTo>
                    <a:pt x="1546" y="1504"/>
                  </a:lnTo>
                  <a:lnTo>
                    <a:pt x="1539" y="1515"/>
                  </a:lnTo>
                  <a:lnTo>
                    <a:pt x="1533" y="1529"/>
                  </a:lnTo>
                  <a:lnTo>
                    <a:pt x="1528" y="1543"/>
                  </a:lnTo>
                  <a:lnTo>
                    <a:pt x="1528" y="1543"/>
                  </a:lnTo>
                  <a:lnTo>
                    <a:pt x="1525" y="1558"/>
                  </a:lnTo>
                  <a:lnTo>
                    <a:pt x="1523" y="1574"/>
                  </a:lnTo>
                  <a:lnTo>
                    <a:pt x="1523" y="1589"/>
                  </a:lnTo>
                  <a:lnTo>
                    <a:pt x="1523" y="1603"/>
                  </a:lnTo>
                  <a:lnTo>
                    <a:pt x="1524" y="1616"/>
                  </a:lnTo>
                  <a:lnTo>
                    <a:pt x="1527" y="1631"/>
                  </a:lnTo>
                  <a:lnTo>
                    <a:pt x="1531" y="1643"/>
                  </a:lnTo>
                  <a:lnTo>
                    <a:pt x="1536" y="1655"/>
                  </a:lnTo>
                  <a:lnTo>
                    <a:pt x="1542" y="1668"/>
                  </a:lnTo>
                  <a:lnTo>
                    <a:pt x="1549" y="1678"/>
                  </a:lnTo>
                  <a:lnTo>
                    <a:pt x="1557" y="1688"/>
                  </a:lnTo>
                  <a:lnTo>
                    <a:pt x="1568" y="1696"/>
                  </a:lnTo>
                  <a:lnTo>
                    <a:pt x="1578" y="1704"/>
                  </a:lnTo>
                  <a:lnTo>
                    <a:pt x="1590" y="1711"/>
                  </a:lnTo>
                  <a:lnTo>
                    <a:pt x="1602" y="1717"/>
                  </a:lnTo>
                  <a:lnTo>
                    <a:pt x="1617" y="1721"/>
                  </a:lnTo>
                  <a:lnTo>
                    <a:pt x="1617" y="1721"/>
                  </a:lnTo>
                  <a:lnTo>
                    <a:pt x="1630" y="1724"/>
                  </a:lnTo>
                  <a:lnTo>
                    <a:pt x="1644" y="1725"/>
                  </a:lnTo>
                  <a:lnTo>
                    <a:pt x="1660" y="1724"/>
                  </a:lnTo>
                  <a:lnTo>
                    <a:pt x="1676" y="1722"/>
                  </a:lnTo>
                  <a:lnTo>
                    <a:pt x="1692" y="1720"/>
                  </a:lnTo>
                  <a:lnTo>
                    <a:pt x="1710" y="1716"/>
                  </a:lnTo>
                  <a:lnTo>
                    <a:pt x="1727" y="1711"/>
                  </a:lnTo>
                  <a:lnTo>
                    <a:pt x="1744" y="1705"/>
                  </a:lnTo>
                  <a:lnTo>
                    <a:pt x="1779" y="1691"/>
                  </a:lnTo>
                  <a:lnTo>
                    <a:pt x="1815" y="1676"/>
                  </a:lnTo>
                  <a:lnTo>
                    <a:pt x="1849" y="1659"/>
                  </a:lnTo>
                  <a:lnTo>
                    <a:pt x="1880" y="1643"/>
                  </a:lnTo>
                  <a:lnTo>
                    <a:pt x="1880" y="1643"/>
                  </a:lnTo>
                  <a:lnTo>
                    <a:pt x="1942" y="1611"/>
                  </a:lnTo>
                  <a:lnTo>
                    <a:pt x="1979" y="1593"/>
                  </a:lnTo>
                  <a:lnTo>
                    <a:pt x="2013" y="1577"/>
                  </a:lnTo>
                  <a:lnTo>
                    <a:pt x="2013" y="1577"/>
                  </a:lnTo>
                  <a:lnTo>
                    <a:pt x="2041" y="1565"/>
                  </a:lnTo>
                  <a:lnTo>
                    <a:pt x="2054" y="1561"/>
                  </a:lnTo>
                  <a:lnTo>
                    <a:pt x="2068" y="1557"/>
                  </a:lnTo>
                  <a:lnTo>
                    <a:pt x="2081" y="1554"/>
                  </a:lnTo>
                  <a:lnTo>
                    <a:pt x="2093" y="1552"/>
                  </a:lnTo>
                  <a:lnTo>
                    <a:pt x="2105" y="1550"/>
                  </a:lnTo>
                  <a:lnTo>
                    <a:pt x="2119" y="1550"/>
                  </a:lnTo>
                  <a:lnTo>
                    <a:pt x="2131" y="1550"/>
                  </a:lnTo>
                  <a:lnTo>
                    <a:pt x="2143" y="1551"/>
                  </a:lnTo>
                  <a:lnTo>
                    <a:pt x="2156" y="1553"/>
                  </a:lnTo>
                  <a:lnTo>
                    <a:pt x="2170" y="1555"/>
                  </a:lnTo>
                  <a:lnTo>
                    <a:pt x="2183" y="1559"/>
                  </a:lnTo>
                  <a:lnTo>
                    <a:pt x="2196" y="1563"/>
                  </a:lnTo>
                  <a:lnTo>
                    <a:pt x="2211" y="1569"/>
                  </a:lnTo>
                  <a:lnTo>
                    <a:pt x="2226" y="1576"/>
                  </a:lnTo>
                  <a:lnTo>
                    <a:pt x="2226" y="1576"/>
                  </a:lnTo>
                  <a:lnTo>
                    <a:pt x="2246" y="1586"/>
                  </a:lnTo>
                  <a:lnTo>
                    <a:pt x="2265" y="1596"/>
                  </a:lnTo>
                  <a:lnTo>
                    <a:pt x="2281" y="1607"/>
                  </a:lnTo>
                  <a:lnTo>
                    <a:pt x="2295" y="1616"/>
                  </a:lnTo>
                  <a:lnTo>
                    <a:pt x="2305" y="1626"/>
                  </a:lnTo>
                  <a:lnTo>
                    <a:pt x="2312" y="1633"/>
                  </a:lnTo>
                  <a:lnTo>
                    <a:pt x="2319" y="1639"/>
                  </a:lnTo>
                  <a:lnTo>
                    <a:pt x="2319" y="1639"/>
                  </a:lnTo>
                  <a:lnTo>
                    <a:pt x="2317" y="1642"/>
                  </a:lnTo>
                  <a:lnTo>
                    <a:pt x="2313" y="1649"/>
                  </a:lnTo>
                  <a:lnTo>
                    <a:pt x="2305" y="1660"/>
                  </a:lnTo>
                  <a:lnTo>
                    <a:pt x="2300" y="1667"/>
                  </a:lnTo>
                  <a:lnTo>
                    <a:pt x="2293" y="1674"/>
                  </a:lnTo>
                  <a:lnTo>
                    <a:pt x="2285" y="1680"/>
                  </a:lnTo>
                  <a:lnTo>
                    <a:pt x="2276" y="1687"/>
                  </a:lnTo>
                  <a:lnTo>
                    <a:pt x="2267" y="1693"/>
                  </a:lnTo>
                  <a:lnTo>
                    <a:pt x="2255" y="1698"/>
                  </a:lnTo>
                  <a:lnTo>
                    <a:pt x="2242" y="1703"/>
                  </a:lnTo>
                  <a:lnTo>
                    <a:pt x="2228" y="1707"/>
                  </a:lnTo>
                  <a:lnTo>
                    <a:pt x="2212" y="1711"/>
                  </a:lnTo>
                  <a:lnTo>
                    <a:pt x="2194" y="1712"/>
                  </a:lnTo>
                  <a:lnTo>
                    <a:pt x="2194" y="1712"/>
                  </a:lnTo>
                  <a:lnTo>
                    <a:pt x="2180" y="1713"/>
                  </a:lnTo>
                  <a:lnTo>
                    <a:pt x="2166" y="1712"/>
                  </a:lnTo>
                  <a:lnTo>
                    <a:pt x="2152" y="1710"/>
                  </a:lnTo>
                  <a:lnTo>
                    <a:pt x="2139" y="1706"/>
                  </a:lnTo>
                  <a:lnTo>
                    <a:pt x="2127" y="1703"/>
                  </a:lnTo>
                  <a:lnTo>
                    <a:pt x="2115" y="1699"/>
                  </a:lnTo>
                  <a:lnTo>
                    <a:pt x="2103" y="1695"/>
                  </a:lnTo>
                  <a:lnTo>
                    <a:pt x="2092" y="1689"/>
                  </a:lnTo>
                  <a:lnTo>
                    <a:pt x="2082" y="1684"/>
                  </a:lnTo>
                  <a:lnTo>
                    <a:pt x="2073" y="1678"/>
                  </a:lnTo>
                  <a:lnTo>
                    <a:pt x="2064" y="1672"/>
                  </a:lnTo>
                  <a:lnTo>
                    <a:pt x="2056" y="1665"/>
                  </a:lnTo>
                  <a:lnTo>
                    <a:pt x="2048" y="1657"/>
                  </a:lnTo>
                  <a:lnTo>
                    <a:pt x="2042" y="1650"/>
                  </a:lnTo>
                  <a:lnTo>
                    <a:pt x="2036" y="1643"/>
                  </a:lnTo>
                  <a:lnTo>
                    <a:pt x="2031" y="1636"/>
                  </a:lnTo>
                  <a:lnTo>
                    <a:pt x="2031" y="1636"/>
                  </a:lnTo>
                  <a:lnTo>
                    <a:pt x="2022" y="1658"/>
                  </a:lnTo>
                  <a:lnTo>
                    <a:pt x="2013" y="1676"/>
                  </a:lnTo>
                  <a:lnTo>
                    <a:pt x="2007" y="1689"/>
                  </a:lnTo>
                  <a:lnTo>
                    <a:pt x="2007" y="1689"/>
                  </a:lnTo>
                  <a:lnTo>
                    <a:pt x="2003" y="1697"/>
                  </a:lnTo>
                  <a:lnTo>
                    <a:pt x="2000" y="1704"/>
                  </a:lnTo>
                  <a:lnTo>
                    <a:pt x="1998" y="1713"/>
                  </a:lnTo>
                  <a:lnTo>
                    <a:pt x="1997" y="1719"/>
                  </a:lnTo>
                  <a:lnTo>
                    <a:pt x="1997" y="1726"/>
                  </a:lnTo>
                  <a:lnTo>
                    <a:pt x="1997" y="1732"/>
                  </a:lnTo>
                  <a:lnTo>
                    <a:pt x="1999" y="1744"/>
                  </a:lnTo>
                  <a:lnTo>
                    <a:pt x="2001" y="1756"/>
                  </a:lnTo>
                  <a:lnTo>
                    <a:pt x="2003" y="1766"/>
                  </a:lnTo>
                  <a:lnTo>
                    <a:pt x="2004" y="1777"/>
                  </a:lnTo>
                  <a:lnTo>
                    <a:pt x="2003" y="1783"/>
                  </a:lnTo>
                  <a:lnTo>
                    <a:pt x="2001" y="1788"/>
                  </a:lnTo>
                  <a:lnTo>
                    <a:pt x="2001" y="1788"/>
                  </a:lnTo>
                  <a:lnTo>
                    <a:pt x="1999" y="1794"/>
                  </a:lnTo>
                  <a:lnTo>
                    <a:pt x="1995" y="1800"/>
                  </a:lnTo>
                  <a:lnTo>
                    <a:pt x="1986" y="1813"/>
                  </a:lnTo>
                  <a:lnTo>
                    <a:pt x="1973" y="1825"/>
                  </a:lnTo>
                  <a:lnTo>
                    <a:pt x="1960" y="1837"/>
                  </a:lnTo>
                  <a:lnTo>
                    <a:pt x="1945" y="1849"/>
                  </a:lnTo>
                  <a:lnTo>
                    <a:pt x="1931" y="1860"/>
                  </a:lnTo>
                  <a:lnTo>
                    <a:pt x="1904" y="1878"/>
                  </a:lnTo>
                  <a:lnTo>
                    <a:pt x="1904" y="1878"/>
                  </a:lnTo>
                  <a:lnTo>
                    <a:pt x="1886" y="1889"/>
                  </a:lnTo>
                  <a:lnTo>
                    <a:pt x="1864" y="1901"/>
                  </a:lnTo>
                  <a:lnTo>
                    <a:pt x="1842" y="1911"/>
                  </a:lnTo>
                  <a:lnTo>
                    <a:pt x="1819" y="1919"/>
                  </a:lnTo>
                  <a:lnTo>
                    <a:pt x="1798" y="1926"/>
                  </a:lnTo>
                  <a:lnTo>
                    <a:pt x="1779" y="1932"/>
                  </a:lnTo>
                  <a:lnTo>
                    <a:pt x="1754" y="1940"/>
                  </a:lnTo>
                  <a:lnTo>
                    <a:pt x="1754" y="1940"/>
                  </a:lnTo>
                  <a:lnTo>
                    <a:pt x="1779" y="1998"/>
                  </a:lnTo>
                  <a:lnTo>
                    <a:pt x="1811" y="2066"/>
                  </a:lnTo>
                  <a:lnTo>
                    <a:pt x="1811" y="2066"/>
                  </a:lnTo>
                  <a:lnTo>
                    <a:pt x="1833" y="2111"/>
                  </a:lnTo>
                  <a:lnTo>
                    <a:pt x="1862" y="2166"/>
                  </a:lnTo>
                  <a:lnTo>
                    <a:pt x="1877" y="2193"/>
                  </a:lnTo>
                  <a:lnTo>
                    <a:pt x="1893" y="2219"/>
                  </a:lnTo>
                  <a:lnTo>
                    <a:pt x="1909" y="2240"/>
                  </a:lnTo>
                  <a:lnTo>
                    <a:pt x="1916" y="2250"/>
                  </a:lnTo>
                  <a:lnTo>
                    <a:pt x="1924" y="2259"/>
                  </a:lnTo>
                  <a:lnTo>
                    <a:pt x="1924" y="2259"/>
                  </a:lnTo>
                  <a:lnTo>
                    <a:pt x="1940" y="2254"/>
                  </a:lnTo>
                  <a:lnTo>
                    <a:pt x="1957" y="2249"/>
                  </a:lnTo>
                  <a:lnTo>
                    <a:pt x="1980" y="2243"/>
                  </a:lnTo>
                  <a:lnTo>
                    <a:pt x="2004" y="2235"/>
                  </a:lnTo>
                  <a:lnTo>
                    <a:pt x="2031" y="2225"/>
                  </a:lnTo>
                  <a:lnTo>
                    <a:pt x="2057" y="2213"/>
                  </a:lnTo>
                  <a:lnTo>
                    <a:pt x="2071" y="2206"/>
                  </a:lnTo>
                  <a:lnTo>
                    <a:pt x="2083" y="2199"/>
                  </a:lnTo>
                  <a:lnTo>
                    <a:pt x="2083" y="2199"/>
                  </a:lnTo>
                  <a:lnTo>
                    <a:pt x="2105" y="2186"/>
                  </a:lnTo>
                  <a:lnTo>
                    <a:pt x="2126" y="2172"/>
                  </a:lnTo>
                  <a:lnTo>
                    <a:pt x="2145" y="2157"/>
                  </a:lnTo>
                  <a:lnTo>
                    <a:pt x="2162" y="2142"/>
                  </a:lnTo>
                  <a:lnTo>
                    <a:pt x="2177" y="2128"/>
                  </a:lnTo>
                  <a:lnTo>
                    <a:pt x="2189" y="2113"/>
                  </a:lnTo>
                  <a:lnTo>
                    <a:pt x="2199" y="2099"/>
                  </a:lnTo>
                  <a:lnTo>
                    <a:pt x="2207" y="2086"/>
                  </a:lnTo>
                  <a:lnTo>
                    <a:pt x="2207" y="2086"/>
                  </a:lnTo>
                  <a:lnTo>
                    <a:pt x="2190" y="2122"/>
                  </a:lnTo>
                  <a:lnTo>
                    <a:pt x="2175" y="2155"/>
                  </a:lnTo>
                  <a:lnTo>
                    <a:pt x="2161" y="2185"/>
                  </a:lnTo>
                  <a:lnTo>
                    <a:pt x="2146" y="2213"/>
                  </a:lnTo>
                  <a:lnTo>
                    <a:pt x="2132" y="2238"/>
                  </a:lnTo>
                  <a:lnTo>
                    <a:pt x="2119" y="2261"/>
                  </a:lnTo>
                  <a:lnTo>
                    <a:pt x="2105" y="2281"/>
                  </a:lnTo>
                  <a:lnTo>
                    <a:pt x="2092" y="2299"/>
                  </a:lnTo>
                  <a:lnTo>
                    <a:pt x="2080" y="2317"/>
                  </a:lnTo>
                  <a:lnTo>
                    <a:pt x="2068" y="2331"/>
                  </a:lnTo>
                  <a:lnTo>
                    <a:pt x="2055" y="2344"/>
                  </a:lnTo>
                  <a:lnTo>
                    <a:pt x="2044" y="2356"/>
                  </a:lnTo>
                  <a:lnTo>
                    <a:pt x="2033" y="2367"/>
                  </a:lnTo>
                  <a:lnTo>
                    <a:pt x="2022" y="2376"/>
                  </a:lnTo>
                  <a:lnTo>
                    <a:pt x="2011" y="2383"/>
                  </a:lnTo>
                  <a:lnTo>
                    <a:pt x="2000" y="2391"/>
                  </a:lnTo>
                  <a:lnTo>
                    <a:pt x="2000" y="2391"/>
                  </a:lnTo>
                  <a:lnTo>
                    <a:pt x="1907" y="2452"/>
                  </a:lnTo>
                  <a:lnTo>
                    <a:pt x="1797" y="2524"/>
                  </a:lnTo>
                  <a:lnTo>
                    <a:pt x="1735" y="2563"/>
                  </a:lnTo>
                  <a:lnTo>
                    <a:pt x="1671" y="2602"/>
                  </a:lnTo>
                  <a:lnTo>
                    <a:pt x="1602" y="2642"/>
                  </a:lnTo>
                  <a:lnTo>
                    <a:pt x="1532" y="2682"/>
                  </a:lnTo>
                  <a:lnTo>
                    <a:pt x="1459" y="2720"/>
                  </a:lnTo>
                  <a:lnTo>
                    <a:pt x="1422" y="2739"/>
                  </a:lnTo>
                  <a:lnTo>
                    <a:pt x="1384" y="2756"/>
                  </a:lnTo>
                  <a:lnTo>
                    <a:pt x="1347" y="2774"/>
                  </a:lnTo>
                  <a:lnTo>
                    <a:pt x="1308" y="2791"/>
                  </a:lnTo>
                  <a:lnTo>
                    <a:pt x="1269" y="2808"/>
                  </a:lnTo>
                  <a:lnTo>
                    <a:pt x="1230" y="2823"/>
                  </a:lnTo>
                  <a:lnTo>
                    <a:pt x="1190" y="2837"/>
                  </a:lnTo>
                  <a:lnTo>
                    <a:pt x="1151" y="2851"/>
                  </a:lnTo>
                  <a:lnTo>
                    <a:pt x="1111" y="2864"/>
                  </a:lnTo>
                  <a:lnTo>
                    <a:pt x="1072" y="2875"/>
                  </a:lnTo>
                  <a:lnTo>
                    <a:pt x="1032" y="2885"/>
                  </a:lnTo>
                  <a:lnTo>
                    <a:pt x="992" y="2893"/>
                  </a:lnTo>
                  <a:lnTo>
                    <a:pt x="952" y="2902"/>
                  </a:lnTo>
                  <a:lnTo>
                    <a:pt x="913" y="2908"/>
                  </a:lnTo>
                  <a:lnTo>
                    <a:pt x="913" y="2908"/>
                  </a:lnTo>
                  <a:lnTo>
                    <a:pt x="901" y="2908"/>
                  </a:lnTo>
                  <a:lnTo>
                    <a:pt x="889" y="2907"/>
                  </a:lnTo>
                  <a:lnTo>
                    <a:pt x="876" y="2904"/>
                  </a:lnTo>
                  <a:lnTo>
                    <a:pt x="863" y="2901"/>
                  </a:lnTo>
                  <a:lnTo>
                    <a:pt x="850" y="2898"/>
                  </a:lnTo>
                  <a:lnTo>
                    <a:pt x="836" y="2892"/>
                  </a:lnTo>
                  <a:lnTo>
                    <a:pt x="809" y="2880"/>
                  </a:lnTo>
                  <a:lnTo>
                    <a:pt x="781" y="2866"/>
                  </a:lnTo>
                  <a:lnTo>
                    <a:pt x="754" y="2850"/>
                  </a:lnTo>
                  <a:lnTo>
                    <a:pt x="726" y="2832"/>
                  </a:lnTo>
                  <a:lnTo>
                    <a:pt x="698" y="2813"/>
                  </a:lnTo>
                  <a:lnTo>
                    <a:pt x="672" y="2792"/>
                  </a:lnTo>
                  <a:lnTo>
                    <a:pt x="646" y="2772"/>
                  </a:lnTo>
                  <a:lnTo>
                    <a:pt x="623" y="2751"/>
                  </a:lnTo>
                  <a:lnTo>
                    <a:pt x="600" y="2731"/>
                  </a:lnTo>
                  <a:lnTo>
                    <a:pt x="581" y="2711"/>
                  </a:lnTo>
                  <a:lnTo>
                    <a:pt x="563" y="2694"/>
                  </a:lnTo>
                  <a:lnTo>
                    <a:pt x="548" y="2679"/>
                  </a:lnTo>
                  <a:lnTo>
                    <a:pt x="537" y="2665"/>
                  </a:lnTo>
                  <a:lnTo>
                    <a:pt x="537" y="2665"/>
                  </a:lnTo>
                  <a:lnTo>
                    <a:pt x="533" y="2661"/>
                  </a:lnTo>
                  <a:lnTo>
                    <a:pt x="530" y="2657"/>
                  </a:lnTo>
                  <a:lnTo>
                    <a:pt x="520" y="2652"/>
                  </a:lnTo>
                  <a:lnTo>
                    <a:pt x="512" y="2650"/>
                  </a:lnTo>
                  <a:lnTo>
                    <a:pt x="502" y="2649"/>
                  </a:lnTo>
                  <a:lnTo>
                    <a:pt x="493" y="2649"/>
                  </a:lnTo>
                  <a:lnTo>
                    <a:pt x="483" y="2651"/>
                  </a:lnTo>
                  <a:lnTo>
                    <a:pt x="473" y="2654"/>
                  </a:lnTo>
                  <a:lnTo>
                    <a:pt x="464" y="2658"/>
                  </a:lnTo>
                  <a:lnTo>
                    <a:pt x="447" y="2666"/>
                  </a:lnTo>
                  <a:lnTo>
                    <a:pt x="433" y="2676"/>
                  </a:lnTo>
                  <a:lnTo>
                    <a:pt x="419" y="2686"/>
                  </a:lnTo>
                  <a:lnTo>
                    <a:pt x="419" y="2686"/>
                  </a:lnTo>
                  <a:lnTo>
                    <a:pt x="412" y="2685"/>
                  </a:lnTo>
                  <a:lnTo>
                    <a:pt x="393" y="2683"/>
                  </a:lnTo>
                  <a:lnTo>
                    <a:pt x="379" y="2683"/>
                  </a:lnTo>
                  <a:lnTo>
                    <a:pt x="364" y="2683"/>
                  </a:lnTo>
                  <a:lnTo>
                    <a:pt x="348" y="2684"/>
                  </a:lnTo>
                  <a:lnTo>
                    <a:pt x="329" y="2686"/>
                  </a:lnTo>
                  <a:lnTo>
                    <a:pt x="310" y="2689"/>
                  </a:lnTo>
                  <a:lnTo>
                    <a:pt x="290" y="2694"/>
                  </a:lnTo>
                  <a:lnTo>
                    <a:pt x="271" y="2700"/>
                  </a:lnTo>
                  <a:lnTo>
                    <a:pt x="252" y="2709"/>
                  </a:lnTo>
                  <a:lnTo>
                    <a:pt x="242" y="2715"/>
                  </a:lnTo>
                  <a:lnTo>
                    <a:pt x="233" y="2720"/>
                  </a:lnTo>
                  <a:lnTo>
                    <a:pt x="224" y="2726"/>
                  </a:lnTo>
                  <a:lnTo>
                    <a:pt x="216" y="2733"/>
                  </a:lnTo>
                  <a:lnTo>
                    <a:pt x="207" y="2741"/>
                  </a:lnTo>
                  <a:lnTo>
                    <a:pt x="199" y="2749"/>
                  </a:lnTo>
                  <a:lnTo>
                    <a:pt x="191" y="2759"/>
                  </a:lnTo>
                  <a:lnTo>
                    <a:pt x="184" y="2768"/>
                  </a:lnTo>
                  <a:lnTo>
                    <a:pt x="184" y="2768"/>
                  </a:lnTo>
                  <a:lnTo>
                    <a:pt x="183" y="2771"/>
                  </a:lnTo>
                  <a:lnTo>
                    <a:pt x="185" y="2773"/>
                  </a:lnTo>
                  <a:lnTo>
                    <a:pt x="188" y="2774"/>
                  </a:lnTo>
                  <a:lnTo>
                    <a:pt x="193" y="2774"/>
                  </a:lnTo>
                  <a:lnTo>
                    <a:pt x="210" y="2772"/>
                  </a:lnTo>
                  <a:lnTo>
                    <a:pt x="230" y="2770"/>
                  </a:lnTo>
                  <a:lnTo>
                    <a:pt x="255" y="2768"/>
                  </a:lnTo>
                  <a:lnTo>
                    <a:pt x="280" y="2767"/>
                  </a:lnTo>
                  <a:lnTo>
                    <a:pt x="293" y="2768"/>
                  </a:lnTo>
                  <a:lnTo>
                    <a:pt x="307" y="2769"/>
                  </a:lnTo>
                  <a:lnTo>
                    <a:pt x="319" y="2771"/>
                  </a:lnTo>
                  <a:lnTo>
                    <a:pt x="331" y="2774"/>
                  </a:lnTo>
                  <a:lnTo>
                    <a:pt x="331" y="2774"/>
                  </a:lnTo>
                  <a:lnTo>
                    <a:pt x="338" y="2777"/>
                  </a:lnTo>
                  <a:lnTo>
                    <a:pt x="343" y="2780"/>
                  </a:lnTo>
                  <a:lnTo>
                    <a:pt x="346" y="2783"/>
                  </a:lnTo>
                  <a:lnTo>
                    <a:pt x="347" y="2786"/>
                  </a:lnTo>
                  <a:lnTo>
                    <a:pt x="347" y="2789"/>
                  </a:lnTo>
                  <a:lnTo>
                    <a:pt x="345" y="2793"/>
                  </a:lnTo>
                  <a:lnTo>
                    <a:pt x="339" y="2801"/>
                  </a:lnTo>
                  <a:lnTo>
                    <a:pt x="332" y="2811"/>
                  </a:lnTo>
                  <a:lnTo>
                    <a:pt x="325" y="2822"/>
                  </a:lnTo>
                  <a:lnTo>
                    <a:pt x="321" y="2828"/>
                  </a:lnTo>
                  <a:lnTo>
                    <a:pt x="319" y="2834"/>
                  </a:lnTo>
                  <a:lnTo>
                    <a:pt x="317" y="2840"/>
                  </a:lnTo>
                  <a:lnTo>
                    <a:pt x="317" y="2847"/>
                  </a:lnTo>
                  <a:lnTo>
                    <a:pt x="317" y="2847"/>
                  </a:lnTo>
                  <a:lnTo>
                    <a:pt x="317" y="2853"/>
                  </a:lnTo>
                  <a:lnTo>
                    <a:pt x="319" y="2859"/>
                  </a:lnTo>
                  <a:lnTo>
                    <a:pt x="321" y="2864"/>
                  </a:lnTo>
                  <a:lnTo>
                    <a:pt x="324" y="2869"/>
                  </a:lnTo>
                  <a:lnTo>
                    <a:pt x="328" y="2874"/>
                  </a:lnTo>
                  <a:lnTo>
                    <a:pt x="333" y="2879"/>
                  </a:lnTo>
                  <a:lnTo>
                    <a:pt x="346" y="2889"/>
                  </a:lnTo>
                  <a:lnTo>
                    <a:pt x="361" y="2899"/>
                  </a:lnTo>
                  <a:lnTo>
                    <a:pt x="377" y="2908"/>
                  </a:lnTo>
                  <a:lnTo>
                    <a:pt x="397" y="2917"/>
                  </a:lnTo>
                  <a:lnTo>
                    <a:pt x="416" y="2925"/>
                  </a:lnTo>
                  <a:lnTo>
                    <a:pt x="458" y="2941"/>
                  </a:lnTo>
                  <a:lnTo>
                    <a:pt x="500" y="2955"/>
                  </a:lnTo>
                  <a:lnTo>
                    <a:pt x="571" y="2976"/>
                  </a:lnTo>
                  <a:lnTo>
                    <a:pt x="571" y="2976"/>
                  </a:lnTo>
                  <a:lnTo>
                    <a:pt x="579" y="2980"/>
                  </a:lnTo>
                  <a:lnTo>
                    <a:pt x="585" y="2984"/>
                  </a:lnTo>
                  <a:lnTo>
                    <a:pt x="588" y="2990"/>
                  </a:lnTo>
                  <a:lnTo>
                    <a:pt x="590" y="2995"/>
                  </a:lnTo>
                  <a:lnTo>
                    <a:pt x="590" y="2999"/>
                  </a:lnTo>
                  <a:lnTo>
                    <a:pt x="588" y="3003"/>
                  </a:lnTo>
                  <a:lnTo>
                    <a:pt x="585" y="3005"/>
                  </a:lnTo>
                  <a:lnTo>
                    <a:pt x="581" y="3006"/>
                  </a:lnTo>
                  <a:lnTo>
                    <a:pt x="581" y="3006"/>
                  </a:lnTo>
                  <a:lnTo>
                    <a:pt x="556" y="3005"/>
                  </a:lnTo>
                  <a:lnTo>
                    <a:pt x="532" y="3002"/>
                  </a:lnTo>
                  <a:lnTo>
                    <a:pt x="509" y="2999"/>
                  </a:lnTo>
                  <a:lnTo>
                    <a:pt x="488" y="2994"/>
                  </a:lnTo>
                  <a:lnTo>
                    <a:pt x="467" y="2989"/>
                  </a:lnTo>
                  <a:lnTo>
                    <a:pt x="448" y="2982"/>
                  </a:lnTo>
                  <a:lnTo>
                    <a:pt x="429" y="2976"/>
                  </a:lnTo>
                  <a:lnTo>
                    <a:pt x="412" y="2970"/>
                  </a:lnTo>
                  <a:lnTo>
                    <a:pt x="380" y="2957"/>
                  </a:lnTo>
                  <a:lnTo>
                    <a:pt x="352" y="2945"/>
                  </a:lnTo>
                  <a:lnTo>
                    <a:pt x="327" y="2933"/>
                  </a:lnTo>
                  <a:lnTo>
                    <a:pt x="316" y="2929"/>
                  </a:lnTo>
                  <a:lnTo>
                    <a:pt x="305" y="2925"/>
                  </a:lnTo>
                  <a:lnTo>
                    <a:pt x="305" y="2925"/>
                  </a:lnTo>
                  <a:lnTo>
                    <a:pt x="286" y="2920"/>
                  </a:lnTo>
                  <a:lnTo>
                    <a:pt x="268" y="2916"/>
                  </a:lnTo>
                  <a:lnTo>
                    <a:pt x="253" y="2913"/>
                  </a:lnTo>
                  <a:lnTo>
                    <a:pt x="237" y="2911"/>
                  </a:lnTo>
                  <a:lnTo>
                    <a:pt x="224" y="2910"/>
                  </a:lnTo>
                  <a:lnTo>
                    <a:pt x="213" y="2911"/>
                  </a:lnTo>
                  <a:lnTo>
                    <a:pt x="202" y="2912"/>
                  </a:lnTo>
                  <a:lnTo>
                    <a:pt x="192" y="2914"/>
                  </a:lnTo>
                  <a:lnTo>
                    <a:pt x="185" y="2918"/>
                  </a:lnTo>
                  <a:lnTo>
                    <a:pt x="178" y="2922"/>
                  </a:lnTo>
                  <a:lnTo>
                    <a:pt x="172" y="2927"/>
                  </a:lnTo>
                  <a:lnTo>
                    <a:pt x="167" y="2933"/>
                  </a:lnTo>
                  <a:lnTo>
                    <a:pt x="163" y="2939"/>
                  </a:lnTo>
                  <a:lnTo>
                    <a:pt x="160" y="2948"/>
                  </a:lnTo>
                  <a:lnTo>
                    <a:pt x="156" y="2956"/>
                  </a:lnTo>
                  <a:lnTo>
                    <a:pt x="155" y="2965"/>
                  </a:lnTo>
                  <a:lnTo>
                    <a:pt x="155" y="2965"/>
                  </a:lnTo>
                  <a:lnTo>
                    <a:pt x="154" y="2968"/>
                  </a:lnTo>
                  <a:lnTo>
                    <a:pt x="152" y="2971"/>
                  </a:lnTo>
                  <a:lnTo>
                    <a:pt x="150" y="2974"/>
                  </a:lnTo>
                  <a:lnTo>
                    <a:pt x="147" y="2976"/>
                  </a:lnTo>
                  <a:lnTo>
                    <a:pt x="140" y="2980"/>
                  </a:lnTo>
                  <a:lnTo>
                    <a:pt x="132" y="2985"/>
                  </a:lnTo>
                  <a:lnTo>
                    <a:pt x="109" y="2995"/>
                  </a:lnTo>
                  <a:lnTo>
                    <a:pt x="97" y="3001"/>
                  </a:lnTo>
                  <a:lnTo>
                    <a:pt x="84" y="3009"/>
                  </a:lnTo>
                  <a:lnTo>
                    <a:pt x="71" y="3019"/>
                  </a:lnTo>
                  <a:lnTo>
                    <a:pt x="57" y="3033"/>
                  </a:lnTo>
                  <a:lnTo>
                    <a:pt x="51" y="3040"/>
                  </a:lnTo>
                  <a:lnTo>
                    <a:pt x="45" y="3048"/>
                  </a:lnTo>
                  <a:lnTo>
                    <a:pt x="39" y="3058"/>
                  </a:lnTo>
                  <a:lnTo>
                    <a:pt x="33" y="3068"/>
                  </a:lnTo>
                  <a:lnTo>
                    <a:pt x="28" y="3080"/>
                  </a:lnTo>
                  <a:lnTo>
                    <a:pt x="22" y="3092"/>
                  </a:lnTo>
                  <a:lnTo>
                    <a:pt x="17" y="3106"/>
                  </a:lnTo>
                  <a:lnTo>
                    <a:pt x="13" y="3120"/>
                  </a:lnTo>
                  <a:lnTo>
                    <a:pt x="9" y="3137"/>
                  </a:lnTo>
                  <a:lnTo>
                    <a:pt x="6" y="3154"/>
                  </a:lnTo>
                  <a:lnTo>
                    <a:pt x="3" y="3174"/>
                  </a:lnTo>
                  <a:lnTo>
                    <a:pt x="0" y="3194"/>
                  </a:lnTo>
                  <a:lnTo>
                    <a:pt x="0" y="3194"/>
                  </a:lnTo>
                  <a:lnTo>
                    <a:pt x="1" y="3195"/>
                  </a:lnTo>
                  <a:lnTo>
                    <a:pt x="2" y="3196"/>
                  </a:lnTo>
                  <a:lnTo>
                    <a:pt x="6" y="3194"/>
                  </a:lnTo>
                  <a:lnTo>
                    <a:pt x="12" y="3189"/>
                  </a:lnTo>
                  <a:lnTo>
                    <a:pt x="20" y="3181"/>
                  </a:lnTo>
                  <a:lnTo>
                    <a:pt x="43" y="3158"/>
                  </a:lnTo>
                  <a:lnTo>
                    <a:pt x="69" y="3134"/>
                  </a:lnTo>
                  <a:lnTo>
                    <a:pt x="82" y="3121"/>
                  </a:lnTo>
                  <a:lnTo>
                    <a:pt x="95" y="3110"/>
                  </a:lnTo>
                  <a:lnTo>
                    <a:pt x="107" y="3101"/>
                  </a:lnTo>
                  <a:lnTo>
                    <a:pt x="119" y="3094"/>
                  </a:lnTo>
                  <a:lnTo>
                    <a:pt x="124" y="3091"/>
                  </a:lnTo>
                  <a:lnTo>
                    <a:pt x="129" y="3090"/>
                  </a:lnTo>
                  <a:lnTo>
                    <a:pt x="133" y="3089"/>
                  </a:lnTo>
                  <a:lnTo>
                    <a:pt x="137" y="3089"/>
                  </a:lnTo>
                  <a:lnTo>
                    <a:pt x="140" y="3091"/>
                  </a:lnTo>
                  <a:lnTo>
                    <a:pt x="143" y="3093"/>
                  </a:lnTo>
                  <a:lnTo>
                    <a:pt x="144" y="3097"/>
                  </a:lnTo>
                  <a:lnTo>
                    <a:pt x="146" y="3101"/>
                  </a:lnTo>
                  <a:lnTo>
                    <a:pt x="146" y="3101"/>
                  </a:lnTo>
                  <a:lnTo>
                    <a:pt x="149" y="3117"/>
                  </a:lnTo>
                  <a:lnTo>
                    <a:pt x="154" y="3132"/>
                  </a:lnTo>
                  <a:lnTo>
                    <a:pt x="162" y="3145"/>
                  </a:lnTo>
                  <a:lnTo>
                    <a:pt x="170" y="3155"/>
                  </a:lnTo>
                  <a:lnTo>
                    <a:pt x="179" y="3165"/>
                  </a:lnTo>
                  <a:lnTo>
                    <a:pt x="189" y="3173"/>
                  </a:lnTo>
                  <a:lnTo>
                    <a:pt x="200" y="3180"/>
                  </a:lnTo>
                  <a:lnTo>
                    <a:pt x="214" y="3185"/>
                  </a:lnTo>
                  <a:lnTo>
                    <a:pt x="227" y="3189"/>
                  </a:lnTo>
                  <a:lnTo>
                    <a:pt x="241" y="3191"/>
                  </a:lnTo>
                  <a:lnTo>
                    <a:pt x="256" y="3193"/>
                  </a:lnTo>
                  <a:lnTo>
                    <a:pt x="271" y="3194"/>
                  </a:lnTo>
                  <a:lnTo>
                    <a:pt x="287" y="3195"/>
                  </a:lnTo>
                  <a:lnTo>
                    <a:pt x="304" y="3194"/>
                  </a:lnTo>
                  <a:lnTo>
                    <a:pt x="337" y="3192"/>
                  </a:lnTo>
                  <a:lnTo>
                    <a:pt x="371" y="3188"/>
                  </a:lnTo>
                  <a:lnTo>
                    <a:pt x="405" y="3183"/>
                  </a:lnTo>
                  <a:lnTo>
                    <a:pt x="438" y="3178"/>
                  </a:lnTo>
                  <a:lnTo>
                    <a:pt x="468" y="3174"/>
                  </a:lnTo>
                  <a:lnTo>
                    <a:pt x="496" y="3172"/>
                  </a:lnTo>
                  <a:lnTo>
                    <a:pt x="509" y="3171"/>
                  </a:lnTo>
                  <a:lnTo>
                    <a:pt x="520" y="3171"/>
                  </a:lnTo>
                  <a:lnTo>
                    <a:pt x="531" y="3172"/>
                  </a:lnTo>
                  <a:lnTo>
                    <a:pt x="541" y="3174"/>
                  </a:lnTo>
                  <a:lnTo>
                    <a:pt x="549" y="3177"/>
                  </a:lnTo>
                  <a:lnTo>
                    <a:pt x="555" y="3181"/>
                  </a:lnTo>
                  <a:lnTo>
                    <a:pt x="555" y="3181"/>
                  </a:lnTo>
                  <a:lnTo>
                    <a:pt x="558" y="3184"/>
                  </a:lnTo>
                  <a:lnTo>
                    <a:pt x="559" y="3186"/>
                  </a:lnTo>
                  <a:lnTo>
                    <a:pt x="557" y="3189"/>
                  </a:lnTo>
                  <a:lnTo>
                    <a:pt x="554" y="3191"/>
                  </a:lnTo>
                  <a:lnTo>
                    <a:pt x="549" y="3194"/>
                  </a:lnTo>
                  <a:lnTo>
                    <a:pt x="542" y="3196"/>
                  </a:lnTo>
                  <a:lnTo>
                    <a:pt x="525" y="3200"/>
                  </a:lnTo>
                  <a:lnTo>
                    <a:pt x="475" y="3209"/>
                  </a:lnTo>
                  <a:lnTo>
                    <a:pt x="447" y="3215"/>
                  </a:lnTo>
                  <a:lnTo>
                    <a:pt x="417" y="3221"/>
                  </a:lnTo>
                  <a:lnTo>
                    <a:pt x="388" y="3228"/>
                  </a:lnTo>
                  <a:lnTo>
                    <a:pt x="359" y="3236"/>
                  </a:lnTo>
                  <a:lnTo>
                    <a:pt x="346" y="3240"/>
                  </a:lnTo>
                  <a:lnTo>
                    <a:pt x="333" y="3245"/>
                  </a:lnTo>
                  <a:lnTo>
                    <a:pt x="322" y="3250"/>
                  </a:lnTo>
                  <a:lnTo>
                    <a:pt x="312" y="3256"/>
                  </a:lnTo>
                  <a:lnTo>
                    <a:pt x="303" y="3263"/>
                  </a:lnTo>
                  <a:lnTo>
                    <a:pt x="294" y="3269"/>
                  </a:lnTo>
                  <a:lnTo>
                    <a:pt x="288" y="3276"/>
                  </a:lnTo>
                  <a:lnTo>
                    <a:pt x="284" y="3284"/>
                  </a:lnTo>
                  <a:lnTo>
                    <a:pt x="282" y="3292"/>
                  </a:lnTo>
                  <a:lnTo>
                    <a:pt x="281" y="3300"/>
                  </a:lnTo>
                  <a:lnTo>
                    <a:pt x="283" y="3311"/>
                  </a:lnTo>
                  <a:lnTo>
                    <a:pt x="287" y="3321"/>
                  </a:lnTo>
                  <a:lnTo>
                    <a:pt x="287" y="3321"/>
                  </a:lnTo>
                  <a:lnTo>
                    <a:pt x="287" y="3322"/>
                  </a:lnTo>
                  <a:lnTo>
                    <a:pt x="286" y="3325"/>
                  </a:lnTo>
                  <a:lnTo>
                    <a:pt x="283" y="3331"/>
                  </a:lnTo>
                  <a:lnTo>
                    <a:pt x="268" y="3348"/>
                  </a:lnTo>
                  <a:lnTo>
                    <a:pt x="258" y="3361"/>
                  </a:lnTo>
                  <a:lnTo>
                    <a:pt x="247" y="3374"/>
                  </a:lnTo>
                  <a:lnTo>
                    <a:pt x="237" y="3389"/>
                  </a:lnTo>
                  <a:lnTo>
                    <a:pt x="228" y="3406"/>
                  </a:lnTo>
                  <a:lnTo>
                    <a:pt x="220" y="3423"/>
                  </a:lnTo>
                  <a:lnTo>
                    <a:pt x="217" y="3432"/>
                  </a:lnTo>
                  <a:lnTo>
                    <a:pt x="214" y="3443"/>
                  </a:lnTo>
                  <a:lnTo>
                    <a:pt x="213" y="3452"/>
                  </a:lnTo>
                  <a:lnTo>
                    <a:pt x="212" y="3463"/>
                  </a:lnTo>
                  <a:lnTo>
                    <a:pt x="212" y="3473"/>
                  </a:lnTo>
                  <a:lnTo>
                    <a:pt x="213" y="3483"/>
                  </a:lnTo>
                  <a:lnTo>
                    <a:pt x="215" y="3495"/>
                  </a:lnTo>
                  <a:lnTo>
                    <a:pt x="219" y="3506"/>
                  </a:lnTo>
                  <a:lnTo>
                    <a:pt x="223" y="3518"/>
                  </a:lnTo>
                  <a:lnTo>
                    <a:pt x="229" y="3529"/>
                  </a:lnTo>
                  <a:lnTo>
                    <a:pt x="237" y="3542"/>
                  </a:lnTo>
                  <a:lnTo>
                    <a:pt x="246" y="3554"/>
                  </a:lnTo>
                  <a:lnTo>
                    <a:pt x="257" y="3566"/>
                  </a:lnTo>
                  <a:lnTo>
                    <a:pt x="270" y="3579"/>
                  </a:lnTo>
                  <a:lnTo>
                    <a:pt x="270" y="3579"/>
                  </a:lnTo>
                  <a:lnTo>
                    <a:pt x="270" y="3572"/>
                  </a:lnTo>
                  <a:lnTo>
                    <a:pt x="272" y="3555"/>
                  </a:lnTo>
                  <a:lnTo>
                    <a:pt x="277" y="3530"/>
                  </a:lnTo>
                  <a:lnTo>
                    <a:pt x="281" y="3517"/>
                  </a:lnTo>
                  <a:lnTo>
                    <a:pt x="285" y="3503"/>
                  </a:lnTo>
                  <a:lnTo>
                    <a:pt x="291" y="3490"/>
                  </a:lnTo>
                  <a:lnTo>
                    <a:pt x="298" y="3476"/>
                  </a:lnTo>
                  <a:lnTo>
                    <a:pt x="306" y="3463"/>
                  </a:lnTo>
                  <a:lnTo>
                    <a:pt x="315" y="3453"/>
                  </a:lnTo>
                  <a:lnTo>
                    <a:pt x="321" y="3448"/>
                  </a:lnTo>
                  <a:lnTo>
                    <a:pt x="326" y="3444"/>
                  </a:lnTo>
                  <a:lnTo>
                    <a:pt x="332" y="3439"/>
                  </a:lnTo>
                  <a:lnTo>
                    <a:pt x="339" y="3436"/>
                  </a:lnTo>
                  <a:lnTo>
                    <a:pt x="346" y="3434"/>
                  </a:lnTo>
                  <a:lnTo>
                    <a:pt x="354" y="3432"/>
                  </a:lnTo>
                  <a:lnTo>
                    <a:pt x="361" y="3432"/>
                  </a:lnTo>
                  <a:lnTo>
                    <a:pt x="369" y="3432"/>
                  </a:lnTo>
                  <a:lnTo>
                    <a:pt x="369" y="3432"/>
                  </a:lnTo>
                  <a:lnTo>
                    <a:pt x="383" y="3433"/>
                  </a:lnTo>
                  <a:lnTo>
                    <a:pt x="396" y="3436"/>
                  </a:lnTo>
                  <a:lnTo>
                    <a:pt x="408" y="3440"/>
                  </a:lnTo>
                  <a:lnTo>
                    <a:pt x="420" y="3445"/>
                  </a:lnTo>
                  <a:lnTo>
                    <a:pt x="443" y="3455"/>
                  </a:lnTo>
                  <a:lnTo>
                    <a:pt x="454" y="3459"/>
                  </a:lnTo>
                  <a:lnTo>
                    <a:pt x="465" y="3463"/>
                  </a:lnTo>
                  <a:lnTo>
                    <a:pt x="476" y="3466"/>
                  </a:lnTo>
                  <a:lnTo>
                    <a:pt x="489" y="3468"/>
                  </a:lnTo>
                  <a:lnTo>
                    <a:pt x="501" y="3469"/>
                  </a:lnTo>
                  <a:lnTo>
                    <a:pt x="514" y="3467"/>
                  </a:lnTo>
                  <a:lnTo>
                    <a:pt x="528" y="3464"/>
                  </a:lnTo>
                  <a:lnTo>
                    <a:pt x="542" y="3458"/>
                  </a:lnTo>
                  <a:lnTo>
                    <a:pt x="558" y="3450"/>
                  </a:lnTo>
                  <a:lnTo>
                    <a:pt x="575" y="3437"/>
                  </a:lnTo>
                  <a:lnTo>
                    <a:pt x="575" y="3437"/>
                  </a:lnTo>
                  <a:lnTo>
                    <a:pt x="588" y="3428"/>
                  </a:lnTo>
                  <a:lnTo>
                    <a:pt x="600" y="3417"/>
                  </a:lnTo>
                  <a:lnTo>
                    <a:pt x="614" y="3405"/>
                  </a:lnTo>
                  <a:lnTo>
                    <a:pt x="630" y="3392"/>
                  </a:lnTo>
                  <a:lnTo>
                    <a:pt x="651" y="3380"/>
                  </a:lnTo>
                  <a:lnTo>
                    <a:pt x="664" y="3373"/>
                  </a:lnTo>
                  <a:lnTo>
                    <a:pt x="678" y="3367"/>
                  </a:lnTo>
                  <a:lnTo>
                    <a:pt x="693" y="3360"/>
                  </a:lnTo>
                  <a:lnTo>
                    <a:pt x="712" y="3354"/>
                  </a:lnTo>
                  <a:lnTo>
                    <a:pt x="732" y="3346"/>
                  </a:lnTo>
                  <a:lnTo>
                    <a:pt x="754" y="3339"/>
                  </a:lnTo>
                  <a:lnTo>
                    <a:pt x="754" y="3339"/>
                  </a:lnTo>
                  <a:lnTo>
                    <a:pt x="756" y="3339"/>
                  </a:lnTo>
                  <a:lnTo>
                    <a:pt x="757" y="3340"/>
                  </a:lnTo>
                  <a:lnTo>
                    <a:pt x="760" y="3345"/>
                  </a:lnTo>
                  <a:lnTo>
                    <a:pt x="762" y="3354"/>
                  </a:lnTo>
                  <a:lnTo>
                    <a:pt x="765" y="3363"/>
                  </a:lnTo>
                  <a:lnTo>
                    <a:pt x="768" y="3375"/>
                  </a:lnTo>
                  <a:lnTo>
                    <a:pt x="772" y="3387"/>
                  </a:lnTo>
                  <a:lnTo>
                    <a:pt x="777" y="3400"/>
                  </a:lnTo>
                  <a:lnTo>
                    <a:pt x="783" y="3412"/>
                  </a:lnTo>
                  <a:lnTo>
                    <a:pt x="783" y="3412"/>
                  </a:lnTo>
                  <a:lnTo>
                    <a:pt x="786" y="3415"/>
                  </a:lnTo>
                  <a:lnTo>
                    <a:pt x="789" y="3417"/>
                  </a:lnTo>
                  <a:lnTo>
                    <a:pt x="797" y="3422"/>
                  </a:lnTo>
                  <a:lnTo>
                    <a:pt x="805" y="3425"/>
                  </a:lnTo>
                  <a:lnTo>
                    <a:pt x="813" y="3429"/>
                  </a:lnTo>
                  <a:lnTo>
                    <a:pt x="821" y="3432"/>
                  </a:lnTo>
                  <a:lnTo>
                    <a:pt x="827" y="3435"/>
                  </a:lnTo>
                  <a:lnTo>
                    <a:pt x="830" y="3437"/>
                  </a:lnTo>
                  <a:lnTo>
                    <a:pt x="831" y="3439"/>
                  </a:lnTo>
                  <a:lnTo>
                    <a:pt x="833" y="3443"/>
                  </a:lnTo>
                  <a:lnTo>
                    <a:pt x="833" y="3446"/>
                  </a:lnTo>
                  <a:lnTo>
                    <a:pt x="833" y="3446"/>
                  </a:lnTo>
                  <a:lnTo>
                    <a:pt x="832" y="3456"/>
                  </a:lnTo>
                  <a:lnTo>
                    <a:pt x="830" y="3467"/>
                  </a:lnTo>
                  <a:lnTo>
                    <a:pt x="826" y="3477"/>
                  </a:lnTo>
                  <a:lnTo>
                    <a:pt x="822" y="3486"/>
                  </a:lnTo>
                  <a:lnTo>
                    <a:pt x="817" y="3496"/>
                  </a:lnTo>
                  <a:lnTo>
                    <a:pt x="811" y="3505"/>
                  </a:lnTo>
                  <a:lnTo>
                    <a:pt x="798" y="3521"/>
                  </a:lnTo>
                  <a:lnTo>
                    <a:pt x="784" y="3535"/>
                  </a:lnTo>
                  <a:lnTo>
                    <a:pt x="773" y="3546"/>
                  </a:lnTo>
                  <a:lnTo>
                    <a:pt x="765" y="3552"/>
                  </a:lnTo>
                  <a:lnTo>
                    <a:pt x="763" y="3555"/>
                  </a:lnTo>
                  <a:lnTo>
                    <a:pt x="763" y="3555"/>
                  </a:lnTo>
                  <a:lnTo>
                    <a:pt x="767" y="3558"/>
                  </a:lnTo>
                  <a:lnTo>
                    <a:pt x="778" y="3561"/>
                  </a:lnTo>
                  <a:lnTo>
                    <a:pt x="785" y="3562"/>
                  </a:lnTo>
                  <a:lnTo>
                    <a:pt x="794" y="3563"/>
                  </a:lnTo>
                  <a:lnTo>
                    <a:pt x="804" y="3563"/>
                  </a:lnTo>
                  <a:lnTo>
                    <a:pt x="815" y="3561"/>
                  </a:lnTo>
                  <a:lnTo>
                    <a:pt x="826" y="3558"/>
                  </a:lnTo>
                  <a:lnTo>
                    <a:pt x="839" y="3553"/>
                  </a:lnTo>
                  <a:lnTo>
                    <a:pt x="852" y="3546"/>
                  </a:lnTo>
                  <a:lnTo>
                    <a:pt x="865" y="3536"/>
                  </a:lnTo>
                  <a:lnTo>
                    <a:pt x="879" y="3522"/>
                  </a:lnTo>
                  <a:lnTo>
                    <a:pt x="894" y="3506"/>
                  </a:lnTo>
                  <a:lnTo>
                    <a:pt x="907" y="3486"/>
                  </a:lnTo>
                  <a:lnTo>
                    <a:pt x="921" y="3463"/>
                  </a:lnTo>
                  <a:lnTo>
                    <a:pt x="921" y="3463"/>
                  </a:lnTo>
                  <a:lnTo>
                    <a:pt x="924" y="3459"/>
                  </a:lnTo>
                  <a:lnTo>
                    <a:pt x="927" y="3455"/>
                  </a:lnTo>
                  <a:lnTo>
                    <a:pt x="930" y="3453"/>
                  </a:lnTo>
                  <a:lnTo>
                    <a:pt x="935" y="3451"/>
                  </a:lnTo>
                  <a:lnTo>
                    <a:pt x="939" y="3450"/>
                  </a:lnTo>
                  <a:lnTo>
                    <a:pt x="943" y="3450"/>
                  </a:lnTo>
                  <a:lnTo>
                    <a:pt x="951" y="3450"/>
                  </a:lnTo>
                  <a:lnTo>
                    <a:pt x="970" y="3452"/>
                  </a:lnTo>
                  <a:lnTo>
                    <a:pt x="982" y="3452"/>
                  </a:lnTo>
                  <a:lnTo>
                    <a:pt x="987" y="3451"/>
                  </a:lnTo>
                  <a:lnTo>
                    <a:pt x="992" y="3450"/>
                  </a:lnTo>
                  <a:lnTo>
                    <a:pt x="992" y="3450"/>
                  </a:lnTo>
                  <a:lnTo>
                    <a:pt x="1010" y="3444"/>
                  </a:lnTo>
                  <a:lnTo>
                    <a:pt x="1017" y="3439"/>
                  </a:lnTo>
                  <a:lnTo>
                    <a:pt x="1024" y="3435"/>
                  </a:lnTo>
                  <a:lnTo>
                    <a:pt x="1029" y="3432"/>
                  </a:lnTo>
                  <a:lnTo>
                    <a:pt x="1033" y="3428"/>
                  </a:lnTo>
                  <a:lnTo>
                    <a:pt x="1036" y="3424"/>
                  </a:lnTo>
                  <a:lnTo>
                    <a:pt x="1039" y="3419"/>
                  </a:lnTo>
                  <a:lnTo>
                    <a:pt x="1041" y="3415"/>
                  </a:lnTo>
                  <a:lnTo>
                    <a:pt x="1042" y="3410"/>
                  </a:lnTo>
                  <a:lnTo>
                    <a:pt x="1043" y="3401"/>
                  </a:lnTo>
                  <a:lnTo>
                    <a:pt x="1042" y="3390"/>
                  </a:lnTo>
                  <a:lnTo>
                    <a:pt x="1040" y="3380"/>
                  </a:lnTo>
                  <a:lnTo>
                    <a:pt x="1035" y="3358"/>
                  </a:lnTo>
                  <a:lnTo>
                    <a:pt x="1034" y="3347"/>
                  </a:lnTo>
                  <a:lnTo>
                    <a:pt x="1033" y="3335"/>
                  </a:lnTo>
                  <a:lnTo>
                    <a:pt x="1034" y="3324"/>
                  </a:lnTo>
                  <a:lnTo>
                    <a:pt x="1036" y="3319"/>
                  </a:lnTo>
                  <a:lnTo>
                    <a:pt x="1038" y="3313"/>
                  </a:lnTo>
                  <a:lnTo>
                    <a:pt x="1040" y="3308"/>
                  </a:lnTo>
                  <a:lnTo>
                    <a:pt x="1044" y="3302"/>
                  </a:lnTo>
                  <a:lnTo>
                    <a:pt x="1048" y="3296"/>
                  </a:lnTo>
                  <a:lnTo>
                    <a:pt x="1054" y="3291"/>
                  </a:lnTo>
                  <a:lnTo>
                    <a:pt x="1054" y="3291"/>
                  </a:lnTo>
                  <a:lnTo>
                    <a:pt x="1069" y="3278"/>
                  </a:lnTo>
                  <a:lnTo>
                    <a:pt x="1084" y="3265"/>
                  </a:lnTo>
                  <a:lnTo>
                    <a:pt x="1099" y="3253"/>
                  </a:lnTo>
                  <a:lnTo>
                    <a:pt x="1115" y="3241"/>
                  </a:lnTo>
                  <a:lnTo>
                    <a:pt x="1146" y="3221"/>
                  </a:lnTo>
                  <a:lnTo>
                    <a:pt x="1178" y="3202"/>
                  </a:lnTo>
                  <a:lnTo>
                    <a:pt x="1210" y="3186"/>
                  </a:lnTo>
                  <a:lnTo>
                    <a:pt x="1241" y="3171"/>
                  </a:lnTo>
                  <a:lnTo>
                    <a:pt x="1273" y="3156"/>
                  </a:lnTo>
                  <a:lnTo>
                    <a:pt x="1304" y="3144"/>
                  </a:lnTo>
                  <a:lnTo>
                    <a:pt x="1304" y="3144"/>
                  </a:lnTo>
                  <a:lnTo>
                    <a:pt x="1303" y="3148"/>
                  </a:lnTo>
                  <a:lnTo>
                    <a:pt x="1299" y="3160"/>
                  </a:lnTo>
                  <a:lnTo>
                    <a:pt x="1294" y="3180"/>
                  </a:lnTo>
                  <a:lnTo>
                    <a:pt x="1291" y="3203"/>
                  </a:lnTo>
                  <a:lnTo>
                    <a:pt x="1290" y="3218"/>
                  </a:lnTo>
                  <a:lnTo>
                    <a:pt x="1290" y="3232"/>
                  </a:lnTo>
                  <a:lnTo>
                    <a:pt x="1291" y="3247"/>
                  </a:lnTo>
                  <a:lnTo>
                    <a:pt x="1292" y="3264"/>
                  </a:lnTo>
                  <a:lnTo>
                    <a:pt x="1296" y="3280"/>
                  </a:lnTo>
                  <a:lnTo>
                    <a:pt x="1301" y="3296"/>
                  </a:lnTo>
                  <a:lnTo>
                    <a:pt x="1306" y="3314"/>
                  </a:lnTo>
                  <a:lnTo>
                    <a:pt x="1314" y="3331"/>
                  </a:lnTo>
                  <a:lnTo>
                    <a:pt x="1640" y="3247"/>
                  </a:lnTo>
                  <a:lnTo>
                    <a:pt x="1640" y="3247"/>
                  </a:lnTo>
                  <a:lnTo>
                    <a:pt x="1634" y="3231"/>
                  </a:lnTo>
                  <a:lnTo>
                    <a:pt x="1631" y="3215"/>
                  </a:lnTo>
                  <a:lnTo>
                    <a:pt x="1629" y="3197"/>
                  </a:lnTo>
                  <a:lnTo>
                    <a:pt x="1629" y="3180"/>
                  </a:lnTo>
                  <a:lnTo>
                    <a:pt x="1631" y="3162"/>
                  </a:lnTo>
                  <a:lnTo>
                    <a:pt x="1634" y="3145"/>
                  </a:lnTo>
                  <a:lnTo>
                    <a:pt x="1638" y="3128"/>
                  </a:lnTo>
                  <a:lnTo>
                    <a:pt x="1644" y="3109"/>
                  </a:lnTo>
                  <a:lnTo>
                    <a:pt x="1651" y="3092"/>
                  </a:lnTo>
                  <a:lnTo>
                    <a:pt x="1660" y="3073"/>
                  </a:lnTo>
                  <a:lnTo>
                    <a:pt x="1669" y="3056"/>
                  </a:lnTo>
                  <a:lnTo>
                    <a:pt x="1679" y="3039"/>
                  </a:lnTo>
                  <a:lnTo>
                    <a:pt x="1689" y="3021"/>
                  </a:lnTo>
                  <a:lnTo>
                    <a:pt x="1701" y="3004"/>
                  </a:lnTo>
                  <a:lnTo>
                    <a:pt x="1725" y="2972"/>
                  </a:lnTo>
                  <a:lnTo>
                    <a:pt x="1725" y="2972"/>
                  </a:lnTo>
                  <a:lnTo>
                    <a:pt x="1726" y="2971"/>
                  </a:lnTo>
                  <a:lnTo>
                    <a:pt x="1727" y="2971"/>
                  </a:lnTo>
                  <a:lnTo>
                    <a:pt x="1728" y="2975"/>
                  </a:lnTo>
                  <a:lnTo>
                    <a:pt x="1725" y="2997"/>
                  </a:lnTo>
                  <a:lnTo>
                    <a:pt x="1721" y="3030"/>
                  </a:lnTo>
                  <a:lnTo>
                    <a:pt x="1715" y="3072"/>
                  </a:lnTo>
                  <a:lnTo>
                    <a:pt x="1713" y="3095"/>
                  </a:lnTo>
                  <a:lnTo>
                    <a:pt x="1711" y="3118"/>
                  </a:lnTo>
                  <a:lnTo>
                    <a:pt x="1711" y="3140"/>
                  </a:lnTo>
                  <a:lnTo>
                    <a:pt x="1711" y="3161"/>
                  </a:lnTo>
                  <a:lnTo>
                    <a:pt x="1713" y="3181"/>
                  </a:lnTo>
                  <a:lnTo>
                    <a:pt x="1716" y="3198"/>
                  </a:lnTo>
                  <a:lnTo>
                    <a:pt x="1719" y="3206"/>
                  </a:lnTo>
                  <a:lnTo>
                    <a:pt x="1722" y="3213"/>
                  </a:lnTo>
                  <a:lnTo>
                    <a:pt x="1726" y="3219"/>
                  </a:lnTo>
                  <a:lnTo>
                    <a:pt x="1730" y="3224"/>
                  </a:lnTo>
                  <a:lnTo>
                    <a:pt x="2050" y="3141"/>
                  </a:lnTo>
                  <a:lnTo>
                    <a:pt x="2050" y="3141"/>
                  </a:lnTo>
                  <a:lnTo>
                    <a:pt x="2046" y="3131"/>
                  </a:lnTo>
                  <a:lnTo>
                    <a:pt x="2043" y="3119"/>
                  </a:lnTo>
                  <a:lnTo>
                    <a:pt x="2041" y="3108"/>
                  </a:lnTo>
                  <a:lnTo>
                    <a:pt x="2039" y="3096"/>
                  </a:lnTo>
                  <a:lnTo>
                    <a:pt x="2038" y="3084"/>
                  </a:lnTo>
                  <a:lnTo>
                    <a:pt x="2038" y="3071"/>
                  </a:lnTo>
                  <a:lnTo>
                    <a:pt x="2039" y="3045"/>
                  </a:lnTo>
                  <a:lnTo>
                    <a:pt x="2043" y="3018"/>
                  </a:lnTo>
                  <a:lnTo>
                    <a:pt x="2048" y="2992"/>
                  </a:lnTo>
                  <a:lnTo>
                    <a:pt x="2055" y="2965"/>
                  </a:lnTo>
                  <a:lnTo>
                    <a:pt x="2064" y="2941"/>
                  </a:lnTo>
                  <a:lnTo>
                    <a:pt x="2064" y="2941"/>
                  </a:lnTo>
                  <a:lnTo>
                    <a:pt x="2072" y="2968"/>
                  </a:lnTo>
                  <a:lnTo>
                    <a:pt x="2079" y="2997"/>
                  </a:lnTo>
                  <a:lnTo>
                    <a:pt x="2088" y="3024"/>
                  </a:lnTo>
                  <a:lnTo>
                    <a:pt x="2098" y="3052"/>
                  </a:lnTo>
                  <a:lnTo>
                    <a:pt x="2108" y="3079"/>
                  </a:lnTo>
                  <a:lnTo>
                    <a:pt x="2121" y="3105"/>
                  </a:lnTo>
                  <a:lnTo>
                    <a:pt x="2135" y="3131"/>
                  </a:lnTo>
                  <a:lnTo>
                    <a:pt x="2149" y="3156"/>
                  </a:lnTo>
                  <a:lnTo>
                    <a:pt x="2166" y="3181"/>
                  </a:lnTo>
                  <a:lnTo>
                    <a:pt x="2183" y="3203"/>
                  </a:lnTo>
                  <a:lnTo>
                    <a:pt x="2201" y="3225"/>
                  </a:lnTo>
                  <a:lnTo>
                    <a:pt x="2222" y="3245"/>
                  </a:lnTo>
                  <a:lnTo>
                    <a:pt x="2244" y="3265"/>
                  </a:lnTo>
                  <a:lnTo>
                    <a:pt x="2268" y="3281"/>
                  </a:lnTo>
                  <a:lnTo>
                    <a:pt x="2280" y="3289"/>
                  </a:lnTo>
                  <a:lnTo>
                    <a:pt x="2292" y="3296"/>
                  </a:lnTo>
                  <a:lnTo>
                    <a:pt x="2306" y="3303"/>
                  </a:lnTo>
                  <a:lnTo>
                    <a:pt x="2320" y="3310"/>
                  </a:lnTo>
                  <a:lnTo>
                    <a:pt x="2320" y="3310"/>
                  </a:lnTo>
                  <a:lnTo>
                    <a:pt x="2365" y="3329"/>
                  </a:lnTo>
                  <a:lnTo>
                    <a:pt x="2410" y="3347"/>
                  </a:lnTo>
                  <a:lnTo>
                    <a:pt x="2454" y="3364"/>
                  </a:lnTo>
                  <a:lnTo>
                    <a:pt x="2499" y="3380"/>
                  </a:lnTo>
                  <a:lnTo>
                    <a:pt x="2544" y="3395"/>
                  </a:lnTo>
                  <a:lnTo>
                    <a:pt x="2589" y="3411"/>
                  </a:lnTo>
                  <a:lnTo>
                    <a:pt x="2683" y="3440"/>
                  </a:lnTo>
                  <a:lnTo>
                    <a:pt x="2782" y="3469"/>
                  </a:lnTo>
                  <a:lnTo>
                    <a:pt x="2889" y="3500"/>
                  </a:lnTo>
                  <a:lnTo>
                    <a:pt x="3005" y="3534"/>
                  </a:lnTo>
                  <a:lnTo>
                    <a:pt x="3133" y="3570"/>
                  </a:lnTo>
                  <a:lnTo>
                    <a:pt x="3133" y="3570"/>
                  </a:lnTo>
                  <a:lnTo>
                    <a:pt x="3205" y="3593"/>
                  </a:lnTo>
                  <a:lnTo>
                    <a:pt x="3273" y="3616"/>
                  </a:lnTo>
                  <a:lnTo>
                    <a:pt x="3305" y="3628"/>
                  </a:lnTo>
                  <a:lnTo>
                    <a:pt x="3333" y="3639"/>
                  </a:lnTo>
                  <a:lnTo>
                    <a:pt x="3358" y="3649"/>
                  </a:lnTo>
                  <a:lnTo>
                    <a:pt x="3377" y="3658"/>
                  </a:lnTo>
                  <a:lnTo>
                    <a:pt x="3377" y="3658"/>
                  </a:lnTo>
                  <a:lnTo>
                    <a:pt x="3383" y="3661"/>
                  </a:lnTo>
                  <a:lnTo>
                    <a:pt x="3389" y="3665"/>
                  </a:lnTo>
                  <a:lnTo>
                    <a:pt x="3393" y="3668"/>
                  </a:lnTo>
                  <a:lnTo>
                    <a:pt x="3397" y="3673"/>
                  </a:lnTo>
                  <a:lnTo>
                    <a:pt x="3399" y="3677"/>
                  </a:lnTo>
                  <a:lnTo>
                    <a:pt x="3401" y="3682"/>
                  </a:lnTo>
                  <a:lnTo>
                    <a:pt x="3402" y="3686"/>
                  </a:lnTo>
                  <a:lnTo>
                    <a:pt x="3402" y="3690"/>
                  </a:lnTo>
                  <a:lnTo>
                    <a:pt x="3401" y="3699"/>
                  </a:lnTo>
                  <a:lnTo>
                    <a:pt x="3397" y="3708"/>
                  </a:lnTo>
                  <a:lnTo>
                    <a:pt x="3392" y="3717"/>
                  </a:lnTo>
                  <a:lnTo>
                    <a:pt x="3386" y="3726"/>
                  </a:lnTo>
                  <a:lnTo>
                    <a:pt x="3378" y="3734"/>
                  </a:lnTo>
                  <a:lnTo>
                    <a:pt x="3371" y="3742"/>
                  </a:lnTo>
                  <a:lnTo>
                    <a:pt x="3357" y="3754"/>
                  </a:lnTo>
                  <a:lnTo>
                    <a:pt x="3346" y="3764"/>
                  </a:lnTo>
                  <a:lnTo>
                    <a:pt x="3341" y="3767"/>
                  </a:lnTo>
                  <a:lnTo>
                    <a:pt x="3341" y="3767"/>
                  </a:lnTo>
                  <a:lnTo>
                    <a:pt x="3355" y="3775"/>
                  </a:lnTo>
                  <a:lnTo>
                    <a:pt x="3371" y="3783"/>
                  </a:lnTo>
                  <a:lnTo>
                    <a:pt x="3411" y="3801"/>
                  </a:lnTo>
                  <a:lnTo>
                    <a:pt x="3435" y="3814"/>
                  </a:lnTo>
                  <a:lnTo>
                    <a:pt x="3461" y="3829"/>
                  </a:lnTo>
                  <a:lnTo>
                    <a:pt x="3492" y="3848"/>
                  </a:lnTo>
                  <a:lnTo>
                    <a:pt x="3527" y="3873"/>
                  </a:lnTo>
                  <a:lnTo>
                    <a:pt x="3527" y="3873"/>
                  </a:lnTo>
                  <a:lnTo>
                    <a:pt x="3545" y="3888"/>
                  </a:lnTo>
                  <a:lnTo>
                    <a:pt x="3563" y="3906"/>
                  </a:lnTo>
                  <a:lnTo>
                    <a:pt x="3580" y="3925"/>
                  </a:lnTo>
                  <a:lnTo>
                    <a:pt x="3595" y="3946"/>
                  </a:lnTo>
                  <a:lnTo>
                    <a:pt x="3608" y="3967"/>
                  </a:lnTo>
                  <a:lnTo>
                    <a:pt x="3622" y="3991"/>
                  </a:lnTo>
                  <a:lnTo>
                    <a:pt x="3634" y="4014"/>
                  </a:lnTo>
                  <a:lnTo>
                    <a:pt x="3645" y="4040"/>
                  </a:lnTo>
                  <a:lnTo>
                    <a:pt x="3655" y="4066"/>
                  </a:lnTo>
                  <a:lnTo>
                    <a:pt x="3665" y="4094"/>
                  </a:lnTo>
                  <a:lnTo>
                    <a:pt x="3674" y="4122"/>
                  </a:lnTo>
                  <a:lnTo>
                    <a:pt x="3682" y="4151"/>
                  </a:lnTo>
                  <a:lnTo>
                    <a:pt x="3698" y="4211"/>
                  </a:lnTo>
                  <a:lnTo>
                    <a:pt x="3714" y="4274"/>
                  </a:lnTo>
                  <a:lnTo>
                    <a:pt x="3714" y="4274"/>
                  </a:lnTo>
                  <a:lnTo>
                    <a:pt x="3725" y="4324"/>
                  </a:lnTo>
                  <a:lnTo>
                    <a:pt x="3734" y="4377"/>
                  </a:lnTo>
                  <a:lnTo>
                    <a:pt x="3742" y="4430"/>
                  </a:lnTo>
                  <a:lnTo>
                    <a:pt x="3744" y="4457"/>
                  </a:lnTo>
                  <a:lnTo>
                    <a:pt x="3746" y="4481"/>
                  </a:lnTo>
                  <a:lnTo>
                    <a:pt x="3748" y="4506"/>
                  </a:lnTo>
                  <a:lnTo>
                    <a:pt x="3749" y="4529"/>
                  </a:lnTo>
                  <a:lnTo>
                    <a:pt x="3748" y="4551"/>
                  </a:lnTo>
                  <a:lnTo>
                    <a:pt x="3745" y="4571"/>
                  </a:lnTo>
                  <a:lnTo>
                    <a:pt x="3742" y="4590"/>
                  </a:lnTo>
                  <a:lnTo>
                    <a:pt x="3737" y="4606"/>
                  </a:lnTo>
                  <a:lnTo>
                    <a:pt x="3731" y="4619"/>
                  </a:lnTo>
                  <a:lnTo>
                    <a:pt x="3728" y="4625"/>
                  </a:lnTo>
                  <a:lnTo>
                    <a:pt x="3724" y="4631"/>
                  </a:lnTo>
                  <a:lnTo>
                    <a:pt x="3724" y="4631"/>
                  </a:lnTo>
                  <a:lnTo>
                    <a:pt x="3715" y="4641"/>
                  </a:lnTo>
                  <a:lnTo>
                    <a:pt x="3705" y="4651"/>
                  </a:lnTo>
                  <a:lnTo>
                    <a:pt x="3691" y="4660"/>
                  </a:lnTo>
                  <a:lnTo>
                    <a:pt x="3683" y="4665"/>
                  </a:lnTo>
                  <a:lnTo>
                    <a:pt x="3673" y="4670"/>
                  </a:lnTo>
                  <a:lnTo>
                    <a:pt x="3663" y="4676"/>
                  </a:lnTo>
                  <a:lnTo>
                    <a:pt x="3650" y="4681"/>
                  </a:lnTo>
                  <a:lnTo>
                    <a:pt x="3621" y="4690"/>
                  </a:lnTo>
                  <a:lnTo>
                    <a:pt x="3582" y="4700"/>
                  </a:lnTo>
                  <a:lnTo>
                    <a:pt x="3535" y="4710"/>
                  </a:lnTo>
                  <a:lnTo>
                    <a:pt x="3560" y="4833"/>
                  </a:lnTo>
                  <a:lnTo>
                    <a:pt x="3560" y="4833"/>
                  </a:lnTo>
                  <a:lnTo>
                    <a:pt x="3579" y="4834"/>
                  </a:lnTo>
                  <a:lnTo>
                    <a:pt x="3597" y="4834"/>
                  </a:lnTo>
                  <a:lnTo>
                    <a:pt x="3615" y="4833"/>
                  </a:lnTo>
                  <a:lnTo>
                    <a:pt x="3631" y="4831"/>
                  </a:lnTo>
                  <a:lnTo>
                    <a:pt x="3646" y="4829"/>
                  </a:lnTo>
                  <a:lnTo>
                    <a:pt x="3662" y="4826"/>
                  </a:lnTo>
                  <a:lnTo>
                    <a:pt x="3688" y="4819"/>
                  </a:lnTo>
                  <a:lnTo>
                    <a:pt x="3711" y="4812"/>
                  </a:lnTo>
                  <a:lnTo>
                    <a:pt x="3728" y="4805"/>
                  </a:lnTo>
                  <a:lnTo>
                    <a:pt x="3742" y="4799"/>
                  </a:lnTo>
                  <a:lnTo>
                    <a:pt x="3742" y="4799"/>
                  </a:lnTo>
                  <a:lnTo>
                    <a:pt x="3736" y="4805"/>
                  </a:lnTo>
                  <a:lnTo>
                    <a:pt x="3730" y="4813"/>
                  </a:lnTo>
                  <a:lnTo>
                    <a:pt x="3722" y="4823"/>
                  </a:lnTo>
                  <a:lnTo>
                    <a:pt x="3722" y="4823"/>
                  </a:lnTo>
                  <a:lnTo>
                    <a:pt x="3711" y="4839"/>
                  </a:lnTo>
                  <a:lnTo>
                    <a:pt x="3700" y="4856"/>
                  </a:lnTo>
                  <a:lnTo>
                    <a:pt x="3692" y="4871"/>
                  </a:lnTo>
                  <a:lnTo>
                    <a:pt x="3685" y="4886"/>
                  </a:lnTo>
                  <a:lnTo>
                    <a:pt x="3680" y="4902"/>
                  </a:lnTo>
                  <a:lnTo>
                    <a:pt x="3675" y="4919"/>
                  </a:lnTo>
                  <a:lnTo>
                    <a:pt x="3672" y="4936"/>
                  </a:lnTo>
                  <a:lnTo>
                    <a:pt x="3669" y="4957"/>
                  </a:lnTo>
                  <a:lnTo>
                    <a:pt x="3799" y="5041"/>
                  </a:lnTo>
                  <a:lnTo>
                    <a:pt x="3799" y="5041"/>
                  </a:lnTo>
                  <a:lnTo>
                    <a:pt x="3812" y="5000"/>
                  </a:lnTo>
                  <a:lnTo>
                    <a:pt x="3826" y="4960"/>
                  </a:lnTo>
                  <a:lnTo>
                    <a:pt x="3841" y="4924"/>
                  </a:lnTo>
                  <a:lnTo>
                    <a:pt x="3855" y="4891"/>
                  </a:lnTo>
                  <a:lnTo>
                    <a:pt x="3870" y="4864"/>
                  </a:lnTo>
                  <a:lnTo>
                    <a:pt x="3877" y="4851"/>
                  </a:lnTo>
                  <a:lnTo>
                    <a:pt x="3885" y="4841"/>
                  </a:lnTo>
                  <a:lnTo>
                    <a:pt x="3892" y="4832"/>
                  </a:lnTo>
                  <a:lnTo>
                    <a:pt x="3899" y="4825"/>
                  </a:lnTo>
                  <a:lnTo>
                    <a:pt x="3906" y="4820"/>
                  </a:lnTo>
                  <a:lnTo>
                    <a:pt x="3913" y="4816"/>
                  </a:lnTo>
                  <a:lnTo>
                    <a:pt x="3913" y="4816"/>
                  </a:lnTo>
                  <a:lnTo>
                    <a:pt x="3919" y="4814"/>
                  </a:lnTo>
                  <a:lnTo>
                    <a:pt x="3926" y="4814"/>
                  </a:lnTo>
                  <a:lnTo>
                    <a:pt x="3935" y="4814"/>
                  </a:lnTo>
                  <a:lnTo>
                    <a:pt x="3944" y="4815"/>
                  </a:lnTo>
                  <a:lnTo>
                    <a:pt x="3954" y="4817"/>
                  </a:lnTo>
                  <a:lnTo>
                    <a:pt x="3965" y="4819"/>
                  </a:lnTo>
                  <a:lnTo>
                    <a:pt x="3990" y="4828"/>
                  </a:lnTo>
                  <a:lnTo>
                    <a:pt x="4017" y="4839"/>
                  </a:lnTo>
                  <a:lnTo>
                    <a:pt x="4047" y="4854"/>
                  </a:lnTo>
                  <a:lnTo>
                    <a:pt x="4078" y="4874"/>
                  </a:lnTo>
                  <a:lnTo>
                    <a:pt x="4110" y="4895"/>
                  </a:lnTo>
                  <a:lnTo>
                    <a:pt x="4127" y="4908"/>
                  </a:lnTo>
                  <a:lnTo>
                    <a:pt x="4143" y="4921"/>
                  </a:lnTo>
                  <a:lnTo>
                    <a:pt x="4160" y="4935"/>
                  </a:lnTo>
                  <a:lnTo>
                    <a:pt x="4176" y="4950"/>
                  </a:lnTo>
                  <a:lnTo>
                    <a:pt x="4192" y="4965"/>
                  </a:lnTo>
                  <a:lnTo>
                    <a:pt x="4208" y="4981"/>
                  </a:lnTo>
                  <a:lnTo>
                    <a:pt x="4224" y="4999"/>
                  </a:lnTo>
                  <a:lnTo>
                    <a:pt x="4239" y="5017"/>
                  </a:lnTo>
                  <a:lnTo>
                    <a:pt x="4254" y="5035"/>
                  </a:lnTo>
                  <a:lnTo>
                    <a:pt x="4268" y="5055"/>
                  </a:lnTo>
                  <a:lnTo>
                    <a:pt x="4282" y="5075"/>
                  </a:lnTo>
                  <a:lnTo>
                    <a:pt x="4296" y="5097"/>
                  </a:lnTo>
                  <a:lnTo>
                    <a:pt x="4308" y="5118"/>
                  </a:lnTo>
                  <a:lnTo>
                    <a:pt x="4320" y="5141"/>
                  </a:lnTo>
                  <a:lnTo>
                    <a:pt x="4331" y="5164"/>
                  </a:lnTo>
                  <a:lnTo>
                    <a:pt x="4342" y="5189"/>
                  </a:lnTo>
                  <a:lnTo>
                    <a:pt x="4342" y="5189"/>
                  </a:lnTo>
                  <a:lnTo>
                    <a:pt x="4347" y="5203"/>
                  </a:lnTo>
                  <a:lnTo>
                    <a:pt x="4352" y="5220"/>
                  </a:lnTo>
                  <a:lnTo>
                    <a:pt x="4356" y="5236"/>
                  </a:lnTo>
                  <a:lnTo>
                    <a:pt x="4360" y="5253"/>
                  </a:lnTo>
                  <a:lnTo>
                    <a:pt x="4363" y="5272"/>
                  </a:lnTo>
                  <a:lnTo>
                    <a:pt x="4366" y="5290"/>
                  </a:lnTo>
                  <a:lnTo>
                    <a:pt x="4370" y="5329"/>
                  </a:lnTo>
                  <a:lnTo>
                    <a:pt x="4372" y="5368"/>
                  </a:lnTo>
                  <a:lnTo>
                    <a:pt x="4371" y="5409"/>
                  </a:lnTo>
                  <a:lnTo>
                    <a:pt x="4370" y="5429"/>
                  </a:lnTo>
                  <a:lnTo>
                    <a:pt x="4369" y="5449"/>
                  </a:lnTo>
                  <a:lnTo>
                    <a:pt x="4366" y="5469"/>
                  </a:lnTo>
                  <a:lnTo>
                    <a:pt x="4363" y="5488"/>
                  </a:lnTo>
                  <a:lnTo>
                    <a:pt x="4360" y="5508"/>
                  </a:lnTo>
                  <a:lnTo>
                    <a:pt x="4356" y="5526"/>
                  </a:lnTo>
                  <a:lnTo>
                    <a:pt x="4351" y="5545"/>
                  </a:lnTo>
                  <a:lnTo>
                    <a:pt x="4345" y="5562"/>
                  </a:lnTo>
                  <a:lnTo>
                    <a:pt x="4339" y="5579"/>
                  </a:lnTo>
                  <a:lnTo>
                    <a:pt x="4332" y="5595"/>
                  </a:lnTo>
                  <a:lnTo>
                    <a:pt x="4324" y="5610"/>
                  </a:lnTo>
                  <a:lnTo>
                    <a:pt x="4316" y="5624"/>
                  </a:lnTo>
                  <a:lnTo>
                    <a:pt x="4307" y="5638"/>
                  </a:lnTo>
                  <a:lnTo>
                    <a:pt x="4298" y="5650"/>
                  </a:lnTo>
                  <a:lnTo>
                    <a:pt x="4287" y="5661"/>
                  </a:lnTo>
                  <a:lnTo>
                    <a:pt x="4276" y="5670"/>
                  </a:lnTo>
                  <a:lnTo>
                    <a:pt x="4264" y="5679"/>
                  </a:lnTo>
                  <a:lnTo>
                    <a:pt x="4252" y="5686"/>
                  </a:lnTo>
                  <a:lnTo>
                    <a:pt x="4238" y="5691"/>
                  </a:lnTo>
                  <a:lnTo>
                    <a:pt x="4224" y="5694"/>
                  </a:lnTo>
                  <a:lnTo>
                    <a:pt x="4224" y="5694"/>
                  </a:lnTo>
                  <a:lnTo>
                    <a:pt x="4216" y="5695"/>
                  </a:lnTo>
                  <a:lnTo>
                    <a:pt x="4208" y="5695"/>
                  </a:lnTo>
                  <a:lnTo>
                    <a:pt x="4198" y="5694"/>
                  </a:lnTo>
                  <a:lnTo>
                    <a:pt x="4188" y="5692"/>
                  </a:lnTo>
                  <a:lnTo>
                    <a:pt x="4168" y="5687"/>
                  </a:lnTo>
                  <a:lnTo>
                    <a:pt x="4145" y="5679"/>
                  </a:lnTo>
                  <a:lnTo>
                    <a:pt x="4123" y="5668"/>
                  </a:lnTo>
                  <a:lnTo>
                    <a:pt x="4099" y="5657"/>
                  </a:lnTo>
                  <a:lnTo>
                    <a:pt x="4051" y="5635"/>
                  </a:lnTo>
                  <a:lnTo>
                    <a:pt x="4028" y="5623"/>
                  </a:lnTo>
                  <a:lnTo>
                    <a:pt x="4005" y="5614"/>
                  </a:lnTo>
                  <a:lnTo>
                    <a:pt x="3984" y="5607"/>
                  </a:lnTo>
                  <a:lnTo>
                    <a:pt x="3964" y="5602"/>
                  </a:lnTo>
                  <a:lnTo>
                    <a:pt x="3955" y="5601"/>
                  </a:lnTo>
                  <a:lnTo>
                    <a:pt x="3947" y="5600"/>
                  </a:lnTo>
                  <a:lnTo>
                    <a:pt x="3939" y="5601"/>
                  </a:lnTo>
                  <a:lnTo>
                    <a:pt x="3932" y="5602"/>
                  </a:lnTo>
                  <a:lnTo>
                    <a:pt x="3924" y="5605"/>
                  </a:lnTo>
                  <a:lnTo>
                    <a:pt x="3919" y="5609"/>
                  </a:lnTo>
                  <a:lnTo>
                    <a:pt x="3914" y="5614"/>
                  </a:lnTo>
                  <a:lnTo>
                    <a:pt x="3909" y="5620"/>
                  </a:lnTo>
                  <a:lnTo>
                    <a:pt x="3909" y="5620"/>
                  </a:lnTo>
                  <a:lnTo>
                    <a:pt x="3905" y="5627"/>
                  </a:lnTo>
                  <a:lnTo>
                    <a:pt x="3900" y="5635"/>
                  </a:lnTo>
                  <a:lnTo>
                    <a:pt x="3893" y="5641"/>
                  </a:lnTo>
                  <a:lnTo>
                    <a:pt x="3886" y="5647"/>
                  </a:lnTo>
                  <a:lnTo>
                    <a:pt x="3869" y="5658"/>
                  </a:lnTo>
                  <a:lnTo>
                    <a:pt x="3851" y="5668"/>
                  </a:lnTo>
                  <a:lnTo>
                    <a:pt x="3810" y="5690"/>
                  </a:lnTo>
                  <a:lnTo>
                    <a:pt x="3789" y="5701"/>
                  </a:lnTo>
                  <a:lnTo>
                    <a:pt x="3770" y="5714"/>
                  </a:lnTo>
                  <a:lnTo>
                    <a:pt x="3761" y="5720"/>
                  </a:lnTo>
                  <a:lnTo>
                    <a:pt x="3752" y="5729"/>
                  </a:lnTo>
                  <a:lnTo>
                    <a:pt x="3743" y="5736"/>
                  </a:lnTo>
                  <a:lnTo>
                    <a:pt x="3735" y="5745"/>
                  </a:lnTo>
                  <a:lnTo>
                    <a:pt x="3728" y="5754"/>
                  </a:lnTo>
                  <a:lnTo>
                    <a:pt x="3722" y="5764"/>
                  </a:lnTo>
                  <a:lnTo>
                    <a:pt x="3717" y="5775"/>
                  </a:lnTo>
                  <a:lnTo>
                    <a:pt x="3713" y="5787"/>
                  </a:lnTo>
                  <a:lnTo>
                    <a:pt x="3710" y="5799"/>
                  </a:lnTo>
                  <a:lnTo>
                    <a:pt x="3708" y="5813"/>
                  </a:lnTo>
                  <a:lnTo>
                    <a:pt x="3707" y="5827"/>
                  </a:lnTo>
                  <a:lnTo>
                    <a:pt x="3707" y="5843"/>
                  </a:lnTo>
                  <a:lnTo>
                    <a:pt x="3709" y="5860"/>
                  </a:lnTo>
                  <a:lnTo>
                    <a:pt x="3713" y="5877"/>
                  </a:lnTo>
                  <a:lnTo>
                    <a:pt x="3718" y="5896"/>
                  </a:lnTo>
                  <a:lnTo>
                    <a:pt x="3724" y="5917"/>
                  </a:lnTo>
                  <a:lnTo>
                    <a:pt x="3724" y="5917"/>
                  </a:lnTo>
                  <a:lnTo>
                    <a:pt x="3741" y="5896"/>
                  </a:lnTo>
                  <a:lnTo>
                    <a:pt x="3759" y="5875"/>
                  </a:lnTo>
                  <a:lnTo>
                    <a:pt x="3776" y="5856"/>
                  </a:lnTo>
                  <a:lnTo>
                    <a:pt x="3794" y="5840"/>
                  </a:lnTo>
                  <a:lnTo>
                    <a:pt x="3802" y="5833"/>
                  </a:lnTo>
                  <a:lnTo>
                    <a:pt x="3811" y="5827"/>
                  </a:lnTo>
                  <a:lnTo>
                    <a:pt x="3819" y="5821"/>
                  </a:lnTo>
                  <a:lnTo>
                    <a:pt x="3827" y="5817"/>
                  </a:lnTo>
                  <a:lnTo>
                    <a:pt x="3835" y="5815"/>
                  </a:lnTo>
                  <a:lnTo>
                    <a:pt x="3843" y="5813"/>
                  </a:lnTo>
                  <a:lnTo>
                    <a:pt x="3850" y="5813"/>
                  </a:lnTo>
                  <a:lnTo>
                    <a:pt x="3857" y="5815"/>
                  </a:lnTo>
                  <a:lnTo>
                    <a:pt x="3857" y="5815"/>
                  </a:lnTo>
                  <a:lnTo>
                    <a:pt x="3861" y="5817"/>
                  </a:lnTo>
                  <a:lnTo>
                    <a:pt x="3864" y="5819"/>
                  </a:lnTo>
                  <a:lnTo>
                    <a:pt x="3870" y="5825"/>
                  </a:lnTo>
                  <a:lnTo>
                    <a:pt x="3875" y="5833"/>
                  </a:lnTo>
                  <a:lnTo>
                    <a:pt x="3879" y="5841"/>
                  </a:lnTo>
                  <a:lnTo>
                    <a:pt x="3888" y="5862"/>
                  </a:lnTo>
                  <a:lnTo>
                    <a:pt x="3894" y="5872"/>
                  </a:lnTo>
                  <a:lnTo>
                    <a:pt x="3901" y="5882"/>
                  </a:lnTo>
                  <a:lnTo>
                    <a:pt x="3901" y="5882"/>
                  </a:lnTo>
                  <a:lnTo>
                    <a:pt x="3904" y="5885"/>
                  </a:lnTo>
                  <a:lnTo>
                    <a:pt x="3908" y="5887"/>
                  </a:lnTo>
                  <a:lnTo>
                    <a:pt x="3913" y="5889"/>
                  </a:lnTo>
                  <a:lnTo>
                    <a:pt x="3919" y="5890"/>
                  </a:lnTo>
                  <a:lnTo>
                    <a:pt x="3934" y="5892"/>
                  </a:lnTo>
                  <a:lnTo>
                    <a:pt x="3950" y="5892"/>
                  </a:lnTo>
                  <a:lnTo>
                    <a:pt x="3968" y="5891"/>
                  </a:lnTo>
                  <a:lnTo>
                    <a:pt x="3989" y="5889"/>
                  </a:lnTo>
                  <a:lnTo>
                    <a:pt x="4032" y="5885"/>
                  </a:lnTo>
                  <a:lnTo>
                    <a:pt x="4074" y="5881"/>
                  </a:lnTo>
                  <a:lnTo>
                    <a:pt x="4093" y="5879"/>
                  </a:lnTo>
                  <a:lnTo>
                    <a:pt x="4110" y="5879"/>
                  </a:lnTo>
                  <a:lnTo>
                    <a:pt x="4126" y="5879"/>
                  </a:lnTo>
                  <a:lnTo>
                    <a:pt x="4137" y="5881"/>
                  </a:lnTo>
                  <a:lnTo>
                    <a:pt x="4142" y="5883"/>
                  </a:lnTo>
                  <a:lnTo>
                    <a:pt x="4146" y="5885"/>
                  </a:lnTo>
                  <a:lnTo>
                    <a:pt x="4148" y="5887"/>
                  </a:lnTo>
                  <a:lnTo>
                    <a:pt x="4150" y="5890"/>
                  </a:lnTo>
                  <a:lnTo>
                    <a:pt x="4150" y="5890"/>
                  </a:lnTo>
                  <a:lnTo>
                    <a:pt x="4151" y="5893"/>
                  </a:lnTo>
                  <a:lnTo>
                    <a:pt x="4150" y="5896"/>
                  </a:lnTo>
                  <a:lnTo>
                    <a:pt x="4149" y="5898"/>
                  </a:lnTo>
                  <a:lnTo>
                    <a:pt x="4148" y="5900"/>
                  </a:lnTo>
                  <a:lnTo>
                    <a:pt x="4143" y="5904"/>
                  </a:lnTo>
                  <a:lnTo>
                    <a:pt x="4136" y="5905"/>
                  </a:lnTo>
                  <a:lnTo>
                    <a:pt x="4118" y="5908"/>
                  </a:lnTo>
                  <a:lnTo>
                    <a:pt x="4100" y="5910"/>
                  </a:lnTo>
                  <a:lnTo>
                    <a:pt x="4100" y="5910"/>
                  </a:lnTo>
                  <a:lnTo>
                    <a:pt x="4021" y="5924"/>
                  </a:lnTo>
                  <a:lnTo>
                    <a:pt x="3981" y="5931"/>
                  </a:lnTo>
                  <a:lnTo>
                    <a:pt x="3943" y="5939"/>
                  </a:lnTo>
                  <a:lnTo>
                    <a:pt x="3925" y="5944"/>
                  </a:lnTo>
                  <a:lnTo>
                    <a:pt x="3909" y="5950"/>
                  </a:lnTo>
                  <a:lnTo>
                    <a:pt x="3894" y="5956"/>
                  </a:lnTo>
                  <a:lnTo>
                    <a:pt x="3881" y="5962"/>
                  </a:lnTo>
                  <a:lnTo>
                    <a:pt x="3869" y="5968"/>
                  </a:lnTo>
                  <a:lnTo>
                    <a:pt x="3860" y="5976"/>
                  </a:lnTo>
                  <a:lnTo>
                    <a:pt x="3853" y="5984"/>
                  </a:lnTo>
                  <a:lnTo>
                    <a:pt x="3850" y="5988"/>
                  </a:lnTo>
                  <a:lnTo>
                    <a:pt x="3848" y="5993"/>
                  </a:lnTo>
                  <a:lnTo>
                    <a:pt x="3848" y="5993"/>
                  </a:lnTo>
                  <a:lnTo>
                    <a:pt x="3846" y="6000"/>
                  </a:lnTo>
                  <a:lnTo>
                    <a:pt x="3846" y="6004"/>
                  </a:lnTo>
                  <a:lnTo>
                    <a:pt x="3847" y="6014"/>
                  </a:lnTo>
                  <a:lnTo>
                    <a:pt x="3847" y="6019"/>
                  </a:lnTo>
                  <a:lnTo>
                    <a:pt x="3846" y="6025"/>
                  </a:lnTo>
                  <a:lnTo>
                    <a:pt x="3845" y="6033"/>
                  </a:lnTo>
                  <a:lnTo>
                    <a:pt x="3842" y="6044"/>
                  </a:lnTo>
                  <a:lnTo>
                    <a:pt x="3842" y="6044"/>
                  </a:lnTo>
                  <a:lnTo>
                    <a:pt x="3837" y="6055"/>
                  </a:lnTo>
                  <a:lnTo>
                    <a:pt x="3831" y="6064"/>
                  </a:lnTo>
                  <a:lnTo>
                    <a:pt x="3823" y="6072"/>
                  </a:lnTo>
                  <a:lnTo>
                    <a:pt x="3815" y="6080"/>
                  </a:lnTo>
                  <a:lnTo>
                    <a:pt x="3796" y="6096"/>
                  </a:lnTo>
                  <a:lnTo>
                    <a:pt x="3786" y="6104"/>
                  </a:lnTo>
                  <a:lnTo>
                    <a:pt x="3776" y="6113"/>
                  </a:lnTo>
                  <a:lnTo>
                    <a:pt x="3767" y="6122"/>
                  </a:lnTo>
                  <a:lnTo>
                    <a:pt x="3758" y="6134"/>
                  </a:lnTo>
                  <a:lnTo>
                    <a:pt x="3750" y="6147"/>
                  </a:lnTo>
                  <a:lnTo>
                    <a:pt x="3742" y="6161"/>
                  </a:lnTo>
                  <a:lnTo>
                    <a:pt x="3736" y="6179"/>
                  </a:lnTo>
                  <a:lnTo>
                    <a:pt x="3732" y="6198"/>
                  </a:lnTo>
                  <a:lnTo>
                    <a:pt x="3730" y="6220"/>
                  </a:lnTo>
                  <a:lnTo>
                    <a:pt x="3730" y="6246"/>
                  </a:lnTo>
                  <a:lnTo>
                    <a:pt x="3730" y="6246"/>
                  </a:lnTo>
                  <a:lnTo>
                    <a:pt x="3732" y="6259"/>
                  </a:lnTo>
                  <a:lnTo>
                    <a:pt x="3735" y="6272"/>
                  </a:lnTo>
                  <a:lnTo>
                    <a:pt x="3739" y="6284"/>
                  </a:lnTo>
                  <a:lnTo>
                    <a:pt x="3744" y="6296"/>
                  </a:lnTo>
                  <a:lnTo>
                    <a:pt x="3751" y="6306"/>
                  </a:lnTo>
                  <a:lnTo>
                    <a:pt x="3757" y="6318"/>
                  </a:lnTo>
                  <a:lnTo>
                    <a:pt x="3763" y="6327"/>
                  </a:lnTo>
                  <a:lnTo>
                    <a:pt x="3770" y="6336"/>
                  </a:lnTo>
                  <a:lnTo>
                    <a:pt x="3784" y="6351"/>
                  </a:lnTo>
                  <a:lnTo>
                    <a:pt x="3797" y="6363"/>
                  </a:lnTo>
                  <a:lnTo>
                    <a:pt x="3807" y="6370"/>
                  </a:lnTo>
                  <a:lnTo>
                    <a:pt x="3810" y="6372"/>
                  </a:lnTo>
                  <a:lnTo>
                    <a:pt x="3813" y="6373"/>
                  </a:lnTo>
                  <a:lnTo>
                    <a:pt x="3813" y="6373"/>
                  </a:lnTo>
                  <a:lnTo>
                    <a:pt x="3814" y="6372"/>
                  </a:lnTo>
                  <a:lnTo>
                    <a:pt x="3815" y="6371"/>
                  </a:lnTo>
                  <a:lnTo>
                    <a:pt x="3816" y="6366"/>
                  </a:lnTo>
                  <a:lnTo>
                    <a:pt x="3818" y="6358"/>
                  </a:lnTo>
                  <a:lnTo>
                    <a:pt x="3818" y="6348"/>
                  </a:lnTo>
                  <a:lnTo>
                    <a:pt x="3820" y="6324"/>
                  </a:lnTo>
                  <a:lnTo>
                    <a:pt x="3823" y="6295"/>
                  </a:lnTo>
                  <a:lnTo>
                    <a:pt x="3825" y="6281"/>
                  </a:lnTo>
                  <a:lnTo>
                    <a:pt x="3828" y="6265"/>
                  </a:lnTo>
                  <a:lnTo>
                    <a:pt x="3831" y="6252"/>
                  </a:lnTo>
                  <a:lnTo>
                    <a:pt x="3836" y="6239"/>
                  </a:lnTo>
                  <a:lnTo>
                    <a:pt x="3843" y="6228"/>
                  </a:lnTo>
                  <a:lnTo>
                    <a:pt x="3847" y="6224"/>
                  </a:lnTo>
                  <a:lnTo>
                    <a:pt x="3851" y="6218"/>
                  </a:lnTo>
                  <a:lnTo>
                    <a:pt x="3855" y="6215"/>
                  </a:lnTo>
                  <a:lnTo>
                    <a:pt x="3860" y="6212"/>
                  </a:lnTo>
                  <a:lnTo>
                    <a:pt x="3865" y="6209"/>
                  </a:lnTo>
                  <a:lnTo>
                    <a:pt x="3871" y="6208"/>
                  </a:lnTo>
                  <a:lnTo>
                    <a:pt x="3871" y="6208"/>
                  </a:lnTo>
                  <a:lnTo>
                    <a:pt x="3877" y="6207"/>
                  </a:lnTo>
                  <a:lnTo>
                    <a:pt x="3882" y="6208"/>
                  </a:lnTo>
                  <a:lnTo>
                    <a:pt x="3888" y="6210"/>
                  </a:lnTo>
                  <a:lnTo>
                    <a:pt x="3892" y="6214"/>
                  </a:lnTo>
                  <a:lnTo>
                    <a:pt x="3902" y="6223"/>
                  </a:lnTo>
                  <a:lnTo>
                    <a:pt x="3911" y="6233"/>
                  </a:lnTo>
                  <a:lnTo>
                    <a:pt x="3921" y="6243"/>
                  </a:lnTo>
                  <a:lnTo>
                    <a:pt x="3926" y="6248"/>
                  </a:lnTo>
                  <a:lnTo>
                    <a:pt x="3933" y="6252"/>
                  </a:lnTo>
                  <a:lnTo>
                    <a:pt x="3940" y="6256"/>
                  </a:lnTo>
                  <a:lnTo>
                    <a:pt x="3946" y="6259"/>
                  </a:lnTo>
                  <a:lnTo>
                    <a:pt x="3954" y="6260"/>
                  </a:lnTo>
                  <a:lnTo>
                    <a:pt x="3962" y="6261"/>
                  </a:lnTo>
                  <a:lnTo>
                    <a:pt x="3962" y="6261"/>
                  </a:lnTo>
                  <a:lnTo>
                    <a:pt x="3970" y="6260"/>
                  </a:lnTo>
                  <a:lnTo>
                    <a:pt x="3979" y="6257"/>
                  </a:lnTo>
                  <a:lnTo>
                    <a:pt x="3987" y="6254"/>
                  </a:lnTo>
                  <a:lnTo>
                    <a:pt x="3996" y="6250"/>
                  </a:lnTo>
                  <a:lnTo>
                    <a:pt x="4005" y="6244"/>
                  </a:lnTo>
                  <a:lnTo>
                    <a:pt x="4014" y="6238"/>
                  </a:lnTo>
                  <a:lnTo>
                    <a:pt x="4035" y="6221"/>
                  </a:lnTo>
                  <a:lnTo>
                    <a:pt x="4055" y="6204"/>
                  </a:lnTo>
                  <a:lnTo>
                    <a:pt x="4077" y="6184"/>
                  </a:lnTo>
                  <a:lnTo>
                    <a:pt x="4122" y="6141"/>
                  </a:lnTo>
                  <a:lnTo>
                    <a:pt x="4144" y="6119"/>
                  </a:lnTo>
                  <a:lnTo>
                    <a:pt x="4166" y="6099"/>
                  </a:lnTo>
                  <a:lnTo>
                    <a:pt x="4187" y="6079"/>
                  </a:lnTo>
                  <a:lnTo>
                    <a:pt x="4208" y="6064"/>
                  </a:lnTo>
                  <a:lnTo>
                    <a:pt x="4227" y="6051"/>
                  </a:lnTo>
                  <a:lnTo>
                    <a:pt x="4236" y="6046"/>
                  </a:lnTo>
                  <a:lnTo>
                    <a:pt x="4245" y="6042"/>
                  </a:lnTo>
                  <a:lnTo>
                    <a:pt x="4254" y="6038"/>
                  </a:lnTo>
                  <a:lnTo>
                    <a:pt x="4262" y="6036"/>
                  </a:lnTo>
                  <a:lnTo>
                    <a:pt x="4270" y="6036"/>
                  </a:lnTo>
                  <a:lnTo>
                    <a:pt x="4277" y="6037"/>
                  </a:lnTo>
                  <a:lnTo>
                    <a:pt x="4277" y="6037"/>
                  </a:lnTo>
                  <a:lnTo>
                    <a:pt x="4278" y="6038"/>
                  </a:lnTo>
                  <a:lnTo>
                    <a:pt x="4279" y="6041"/>
                  </a:lnTo>
                  <a:lnTo>
                    <a:pt x="4278" y="6044"/>
                  </a:lnTo>
                  <a:lnTo>
                    <a:pt x="4277" y="6046"/>
                  </a:lnTo>
                  <a:lnTo>
                    <a:pt x="4272" y="6053"/>
                  </a:lnTo>
                  <a:lnTo>
                    <a:pt x="4264" y="6061"/>
                  </a:lnTo>
                  <a:lnTo>
                    <a:pt x="4241" y="6082"/>
                  </a:lnTo>
                  <a:lnTo>
                    <a:pt x="4212" y="6109"/>
                  </a:lnTo>
                  <a:lnTo>
                    <a:pt x="4181" y="6139"/>
                  </a:lnTo>
                  <a:lnTo>
                    <a:pt x="4167" y="6154"/>
                  </a:lnTo>
                  <a:lnTo>
                    <a:pt x="4152" y="6170"/>
                  </a:lnTo>
                  <a:lnTo>
                    <a:pt x="4140" y="6187"/>
                  </a:lnTo>
                  <a:lnTo>
                    <a:pt x="4129" y="6204"/>
                  </a:lnTo>
                  <a:lnTo>
                    <a:pt x="4121" y="6220"/>
                  </a:lnTo>
                  <a:lnTo>
                    <a:pt x="4118" y="6229"/>
                  </a:lnTo>
                  <a:lnTo>
                    <a:pt x="4116" y="6238"/>
                  </a:lnTo>
                  <a:lnTo>
                    <a:pt x="4116" y="6238"/>
                  </a:lnTo>
                  <a:lnTo>
                    <a:pt x="4114" y="6250"/>
                  </a:lnTo>
                  <a:lnTo>
                    <a:pt x="4114" y="6261"/>
                  </a:lnTo>
                  <a:lnTo>
                    <a:pt x="4115" y="6273"/>
                  </a:lnTo>
                  <a:lnTo>
                    <a:pt x="4119" y="6282"/>
                  </a:lnTo>
                  <a:lnTo>
                    <a:pt x="4123" y="6290"/>
                  </a:lnTo>
                  <a:lnTo>
                    <a:pt x="4129" y="6298"/>
                  </a:lnTo>
                  <a:lnTo>
                    <a:pt x="4135" y="6305"/>
                  </a:lnTo>
                  <a:lnTo>
                    <a:pt x="4142" y="6311"/>
                  </a:lnTo>
                  <a:lnTo>
                    <a:pt x="4157" y="6325"/>
                  </a:lnTo>
                  <a:lnTo>
                    <a:pt x="4163" y="6331"/>
                  </a:lnTo>
                  <a:lnTo>
                    <a:pt x="4169" y="6338"/>
                  </a:lnTo>
                  <a:lnTo>
                    <a:pt x="4175" y="6345"/>
                  </a:lnTo>
                  <a:lnTo>
                    <a:pt x="4179" y="6352"/>
                  </a:lnTo>
                  <a:lnTo>
                    <a:pt x="4182" y="6361"/>
                  </a:lnTo>
                  <a:lnTo>
                    <a:pt x="4183" y="6370"/>
                  </a:lnTo>
                  <a:lnTo>
                    <a:pt x="4183" y="6370"/>
                  </a:lnTo>
                  <a:lnTo>
                    <a:pt x="4184" y="6380"/>
                  </a:lnTo>
                  <a:lnTo>
                    <a:pt x="4186" y="6391"/>
                  </a:lnTo>
                  <a:lnTo>
                    <a:pt x="4189" y="6400"/>
                  </a:lnTo>
                  <a:lnTo>
                    <a:pt x="4193" y="6411"/>
                  </a:lnTo>
                  <a:lnTo>
                    <a:pt x="4198" y="6420"/>
                  </a:lnTo>
                  <a:lnTo>
                    <a:pt x="4205" y="6429"/>
                  </a:lnTo>
                  <a:lnTo>
                    <a:pt x="4212" y="6437"/>
                  </a:lnTo>
                  <a:lnTo>
                    <a:pt x="4220" y="6445"/>
                  </a:lnTo>
                  <a:lnTo>
                    <a:pt x="4228" y="6454"/>
                  </a:lnTo>
                  <a:lnTo>
                    <a:pt x="4237" y="6461"/>
                  </a:lnTo>
                  <a:lnTo>
                    <a:pt x="4257" y="6474"/>
                  </a:lnTo>
                  <a:lnTo>
                    <a:pt x="4278" y="6486"/>
                  </a:lnTo>
                  <a:lnTo>
                    <a:pt x="4300" y="6497"/>
                  </a:lnTo>
                  <a:lnTo>
                    <a:pt x="4322" y="6506"/>
                  </a:lnTo>
                  <a:lnTo>
                    <a:pt x="4344" y="6514"/>
                  </a:lnTo>
                  <a:lnTo>
                    <a:pt x="4364" y="6519"/>
                  </a:lnTo>
                  <a:lnTo>
                    <a:pt x="4382" y="6524"/>
                  </a:lnTo>
                  <a:lnTo>
                    <a:pt x="4399" y="6526"/>
                  </a:lnTo>
                  <a:lnTo>
                    <a:pt x="4412" y="6527"/>
                  </a:lnTo>
                  <a:lnTo>
                    <a:pt x="4421" y="6527"/>
                  </a:lnTo>
                  <a:lnTo>
                    <a:pt x="4424" y="6526"/>
                  </a:lnTo>
                  <a:lnTo>
                    <a:pt x="4426" y="6525"/>
                  </a:lnTo>
                  <a:lnTo>
                    <a:pt x="4426" y="6525"/>
                  </a:lnTo>
                  <a:lnTo>
                    <a:pt x="4427" y="6523"/>
                  </a:lnTo>
                  <a:lnTo>
                    <a:pt x="4427" y="6521"/>
                  </a:lnTo>
                  <a:lnTo>
                    <a:pt x="4425" y="6515"/>
                  </a:lnTo>
                  <a:lnTo>
                    <a:pt x="4420" y="6508"/>
                  </a:lnTo>
                  <a:lnTo>
                    <a:pt x="4412" y="6498"/>
                  </a:lnTo>
                  <a:lnTo>
                    <a:pt x="4393" y="6475"/>
                  </a:lnTo>
                  <a:lnTo>
                    <a:pt x="4369" y="6448"/>
                  </a:lnTo>
                  <a:lnTo>
                    <a:pt x="4358" y="6435"/>
                  </a:lnTo>
                  <a:lnTo>
                    <a:pt x="4348" y="6421"/>
                  </a:lnTo>
                  <a:lnTo>
                    <a:pt x="4339" y="6407"/>
                  </a:lnTo>
                  <a:lnTo>
                    <a:pt x="4330" y="6393"/>
                  </a:lnTo>
                  <a:lnTo>
                    <a:pt x="4325" y="6380"/>
                  </a:lnTo>
                  <a:lnTo>
                    <a:pt x="4324" y="6374"/>
                  </a:lnTo>
                  <a:lnTo>
                    <a:pt x="4323" y="6368"/>
                  </a:lnTo>
                  <a:lnTo>
                    <a:pt x="4323" y="6362"/>
                  </a:lnTo>
                  <a:lnTo>
                    <a:pt x="4324" y="6356"/>
                  </a:lnTo>
                  <a:lnTo>
                    <a:pt x="4326" y="6351"/>
                  </a:lnTo>
                  <a:lnTo>
                    <a:pt x="4329" y="6346"/>
                  </a:lnTo>
                  <a:lnTo>
                    <a:pt x="4329" y="6346"/>
                  </a:lnTo>
                  <a:lnTo>
                    <a:pt x="4333" y="6342"/>
                  </a:lnTo>
                  <a:lnTo>
                    <a:pt x="4337" y="6339"/>
                  </a:lnTo>
                  <a:lnTo>
                    <a:pt x="4343" y="6338"/>
                  </a:lnTo>
                  <a:lnTo>
                    <a:pt x="4347" y="6337"/>
                  </a:lnTo>
                  <a:lnTo>
                    <a:pt x="4352" y="6337"/>
                  </a:lnTo>
                  <a:lnTo>
                    <a:pt x="4358" y="6338"/>
                  </a:lnTo>
                  <a:lnTo>
                    <a:pt x="4370" y="6340"/>
                  </a:lnTo>
                  <a:lnTo>
                    <a:pt x="4384" y="6343"/>
                  </a:lnTo>
                  <a:lnTo>
                    <a:pt x="4392" y="6344"/>
                  </a:lnTo>
                  <a:lnTo>
                    <a:pt x="4399" y="6344"/>
                  </a:lnTo>
                  <a:lnTo>
                    <a:pt x="4408" y="6344"/>
                  </a:lnTo>
                  <a:lnTo>
                    <a:pt x="4416" y="6343"/>
                  </a:lnTo>
                  <a:lnTo>
                    <a:pt x="4425" y="6341"/>
                  </a:lnTo>
                  <a:lnTo>
                    <a:pt x="4436" y="6337"/>
                  </a:lnTo>
                  <a:lnTo>
                    <a:pt x="4436" y="6337"/>
                  </a:lnTo>
                  <a:lnTo>
                    <a:pt x="4437" y="6335"/>
                  </a:lnTo>
                  <a:lnTo>
                    <a:pt x="4438" y="6332"/>
                  </a:lnTo>
                  <a:lnTo>
                    <a:pt x="4438" y="6325"/>
                  </a:lnTo>
                  <a:lnTo>
                    <a:pt x="4436" y="6314"/>
                  </a:lnTo>
                  <a:lnTo>
                    <a:pt x="4434" y="6299"/>
                  </a:lnTo>
                  <a:lnTo>
                    <a:pt x="4431" y="6283"/>
                  </a:lnTo>
                  <a:lnTo>
                    <a:pt x="4428" y="6264"/>
                  </a:lnTo>
                  <a:lnTo>
                    <a:pt x="4426" y="6243"/>
                  </a:lnTo>
                  <a:lnTo>
                    <a:pt x="4426" y="6219"/>
                  </a:lnTo>
                  <a:lnTo>
                    <a:pt x="4428" y="6195"/>
                  </a:lnTo>
                  <a:lnTo>
                    <a:pt x="4431" y="6182"/>
                  </a:lnTo>
                  <a:lnTo>
                    <a:pt x="4434" y="6167"/>
                  </a:lnTo>
                  <a:lnTo>
                    <a:pt x="4437" y="6154"/>
                  </a:lnTo>
                  <a:lnTo>
                    <a:pt x="4441" y="6139"/>
                  </a:lnTo>
                  <a:lnTo>
                    <a:pt x="4446" y="6124"/>
                  </a:lnTo>
                  <a:lnTo>
                    <a:pt x="4453" y="6109"/>
                  </a:lnTo>
                  <a:lnTo>
                    <a:pt x="4460" y="6094"/>
                  </a:lnTo>
                  <a:lnTo>
                    <a:pt x="4469" y="6078"/>
                  </a:lnTo>
                  <a:lnTo>
                    <a:pt x="4479" y="6062"/>
                  </a:lnTo>
                  <a:lnTo>
                    <a:pt x="4490" y="6046"/>
                  </a:lnTo>
                  <a:lnTo>
                    <a:pt x="4503" y="6029"/>
                  </a:lnTo>
                  <a:lnTo>
                    <a:pt x="4516" y="6013"/>
                  </a:lnTo>
                  <a:lnTo>
                    <a:pt x="4533" y="5996"/>
                  </a:lnTo>
                  <a:lnTo>
                    <a:pt x="4550" y="5979"/>
                  </a:lnTo>
                  <a:lnTo>
                    <a:pt x="4550" y="5979"/>
                  </a:lnTo>
                  <a:lnTo>
                    <a:pt x="4557" y="5990"/>
                  </a:lnTo>
                  <a:lnTo>
                    <a:pt x="4566" y="6002"/>
                  </a:lnTo>
                  <a:lnTo>
                    <a:pt x="4578" y="6015"/>
                  </a:lnTo>
                  <a:lnTo>
                    <a:pt x="4586" y="6022"/>
                  </a:lnTo>
                  <a:lnTo>
                    <a:pt x="4594" y="6029"/>
                  </a:lnTo>
                  <a:lnTo>
                    <a:pt x="4603" y="6035"/>
                  </a:lnTo>
                  <a:lnTo>
                    <a:pt x="4614" y="6043"/>
                  </a:lnTo>
                  <a:lnTo>
                    <a:pt x="4624" y="6048"/>
                  </a:lnTo>
                  <a:lnTo>
                    <a:pt x="4636" y="6052"/>
                  </a:lnTo>
                  <a:lnTo>
                    <a:pt x="4648" y="6056"/>
                  </a:lnTo>
                  <a:lnTo>
                    <a:pt x="4662" y="6058"/>
                  </a:lnTo>
                  <a:lnTo>
                    <a:pt x="4662" y="6058"/>
                  </a:lnTo>
                  <a:lnTo>
                    <a:pt x="4668" y="6059"/>
                  </a:lnTo>
                  <a:lnTo>
                    <a:pt x="4673" y="6061"/>
                  </a:lnTo>
                  <a:lnTo>
                    <a:pt x="4677" y="6064"/>
                  </a:lnTo>
                  <a:lnTo>
                    <a:pt x="4681" y="6067"/>
                  </a:lnTo>
                  <a:lnTo>
                    <a:pt x="4685" y="6071"/>
                  </a:lnTo>
                  <a:lnTo>
                    <a:pt x="4688" y="6075"/>
                  </a:lnTo>
                  <a:lnTo>
                    <a:pt x="4692" y="6087"/>
                  </a:lnTo>
                  <a:lnTo>
                    <a:pt x="4696" y="6099"/>
                  </a:lnTo>
                  <a:lnTo>
                    <a:pt x="4698" y="6112"/>
                  </a:lnTo>
                  <a:lnTo>
                    <a:pt x="4698" y="6125"/>
                  </a:lnTo>
                  <a:lnTo>
                    <a:pt x="4698" y="6140"/>
                  </a:lnTo>
                  <a:lnTo>
                    <a:pt x="4696" y="6168"/>
                  </a:lnTo>
                  <a:lnTo>
                    <a:pt x="4694" y="6193"/>
                  </a:lnTo>
                  <a:lnTo>
                    <a:pt x="4692" y="6210"/>
                  </a:lnTo>
                  <a:lnTo>
                    <a:pt x="4692" y="6215"/>
                  </a:lnTo>
                  <a:lnTo>
                    <a:pt x="4693" y="6216"/>
                  </a:lnTo>
                  <a:lnTo>
                    <a:pt x="4694" y="6216"/>
                  </a:lnTo>
                  <a:lnTo>
                    <a:pt x="4694" y="6216"/>
                  </a:lnTo>
                  <a:lnTo>
                    <a:pt x="4697" y="6215"/>
                  </a:lnTo>
                  <a:lnTo>
                    <a:pt x="4702" y="6212"/>
                  </a:lnTo>
                  <a:lnTo>
                    <a:pt x="4708" y="6207"/>
                  </a:lnTo>
                  <a:lnTo>
                    <a:pt x="4714" y="6200"/>
                  </a:lnTo>
                  <a:lnTo>
                    <a:pt x="4721" y="6191"/>
                  </a:lnTo>
                  <a:lnTo>
                    <a:pt x="4729" y="6181"/>
                  </a:lnTo>
                  <a:lnTo>
                    <a:pt x="4736" y="6167"/>
                  </a:lnTo>
                  <a:lnTo>
                    <a:pt x="4743" y="6154"/>
                  </a:lnTo>
                  <a:lnTo>
                    <a:pt x="4751" y="6139"/>
                  </a:lnTo>
                  <a:lnTo>
                    <a:pt x="4758" y="6121"/>
                  </a:lnTo>
                  <a:lnTo>
                    <a:pt x="4763" y="6104"/>
                  </a:lnTo>
                  <a:lnTo>
                    <a:pt x="4768" y="6084"/>
                  </a:lnTo>
                  <a:lnTo>
                    <a:pt x="4771" y="6064"/>
                  </a:lnTo>
                  <a:lnTo>
                    <a:pt x="4773" y="6044"/>
                  </a:lnTo>
                  <a:lnTo>
                    <a:pt x="4772" y="6022"/>
                  </a:lnTo>
                  <a:lnTo>
                    <a:pt x="4770" y="6000"/>
                  </a:lnTo>
                  <a:lnTo>
                    <a:pt x="4770" y="6000"/>
                  </a:lnTo>
                  <a:lnTo>
                    <a:pt x="4778" y="5992"/>
                  </a:lnTo>
                  <a:lnTo>
                    <a:pt x="4798" y="5975"/>
                  </a:lnTo>
                  <a:lnTo>
                    <a:pt x="4809" y="5964"/>
                  </a:lnTo>
                  <a:lnTo>
                    <a:pt x="4819" y="5952"/>
                  </a:lnTo>
                  <a:lnTo>
                    <a:pt x="4827" y="5938"/>
                  </a:lnTo>
                  <a:lnTo>
                    <a:pt x="4830" y="5932"/>
                  </a:lnTo>
                  <a:lnTo>
                    <a:pt x="4832" y="5926"/>
                  </a:lnTo>
                  <a:lnTo>
                    <a:pt x="4832" y="5926"/>
                  </a:lnTo>
                  <a:lnTo>
                    <a:pt x="4834" y="5917"/>
                  </a:lnTo>
                  <a:lnTo>
                    <a:pt x="4835" y="5908"/>
                  </a:lnTo>
                  <a:lnTo>
                    <a:pt x="4836" y="5899"/>
                  </a:lnTo>
                  <a:lnTo>
                    <a:pt x="4835" y="5892"/>
                  </a:lnTo>
                  <a:lnTo>
                    <a:pt x="4834" y="5886"/>
                  </a:lnTo>
                  <a:lnTo>
                    <a:pt x="4832" y="5880"/>
                  </a:lnTo>
                  <a:lnTo>
                    <a:pt x="4830" y="5875"/>
                  </a:lnTo>
                  <a:lnTo>
                    <a:pt x="4827" y="5870"/>
                  </a:lnTo>
                  <a:lnTo>
                    <a:pt x="4819" y="5861"/>
                  </a:lnTo>
                  <a:lnTo>
                    <a:pt x="4810" y="5851"/>
                  </a:lnTo>
                  <a:lnTo>
                    <a:pt x="4800" y="5842"/>
                  </a:lnTo>
                  <a:lnTo>
                    <a:pt x="4789" y="5831"/>
                  </a:lnTo>
                  <a:lnTo>
                    <a:pt x="4778" y="5818"/>
                  </a:lnTo>
                  <a:lnTo>
                    <a:pt x="4772" y="5810"/>
                  </a:lnTo>
                  <a:lnTo>
                    <a:pt x="4767" y="5801"/>
                  </a:lnTo>
                  <a:lnTo>
                    <a:pt x="4762" y="5792"/>
                  </a:lnTo>
                  <a:lnTo>
                    <a:pt x="4757" y="5782"/>
                  </a:lnTo>
                  <a:lnTo>
                    <a:pt x="4753" y="5770"/>
                  </a:lnTo>
                  <a:lnTo>
                    <a:pt x="4749" y="5757"/>
                  </a:lnTo>
                  <a:lnTo>
                    <a:pt x="4744" y="5743"/>
                  </a:lnTo>
                  <a:lnTo>
                    <a:pt x="4741" y="5727"/>
                  </a:lnTo>
                  <a:lnTo>
                    <a:pt x="4738" y="5710"/>
                  </a:lnTo>
                  <a:lnTo>
                    <a:pt x="4736" y="5691"/>
                  </a:lnTo>
                  <a:lnTo>
                    <a:pt x="4735" y="5670"/>
                  </a:lnTo>
                  <a:lnTo>
                    <a:pt x="4734" y="5648"/>
                  </a:lnTo>
                  <a:lnTo>
                    <a:pt x="4734" y="5623"/>
                  </a:lnTo>
                  <a:lnTo>
                    <a:pt x="4735" y="5597"/>
                  </a:lnTo>
                  <a:lnTo>
                    <a:pt x="4735" y="5597"/>
                  </a:lnTo>
                  <a:lnTo>
                    <a:pt x="4735" y="5579"/>
                  </a:lnTo>
                  <a:lnTo>
                    <a:pt x="4734" y="5573"/>
                  </a:lnTo>
                  <a:lnTo>
                    <a:pt x="4733" y="5568"/>
                  </a:lnTo>
                  <a:lnTo>
                    <a:pt x="4731" y="5563"/>
                  </a:lnTo>
                  <a:lnTo>
                    <a:pt x="4729" y="5559"/>
                  </a:lnTo>
                  <a:lnTo>
                    <a:pt x="4727" y="5556"/>
                  </a:lnTo>
                  <a:lnTo>
                    <a:pt x="4724" y="5553"/>
                  </a:lnTo>
                  <a:lnTo>
                    <a:pt x="4716" y="5547"/>
                  </a:lnTo>
                  <a:lnTo>
                    <a:pt x="4706" y="5540"/>
                  </a:lnTo>
                  <a:lnTo>
                    <a:pt x="4693" y="5530"/>
                  </a:lnTo>
                  <a:lnTo>
                    <a:pt x="4679" y="5518"/>
                  </a:lnTo>
                  <a:lnTo>
                    <a:pt x="4679" y="5518"/>
                  </a:lnTo>
                  <a:lnTo>
                    <a:pt x="4671" y="5508"/>
                  </a:lnTo>
                  <a:lnTo>
                    <a:pt x="4664" y="5498"/>
                  </a:lnTo>
                  <a:lnTo>
                    <a:pt x="4659" y="5487"/>
                  </a:lnTo>
                  <a:lnTo>
                    <a:pt x="4655" y="5477"/>
                  </a:lnTo>
                  <a:lnTo>
                    <a:pt x="4654" y="5469"/>
                  </a:lnTo>
                  <a:lnTo>
                    <a:pt x="4654" y="5466"/>
                  </a:lnTo>
                  <a:lnTo>
                    <a:pt x="4654" y="5464"/>
                  </a:lnTo>
                  <a:lnTo>
                    <a:pt x="4657" y="5462"/>
                  </a:lnTo>
                  <a:lnTo>
                    <a:pt x="4659" y="5461"/>
                  </a:lnTo>
                  <a:lnTo>
                    <a:pt x="4661" y="5461"/>
                  </a:lnTo>
                  <a:lnTo>
                    <a:pt x="4665" y="5462"/>
                  </a:lnTo>
                  <a:lnTo>
                    <a:pt x="4665" y="5462"/>
                  </a:lnTo>
                  <a:lnTo>
                    <a:pt x="4679" y="5468"/>
                  </a:lnTo>
                  <a:lnTo>
                    <a:pt x="4693" y="5472"/>
                  </a:lnTo>
                  <a:lnTo>
                    <a:pt x="4708" y="5475"/>
                  </a:lnTo>
                  <a:lnTo>
                    <a:pt x="4723" y="5476"/>
                  </a:lnTo>
                  <a:lnTo>
                    <a:pt x="4737" y="5477"/>
                  </a:lnTo>
                  <a:lnTo>
                    <a:pt x="4752" y="5478"/>
                  </a:lnTo>
                  <a:lnTo>
                    <a:pt x="4765" y="5477"/>
                  </a:lnTo>
                  <a:lnTo>
                    <a:pt x="4778" y="5476"/>
                  </a:lnTo>
                  <a:lnTo>
                    <a:pt x="4802" y="5473"/>
                  </a:lnTo>
                  <a:lnTo>
                    <a:pt x="4819" y="5469"/>
                  </a:lnTo>
                  <a:lnTo>
                    <a:pt x="4835" y="5465"/>
                  </a:lnTo>
                  <a:lnTo>
                    <a:pt x="4835" y="5465"/>
                  </a:lnTo>
                  <a:lnTo>
                    <a:pt x="4844" y="5369"/>
                  </a:lnTo>
                  <a:lnTo>
                    <a:pt x="4849" y="5294"/>
                  </a:lnTo>
                  <a:lnTo>
                    <a:pt x="4851" y="5239"/>
                  </a:lnTo>
                  <a:lnTo>
                    <a:pt x="4851" y="5201"/>
                  </a:lnTo>
                  <a:lnTo>
                    <a:pt x="4849" y="5176"/>
                  </a:lnTo>
                  <a:lnTo>
                    <a:pt x="4847" y="5161"/>
                  </a:lnTo>
                  <a:lnTo>
                    <a:pt x="4845" y="5155"/>
                  </a:lnTo>
                  <a:lnTo>
                    <a:pt x="4844" y="5153"/>
                  </a:lnTo>
                  <a:lnTo>
                    <a:pt x="4844" y="5153"/>
                  </a:lnTo>
                  <a:lnTo>
                    <a:pt x="4825" y="5154"/>
                  </a:lnTo>
                  <a:lnTo>
                    <a:pt x="4808" y="5153"/>
                  </a:lnTo>
                  <a:lnTo>
                    <a:pt x="4791" y="5152"/>
                  </a:lnTo>
                  <a:lnTo>
                    <a:pt x="4776" y="5151"/>
                  </a:lnTo>
                  <a:lnTo>
                    <a:pt x="4763" y="5149"/>
                  </a:lnTo>
                  <a:lnTo>
                    <a:pt x="4750" y="5146"/>
                  </a:lnTo>
                  <a:lnTo>
                    <a:pt x="4737" y="5143"/>
                  </a:lnTo>
                  <a:lnTo>
                    <a:pt x="4726" y="5139"/>
                  </a:lnTo>
                  <a:lnTo>
                    <a:pt x="4716" y="5135"/>
                  </a:lnTo>
                  <a:lnTo>
                    <a:pt x="4707" y="5131"/>
                  </a:lnTo>
                  <a:lnTo>
                    <a:pt x="4698" y="5125"/>
                  </a:lnTo>
                  <a:lnTo>
                    <a:pt x="4690" y="5120"/>
                  </a:lnTo>
                  <a:lnTo>
                    <a:pt x="4683" y="5114"/>
                  </a:lnTo>
                  <a:lnTo>
                    <a:pt x="4676" y="5109"/>
                  </a:lnTo>
                  <a:lnTo>
                    <a:pt x="4665" y="5096"/>
                  </a:lnTo>
                  <a:lnTo>
                    <a:pt x="4665" y="5096"/>
                  </a:lnTo>
                  <a:lnTo>
                    <a:pt x="4677" y="5099"/>
                  </a:lnTo>
                  <a:lnTo>
                    <a:pt x="4690" y="5101"/>
                  </a:lnTo>
                  <a:lnTo>
                    <a:pt x="4717" y="5103"/>
                  </a:lnTo>
                  <a:lnTo>
                    <a:pt x="4742" y="5103"/>
                  </a:lnTo>
                  <a:lnTo>
                    <a:pt x="4768" y="5101"/>
                  </a:lnTo>
                  <a:lnTo>
                    <a:pt x="4790" y="5097"/>
                  </a:lnTo>
                  <a:lnTo>
                    <a:pt x="4812" y="5091"/>
                  </a:lnTo>
                  <a:lnTo>
                    <a:pt x="4821" y="5088"/>
                  </a:lnTo>
                  <a:lnTo>
                    <a:pt x="4829" y="5084"/>
                  </a:lnTo>
                  <a:lnTo>
                    <a:pt x="4838" y="5078"/>
                  </a:lnTo>
                  <a:lnTo>
                    <a:pt x="4844" y="5074"/>
                  </a:lnTo>
                  <a:lnTo>
                    <a:pt x="4844" y="5074"/>
                  </a:lnTo>
                  <a:lnTo>
                    <a:pt x="4843" y="5026"/>
                  </a:lnTo>
                  <a:lnTo>
                    <a:pt x="4841" y="4978"/>
                  </a:lnTo>
                  <a:lnTo>
                    <a:pt x="4838" y="4923"/>
                  </a:lnTo>
                  <a:lnTo>
                    <a:pt x="4833" y="4868"/>
                  </a:lnTo>
                  <a:lnTo>
                    <a:pt x="4831" y="4843"/>
                  </a:lnTo>
                  <a:lnTo>
                    <a:pt x="4828" y="4821"/>
                  </a:lnTo>
                  <a:lnTo>
                    <a:pt x="4825" y="4802"/>
                  </a:lnTo>
                  <a:lnTo>
                    <a:pt x="4822" y="4788"/>
                  </a:lnTo>
                  <a:lnTo>
                    <a:pt x="4820" y="4783"/>
                  </a:lnTo>
                  <a:lnTo>
                    <a:pt x="4818" y="4780"/>
                  </a:lnTo>
                  <a:lnTo>
                    <a:pt x="4816" y="4778"/>
                  </a:lnTo>
                  <a:lnTo>
                    <a:pt x="4814" y="4778"/>
                  </a:lnTo>
                  <a:lnTo>
                    <a:pt x="4814" y="4778"/>
                  </a:lnTo>
                  <a:lnTo>
                    <a:pt x="4786" y="4785"/>
                  </a:lnTo>
                  <a:lnTo>
                    <a:pt x="4760" y="4790"/>
                  </a:lnTo>
                  <a:lnTo>
                    <a:pt x="4746" y="4791"/>
                  </a:lnTo>
                  <a:lnTo>
                    <a:pt x="4734" y="4792"/>
                  </a:lnTo>
                  <a:lnTo>
                    <a:pt x="4722" y="4792"/>
                  </a:lnTo>
                  <a:lnTo>
                    <a:pt x="4711" y="4791"/>
                  </a:lnTo>
                  <a:lnTo>
                    <a:pt x="4698" y="4789"/>
                  </a:lnTo>
                  <a:lnTo>
                    <a:pt x="4687" y="4787"/>
                  </a:lnTo>
                  <a:lnTo>
                    <a:pt x="4675" y="4784"/>
                  </a:lnTo>
                  <a:lnTo>
                    <a:pt x="4664" y="4780"/>
                  </a:lnTo>
                  <a:lnTo>
                    <a:pt x="4652" y="4775"/>
                  </a:lnTo>
                  <a:lnTo>
                    <a:pt x="4640" y="4770"/>
                  </a:lnTo>
                  <a:lnTo>
                    <a:pt x="4629" y="4762"/>
                  </a:lnTo>
                  <a:lnTo>
                    <a:pt x="4618" y="4755"/>
                  </a:lnTo>
                  <a:lnTo>
                    <a:pt x="4618" y="4755"/>
                  </a:lnTo>
                  <a:lnTo>
                    <a:pt x="4613" y="4752"/>
                  </a:lnTo>
                  <a:lnTo>
                    <a:pt x="4608" y="4748"/>
                  </a:lnTo>
                  <a:lnTo>
                    <a:pt x="4602" y="4740"/>
                  </a:lnTo>
                  <a:lnTo>
                    <a:pt x="4597" y="4731"/>
                  </a:lnTo>
                  <a:lnTo>
                    <a:pt x="4594" y="4721"/>
                  </a:lnTo>
                  <a:lnTo>
                    <a:pt x="4592" y="4709"/>
                  </a:lnTo>
                  <a:lnTo>
                    <a:pt x="4591" y="4699"/>
                  </a:lnTo>
                  <a:lnTo>
                    <a:pt x="4590" y="4677"/>
                  </a:lnTo>
                  <a:lnTo>
                    <a:pt x="4589" y="4655"/>
                  </a:lnTo>
                  <a:lnTo>
                    <a:pt x="4587" y="4646"/>
                  </a:lnTo>
                  <a:lnTo>
                    <a:pt x="4585" y="4638"/>
                  </a:lnTo>
                  <a:lnTo>
                    <a:pt x="4581" y="4631"/>
                  </a:lnTo>
                  <a:lnTo>
                    <a:pt x="4575" y="4624"/>
                  </a:lnTo>
                  <a:lnTo>
                    <a:pt x="4571" y="4621"/>
                  </a:lnTo>
                  <a:lnTo>
                    <a:pt x="4567" y="4619"/>
                  </a:lnTo>
                  <a:lnTo>
                    <a:pt x="4561" y="4618"/>
                  </a:lnTo>
                  <a:lnTo>
                    <a:pt x="4556" y="4617"/>
                  </a:lnTo>
                  <a:lnTo>
                    <a:pt x="4556" y="4617"/>
                  </a:lnTo>
                  <a:lnTo>
                    <a:pt x="4534" y="4610"/>
                  </a:lnTo>
                  <a:lnTo>
                    <a:pt x="4511" y="4603"/>
                  </a:lnTo>
                  <a:lnTo>
                    <a:pt x="4489" y="4595"/>
                  </a:lnTo>
                  <a:lnTo>
                    <a:pt x="4468" y="4585"/>
                  </a:lnTo>
                  <a:lnTo>
                    <a:pt x="4448" y="4575"/>
                  </a:lnTo>
                  <a:lnTo>
                    <a:pt x="4428" y="4564"/>
                  </a:lnTo>
                  <a:lnTo>
                    <a:pt x="4410" y="4554"/>
                  </a:lnTo>
                  <a:lnTo>
                    <a:pt x="4394" y="4543"/>
                  </a:lnTo>
                  <a:lnTo>
                    <a:pt x="4377" y="4531"/>
                  </a:lnTo>
                  <a:lnTo>
                    <a:pt x="4363" y="4521"/>
                  </a:lnTo>
                  <a:lnTo>
                    <a:pt x="4337" y="4501"/>
                  </a:lnTo>
                  <a:lnTo>
                    <a:pt x="4318" y="4482"/>
                  </a:lnTo>
                  <a:lnTo>
                    <a:pt x="4306" y="4467"/>
                  </a:lnTo>
                  <a:lnTo>
                    <a:pt x="4306" y="4467"/>
                  </a:lnTo>
                  <a:lnTo>
                    <a:pt x="4297" y="4455"/>
                  </a:lnTo>
                  <a:lnTo>
                    <a:pt x="4288" y="4442"/>
                  </a:lnTo>
                  <a:lnTo>
                    <a:pt x="4282" y="4431"/>
                  </a:lnTo>
                  <a:lnTo>
                    <a:pt x="4277" y="4420"/>
                  </a:lnTo>
                  <a:lnTo>
                    <a:pt x="4273" y="4410"/>
                  </a:lnTo>
                  <a:lnTo>
                    <a:pt x="4270" y="4401"/>
                  </a:lnTo>
                  <a:lnTo>
                    <a:pt x="4266" y="4384"/>
                  </a:lnTo>
                  <a:lnTo>
                    <a:pt x="4265" y="4371"/>
                  </a:lnTo>
                  <a:lnTo>
                    <a:pt x="4265" y="4361"/>
                  </a:lnTo>
                  <a:lnTo>
                    <a:pt x="4266" y="4352"/>
                  </a:lnTo>
                  <a:lnTo>
                    <a:pt x="4266" y="4352"/>
                  </a:lnTo>
                  <a:lnTo>
                    <a:pt x="4284" y="4362"/>
                  </a:lnTo>
                  <a:lnTo>
                    <a:pt x="4302" y="4368"/>
                  </a:lnTo>
                  <a:lnTo>
                    <a:pt x="4321" y="4373"/>
                  </a:lnTo>
                  <a:lnTo>
                    <a:pt x="4340" y="4376"/>
                  </a:lnTo>
                  <a:lnTo>
                    <a:pt x="4358" y="4378"/>
                  </a:lnTo>
                  <a:lnTo>
                    <a:pt x="4377" y="4377"/>
                  </a:lnTo>
                  <a:lnTo>
                    <a:pt x="4396" y="4374"/>
                  </a:lnTo>
                  <a:lnTo>
                    <a:pt x="4414" y="4370"/>
                  </a:lnTo>
                  <a:lnTo>
                    <a:pt x="4434" y="4130"/>
                  </a:lnTo>
                  <a:lnTo>
                    <a:pt x="4434" y="4130"/>
                  </a:lnTo>
                  <a:lnTo>
                    <a:pt x="4425" y="4129"/>
                  </a:lnTo>
                  <a:lnTo>
                    <a:pt x="4405" y="4126"/>
                  </a:lnTo>
                  <a:lnTo>
                    <a:pt x="4392" y="4123"/>
                  </a:lnTo>
                  <a:lnTo>
                    <a:pt x="4377" y="4119"/>
                  </a:lnTo>
                  <a:lnTo>
                    <a:pt x="4362" y="4115"/>
                  </a:lnTo>
                  <a:lnTo>
                    <a:pt x="4348" y="4109"/>
                  </a:lnTo>
                  <a:lnTo>
                    <a:pt x="4348" y="4109"/>
                  </a:lnTo>
                  <a:lnTo>
                    <a:pt x="4339" y="4105"/>
                  </a:lnTo>
                  <a:lnTo>
                    <a:pt x="4331" y="4100"/>
                  </a:lnTo>
                  <a:lnTo>
                    <a:pt x="4323" y="4094"/>
                  </a:lnTo>
                  <a:lnTo>
                    <a:pt x="4316" y="4088"/>
                  </a:lnTo>
                  <a:lnTo>
                    <a:pt x="4302" y="4074"/>
                  </a:lnTo>
                  <a:lnTo>
                    <a:pt x="4289" y="4061"/>
                  </a:lnTo>
                  <a:lnTo>
                    <a:pt x="4280" y="4048"/>
                  </a:lnTo>
                  <a:lnTo>
                    <a:pt x="4273" y="4038"/>
                  </a:lnTo>
                  <a:lnTo>
                    <a:pt x="4267" y="4028"/>
                  </a:lnTo>
                  <a:lnTo>
                    <a:pt x="4267" y="4028"/>
                  </a:lnTo>
                  <a:lnTo>
                    <a:pt x="4274" y="4031"/>
                  </a:lnTo>
                  <a:lnTo>
                    <a:pt x="4293" y="4039"/>
                  </a:lnTo>
                  <a:lnTo>
                    <a:pt x="4321" y="4047"/>
                  </a:lnTo>
                  <a:lnTo>
                    <a:pt x="4339" y="4051"/>
                  </a:lnTo>
                  <a:lnTo>
                    <a:pt x="4356" y="4054"/>
                  </a:lnTo>
                  <a:lnTo>
                    <a:pt x="4356" y="4054"/>
                  </a:lnTo>
                  <a:lnTo>
                    <a:pt x="4375" y="4056"/>
                  </a:lnTo>
                  <a:lnTo>
                    <a:pt x="4392" y="4057"/>
                  </a:lnTo>
                  <a:lnTo>
                    <a:pt x="4407" y="4055"/>
                  </a:lnTo>
                  <a:lnTo>
                    <a:pt x="4419" y="4053"/>
                  </a:lnTo>
                  <a:lnTo>
                    <a:pt x="4430" y="4051"/>
                  </a:lnTo>
                  <a:lnTo>
                    <a:pt x="4438" y="4049"/>
                  </a:lnTo>
                  <a:lnTo>
                    <a:pt x="4444" y="4046"/>
                  </a:lnTo>
                  <a:lnTo>
                    <a:pt x="4477" y="3775"/>
                  </a:lnTo>
                  <a:lnTo>
                    <a:pt x="4477" y="3775"/>
                  </a:lnTo>
                  <a:lnTo>
                    <a:pt x="4451" y="3776"/>
                  </a:lnTo>
                  <a:lnTo>
                    <a:pt x="4427" y="3775"/>
                  </a:lnTo>
                  <a:lnTo>
                    <a:pt x="4408" y="3773"/>
                  </a:lnTo>
                  <a:lnTo>
                    <a:pt x="4392" y="3768"/>
                  </a:lnTo>
                  <a:lnTo>
                    <a:pt x="4377" y="3762"/>
                  </a:lnTo>
                  <a:lnTo>
                    <a:pt x="4365" y="3755"/>
                  </a:lnTo>
                  <a:lnTo>
                    <a:pt x="4356" y="3747"/>
                  </a:lnTo>
                  <a:lnTo>
                    <a:pt x="4348" y="3739"/>
                  </a:lnTo>
                  <a:lnTo>
                    <a:pt x="4343" y="3731"/>
                  </a:lnTo>
                  <a:lnTo>
                    <a:pt x="4337" y="3722"/>
                  </a:lnTo>
                  <a:lnTo>
                    <a:pt x="4335" y="3713"/>
                  </a:lnTo>
                  <a:lnTo>
                    <a:pt x="4333" y="3705"/>
                  </a:lnTo>
                  <a:lnTo>
                    <a:pt x="4332" y="3697"/>
                  </a:lnTo>
                  <a:lnTo>
                    <a:pt x="4331" y="3691"/>
                  </a:lnTo>
                  <a:lnTo>
                    <a:pt x="4332" y="3682"/>
                  </a:lnTo>
                  <a:lnTo>
                    <a:pt x="4332" y="3682"/>
                  </a:lnTo>
                  <a:lnTo>
                    <a:pt x="4357" y="3677"/>
                  </a:lnTo>
                  <a:lnTo>
                    <a:pt x="4381" y="3671"/>
                  </a:lnTo>
                  <a:lnTo>
                    <a:pt x="4405" y="3663"/>
                  </a:lnTo>
                  <a:lnTo>
                    <a:pt x="4428" y="3656"/>
                  </a:lnTo>
                  <a:lnTo>
                    <a:pt x="4451" y="3647"/>
                  </a:lnTo>
                  <a:lnTo>
                    <a:pt x="4473" y="3637"/>
                  </a:lnTo>
                  <a:lnTo>
                    <a:pt x="4495" y="3626"/>
                  </a:lnTo>
                  <a:lnTo>
                    <a:pt x="4515" y="3613"/>
                  </a:lnTo>
                  <a:lnTo>
                    <a:pt x="4536" y="3601"/>
                  </a:lnTo>
                  <a:lnTo>
                    <a:pt x="4555" y="3588"/>
                  </a:lnTo>
                  <a:lnTo>
                    <a:pt x="4574" y="3573"/>
                  </a:lnTo>
                  <a:lnTo>
                    <a:pt x="4592" y="3558"/>
                  </a:lnTo>
                  <a:lnTo>
                    <a:pt x="4609" y="3543"/>
                  </a:lnTo>
                  <a:lnTo>
                    <a:pt x="4627" y="3526"/>
                  </a:lnTo>
                  <a:lnTo>
                    <a:pt x="4642" y="3510"/>
                  </a:lnTo>
                  <a:lnTo>
                    <a:pt x="4659" y="3493"/>
                  </a:lnTo>
                  <a:lnTo>
                    <a:pt x="4673" y="3474"/>
                  </a:lnTo>
                  <a:lnTo>
                    <a:pt x="4688" y="3456"/>
                  </a:lnTo>
                  <a:lnTo>
                    <a:pt x="4702" y="3437"/>
                  </a:lnTo>
                  <a:lnTo>
                    <a:pt x="4715" y="3418"/>
                  </a:lnTo>
                  <a:lnTo>
                    <a:pt x="4727" y="3399"/>
                  </a:lnTo>
                  <a:lnTo>
                    <a:pt x="4738" y="3379"/>
                  </a:lnTo>
                  <a:lnTo>
                    <a:pt x="4750" y="3360"/>
                  </a:lnTo>
                  <a:lnTo>
                    <a:pt x="4760" y="3339"/>
                  </a:lnTo>
                  <a:lnTo>
                    <a:pt x="4770" y="3319"/>
                  </a:lnTo>
                  <a:lnTo>
                    <a:pt x="4779" y="3298"/>
                  </a:lnTo>
                  <a:lnTo>
                    <a:pt x="4787" y="3278"/>
                  </a:lnTo>
                  <a:lnTo>
                    <a:pt x="4796" y="3257"/>
                  </a:lnTo>
                  <a:lnTo>
                    <a:pt x="4803" y="3237"/>
                  </a:lnTo>
                  <a:lnTo>
                    <a:pt x="4809" y="3217"/>
                  </a:lnTo>
                  <a:lnTo>
                    <a:pt x="4815" y="3196"/>
                  </a:lnTo>
                  <a:lnTo>
                    <a:pt x="4820" y="3177"/>
                  </a:lnTo>
                  <a:lnTo>
                    <a:pt x="4820" y="3177"/>
                  </a:lnTo>
                  <a:lnTo>
                    <a:pt x="4831" y="3183"/>
                  </a:lnTo>
                  <a:lnTo>
                    <a:pt x="4847" y="3189"/>
                  </a:lnTo>
                  <a:lnTo>
                    <a:pt x="4864" y="3195"/>
                  </a:lnTo>
                  <a:lnTo>
                    <a:pt x="4882" y="3200"/>
                  </a:lnTo>
                  <a:lnTo>
                    <a:pt x="4903" y="3203"/>
                  </a:lnTo>
                  <a:lnTo>
                    <a:pt x="4913" y="3204"/>
                  </a:lnTo>
                  <a:lnTo>
                    <a:pt x="4923" y="3205"/>
                  </a:lnTo>
                  <a:lnTo>
                    <a:pt x="4935" y="3204"/>
                  </a:lnTo>
                  <a:lnTo>
                    <a:pt x="4945" y="3203"/>
                  </a:lnTo>
                  <a:lnTo>
                    <a:pt x="4955" y="3201"/>
                  </a:lnTo>
                  <a:lnTo>
                    <a:pt x="4965" y="3198"/>
                  </a:lnTo>
                  <a:lnTo>
                    <a:pt x="4965" y="3198"/>
                  </a:lnTo>
                  <a:lnTo>
                    <a:pt x="4967" y="3170"/>
                  </a:lnTo>
                  <a:lnTo>
                    <a:pt x="4970" y="3103"/>
                  </a:lnTo>
                  <a:lnTo>
                    <a:pt x="4972" y="3067"/>
                  </a:lnTo>
                  <a:lnTo>
                    <a:pt x="4973" y="3033"/>
                  </a:lnTo>
                  <a:lnTo>
                    <a:pt x="4972" y="3005"/>
                  </a:lnTo>
                  <a:lnTo>
                    <a:pt x="4972" y="2995"/>
                  </a:lnTo>
                  <a:lnTo>
                    <a:pt x="4970" y="2989"/>
                  </a:lnTo>
                  <a:lnTo>
                    <a:pt x="4970" y="2989"/>
                  </a:lnTo>
                  <a:lnTo>
                    <a:pt x="4955" y="2987"/>
                  </a:lnTo>
                  <a:lnTo>
                    <a:pt x="4938" y="2984"/>
                  </a:lnTo>
                  <a:lnTo>
                    <a:pt x="4919" y="2979"/>
                  </a:lnTo>
                  <a:lnTo>
                    <a:pt x="4911" y="2976"/>
                  </a:lnTo>
                  <a:lnTo>
                    <a:pt x="4902" y="2973"/>
                  </a:lnTo>
                  <a:lnTo>
                    <a:pt x="4893" y="2968"/>
                  </a:lnTo>
                  <a:lnTo>
                    <a:pt x="4885" y="2964"/>
                  </a:lnTo>
                  <a:lnTo>
                    <a:pt x="4876" y="2958"/>
                  </a:lnTo>
                  <a:lnTo>
                    <a:pt x="4868" y="2951"/>
                  </a:lnTo>
                  <a:lnTo>
                    <a:pt x="4861" y="2944"/>
                  </a:lnTo>
                  <a:lnTo>
                    <a:pt x="4854" y="2935"/>
                  </a:lnTo>
                  <a:lnTo>
                    <a:pt x="4848" y="2926"/>
                  </a:lnTo>
                  <a:lnTo>
                    <a:pt x="4842" y="29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7" name="Freeform 30"/>
            <p:cNvSpPr>
              <a:spLocks/>
            </p:cNvSpPr>
            <p:nvPr userDrawn="1"/>
          </p:nvSpPr>
          <p:spPr bwMode="auto">
            <a:xfrm>
              <a:off x="5923209" y="1166981"/>
              <a:ext cx="371474"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8" name="Freeform 31"/>
            <p:cNvSpPr>
              <a:spLocks/>
            </p:cNvSpPr>
            <p:nvPr userDrawn="1"/>
          </p:nvSpPr>
          <p:spPr bwMode="auto">
            <a:xfrm>
              <a:off x="5840658" y="854243"/>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79" name="Freeform 32"/>
            <p:cNvSpPr>
              <a:spLocks/>
            </p:cNvSpPr>
            <p:nvPr userDrawn="1"/>
          </p:nvSpPr>
          <p:spPr bwMode="auto">
            <a:xfrm>
              <a:off x="5786685" y="1097131"/>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0" name="Freeform 33"/>
            <p:cNvSpPr>
              <a:spLocks/>
            </p:cNvSpPr>
            <p:nvPr userDrawn="1"/>
          </p:nvSpPr>
          <p:spPr bwMode="auto">
            <a:xfrm>
              <a:off x="5781921" y="449430"/>
              <a:ext cx="39687"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1" name="Freeform 34"/>
            <p:cNvSpPr>
              <a:spLocks/>
            </p:cNvSpPr>
            <p:nvPr userDrawn="1"/>
          </p:nvSpPr>
          <p:spPr bwMode="auto">
            <a:xfrm>
              <a:off x="5829546" y="438318"/>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2" name="Freeform 35"/>
            <p:cNvSpPr>
              <a:spLocks/>
            </p:cNvSpPr>
            <p:nvPr userDrawn="1"/>
          </p:nvSpPr>
          <p:spPr bwMode="auto">
            <a:xfrm>
              <a:off x="5837484" y="441492"/>
              <a:ext cx="73026" cy="80964"/>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3" name="Freeform 36"/>
            <p:cNvSpPr>
              <a:spLocks/>
            </p:cNvSpPr>
            <p:nvPr userDrawn="1"/>
          </p:nvSpPr>
          <p:spPr bwMode="auto">
            <a:xfrm>
              <a:off x="5843835" y="533568"/>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4" name="Freeform 37"/>
            <p:cNvSpPr>
              <a:spLocks/>
            </p:cNvSpPr>
            <p:nvPr userDrawn="1"/>
          </p:nvSpPr>
          <p:spPr bwMode="auto">
            <a:xfrm>
              <a:off x="5847009" y="562141"/>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5" name="Freeform 38"/>
            <p:cNvSpPr>
              <a:spLocks/>
            </p:cNvSpPr>
            <p:nvPr userDrawn="1"/>
          </p:nvSpPr>
          <p:spPr bwMode="auto">
            <a:xfrm>
              <a:off x="5843835" y="627230"/>
              <a:ext cx="77787"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6" name="Freeform 39"/>
            <p:cNvSpPr>
              <a:spLocks/>
            </p:cNvSpPr>
            <p:nvPr userDrawn="1"/>
          </p:nvSpPr>
          <p:spPr bwMode="auto">
            <a:xfrm>
              <a:off x="5880346" y="652630"/>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7" name="Freeform 40"/>
            <p:cNvSpPr>
              <a:spLocks/>
            </p:cNvSpPr>
            <p:nvPr userDrawn="1"/>
          </p:nvSpPr>
          <p:spPr bwMode="auto">
            <a:xfrm>
              <a:off x="5915272" y="408154"/>
              <a:ext cx="26988" cy="123826"/>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8" name="Freeform 41"/>
            <p:cNvSpPr>
              <a:spLocks/>
            </p:cNvSpPr>
            <p:nvPr userDrawn="1"/>
          </p:nvSpPr>
          <p:spPr bwMode="auto">
            <a:xfrm>
              <a:off x="5943847" y="444667"/>
              <a:ext cx="80964" cy="58737"/>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89" name="Freeform 42"/>
            <p:cNvSpPr>
              <a:spLocks/>
            </p:cNvSpPr>
            <p:nvPr userDrawn="1"/>
          </p:nvSpPr>
          <p:spPr bwMode="auto">
            <a:xfrm>
              <a:off x="6045446" y="366879"/>
              <a:ext cx="158749"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90" name="Freeform 43"/>
            <p:cNvSpPr>
              <a:spLocks/>
            </p:cNvSpPr>
            <p:nvPr userDrawn="1"/>
          </p:nvSpPr>
          <p:spPr bwMode="auto">
            <a:xfrm>
              <a:off x="6174034" y="454192"/>
              <a:ext cx="193675" cy="33339"/>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91" name="Freeform 44"/>
            <p:cNvSpPr>
              <a:spLocks/>
            </p:cNvSpPr>
            <p:nvPr userDrawn="1"/>
          </p:nvSpPr>
          <p:spPr bwMode="auto">
            <a:xfrm>
              <a:off x="6235946" y="536743"/>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92" name="Freeform 45"/>
            <p:cNvSpPr>
              <a:spLocks/>
            </p:cNvSpPr>
            <p:nvPr userDrawn="1"/>
          </p:nvSpPr>
          <p:spPr bwMode="auto">
            <a:xfrm>
              <a:off x="6269285" y="814554"/>
              <a:ext cx="1587"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93" name="Freeform 46"/>
            <p:cNvSpPr>
              <a:spLocks/>
            </p:cNvSpPr>
            <p:nvPr userDrawn="1"/>
          </p:nvSpPr>
          <p:spPr bwMode="auto">
            <a:xfrm>
              <a:off x="6021634" y="497054"/>
              <a:ext cx="20637" cy="12699"/>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94" name="Freeform 47"/>
            <p:cNvSpPr>
              <a:spLocks/>
            </p:cNvSpPr>
            <p:nvPr userDrawn="1"/>
          </p:nvSpPr>
          <p:spPr bwMode="auto">
            <a:xfrm>
              <a:off x="5743823" y="454192"/>
              <a:ext cx="657225" cy="776290"/>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grpSp>
      <p:sp>
        <p:nvSpPr>
          <p:cNvPr id="96" name="Alaotsikko 2"/>
          <p:cNvSpPr>
            <a:spLocks noGrp="1"/>
          </p:cNvSpPr>
          <p:nvPr userDrawn="1">
            <p:ph type="subTitle" idx="1"/>
          </p:nvPr>
        </p:nvSpPr>
        <p:spPr>
          <a:xfrm>
            <a:off x="5668106" y="4550811"/>
            <a:ext cx="6127460" cy="1285785"/>
          </a:xfrm>
        </p:spPr>
        <p:txBody>
          <a:bodyPr>
            <a:normAutofit/>
          </a:bodyPr>
          <a:lstStyle>
            <a:lvl1pPr marL="0" indent="0" algn="l">
              <a:spcBef>
                <a:spcPts val="0"/>
              </a:spcBef>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95" name="Otsikko 1"/>
          <p:cNvSpPr>
            <a:spLocks noGrp="1"/>
          </p:cNvSpPr>
          <p:nvPr userDrawn="1">
            <p:ph type="ctrTitle" hasCustomPrompt="1"/>
          </p:nvPr>
        </p:nvSpPr>
        <p:spPr>
          <a:xfrm>
            <a:off x="5668106" y="2341010"/>
            <a:ext cx="6178703" cy="1866900"/>
          </a:xfrm>
        </p:spPr>
        <p:txBody>
          <a:bodyPr anchor="b" anchorCtr="0">
            <a:noAutofit/>
          </a:bodyPr>
          <a:lstStyle>
            <a:lvl1pPr algn="l">
              <a:defRPr sz="5333">
                <a:solidFill>
                  <a:srgbClr val="FFFFFF"/>
                </a:solidFill>
              </a:defRPr>
            </a:lvl1pPr>
          </a:lstStyle>
          <a:p>
            <a:r>
              <a:rPr lang="fi-FI" dirty="0"/>
              <a:t>Esityksen päättävä teksti</a:t>
            </a:r>
          </a:p>
        </p:txBody>
      </p:sp>
      <p:pic>
        <p:nvPicPr>
          <p:cNvPr id="14" name="Kuva 13" descr="Kulttuuripoliittinen selonteko nimitunnus.">
            <a:extLst>
              <a:ext uri="{FF2B5EF4-FFF2-40B4-BE49-F238E27FC236}">
                <a16:creationId xmlns:a16="http://schemas.microsoft.com/office/drawing/2014/main" id="{5AB069F4-880A-32E6-78D2-AA1FAEEAA351}"/>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01274" y="6292894"/>
            <a:ext cx="2779574" cy="409394"/>
          </a:xfrm>
          <a:prstGeom prst="rect">
            <a:avLst/>
          </a:prstGeom>
        </p:spPr>
      </p:pic>
    </p:spTree>
    <p:extLst>
      <p:ext uri="{BB962C8B-B14F-4D97-AF65-F5344CB8AC3E}">
        <p14:creationId xmlns:p14="http://schemas.microsoft.com/office/powerpoint/2010/main" val="186031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sp>
        <p:nvSpPr>
          <p:cNvPr id="7" name="Freeform 5">
            <a:extLst>
              <a:ext uri="{C183D7F6-B498-43B3-948B-1728B52AA6E4}">
                <adec:decorative xmlns:adec="http://schemas.microsoft.com/office/drawing/2017/decorative" val="1"/>
              </a:ext>
            </a:extLst>
          </p:cNvPr>
          <p:cNvSpPr>
            <a:spLocks/>
          </p:cNvSpPr>
          <p:nvPr userDrawn="1"/>
        </p:nvSpPr>
        <p:spPr bwMode="auto">
          <a:xfrm>
            <a:off x="10140952" y="1"/>
            <a:ext cx="2051049" cy="6117167"/>
          </a:xfrm>
          <a:custGeom>
            <a:avLst/>
            <a:gdLst>
              <a:gd name="T0" fmla="*/ 6 w 969"/>
              <a:gd name="T1" fmla="*/ 0 h 2890"/>
              <a:gd name="T2" fmla="*/ 6 w 969"/>
              <a:gd name="T3" fmla="*/ 0 h 2890"/>
              <a:gd name="T4" fmla="*/ 1 w 969"/>
              <a:gd name="T5" fmla="*/ 97 h 2890"/>
              <a:gd name="T6" fmla="*/ 0 w 969"/>
              <a:gd name="T7" fmla="*/ 193 h 2890"/>
              <a:gd name="T8" fmla="*/ 0 w 969"/>
              <a:gd name="T9" fmla="*/ 290 h 2890"/>
              <a:gd name="T10" fmla="*/ 2 w 969"/>
              <a:gd name="T11" fmla="*/ 386 h 2890"/>
              <a:gd name="T12" fmla="*/ 8 w 969"/>
              <a:gd name="T13" fmla="*/ 483 h 2890"/>
              <a:gd name="T14" fmla="*/ 15 w 969"/>
              <a:gd name="T15" fmla="*/ 577 h 2890"/>
              <a:gd name="T16" fmla="*/ 24 w 969"/>
              <a:gd name="T17" fmla="*/ 673 h 2890"/>
              <a:gd name="T18" fmla="*/ 36 w 969"/>
              <a:gd name="T19" fmla="*/ 767 h 2890"/>
              <a:gd name="T20" fmla="*/ 50 w 969"/>
              <a:gd name="T21" fmla="*/ 862 h 2890"/>
              <a:gd name="T22" fmla="*/ 65 w 969"/>
              <a:gd name="T23" fmla="*/ 956 h 2890"/>
              <a:gd name="T24" fmla="*/ 83 w 969"/>
              <a:gd name="T25" fmla="*/ 1048 h 2890"/>
              <a:gd name="T26" fmla="*/ 104 w 969"/>
              <a:gd name="T27" fmla="*/ 1142 h 2890"/>
              <a:gd name="T28" fmla="*/ 125 w 969"/>
              <a:gd name="T29" fmla="*/ 1234 h 2890"/>
              <a:gd name="T30" fmla="*/ 150 w 969"/>
              <a:gd name="T31" fmla="*/ 1325 h 2890"/>
              <a:gd name="T32" fmla="*/ 176 w 969"/>
              <a:gd name="T33" fmla="*/ 1416 h 2890"/>
              <a:gd name="T34" fmla="*/ 204 w 969"/>
              <a:gd name="T35" fmla="*/ 1506 h 2890"/>
              <a:gd name="T36" fmla="*/ 204 w 969"/>
              <a:gd name="T37" fmla="*/ 1506 h 2890"/>
              <a:gd name="T38" fmla="*/ 236 w 969"/>
              <a:gd name="T39" fmla="*/ 1604 h 2890"/>
              <a:gd name="T40" fmla="*/ 272 w 969"/>
              <a:gd name="T41" fmla="*/ 1700 h 2890"/>
              <a:gd name="T42" fmla="*/ 309 w 969"/>
              <a:gd name="T43" fmla="*/ 1794 h 2890"/>
              <a:gd name="T44" fmla="*/ 349 w 969"/>
              <a:gd name="T45" fmla="*/ 1888 h 2890"/>
              <a:gd name="T46" fmla="*/ 389 w 969"/>
              <a:gd name="T47" fmla="*/ 1979 h 2890"/>
              <a:gd name="T48" fmla="*/ 433 w 969"/>
              <a:gd name="T49" fmla="*/ 2069 h 2890"/>
              <a:gd name="T50" fmla="*/ 478 w 969"/>
              <a:gd name="T51" fmla="*/ 2158 h 2890"/>
              <a:gd name="T52" fmla="*/ 526 w 969"/>
              <a:gd name="T53" fmla="*/ 2245 h 2890"/>
              <a:gd name="T54" fmla="*/ 575 w 969"/>
              <a:gd name="T55" fmla="*/ 2331 h 2890"/>
              <a:gd name="T56" fmla="*/ 626 w 969"/>
              <a:gd name="T57" fmla="*/ 2415 h 2890"/>
              <a:gd name="T58" fmla="*/ 679 w 969"/>
              <a:gd name="T59" fmla="*/ 2499 h 2890"/>
              <a:gd name="T60" fmla="*/ 733 w 969"/>
              <a:gd name="T61" fmla="*/ 2580 h 2890"/>
              <a:gd name="T62" fmla="*/ 790 w 969"/>
              <a:gd name="T63" fmla="*/ 2659 h 2890"/>
              <a:gd name="T64" fmla="*/ 847 w 969"/>
              <a:gd name="T65" fmla="*/ 2738 h 2890"/>
              <a:gd name="T66" fmla="*/ 907 w 969"/>
              <a:gd name="T67" fmla="*/ 2815 h 2890"/>
              <a:gd name="T68" fmla="*/ 969 w 969"/>
              <a:gd name="T69" fmla="*/ 2890 h 2890"/>
              <a:gd name="T70" fmla="*/ 969 w 969"/>
              <a:gd name="T71" fmla="*/ 0 h 2890"/>
              <a:gd name="T72" fmla="*/ 6 w 969"/>
              <a:gd name="T73" fmla="*/ 0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9" h="2890">
                <a:moveTo>
                  <a:pt x="6" y="0"/>
                </a:moveTo>
                <a:lnTo>
                  <a:pt x="6" y="0"/>
                </a:lnTo>
                <a:lnTo>
                  <a:pt x="1" y="97"/>
                </a:lnTo>
                <a:lnTo>
                  <a:pt x="0" y="193"/>
                </a:lnTo>
                <a:lnTo>
                  <a:pt x="0" y="290"/>
                </a:lnTo>
                <a:lnTo>
                  <a:pt x="2" y="386"/>
                </a:lnTo>
                <a:lnTo>
                  <a:pt x="8" y="483"/>
                </a:lnTo>
                <a:lnTo>
                  <a:pt x="15" y="577"/>
                </a:lnTo>
                <a:lnTo>
                  <a:pt x="24" y="673"/>
                </a:lnTo>
                <a:lnTo>
                  <a:pt x="36" y="767"/>
                </a:lnTo>
                <a:lnTo>
                  <a:pt x="50" y="862"/>
                </a:lnTo>
                <a:lnTo>
                  <a:pt x="65" y="956"/>
                </a:lnTo>
                <a:lnTo>
                  <a:pt x="83" y="1048"/>
                </a:lnTo>
                <a:lnTo>
                  <a:pt x="104" y="1142"/>
                </a:lnTo>
                <a:lnTo>
                  <a:pt x="125" y="1234"/>
                </a:lnTo>
                <a:lnTo>
                  <a:pt x="150" y="1325"/>
                </a:lnTo>
                <a:lnTo>
                  <a:pt x="176" y="1416"/>
                </a:lnTo>
                <a:lnTo>
                  <a:pt x="204" y="1506"/>
                </a:lnTo>
                <a:lnTo>
                  <a:pt x="204" y="1506"/>
                </a:lnTo>
                <a:lnTo>
                  <a:pt x="236" y="1604"/>
                </a:lnTo>
                <a:lnTo>
                  <a:pt x="272" y="1700"/>
                </a:lnTo>
                <a:lnTo>
                  <a:pt x="309" y="1794"/>
                </a:lnTo>
                <a:lnTo>
                  <a:pt x="349" y="1888"/>
                </a:lnTo>
                <a:lnTo>
                  <a:pt x="389" y="1979"/>
                </a:lnTo>
                <a:lnTo>
                  <a:pt x="433" y="2069"/>
                </a:lnTo>
                <a:lnTo>
                  <a:pt x="478" y="2158"/>
                </a:lnTo>
                <a:lnTo>
                  <a:pt x="526" y="2245"/>
                </a:lnTo>
                <a:lnTo>
                  <a:pt x="575" y="2331"/>
                </a:lnTo>
                <a:lnTo>
                  <a:pt x="626" y="2415"/>
                </a:lnTo>
                <a:lnTo>
                  <a:pt x="679" y="2499"/>
                </a:lnTo>
                <a:lnTo>
                  <a:pt x="733" y="2580"/>
                </a:lnTo>
                <a:lnTo>
                  <a:pt x="790" y="2659"/>
                </a:lnTo>
                <a:lnTo>
                  <a:pt x="847" y="2738"/>
                </a:lnTo>
                <a:lnTo>
                  <a:pt x="907" y="2815"/>
                </a:lnTo>
                <a:lnTo>
                  <a:pt x="969" y="2890"/>
                </a:lnTo>
                <a:lnTo>
                  <a:pt x="969" y="0"/>
                </a:lnTo>
                <a:lnTo>
                  <a:pt x="6" y="0"/>
                </a:ln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fi-FI" sz="3200"/>
          </a:p>
        </p:txBody>
      </p:sp>
      <p:sp>
        <p:nvSpPr>
          <p:cNvPr id="10" name="Freeform 6">
            <a:extLst>
              <a:ext uri="{C183D7F6-B498-43B3-948B-1728B52AA6E4}">
                <adec:decorative xmlns:adec="http://schemas.microsoft.com/office/drawing/2017/decorative" val="1"/>
              </a:ext>
            </a:extLst>
          </p:cNvPr>
          <p:cNvSpPr>
            <a:spLocks/>
          </p:cNvSpPr>
          <p:nvPr userDrawn="1"/>
        </p:nvSpPr>
        <p:spPr bwMode="auto">
          <a:xfrm>
            <a:off x="10634133" y="1"/>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3200"/>
          </a:p>
        </p:txBody>
      </p:sp>
      <p:sp>
        <p:nvSpPr>
          <p:cNvPr id="13" name="Alatunnisteen paikkamerkki 4"/>
          <p:cNvSpPr>
            <a:spLocks noGrp="1"/>
          </p:cNvSpPr>
          <p:nvPr userDrawn="1">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17" name="Päivämäärän paikkamerkki 3"/>
          <p:cNvSpPr>
            <a:spLocks noGrp="1"/>
          </p:cNvSpPr>
          <p:nvPr userDrawn="1">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FB9288E0-84C4-4297-AB05-C84F6A0D7BB2}" type="datetime1">
              <a:rPr lang="fi-FI" smtClean="0"/>
              <a:t>26.10.2025</a:t>
            </a:fld>
            <a:endParaRPr lang="fi-FI" dirty="0"/>
          </a:p>
        </p:txBody>
      </p:sp>
      <p:sp>
        <p:nvSpPr>
          <p:cNvPr id="15" name="Dian numeron paikkamerkki 5"/>
          <p:cNvSpPr>
            <a:spLocks noGrp="1"/>
          </p:cNvSpPr>
          <p:nvPr userDrawn="1">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grpSp>
        <p:nvGrpSpPr>
          <p:cNvPr id="2" name="Group 4" descr="Valtioneuvoston leijonamerkki."/>
          <p:cNvGrpSpPr>
            <a:grpSpLocks noChangeAspect="1"/>
          </p:cNvGrpSpPr>
          <p:nvPr userDrawn="1"/>
        </p:nvGrpSpPr>
        <p:grpSpPr bwMode="auto">
          <a:xfrm>
            <a:off x="11472334" y="313267"/>
            <a:ext cx="408517" cy="558800"/>
            <a:chOff x="5420" y="148"/>
            <a:chExt cx="193" cy="264"/>
          </a:xfrm>
        </p:grpSpPr>
        <p:sp>
          <p:nvSpPr>
            <p:cNvPr id="4" name="AutoShape 3"/>
            <p:cNvSpPr>
              <a:spLocks noChangeAspect="1" noChangeArrowheads="1" noTextEdit="1"/>
            </p:cNvSpPr>
            <p:nvPr userDrawn="1"/>
          </p:nvSpPr>
          <p:spPr bwMode="auto">
            <a:xfrm>
              <a:off x="5420" y="148"/>
              <a:ext cx="19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 name="Freeform 5"/>
            <p:cNvSpPr>
              <a:spLocks noEditPoints="1"/>
            </p:cNvSpPr>
            <p:nvPr userDrawn="1"/>
          </p:nvSpPr>
          <p:spPr bwMode="auto">
            <a:xfrm>
              <a:off x="5419" y="148"/>
              <a:ext cx="195" cy="266"/>
            </a:xfrm>
            <a:custGeom>
              <a:avLst/>
              <a:gdLst>
                <a:gd name="T0" fmla="*/ 147 w 200"/>
                <a:gd name="T1" fmla="*/ 251 h 275"/>
                <a:gd name="T2" fmla="*/ 129 w 200"/>
                <a:gd name="T3" fmla="*/ 152 h 275"/>
                <a:gd name="T4" fmla="*/ 90 w 200"/>
                <a:gd name="T5" fmla="*/ 172 h 275"/>
                <a:gd name="T6" fmla="*/ 49 w 200"/>
                <a:gd name="T7" fmla="*/ 189 h 275"/>
                <a:gd name="T8" fmla="*/ 39 w 200"/>
                <a:gd name="T9" fmla="*/ 201 h 275"/>
                <a:gd name="T10" fmla="*/ 49 w 200"/>
                <a:gd name="T11" fmla="*/ 213 h 275"/>
                <a:gd name="T12" fmla="*/ 59 w 200"/>
                <a:gd name="T13" fmla="*/ 217 h 275"/>
                <a:gd name="T14" fmla="*/ 75 w 200"/>
                <a:gd name="T15" fmla="*/ 216 h 275"/>
                <a:gd name="T16" fmla="*/ 104 w 200"/>
                <a:gd name="T17" fmla="*/ 206 h 275"/>
                <a:gd name="T18" fmla="*/ 113 w 200"/>
                <a:gd name="T19" fmla="*/ 180 h 275"/>
                <a:gd name="T20" fmla="*/ 20 w 200"/>
                <a:gd name="T21" fmla="*/ 235 h 275"/>
                <a:gd name="T22" fmla="*/ 51 w 200"/>
                <a:gd name="T23" fmla="*/ 266 h 275"/>
                <a:gd name="T24" fmla="*/ 54 w 200"/>
                <a:gd name="T25" fmla="*/ 227 h 275"/>
                <a:gd name="T26" fmla="*/ 27 w 200"/>
                <a:gd name="T27" fmla="*/ 224 h 275"/>
                <a:gd name="T28" fmla="*/ 13 w 200"/>
                <a:gd name="T29" fmla="*/ 236 h 275"/>
                <a:gd name="T30" fmla="*/ 44 w 200"/>
                <a:gd name="T31" fmla="*/ 31 h 275"/>
                <a:gd name="T32" fmla="*/ 36 w 200"/>
                <a:gd name="T33" fmla="*/ 23 h 275"/>
                <a:gd name="T34" fmla="*/ 27 w 200"/>
                <a:gd name="T35" fmla="*/ 22 h 275"/>
                <a:gd name="T36" fmla="*/ 33 w 200"/>
                <a:gd name="T37" fmla="*/ 37 h 275"/>
                <a:gd name="T38" fmla="*/ 42 w 200"/>
                <a:gd name="T39" fmla="*/ 36 h 275"/>
                <a:gd name="T40" fmla="*/ 29 w 200"/>
                <a:gd name="T41" fmla="*/ 45 h 275"/>
                <a:gd name="T42" fmla="*/ 31 w 200"/>
                <a:gd name="T43" fmla="*/ 56 h 275"/>
                <a:gd name="T44" fmla="*/ 45 w 200"/>
                <a:gd name="T45" fmla="*/ 83 h 275"/>
                <a:gd name="T46" fmla="*/ 56 w 200"/>
                <a:gd name="T47" fmla="*/ 87 h 275"/>
                <a:gd name="T48" fmla="*/ 53 w 200"/>
                <a:gd name="T49" fmla="*/ 28 h 275"/>
                <a:gd name="T50" fmla="*/ 58 w 200"/>
                <a:gd name="T51" fmla="*/ 46 h 275"/>
                <a:gd name="T52" fmla="*/ 80 w 200"/>
                <a:gd name="T53" fmla="*/ 26 h 275"/>
                <a:gd name="T54" fmla="*/ 125 w 200"/>
                <a:gd name="T55" fmla="*/ 38 h 275"/>
                <a:gd name="T56" fmla="*/ 121 w 200"/>
                <a:gd name="T57" fmla="*/ 26 h 275"/>
                <a:gd name="T58" fmla="*/ 113 w 200"/>
                <a:gd name="T59" fmla="*/ 10 h 275"/>
                <a:gd name="T60" fmla="*/ 96 w 200"/>
                <a:gd name="T61" fmla="*/ 14 h 275"/>
                <a:gd name="T62" fmla="*/ 114 w 200"/>
                <a:gd name="T63" fmla="*/ 26 h 275"/>
                <a:gd name="T64" fmla="*/ 180 w 200"/>
                <a:gd name="T65" fmla="*/ 35 h 275"/>
                <a:gd name="T66" fmla="*/ 166 w 200"/>
                <a:gd name="T67" fmla="*/ 57 h 275"/>
                <a:gd name="T68" fmla="*/ 168 w 200"/>
                <a:gd name="T69" fmla="*/ 86 h 275"/>
                <a:gd name="T70" fmla="*/ 200 w 200"/>
                <a:gd name="T71" fmla="*/ 116 h 275"/>
                <a:gd name="T72" fmla="*/ 143 w 200"/>
                <a:gd name="T73" fmla="*/ 71 h 275"/>
                <a:gd name="T74" fmla="*/ 160 w 200"/>
                <a:gd name="T75" fmla="*/ 118 h 275"/>
                <a:gd name="T76" fmla="*/ 172 w 200"/>
                <a:gd name="T77" fmla="*/ 138 h 275"/>
                <a:gd name="T78" fmla="*/ 125 w 200"/>
                <a:gd name="T79" fmla="*/ 104 h 275"/>
                <a:gd name="T80" fmla="*/ 135 w 200"/>
                <a:gd name="T81" fmla="*/ 85 h 275"/>
                <a:gd name="T82" fmla="*/ 123 w 200"/>
                <a:gd name="T83" fmla="*/ 46 h 275"/>
                <a:gd name="T84" fmla="*/ 79 w 200"/>
                <a:gd name="T85" fmla="*/ 39 h 275"/>
                <a:gd name="T86" fmla="*/ 76 w 200"/>
                <a:gd name="T87" fmla="*/ 58 h 275"/>
                <a:gd name="T88" fmla="*/ 95 w 200"/>
                <a:gd name="T89" fmla="*/ 61 h 275"/>
                <a:gd name="T90" fmla="*/ 75 w 200"/>
                <a:gd name="T91" fmla="*/ 65 h 275"/>
                <a:gd name="T92" fmla="*/ 76 w 200"/>
                <a:gd name="T93" fmla="*/ 75 h 275"/>
                <a:gd name="T94" fmla="*/ 36 w 200"/>
                <a:gd name="T95" fmla="*/ 117 h 275"/>
                <a:gd name="T96" fmla="*/ 21 w 200"/>
                <a:gd name="T97" fmla="*/ 119 h 275"/>
                <a:gd name="T98" fmla="*/ 5 w 200"/>
                <a:gd name="T99" fmla="*/ 124 h 275"/>
                <a:gd name="T100" fmla="*/ 14 w 200"/>
                <a:gd name="T101" fmla="*/ 138 h 275"/>
                <a:gd name="T102" fmla="*/ 31 w 200"/>
                <a:gd name="T103" fmla="*/ 143 h 275"/>
                <a:gd name="T104" fmla="*/ 65 w 200"/>
                <a:gd name="T105" fmla="*/ 130 h 275"/>
                <a:gd name="T106" fmla="*/ 126 w 200"/>
                <a:gd name="T107" fmla="*/ 143 h 275"/>
                <a:gd name="T108" fmla="*/ 151 w 200"/>
                <a:gd name="T109" fmla="*/ 193 h 275"/>
                <a:gd name="T110" fmla="*/ 154 w 200"/>
                <a:gd name="T111" fmla="*/ 228 h 275"/>
                <a:gd name="T112" fmla="*/ 155 w 200"/>
                <a:gd name="T113" fmla="*/ 241 h 275"/>
                <a:gd name="T114" fmla="*/ 172 w 200"/>
                <a:gd name="T115" fmla="*/ 243 h 275"/>
                <a:gd name="T116" fmla="*/ 174 w 200"/>
                <a:gd name="T117" fmla="*/ 255 h 275"/>
                <a:gd name="T118" fmla="*/ 192 w 200"/>
                <a:gd name="T119" fmla="*/ 241 h 275"/>
                <a:gd name="T120" fmla="*/ 187 w 200"/>
                <a:gd name="T121" fmla="*/ 205 h 275"/>
                <a:gd name="T122" fmla="*/ 177 w 200"/>
                <a:gd name="T123" fmla="*/ 175 h 275"/>
                <a:gd name="T124" fmla="*/ 174 w 200"/>
                <a:gd name="T125" fmla="*/ 1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75">
                  <a:moveTo>
                    <a:pt x="54" y="255"/>
                  </a:moveTo>
                  <a:cubicBezTo>
                    <a:pt x="60" y="258"/>
                    <a:pt x="63" y="260"/>
                    <a:pt x="67" y="262"/>
                  </a:cubicBezTo>
                  <a:cubicBezTo>
                    <a:pt x="77" y="267"/>
                    <a:pt x="99" y="275"/>
                    <a:pt x="128" y="272"/>
                  </a:cubicBezTo>
                  <a:cubicBezTo>
                    <a:pt x="152" y="270"/>
                    <a:pt x="165" y="262"/>
                    <a:pt x="167" y="260"/>
                  </a:cubicBezTo>
                  <a:cubicBezTo>
                    <a:pt x="163" y="259"/>
                    <a:pt x="160" y="257"/>
                    <a:pt x="156" y="254"/>
                  </a:cubicBezTo>
                  <a:cubicBezTo>
                    <a:pt x="156" y="254"/>
                    <a:pt x="156" y="255"/>
                    <a:pt x="156" y="256"/>
                  </a:cubicBezTo>
                  <a:cubicBezTo>
                    <a:pt x="156" y="258"/>
                    <a:pt x="155" y="260"/>
                    <a:pt x="155" y="260"/>
                  </a:cubicBezTo>
                  <a:cubicBezTo>
                    <a:pt x="155" y="260"/>
                    <a:pt x="155" y="260"/>
                    <a:pt x="155" y="260"/>
                  </a:cubicBezTo>
                  <a:cubicBezTo>
                    <a:pt x="155" y="260"/>
                    <a:pt x="155" y="260"/>
                    <a:pt x="155" y="260"/>
                  </a:cubicBezTo>
                  <a:cubicBezTo>
                    <a:pt x="155" y="260"/>
                    <a:pt x="154" y="260"/>
                    <a:pt x="153" y="259"/>
                  </a:cubicBezTo>
                  <a:cubicBezTo>
                    <a:pt x="151" y="258"/>
                    <a:pt x="147" y="255"/>
                    <a:pt x="147" y="251"/>
                  </a:cubicBezTo>
                  <a:cubicBezTo>
                    <a:pt x="147" y="251"/>
                    <a:pt x="147" y="251"/>
                    <a:pt x="147" y="250"/>
                  </a:cubicBezTo>
                  <a:cubicBezTo>
                    <a:pt x="142" y="253"/>
                    <a:pt x="131" y="256"/>
                    <a:pt x="121" y="256"/>
                  </a:cubicBezTo>
                  <a:cubicBezTo>
                    <a:pt x="100" y="257"/>
                    <a:pt x="81" y="253"/>
                    <a:pt x="64" y="246"/>
                  </a:cubicBezTo>
                  <a:cubicBezTo>
                    <a:pt x="62" y="245"/>
                    <a:pt x="60" y="244"/>
                    <a:pt x="59" y="243"/>
                  </a:cubicBezTo>
                  <a:cubicBezTo>
                    <a:pt x="59" y="244"/>
                    <a:pt x="59" y="247"/>
                    <a:pt x="63" y="251"/>
                  </a:cubicBezTo>
                  <a:cubicBezTo>
                    <a:pt x="63" y="251"/>
                    <a:pt x="63" y="251"/>
                    <a:pt x="63" y="252"/>
                  </a:cubicBezTo>
                  <a:cubicBezTo>
                    <a:pt x="63" y="252"/>
                    <a:pt x="63" y="252"/>
                    <a:pt x="63" y="252"/>
                  </a:cubicBezTo>
                  <a:cubicBezTo>
                    <a:pt x="61" y="251"/>
                    <a:pt x="59" y="251"/>
                    <a:pt x="57" y="252"/>
                  </a:cubicBezTo>
                  <a:cubicBezTo>
                    <a:pt x="56" y="253"/>
                    <a:pt x="55" y="254"/>
                    <a:pt x="54" y="255"/>
                  </a:cubicBezTo>
                  <a:moveTo>
                    <a:pt x="129" y="152"/>
                  </a:moveTo>
                  <a:cubicBezTo>
                    <a:pt x="129" y="152"/>
                    <a:pt x="129" y="152"/>
                    <a:pt x="129" y="152"/>
                  </a:cubicBezTo>
                  <a:cubicBezTo>
                    <a:pt x="129" y="152"/>
                    <a:pt x="129" y="152"/>
                    <a:pt x="129" y="152"/>
                  </a:cubicBezTo>
                  <a:cubicBezTo>
                    <a:pt x="131" y="150"/>
                    <a:pt x="133" y="149"/>
                    <a:pt x="133" y="149"/>
                  </a:cubicBezTo>
                  <a:cubicBezTo>
                    <a:pt x="131" y="148"/>
                    <a:pt x="130" y="148"/>
                    <a:pt x="130" y="148"/>
                  </a:cubicBezTo>
                  <a:cubicBezTo>
                    <a:pt x="117" y="153"/>
                    <a:pt x="104" y="160"/>
                    <a:pt x="96" y="165"/>
                  </a:cubicBezTo>
                  <a:cubicBezTo>
                    <a:pt x="96" y="165"/>
                    <a:pt x="96" y="165"/>
                    <a:pt x="96" y="165"/>
                  </a:cubicBezTo>
                  <a:cubicBezTo>
                    <a:pt x="94" y="167"/>
                    <a:pt x="92" y="167"/>
                    <a:pt x="89" y="166"/>
                  </a:cubicBezTo>
                  <a:cubicBezTo>
                    <a:pt x="87" y="166"/>
                    <a:pt x="86" y="165"/>
                    <a:pt x="85" y="165"/>
                  </a:cubicBezTo>
                  <a:cubicBezTo>
                    <a:pt x="84" y="170"/>
                    <a:pt x="84" y="170"/>
                    <a:pt x="84" y="170"/>
                  </a:cubicBezTo>
                  <a:cubicBezTo>
                    <a:pt x="87" y="171"/>
                    <a:pt x="88" y="172"/>
                    <a:pt x="90" y="172"/>
                  </a:cubicBezTo>
                  <a:cubicBezTo>
                    <a:pt x="90" y="172"/>
                    <a:pt x="90" y="172"/>
                    <a:pt x="90" y="172"/>
                  </a:cubicBezTo>
                  <a:cubicBezTo>
                    <a:pt x="90" y="172"/>
                    <a:pt x="90" y="172"/>
                    <a:pt x="90" y="172"/>
                  </a:cubicBezTo>
                  <a:cubicBezTo>
                    <a:pt x="88" y="173"/>
                    <a:pt x="85" y="173"/>
                    <a:pt x="84" y="175"/>
                  </a:cubicBezTo>
                  <a:cubicBezTo>
                    <a:pt x="86" y="179"/>
                    <a:pt x="86" y="179"/>
                    <a:pt x="86" y="179"/>
                  </a:cubicBezTo>
                  <a:cubicBezTo>
                    <a:pt x="86" y="179"/>
                    <a:pt x="89" y="177"/>
                    <a:pt x="93" y="177"/>
                  </a:cubicBezTo>
                  <a:cubicBezTo>
                    <a:pt x="93" y="177"/>
                    <a:pt x="93" y="177"/>
                    <a:pt x="93" y="177"/>
                  </a:cubicBezTo>
                  <a:cubicBezTo>
                    <a:pt x="93" y="177"/>
                    <a:pt x="93" y="178"/>
                    <a:pt x="93" y="178"/>
                  </a:cubicBezTo>
                  <a:cubicBezTo>
                    <a:pt x="94" y="184"/>
                    <a:pt x="84" y="192"/>
                    <a:pt x="76" y="196"/>
                  </a:cubicBezTo>
                  <a:cubicBezTo>
                    <a:pt x="68" y="199"/>
                    <a:pt x="61" y="199"/>
                    <a:pt x="60" y="198"/>
                  </a:cubicBezTo>
                  <a:cubicBezTo>
                    <a:pt x="57" y="196"/>
                    <a:pt x="55" y="194"/>
                    <a:pt x="54" y="192"/>
                  </a:cubicBezTo>
                  <a:cubicBezTo>
                    <a:pt x="53" y="190"/>
                    <a:pt x="52" y="189"/>
                    <a:pt x="51" y="189"/>
                  </a:cubicBezTo>
                  <a:cubicBezTo>
                    <a:pt x="51" y="189"/>
                    <a:pt x="51" y="189"/>
                    <a:pt x="50" y="189"/>
                  </a:cubicBezTo>
                  <a:cubicBezTo>
                    <a:pt x="50" y="189"/>
                    <a:pt x="49" y="190"/>
                    <a:pt x="49" y="189"/>
                  </a:cubicBezTo>
                  <a:cubicBezTo>
                    <a:pt x="45" y="189"/>
                    <a:pt x="40" y="189"/>
                    <a:pt x="38" y="192"/>
                  </a:cubicBezTo>
                  <a:cubicBezTo>
                    <a:pt x="40" y="192"/>
                    <a:pt x="44" y="192"/>
                    <a:pt x="45" y="193"/>
                  </a:cubicBezTo>
                  <a:cubicBezTo>
                    <a:pt x="45" y="194"/>
                    <a:pt x="45" y="194"/>
                    <a:pt x="44" y="195"/>
                  </a:cubicBezTo>
                  <a:cubicBezTo>
                    <a:pt x="43" y="195"/>
                    <a:pt x="43" y="195"/>
                    <a:pt x="43" y="196"/>
                  </a:cubicBezTo>
                  <a:cubicBezTo>
                    <a:pt x="43" y="197"/>
                    <a:pt x="48" y="200"/>
                    <a:pt x="51" y="201"/>
                  </a:cubicBezTo>
                  <a:cubicBezTo>
                    <a:pt x="52" y="202"/>
                    <a:pt x="53" y="202"/>
                    <a:pt x="53" y="203"/>
                  </a:cubicBezTo>
                  <a:cubicBezTo>
                    <a:pt x="53" y="203"/>
                    <a:pt x="54" y="203"/>
                    <a:pt x="54" y="204"/>
                  </a:cubicBezTo>
                  <a:cubicBezTo>
                    <a:pt x="54" y="204"/>
                    <a:pt x="53" y="204"/>
                    <a:pt x="53" y="204"/>
                  </a:cubicBezTo>
                  <a:cubicBezTo>
                    <a:pt x="52" y="204"/>
                    <a:pt x="49" y="203"/>
                    <a:pt x="46" y="202"/>
                  </a:cubicBezTo>
                  <a:cubicBezTo>
                    <a:pt x="44" y="201"/>
                    <a:pt x="43" y="201"/>
                    <a:pt x="41" y="200"/>
                  </a:cubicBezTo>
                  <a:cubicBezTo>
                    <a:pt x="40" y="200"/>
                    <a:pt x="39" y="200"/>
                    <a:pt x="39" y="201"/>
                  </a:cubicBezTo>
                  <a:cubicBezTo>
                    <a:pt x="39" y="201"/>
                    <a:pt x="38" y="201"/>
                    <a:pt x="38" y="201"/>
                  </a:cubicBezTo>
                  <a:cubicBezTo>
                    <a:pt x="36" y="201"/>
                    <a:pt x="32" y="202"/>
                    <a:pt x="30" y="205"/>
                  </a:cubicBezTo>
                  <a:cubicBezTo>
                    <a:pt x="29" y="207"/>
                    <a:pt x="29" y="208"/>
                    <a:pt x="30" y="210"/>
                  </a:cubicBezTo>
                  <a:cubicBezTo>
                    <a:pt x="30" y="209"/>
                    <a:pt x="33" y="206"/>
                    <a:pt x="36" y="206"/>
                  </a:cubicBezTo>
                  <a:cubicBezTo>
                    <a:pt x="36" y="207"/>
                    <a:pt x="36" y="207"/>
                    <a:pt x="36" y="208"/>
                  </a:cubicBezTo>
                  <a:cubicBezTo>
                    <a:pt x="36" y="209"/>
                    <a:pt x="36" y="211"/>
                    <a:pt x="37" y="212"/>
                  </a:cubicBezTo>
                  <a:cubicBezTo>
                    <a:pt x="39" y="213"/>
                    <a:pt x="43" y="212"/>
                    <a:pt x="46" y="212"/>
                  </a:cubicBezTo>
                  <a:cubicBezTo>
                    <a:pt x="48" y="211"/>
                    <a:pt x="50" y="211"/>
                    <a:pt x="51" y="211"/>
                  </a:cubicBezTo>
                  <a:cubicBezTo>
                    <a:pt x="52" y="211"/>
                    <a:pt x="53" y="211"/>
                    <a:pt x="54" y="211"/>
                  </a:cubicBezTo>
                  <a:cubicBezTo>
                    <a:pt x="54" y="212"/>
                    <a:pt x="54" y="212"/>
                    <a:pt x="54" y="212"/>
                  </a:cubicBezTo>
                  <a:cubicBezTo>
                    <a:pt x="54" y="212"/>
                    <a:pt x="52" y="213"/>
                    <a:pt x="49" y="213"/>
                  </a:cubicBezTo>
                  <a:cubicBezTo>
                    <a:pt x="46" y="214"/>
                    <a:pt x="41" y="214"/>
                    <a:pt x="41" y="216"/>
                  </a:cubicBezTo>
                  <a:cubicBezTo>
                    <a:pt x="41" y="216"/>
                    <a:pt x="41" y="216"/>
                    <a:pt x="41" y="217"/>
                  </a:cubicBezTo>
                  <a:cubicBezTo>
                    <a:pt x="41" y="218"/>
                    <a:pt x="41" y="218"/>
                    <a:pt x="40" y="219"/>
                  </a:cubicBezTo>
                  <a:cubicBezTo>
                    <a:pt x="39" y="220"/>
                    <a:pt x="38" y="221"/>
                    <a:pt x="38" y="224"/>
                  </a:cubicBezTo>
                  <a:cubicBezTo>
                    <a:pt x="38" y="227"/>
                    <a:pt x="41" y="230"/>
                    <a:pt x="42" y="230"/>
                  </a:cubicBezTo>
                  <a:cubicBezTo>
                    <a:pt x="42" y="230"/>
                    <a:pt x="42" y="229"/>
                    <a:pt x="42" y="229"/>
                  </a:cubicBezTo>
                  <a:cubicBezTo>
                    <a:pt x="42" y="227"/>
                    <a:pt x="41" y="225"/>
                    <a:pt x="43" y="224"/>
                  </a:cubicBezTo>
                  <a:cubicBezTo>
                    <a:pt x="43" y="224"/>
                    <a:pt x="44" y="224"/>
                    <a:pt x="44" y="225"/>
                  </a:cubicBezTo>
                  <a:cubicBezTo>
                    <a:pt x="45" y="226"/>
                    <a:pt x="46" y="226"/>
                    <a:pt x="47" y="226"/>
                  </a:cubicBezTo>
                  <a:cubicBezTo>
                    <a:pt x="49" y="227"/>
                    <a:pt x="50" y="225"/>
                    <a:pt x="52" y="223"/>
                  </a:cubicBezTo>
                  <a:cubicBezTo>
                    <a:pt x="54" y="221"/>
                    <a:pt x="56" y="219"/>
                    <a:pt x="59" y="217"/>
                  </a:cubicBezTo>
                  <a:cubicBezTo>
                    <a:pt x="63" y="215"/>
                    <a:pt x="64" y="215"/>
                    <a:pt x="64" y="216"/>
                  </a:cubicBezTo>
                  <a:cubicBezTo>
                    <a:pt x="65" y="216"/>
                    <a:pt x="64" y="217"/>
                    <a:pt x="64" y="217"/>
                  </a:cubicBezTo>
                  <a:cubicBezTo>
                    <a:pt x="64" y="218"/>
                    <a:pt x="64" y="219"/>
                    <a:pt x="64" y="219"/>
                  </a:cubicBezTo>
                  <a:cubicBezTo>
                    <a:pt x="64" y="220"/>
                    <a:pt x="64" y="220"/>
                    <a:pt x="65" y="220"/>
                  </a:cubicBezTo>
                  <a:cubicBezTo>
                    <a:pt x="66" y="220"/>
                    <a:pt x="67" y="221"/>
                    <a:pt x="67" y="222"/>
                  </a:cubicBezTo>
                  <a:cubicBezTo>
                    <a:pt x="68" y="224"/>
                    <a:pt x="65" y="226"/>
                    <a:pt x="64" y="226"/>
                  </a:cubicBezTo>
                  <a:cubicBezTo>
                    <a:pt x="65" y="227"/>
                    <a:pt x="66" y="227"/>
                    <a:pt x="67" y="226"/>
                  </a:cubicBezTo>
                  <a:cubicBezTo>
                    <a:pt x="69" y="226"/>
                    <a:pt x="71" y="224"/>
                    <a:pt x="72" y="221"/>
                  </a:cubicBezTo>
                  <a:cubicBezTo>
                    <a:pt x="73" y="220"/>
                    <a:pt x="73" y="219"/>
                    <a:pt x="74" y="219"/>
                  </a:cubicBezTo>
                  <a:cubicBezTo>
                    <a:pt x="74" y="219"/>
                    <a:pt x="75" y="219"/>
                    <a:pt x="75" y="218"/>
                  </a:cubicBezTo>
                  <a:cubicBezTo>
                    <a:pt x="75" y="218"/>
                    <a:pt x="75" y="217"/>
                    <a:pt x="75" y="216"/>
                  </a:cubicBezTo>
                  <a:cubicBezTo>
                    <a:pt x="75" y="216"/>
                    <a:pt x="75" y="215"/>
                    <a:pt x="76" y="214"/>
                  </a:cubicBezTo>
                  <a:cubicBezTo>
                    <a:pt x="76" y="213"/>
                    <a:pt x="78" y="212"/>
                    <a:pt x="80" y="212"/>
                  </a:cubicBezTo>
                  <a:cubicBezTo>
                    <a:pt x="82" y="212"/>
                    <a:pt x="83" y="211"/>
                    <a:pt x="83" y="210"/>
                  </a:cubicBezTo>
                  <a:cubicBezTo>
                    <a:pt x="82" y="207"/>
                    <a:pt x="85" y="206"/>
                    <a:pt x="87" y="205"/>
                  </a:cubicBezTo>
                  <a:cubicBezTo>
                    <a:pt x="87" y="205"/>
                    <a:pt x="87" y="205"/>
                    <a:pt x="87" y="205"/>
                  </a:cubicBezTo>
                  <a:cubicBezTo>
                    <a:pt x="87" y="205"/>
                    <a:pt x="87" y="205"/>
                    <a:pt x="88" y="206"/>
                  </a:cubicBezTo>
                  <a:cubicBezTo>
                    <a:pt x="88" y="207"/>
                    <a:pt x="89" y="210"/>
                    <a:pt x="94" y="212"/>
                  </a:cubicBezTo>
                  <a:cubicBezTo>
                    <a:pt x="94" y="211"/>
                    <a:pt x="95" y="211"/>
                    <a:pt x="95" y="211"/>
                  </a:cubicBezTo>
                  <a:cubicBezTo>
                    <a:pt x="97" y="210"/>
                    <a:pt x="98" y="210"/>
                    <a:pt x="101" y="208"/>
                  </a:cubicBezTo>
                  <a:cubicBezTo>
                    <a:pt x="102" y="207"/>
                    <a:pt x="104" y="207"/>
                    <a:pt x="105" y="206"/>
                  </a:cubicBezTo>
                  <a:cubicBezTo>
                    <a:pt x="105" y="206"/>
                    <a:pt x="105" y="206"/>
                    <a:pt x="104" y="206"/>
                  </a:cubicBezTo>
                  <a:cubicBezTo>
                    <a:pt x="104" y="205"/>
                    <a:pt x="102" y="203"/>
                    <a:pt x="101" y="201"/>
                  </a:cubicBezTo>
                  <a:cubicBezTo>
                    <a:pt x="101" y="200"/>
                    <a:pt x="101" y="199"/>
                    <a:pt x="101" y="198"/>
                  </a:cubicBezTo>
                  <a:cubicBezTo>
                    <a:pt x="101" y="198"/>
                    <a:pt x="101" y="198"/>
                    <a:pt x="101" y="198"/>
                  </a:cubicBezTo>
                  <a:cubicBezTo>
                    <a:pt x="101" y="199"/>
                    <a:pt x="104" y="202"/>
                    <a:pt x="108" y="204"/>
                  </a:cubicBezTo>
                  <a:cubicBezTo>
                    <a:pt x="111" y="202"/>
                    <a:pt x="114" y="201"/>
                    <a:pt x="117" y="199"/>
                  </a:cubicBezTo>
                  <a:cubicBezTo>
                    <a:pt x="117" y="199"/>
                    <a:pt x="118" y="198"/>
                    <a:pt x="118" y="198"/>
                  </a:cubicBezTo>
                  <a:cubicBezTo>
                    <a:pt x="118" y="198"/>
                    <a:pt x="117" y="197"/>
                    <a:pt x="117" y="196"/>
                  </a:cubicBezTo>
                  <a:cubicBezTo>
                    <a:pt x="115" y="195"/>
                    <a:pt x="113" y="193"/>
                    <a:pt x="113" y="192"/>
                  </a:cubicBezTo>
                  <a:cubicBezTo>
                    <a:pt x="113" y="191"/>
                    <a:pt x="114" y="191"/>
                    <a:pt x="114" y="191"/>
                  </a:cubicBezTo>
                  <a:cubicBezTo>
                    <a:pt x="115" y="190"/>
                    <a:pt x="115" y="188"/>
                    <a:pt x="114" y="186"/>
                  </a:cubicBezTo>
                  <a:cubicBezTo>
                    <a:pt x="113" y="184"/>
                    <a:pt x="111" y="181"/>
                    <a:pt x="113" y="180"/>
                  </a:cubicBezTo>
                  <a:cubicBezTo>
                    <a:pt x="120" y="176"/>
                    <a:pt x="127" y="173"/>
                    <a:pt x="134" y="170"/>
                  </a:cubicBezTo>
                  <a:cubicBezTo>
                    <a:pt x="138" y="168"/>
                    <a:pt x="141" y="166"/>
                    <a:pt x="144" y="165"/>
                  </a:cubicBezTo>
                  <a:cubicBezTo>
                    <a:pt x="144" y="164"/>
                    <a:pt x="143" y="161"/>
                    <a:pt x="140" y="158"/>
                  </a:cubicBezTo>
                  <a:cubicBezTo>
                    <a:pt x="137" y="156"/>
                    <a:pt x="134" y="154"/>
                    <a:pt x="131" y="153"/>
                  </a:cubicBezTo>
                  <a:cubicBezTo>
                    <a:pt x="131" y="153"/>
                    <a:pt x="130" y="152"/>
                    <a:pt x="129" y="152"/>
                  </a:cubicBezTo>
                  <a:moveTo>
                    <a:pt x="13" y="236"/>
                  </a:moveTo>
                  <a:cubicBezTo>
                    <a:pt x="13" y="236"/>
                    <a:pt x="12" y="238"/>
                    <a:pt x="14" y="240"/>
                  </a:cubicBezTo>
                  <a:cubicBezTo>
                    <a:pt x="15" y="241"/>
                    <a:pt x="17" y="242"/>
                    <a:pt x="18" y="241"/>
                  </a:cubicBezTo>
                  <a:cubicBezTo>
                    <a:pt x="19" y="240"/>
                    <a:pt x="19" y="239"/>
                    <a:pt x="19" y="238"/>
                  </a:cubicBezTo>
                  <a:cubicBezTo>
                    <a:pt x="19" y="237"/>
                    <a:pt x="19" y="237"/>
                    <a:pt x="19" y="236"/>
                  </a:cubicBezTo>
                  <a:cubicBezTo>
                    <a:pt x="19" y="235"/>
                    <a:pt x="20" y="235"/>
                    <a:pt x="20" y="235"/>
                  </a:cubicBezTo>
                  <a:cubicBezTo>
                    <a:pt x="21" y="235"/>
                    <a:pt x="21" y="235"/>
                    <a:pt x="21" y="235"/>
                  </a:cubicBezTo>
                  <a:cubicBezTo>
                    <a:pt x="21" y="235"/>
                    <a:pt x="21" y="235"/>
                    <a:pt x="21" y="235"/>
                  </a:cubicBezTo>
                  <a:cubicBezTo>
                    <a:pt x="21" y="235"/>
                    <a:pt x="21" y="235"/>
                    <a:pt x="22" y="235"/>
                  </a:cubicBezTo>
                  <a:cubicBezTo>
                    <a:pt x="29" y="238"/>
                    <a:pt x="38" y="243"/>
                    <a:pt x="47" y="250"/>
                  </a:cubicBezTo>
                  <a:cubicBezTo>
                    <a:pt x="48" y="250"/>
                    <a:pt x="48" y="250"/>
                    <a:pt x="49" y="251"/>
                  </a:cubicBezTo>
                  <a:cubicBezTo>
                    <a:pt x="49" y="251"/>
                    <a:pt x="49" y="251"/>
                    <a:pt x="49" y="251"/>
                  </a:cubicBezTo>
                  <a:cubicBezTo>
                    <a:pt x="48" y="252"/>
                    <a:pt x="48" y="253"/>
                    <a:pt x="47" y="255"/>
                  </a:cubicBezTo>
                  <a:cubicBezTo>
                    <a:pt x="47" y="255"/>
                    <a:pt x="47" y="256"/>
                    <a:pt x="46" y="256"/>
                  </a:cubicBezTo>
                  <a:cubicBezTo>
                    <a:pt x="44" y="260"/>
                    <a:pt x="43" y="263"/>
                    <a:pt x="43" y="266"/>
                  </a:cubicBezTo>
                  <a:cubicBezTo>
                    <a:pt x="43" y="268"/>
                    <a:pt x="45" y="269"/>
                    <a:pt x="46" y="269"/>
                  </a:cubicBezTo>
                  <a:cubicBezTo>
                    <a:pt x="49" y="269"/>
                    <a:pt x="50" y="267"/>
                    <a:pt x="51" y="266"/>
                  </a:cubicBezTo>
                  <a:cubicBezTo>
                    <a:pt x="51" y="265"/>
                    <a:pt x="51" y="264"/>
                    <a:pt x="50" y="263"/>
                  </a:cubicBezTo>
                  <a:cubicBezTo>
                    <a:pt x="49" y="262"/>
                    <a:pt x="48" y="262"/>
                    <a:pt x="48" y="262"/>
                  </a:cubicBezTo>
                  <a:cubicBezTo>
                    <a:pt x="48" y="262"/>
                    <a:pt x="48" y="262"/>
                    <a:pt x="48" y="262"/>
                  </a:cubicBezTo>
                  <a:cubicBezTo>
                    <a:pt x="48" y="262"/>
                    <a:pt x="48" y="262"/>
                    <a:pt x="48" y="262"/>
                  </a:cubicBezTo>
                  <a:cubicBezTo>
                    <a:pt x="48" y="262"/>
                    <a:pt x="49" y="258"/>
                    <a:pt x="49" y="257"/>
                  </a:cubicBezTo>
                  <a:cubicBezTo>
                    <a:pt x="52" y="250"/>
                    <a:pt x="56" y="249"/>
                    <a:pt x="57" y="249"/>
                  </a:cubicBezTo>
                  <a:cubicBezTo>
                    <a:pt x="56" y="248"/>
                    <a:pt x="54" y="244"/>
                    <a:pt x="58" y="238"/>
                  </a:cubicBezTo>
                  <a:cubicBezTo>
                    <a:pt x="60" y="234"/>
                    <a:pt x="61" y="231"/>
                    <a:pt x="62" y="228"/>
                  </a:cubicBezTo>
                  <a:cubicBezTo>
                    <a:pt x="62" y="227"/>
                    <a:pt x="61" y="226"/>
                    <a:pt x="61" y="225"/>
                  </a:cubicBezTo>
                  <a:cubicBezTo>
                    <a:pt x="60" y="224"/>
                    <a:pt x="59" y="224"/>
                    <a:pt x="58" y="223"/>
                  </a:cubicBezTo>
                  <a:cubicBezTo>
                    <a:pt x="56" y="223"/>
                    <a:pt x="54" y="225"/>
                    <a:pt x="54" y="227"/>
                  </a:cubicBezTo>
                  <a:cubicBezTo>
                    <a:pt x="54" y="230"/>
                    <a:pt x="55" y="231"/>
                    <a:pt x="56" y="231"/>
                  </a:cubicBezTo>
                  <a:cubicBezTo>
                    <a:pt x="57" y="231"/>
                    <a:pt x="57" y="231"/>
                    <a:pt x="57" y="232"/>
                  </a:cubicBezTo>
                  <a:cubicBezTo>
                    <a:pt x="56" y="235"/>
                    <a:pt x="55" y="238"/>
                    <a:pt x="53" y="240"/>
                  </a:cubicBezTo>
                  <a:cubicBezTo>
                    <a:pt x="53" y="240"/>
                    <a:pt x="53" y="240"/>
                    <a:pt x="53" y="240"/>
                  </a:cubicBezTo>
                  <a:cubicBezTo>
                    <a:pt x="52" y="240"/>
                    <a:pt x="51" y="239"/>
                    <a:pt x="50" y="239"/>
                  </a:cubicBezTo>
                  <a:cubicBezTo>
                    <a:pt x="49" y="238"/>
                    <a:pt x="49" y="238"/>
                    <a:pt x="49" y="238"/>
                  </a:cubicBezTo>
                  <a:cubicBezTo>
                    <a:pt x="41" y="234"/>
                    <a:pt x="34" y="230"/>
                    <a:pt x="25" y="228"/>
                  </a:cubicBezTo>
                  <a:cubicBezTo>
                    <a:pt x="25" y="228"/>
                    <a:pt x="25" y="228"/>
                    <a:pt x="25" y="228"/>
                  </a:cubicBezTo>
                  <a:cubicBezTo>
                    <a:pt x="25" y="228"/>
                    <a:pt x="25" y="228"/>
                    <a:pt x="25" y="228"/>
                  </a:cubicBezTo>
                  <a:cubicBezTo>
                    <a:pt x="25" y="227"/>
                    <a:pt x="26" y="227"/>
                    <a:pt x="26" y="226"/>
                  </a:cubicBezTo>
                  <a:cubicBezTo>
                    <a:pt x="26" y="225"/>
                    <a:pt x="27" y="225"/>
                    <a:pt x="27" y="224"/>
                  </a:cubicBezTo>
                  <a:cubicBezTo>
                    <a:pt x="28" y="223"/>
                    <a:pt x="28" y="222"/>
                    <a:pt x="28" y="222"/>
                  </a:cubicBezTo>
                  <a:cubicBezTo>
                    <a:pt x="28" y="222"/>
                    <a:pt x="28" y="222"/>
                    <a:pt x="27" y="223"/>
                  </a:cubicBezTo>
                  <a:cubicBezTo>
                    <a:pt x="27" y="223"/>
                    <a:pt x="26" y="223"/>
                    <a:pt x="25" y="224"/>
                  </a:cubicBezTo>
                  <a:cubicBezTo>
                    <a:pt x="22" y="225"/>
                    <a:pt x="22" y="226"/>
                    <a:pt x="20" y="226"/>
                  </a:cubicBezTo>
                  <a:cubicBezTo>
                    <a:pt x="19" y="226"/>
                    <a:pt x="19" y="226"/>
                    <a:pt x="18" y="226"/>
                  </a:cubicBezTo>
                  <a:cubicBezTo>
                    <a:pt x="18" y="225"/>
                    <a:pt x="18" y="225"/>
                    <a:pt x="17" y="225"/>
                  </a:cubicBezTo>
                  <a:cubicBezTo>
                    <a:pt x="17" y="226"/>
                    <a:pt x="16" y="227"/>
                    <a:pt x="16" y="229"/>
                  </a:cubicBezTo>
                  <a:cubicBezTo>
                    <a:pt x="15" y="230"/>
                    <a:pt x="15" y="230"/>
                    <a:pt x="15" y="230"/>
                  </a:cubicBezTo>
                  <a:cubicBezTo>
                    <a:pt x="15" y="232"/>
                    <a:pt x="15" y="232"/>
                    <a:pt x="14" y="233"/>
                  </a:cubicBezTo>
                  <a:cubicBezTo>
                    <a:pt x="14" y="234"/>
                    <a:pt x="14" y="234"/>
                    <a:pt x="13" y="235"/>
                  </a:cubicBezTo>
                  <a:cubicBezTo>
                    <a:pt x="13" y="235"/>
                    <a:pt x="13" y="235"/>
                    <a:pt x="13" y="236"/>
                  </a:cubicBezTo>
                  <a:moveTo>
                    <a:pt x="15" y="38"/>
                  </a:moveTo>
                  <a:cubicBezTo>
                    <a:pt x="18" y="38"/>
                    <a:pt x="22" y="38"/>
                    <a:pt x="23" y="37"/>
                  </a:cubicBezTo>
                  <a:cubicBezTo>
                    <a:pt x="23" y="26"/>
                    <a:pt x="23" y="26"/>
                    <a:pt x="23" y="26"/>
                  </a:cubicBezTo>
                  <a:cubicBezTo>
                    <a:pt x="22" y="25"/>
                    <a:pt x="19" y="25"/>
                    <a:pt x="17" y="25"/>
                  </a:cubicBezTo>
                  <a:cubicBezTo>
                    <a:pt x="16" y="25"/>
                    <a:pt x="16" y="25"/>
                    <a:pt x="16" y="25"/>
                  </a:cubicBezTo>
                  <a:cubicBezTo>
                    <a:pt x="15" y="25"/>
                    <a:pt x="14" y="25"/>
                    <a:pt x="13" y="25"/>
                  </a:cubicBezTo>
                  <a:cubicBezTo>
                    <a:pt x="11" y="27"/>
                    <a:pt x="11" y="30"/>
                    <a:pt x="11" y="30"/>
                  </a:cubicBezTo>
                  <a:cubicBezTo>
                    <a:pt x="11" y="33"/>
                    <a:pt x="11" y="33"/>
                    <a:pt x="11" y="33"/>
                  </a:cubicBezTo>
                  <a:cubicBezTo>
                    <a:pt x="11" y="33"/>
                    <a:pt x="12" y="38"/>
                    <a:pt x="15" y="38"/>
                  </a:cubicBezTo>
                  <a:close/>
                  <a:moveTo>
                    <a:pt x="44" y="34"/>
                  </a:moveTo>
                  <a:cubicBezTo>
                    <a:pt x="44" y="33"/>
                    <a:pt x="44" y="32"/>
                    <a:pt x="44" y="31"/>
                  </a:cubicBezTo>
                  <a:cubicBezTo>
                    <a:pt x="44" y="31"/>
                    <a:pt x="44" y="31"/>
                    <a:pt x="44" y="30"/>
                  </a:cubicBezTo>
                  <a:cubicBezTo>
                    <a:pt x="44" y="28"/>
                    <a:pt x="44" y="26"/>
                    <a:pt x="44" y="24"/>
                  </a:cubicBezTo>
                  <a:cubicBezTo>
                    <a:pt x="44" y="23"/>
                    <a:pt x="44" y="22"/>
                    <a:pt x="43" y="22"/>
                  </a:cubicBezTo>
                  <a:cubicBezTo>
                    <a:pt x="42" y="22"/>
                    <a:pt x="41" y="22"/>
                    <a:pt x="41" y="22"/>
                  </a:cubicBezTo>
                  <a:cubicBezTo>
                    <a:pt x="41" y="22"/>
                    <a:pt x="41" y="22"/>
                    <a:pt x="40" y="23"/>
                  </a:cubicBezTo>
                  <a:cubicBezTo>
                    <a:pt x="40" y="23"/>
                    <a:pt x="40" y="24"/>
                    <a:pt x="40" y="24"/>
                  </a:cubicBezTo>
                  <a:cubicBezTo>
                    <a:pt x="40" y="24"/>
                    <a:pt x="40" y="24"/>
                    <a:pt x="40" y="24"/>
                  </a:cubicBezTo>
                  <a:cubicBezTo>
                    <a:pt x="40" y="24"/>
                    <a:pt x="40" y="24"/>
                    <a:pt x="40" y="24"/>
                  </a:cubicBezTo>
                  <a:cubicBezTo>
                    <a:pt x="39" y="22"/>
                    <a:pt x="39" y="22"/>
                    <a:pt x="39" y="22"/>
                  </a:cubicBezTo>
                  <a:cubicBezTo>
                    <a:pt x="38" y="22"/>
                    <a:pt x="36" y="22"/>
                    <a:pt x="36" y="22"/>
                  </a:cubicBezTo>
                  <a:cubicBezTo>
                    <a:pt x="36" y="22"/>
                    <a:pt x="36" y="22"/>
                    <a:pt x="36" y="23"/>
                  </a:cubicBezTo>
                  <a:cubicBezTo>
                    <a:pt x="35" y="23"/>
                    <a:pt x="35" y="24"/>
                    <a:pt x="35" y="24"/>
                  </a:cubicBezTo>
                  <a:cubicBezTo>
                    <a:pt x="35" y="24"/>
                    <a:pt x="35" y="24"/>
                    <a:pt x="35" y="24"/>
                  </a:cubicBezTo>
                  <a:cubicBezTo>
                    <a:pt x="35" y="24"/>
                    <a:pt x="35" y="24"/>
                    <a:pt x="35" y="24"/>
                  </a:cubicBezTo>
                  <a:cubicBezTo>
                    <a:pt x="34" y="22"/>
                    <a:pt x="34" y="22"/>
                    <a:pt x="34" y="22"/>
                  </a:cubicBezTo>
                  <a:cubicBezTo>
                    <a:pt x="33" y="22"/>
                    <a:pt x="32" y="22"/>
                    <a:pt x="31" y="22"/>
                  </a:cubicBezTo>
                  <a:cubicBezTo>
                    <a:pt x="31" y="22"/>
                    <a:pt x="31" y="23"/>
                    <a:pt x="31" y="23"/>
                  </a:cubicBezTo>
                  <a:cubicBezTo>
                    <a:pt x="30" y="24"/>
                    <a:pt x="30" y="24"/>
                    <a:pt x="30" y="24"/>
                  </a:cubicBezTo>
                  <a:cubicBezTo>
                    <a:pt x="30" y="24"/>
                    <a:pt x="30" y="24"/>
                    <a:pt x="30" y="24"/>
                  </a:cubicBezTo>
                  <a:cubicBezTo>
                    <a:pt x="30" y="24"/>
                    <a:pt x="30" y="24"/>
                    <a:pt x="30" y="24"/>
                  </a:cubicBezTo>
                  <a:cubicBezTo>
                    <a:pt x="29" y="22"/>
                    <a:pt x="29" y="22"/>
                    <a:pt x="29" y="22"/>
                  </a:cubicBezTo>
                  <a:cubicBezTo>
                    <a:pt x="29" y="22"/>
                    <a:pt x="28" y="22"/>
                    <a:pt x="27" y="22"/>
                  </a:cubicBezTo>
                  <a:cubicBezTo>
                    <a:pt x="27" y="22"/>
                    <a:pt x="26" y="23"/>
                    <a:pt x="26" y="24"/>
                  </a:cubicBezTo>
                  <a:cubicBezTo>
                    <a:pt x="26" y="26"/>
                    <a:pt x="26" y="27"/>
                    <a:pt x="26" y="28"/>
                  </a:cubicBezTo>
                  <a:cubicBezTo>
                    <a:pt x="26" y="29"/>
                    <a:pt x="26" y="29"/>
                    <a:pt x="26" y="30"/>
                  </a:cubicBezTo>
                  <a:cubicBezTo>
                    <a:pt x="26" y="31"/>
                    <a:pt x="26" y="36"/>
                    <a:pt x="26" y="37"/>
                  </a:cubicBezTo>
                  <a:cubicBezTo>
                    <a:pt x="27" y="37"/>
                    <a:pt x="28" y="37"/>
                    <a:pt x="29" y="37"/>
                  </a:cubicBezTo>
                  <a:cubicBezTo>
                    <a:pt x="30" y="36"/>
                    <a:pt x="30" y="35"/>
                    <a:pt x="30" y="34"/>
                  </a:cubicBezTo>
                  <a:cubicBezTo>
                    <a:pt x="30" y="34"/>
                    <a:pt x="30" y="34"/>
                    <a:pt x="30" y="34"/>
                  </a:cubicBezTo>
                  <a:cubicBezTo>
                    <a:pt x="30" y="34"/>
                    <a:pt x="30" y="34"/>
                    <a:pt x="30" y="34"/>
                  </a:cubicBezTo>
                  <a:cubicBezTo>
                    <a:pt x="30" y="34"/>
                    <a:pt x="30" y="34"/>
                    <a:pt x="30" y="34"/>
                  </a:cubicBezTo>
                  <a:cubicBezTo>
                    <a:pt x="30" y="35"/>
                    <a:pt x="30" y="37"/>
                    <a:pt x="30" y="38"/>
                  </a:cubicBezTo>
                  <a:cubicBezTo>
                    <a:pt x="31" y="38"/>
                    <a:pt x="32" y="39"/>
                    <a:pt x="33" y="37"/>
                  </a:cubicBezTo>
                  <a:cubicBezTo>
                    <a:pt x="34" y="36"/>
                    <a:pt x="35" y="35"/>
                    <a:pt x="35" y="34"/>
                  </a:cubicBezTo>
                  <a:cubicBezTo>
                    <a:pt x="35" y="34"/>
                    <a:pt x="35" y="34"/>
                    <a:pt x="35" y="34"/>
                  </a:cubicBezTo>
                  <a:cubicBezTo>
                    <a:pt x="35" y="34"/>
                    <a:pt x="35" y="34"/>
                    <a:pt x="35" y="34"/>
                  </a:cubicBezTo>
                  <a:cubicBezTo>
                    <a:pt x="35" y="35"/>
                    <a:pt x="35" y="38"/>
                    <a:pt x="35" y="38"/>
                  </a:cubicBezTo>
                  <a:cubicBezTo>
                    <a:pt x="36" y="38"/>
                    <a:pt x="37" y="38"/>
                    <a:pt x="38" y="37"/>
                  </a:cubicBezTo>
                  <a:cubicBezTo>
                    <a:pt x="39" y="36"/>
                    <a:pt x="40" y="35"/>
                    <a:pt x="40" y="34"/>
                  </a:cubicBezTo>
                  <a:cubicBezTo>
                    <a:pt x="40" y="34"/>
                    <a:pt x="40" y="34"/>
                    <a:pt x="40" y="34"/>
                  </a:cubicBezTo>
                  <a:cubicBezTo>
                    <a:pt x="40" y="34"/>
                    <a:pt x="40" y="34"/>
                    <a:pt x="40" y="34"/>
                  </a:cubicBezTo>
                  <a:cubicBezTo>
                    <a:pt x="40" y="35"/>
                    <a:pt x="40" y="36"/>
                    <a:pt x="40" y="37"/>
                  </a:cubicBezTo>
                  <a:cubicBezTo>
                    <a:pt x="40" y="37"/>
                    <a:pt x="41" y="37"/>
                    <a:pt x="41" y="37"/>
                  </a:cubicBezTo>
                  <a:cubicBezTo>
                    <a:pt x="41" y="37"/>
                    <a:pt x="42" y="36"/>
                    <a:pt x="42" y="36"/>
                  </a:cubicBezTo>
                  <a:cubicBezTo>
                    <a:pt x="42" y="36"/>
                    <a:pt x="43" y="36"/>
                    <a:pt x="43" y="36"/>
                  </a:cubicBezTo>
                  <a:cubicBezTo>
                    <a:pt x="43" y="36"/>
                    <a:pt x="44" y="35"/>
                    <a:pt x="44" y="34"/>
                  </a:cubicBezTo>
                  <a:moveTo>
                    <a:pt x="50" y="36"/>
                  </a:moveTo>
                  <a:cubicBezTo>
                    <a:pt x="50" y="36"/>
                    <a:pt x="49" y="35"/>
                    <a:pt x="49" y="32"/>
                  </a:cubicBezTo>
                  <a:cubicBezTo>
                    <a:pt x="49" y="30"/>
                    <a:pt x="50" y="28"/>
                    <a:pt x="50" y="27"/>
                  </a:cubicBezTo>
                  <a:cubicBezTo>
                    <a:pt x="50" y="24"/>
                    <a:pt x="50" y="24"/>
                    <a:pt x="50" y="24"/>
                  </a:cubicBezTo>
                  <a:cubicBezTo>
                    <a:pt x="50" y="23"/>
                    <a:pt x="48" y="22"/>
                    <a:pt x="47" y="22"/>
                  </a:cubicBezTo>
                  <a:cubicBezTo>
                    <a:pt x="47" y="35"/>
                    <a:pt x="47" y="35"/>
                    <a:pt x="47" y="35"/>
                  </a:cubicBezTo>
                  <a:cubicBezTo>
                    <a:pt x="47" y="38"/>
                    <a:pt x="44" y="40"/>
                    <a:pt x="41" y="41"/>
                  </a:cubicBezTo>
                  <a:cubicBezTo>
                    <a:pt x="35" y="42"/>
                    <a:pt x="30" y="42"/>
                    <a:pt x="28" y="42"/>
                  </a:cubicBezTo>
                  <a:cubicBezTo>
                    <a:pt x="29" y="42"/>
                    <a:pt x="29" y="43"/>
                    <a:pt x="29" y="45"/>
                  </a:cubicBezTo>
                  <a:cubicBezTo>
                    <a:pt x="29" y="46"/>
                    <a:pt x="31" y="47"/>
                    <a:pt x="31" y="47"/>
                  </a:cubicBezTo>
                  <a:cubicBezTo>
                    <a:pt x="46" y="47"/>
                    <a:pt x="46" y="47"/>
                    <a:pt x="46" y="47"/>
                  </a:cubicBezTo>
                  <a:cubicBezTo>
                    <a:pt x="50" y="40"/>
                    <a:pt x="50" y="40"/>
                    <a:pt x="50" y="40"/>
                  </a:cubicBezTo>
                  <a:lnTo>
                    <a:pt x="50" y="36"/>
                  </a:lnTo>
                  <a:close/>
                  <a:moveTo>
                    <a:pt x="31" y="56"/>
                  </a:moveTo>
                  <a:cubicBezTo>
                    <a:pt x="46" y="56"/>
                    <a:pt x="46" y="56"/>
                    <a:pt x="46" y="56"/>
                  </a:cubicBezTo>
                  <a:cubicBezTo>
                    <a:pt x="46" y="55"/>
                    <a:pt x="47" y="53"/>
                    <a:pt x="47" y="53"/>
                  </a:cubicBezTo>
                  <a:cubicBezTo>
                    <a:pt x="47" y="50"/>
                    <a:pt x="47" y="50"/>
                    <a:pt x="47" y="50"/>
                  </a:cubicBezTo>
                  <a:cubicBezTo>
                    <a:pt x="31" y="50"/>
                    <a:pt x="31" y="50"/>
                    <a:pt x="31" y="50"/>
                  </a:cubicBezTo>
                  <a:cubicBezTo>
                    <a:pt x="30" y="53"/>
                    <a:pt x="30" y="53"/>
                    <a:pt x="30" y="53"/>
                  </a:cubicBezTo>
                  <a:lnTo>
                    <a:pt x="31" y="56"/>
                  </a:lnTo>
                  <a:close/>
                  <a:moveTo>
                    <a:pt x="46" y="59"/>
                  </a:moveTo>
                  <a:cubicBezTo>
                    <a:pt x="31" y="59"/>
                    <a:pt x="31" y="59"/>
                    <a:pt x="31" y="59"/>
                  </a:cubicBezTo>
                  <a:cubicBezTo>
                    <a:pt x="31" y="79"/>
                    <a:pt x="31" y="79"/>
                    <a:pt x="31" y="79"/>
                  </a:cubicBezTo>
                  <a:cubicBezTo>
                    <a:pt x="44" y="79"/>
                    <a:pt x="44" y="79"/>
                    <a:pt x="44" y="79"/>
                  </a:cubicBezTo>
                  <a:cubicBezTo>
                    <a:pt x="48" y="76"/>
                    <a:pt x="48" y="76"/>
                    <a:pt x="48" y="76"/>
                  </a:cubicBezTo>
                  <a:lnTo>
                    <a:pt x="46" y="59"/>
                  </a:lnTo>
                  <a:close/>
                  <a:moveTo>
                    <a:pt x="53" y="84"/>
                  </a:moveTo>
                  <a:cubicBezTo>
                    <a:pt x="53" y="84"/>
                    <a:pt x="51" y="82"/>
                    <a:pt x="51" y="82"/>
                  </a:cubicBezTo>
                  <a:cubicBezTo>
                    <a:pt x="50" y="82"/>
                    <a:pt x="50" y="80"/>
                    <a:pt x="50" y="79"/>
                  </a:cubicBezTo>
                  <a:cubicBezTo>
                    <a:pt x="46" y="83"/>
                    <a:pt x="46" y="83"/>
                    <a:pt x="46" y="83"/>
                  </a:cubicBezTo>
                  <a:cubicBezTo>
                    <a:pt x="45" y="83"/>
                    <a:pt x="45" y="83"/>
                    <a:pt x="45" y="83"/>
                  </a:cubicBezTo>
                  <a:cubicBezTo>
                    <a:pt x="30" y="83"/>
                    <a:pt x="30" y="83"/>
                    <a:pt x="30" y="83"/>
                  </a:cubicBezTo>
                  <a:cubicBezTo>
                    <a:pt x="30" y="84"/>
                    <a:pt x="30" y="90"/>
                    <a:pt x="30" y="93"/>
                  </a:cubicBezTo>
                  <a:cubicBezTo>
                    <a:pt x="33" y="96"/>
                    <a:pt x="37" y="99"/>
                    <a:pt x="38" y="99"/>
                  </a:cubicBezTo>
                  <a:cubicBezTo>
                    <a:pt x="48" y="87"/>
                    <a:pt x="48" y="87"/>
                    <a:pt x="48" y="87"/>
                  </a:cubicBezTo>
                  <a:cubicBezTo>
                    <a:pt x="48" y="87"/>
                    <a:pt x="48" y="87"/>
                    <a:pt x="48" y="87"/>
                  </a:cubicBezTo>
                  <a:lnTo>
                    <a:pt x="53" y="84"/>
                  </a:lnTo>
                  <a:close/>
                  <a:moveTo>
                    <a:pt x="50" y="89"/>
                  </a:moveTo>
                  <a:cubicBezTo>
                    <a:pt x="41" y="101"/>
                    <a:pt x="41" y="101"/>
                    <a:pt x="41" y="101"/>
                  </a:cubicBezTo>
                  <a:cubicBezTo>
                    <a:pt x="56" y="107"/>
                    <a:pt x="56" y="107"/>
                    <a:pt x="56" y="107"/>
                  </a:cubicBezTo>
                  <a:cubicBezTo>
                    <a:pt x="64" y="103"/>
                    <a:pt x="74" y="96"/>
                    <a:pt x="76" y="94"/>
                  </a:cubicBezTo>
                  <a:cubicBezTo>
                    <a:pt x="56" y="87"/>
                    <a:pt x="56" y="87"/>
                    <a:pt x="56" y="87"/>
                  </a:cubicBezTo>
                  <a:lnTo>
                    <a:pt x="50" y="89"/>
                  </a:lnTo>
                  <a:close/>
                  <a:moveTo>
                    <a:pt x="58" y="28"/>
                  </a:moveTo>
                  <a:cubicBezTo>
                    <a:pt x="58" y="26"/>
                    <a:pt x="58" y="16"/>
                    <a:pt x="58" y="15"/>
                  </a:cubicBezTo>
                  <a:cubicBezTo>
                    <a:pt x="58" y="15"/>
                    <a:pt x="58" y="15"/>
                    <a:pt x="58" y="15"/>
                  </a:cubicBezTo>
                  <a:cubicBezTo>
                    <a:pt x="58" y="15"/>
                    <a:pt x="59" y="15"/>
                    <a:pt x="59" y="14"/>
                  </a:cubicBezTo>
                  <a:cubicBezTo>
                    <a:pt x="59" y="14"/>
                    <a:pt x="59" y="13"/>
                    <a:pt x="59" y="12"/>
                  </a:cubicBezTo>
                  <a:cubicBezTo>
                    <a:pt x="52" y="12"/>
                    <a:pt x="52" y="12"/>
                    <a:pt x="52" y="12"/>
                  </a:cubicBezTo>
                  <a:cubicBezTo>
                    <a:pt x="52" y="13"/>
                    <a:pt x="52" y="13"/>
                    <a:pt x="52" y="14"/>
                  </a:cubicBezTo>
                  <a:cubicBezTo>
                    <a:pt x="52" y="14"/>
                    <a:pt x="53" y="15"/>
                    <a:pt x="53" y="15"/>
                  </a:cubicBezTo>
                  <a:cubicBezTo>
                    <a:pt x="53" y="15"/>
                    <a:pt x="53" y="15"/>
                    <a:pt x="53" y="15"/>
                  </a:cubicBezTo>
                  <a:cubicBezTo>
                    <a:pt x="53" y="28"/>
                    <a:pt x="53" y="28"/>
                    <a:pt x="53" y="28"/>
                  </a:cubicBezTo>
                  <a:cubicBezTo>
                    <a:pt x="53" y="28"/>
                    <a:pt x="53" y="28"/>
                    <a:pt x="53" y="28"/>
                  </a:cubicBezTo>
                  <a:cubicBezTo>
                    <a:pt x="53" y="28"/>
                    <a:pt x="52" y="29"/>
                    <a:pt x="52" y="32"/>
                  </a:cubicBezTo>
                  <a:cubicBezTo>
                    <a:pt x="52" y="34"/>
                    <a:pt x="53" y="36"/>
                    <a:pt x="53" y="36"/>
                  </a:cubicBezTo>
                  <a:cubicBezTo>
                    <a:pt x="53" y="36"/>
                    <a:pt x="53" y="36"/>
                    <a:pt x="53" y="36"/>
                  </a:cubicBezTo>
                  <a:cubicBezTo>
                    <a:pt x="53" y="46"/>
                    <a:pt x="53" y="46"/>
                    <a:pt x="53" y="46"/>
                  </a:cubicBezTo>
                  <a:cubicBezTo>
                    <a:pt x="53" y="46"/>
                    <a:pt x="53" y="46"/>
                    <a:pt x="53" y="46"/>
                  </a:cubicBezTo>
                  <a:cubicBezTo>
                    <a:pt x="53" y="47"/>
                    <a:pt x="52" y="47"/>
                    <a:pt x="52" y="48"/>
                  </a:cubicBezTo>
                  <a:cubicBezTo>
                    <a:pt x="52" y="49"/>
                    <a:pt x="52" y="49"/>
                    <a:pt x="52" y="49"/>
                  </a:cubicBezTo>
                  <a:cubicBezTo>
                    <a:pt x="59" y="49"/>
                    <a:pt x="59" y="49"/>
                    <a:pt x="59" y="49"/>
                  </a:cubicBezTo>
                  <a:cubicBezTo>
                    <a:pt x="59" y="49"/>
                    <a:pt x="59" y="48"/>
                    <a:pt x="59" y="47"/>
                  </a:cubicBezTo>
                  <a:cubicBezTo>
                    <a:pt x="59" y="47"/>
                    <a:pt x="59" y="46"/>
                    <a:pt x="58" y="46"/>
                  </a:cubicBezTo>
                  <a:cubicBezTo>
                    <a:pt x="58" y="46"/>
                    <a:pt x="58" y="46"/>
                    <a:pt x="58" y="46"/>
                  </a:cubicBezTo>
                  <a:cubicBezTo>
                    <a:pt x="58" y="36"/>
                    <a:pt x="58" y="36"/>
                    <a:pt x="58" y="36"/>
                  </a:cubicBezTo>
                  <a:cubicBezTo>
                    <a:pt x="58" y="36"/>
                    <a:pt x="58" y="36"/>
                    <a:pt x="58" y="36"/>
                  </a:cubicBezTo>
                  <a:cubicBezTo>
                    <a:pt x="58" y="36"/>
                    <a:pt x="59" y="35"/>
                    <a:pt x="59" y="35"/>
                  </a:cubicBezTo>
                  <a:cubicBezTo>
                    <a:pt x="59" y="34"/>
                    <a:pt x="60" y="33"/>
                    <a:pt x="60" y="32"/>
                  </a:cubicBezTo>
                  <a:cubicBezTo>
                    <a:pt x="60" y="30"/>
                    <a:pt x="59" y="29"/>
                    <a:pt x="58" y="28"/>
                  </a:cubicBezTo>
                  <a:cubicBezTo>
                    <a:pt x="58" y="28"/>
                    <a:pt x="58" y="28"/>
                    <a:pt x="58" y="28"/>
                  </a:cubicBezTo>
                  <a:cubicBezTo>
                    <a:pt x="58" y="28"/>
                    <a:pt x="58" y="28"/>
                    <a:pt x="58" y="28"/>
                  </a:cubicBezTo>
                  <a:moveTo>
                    <a:pt x="74" y="38"/>
                  </a:moveTo>
                  <a:cubicBezTo>
                    <a:pt x="85" y="26"/>
                    <a:pt x="85" y="26"/>
                    <a:pt x="85" y="26"/>
                  </a:cubicBezTo>
                  <a:cubicBezTo>
                    <a:pt x="83" y="26"/>
                    <a:pt x="82" y="26"/>
                    <a:pt x="80" y="26"/>
                  </a:cubicBezTo>
                  <a:cubicBezTo>
                    <a:pt x="77" y="26"/>
                    <a:pt x="73" y="26"/>
                    <a:pt x="69" y="26"/>
                  </a:cubicBezTo>
                  <a:cubicBezTo>
                    <a:pt x="68" y="26"/>
                    <a:pt x="66" y="25"/>
                    <a:pt x="65" y="25"/>
                  </a:cubicBezTo>
                  <a:cubicBezTo>
                    <a:pt x="64" y="24"/>
                    <a:pt x="62" y="23"/>
                    <a:pt x="62" y="23"/>
                  </a:cubicBezTo>
                  <a:cubicBezTo>
                    <a:pt x="62" y="24"/>
                    <a:pt x="61" y="26"/>
                    <a:pt x="61" y="27"/>
                  </a:cubicBezTo>
                  <a:cubicBezTo>
                    <a:pt x="61" y="27"/>
                    <a:pt x="63" y="29"/>
                    <a:pt x="63" y="32"/>
                  </a:cubicBezTo>
                  <a:cubicBezTo>
                    <a:pt x="63" y="32"/>
                    <a:pt x="63" y="32"/>
                    <a:pt x="63" y="32"/>
                  </a:cubicBezTo>
                  <a:cubicBezTo>
                    <a:pt x="63" y="33"/>
                    <a:pt x="63" y="35"/>
                    <a:pt x="61" y="37"/>
                  </a:cubicBezTo>
                  <a:cubicBezTo>
                    <a:pt x="62" y="39"/>
                    <a:pt x="62" y="40"/>
                    <a:pt x="63" y="41"/>
                  </a:cubicBezTo>
                  <a:cubicBezTo>
                    <a:pt x="63" y="40"/>
                    <a:pt x="66" y="38"/>
                    <a:pt x="69" y="38"/>
                  </a:cubicBezTo>
                  <a:cubicBezTo>
                    <a:pt x="69" y="38"/>
                    <a:pt x="71" y="38"/>
                    <a:pt x="74" y="38"/>
                  </a:cubicBezTo>
                  <a:moveTo>
                    <a:pt x="125" y="38"/>
                  </a:moveTo>
                  <a:cubicBezTo>
                    <a:pt x="140" y="19"/>
                    <a:pt x="140" y="19"/>
                    <a:pt x="140" y="19"/>
                  </a:cubicBezTo>
                  <a:cubicBezTo>
                    <a:pt x="139" y="19"/>
                    <a:pt x="138" y="19"/>
                    <a:pt x="136" y="20"/>
                  </a:cubicBezTo>
                  <a:cubicBezTo>
                    <a:pt x="135" y="21"/>
                    <a:pt x="134" y="23"/>
                    <a:pt x="134" y="24"/>
                  </a:cubicBezTo>
                  <a:cubicBezTo>
                    <a:pt x="134" y="24"/>
                    <a:pt x="134" y="24"/>
                    <a:pt x="134" y="24"/>
                  </a:cubicBezTo>
                  <a:cubicBezTo>
                    <a:pt x="134" y="24"/>
                    <a:pt x="134" y="24"/>
                    <a:pt x="134" y="24"/>
                  </a:cubicBezTo>
                  <a:cubicBezTo>
                    <a:pt x="134" y="23"/>
                    <a:pt x="133" y="22"/>
                    <a:pt x="132" y="22"/>
                  </a:cubicBezTo>
                  <a:cubicBezTo>
                    <a:pt x="131" y="22"/>
                    <a:pt x="129" y="22"/>
                    <a:pt x="128" y="23"/>
                  </a:cubicBezTo>
                  <a:cubicBezTo>
                    <a:pt x="130" y="26"/>
                    <a:pt x="130" y="27"/>
                    <a:pt x="129" y="28"/>
                  </a:cubicBezTo>
                  <a:cubicBezTo>
                    <a:pt x="128" y="29"/>
                    <a:pt x="127" y="29"/>
                    <a:pt x="126" y="29"/>
                  </a:cubicBezTo>
                  <a:cubicBezTo>
                    <a:pt x="124" y="28"/>
                    <a:pt x="124" y="26"/>
                    <a:pt x="124" y="25"/>
                  </a:cubicBezTo>
                  <a:cubicBezTo>
                    <a:pt x="124" y="26"/>
                    <a:pt x="123" y="26"/>
                    <a:pt x="121" y="26"/>
                  </a:cubicBezTo>
                  <a:cubicBezTo>
                    <a:pt x="121" y="26"/>
                    <a:pt x="120" y="26"/>
                    <a:pt x="119" y="25"/>
                  </a:cubicBezTo>
                  <a:cubicBezTo>
                    <a:pt x="119" y="24"/>
                    <a:pt x="119" y="24"/>
                    <a:pt x="119" y="23"/>
                  </a:cubicBezTo>
                  <a:cubicBezTo>
                    <a:pt x="120" y="21"/>
                    <a:pt x="122" y="21"/>
                    <a:pt x="124" y="21"/>
                  </a:cubicBezTo>
                  <a:cubicBezTo>
                    <a:pt x="124" y="20"/>
                    <a:pt x="124" y="18"/>
                    <a:pt x="122" y="17"/>
                  </a:cubicBezTo>
                  <a:cubicBezTo>
                    <a:pt x="121" y="16"/>
                    <a:pt x="118" y="17"/>
                    <a:pt x="118" y="17"/>
                  </a:cubicBezTo>
                  <a:cubicBezTo>
                    <a:pt x="118" y="17"/>
                    <a:pt x="118" y="17"/>
                    <a:pt x="118" y="17"/>
                  </a:cubicBezTo>
                  <a:cubicBezTo>
                    <a:pt x="118" y="17"/>
                    <a:pt x="118" y="16"/>
                    <a:pt x="118" y="16"/>
                  </a:cubicBezTo>
                  <a:cubicBezTo>
                    <a:pt x="118" y="16"/>
                    <a:pt x="120" y="15"/>
                    <a:pt x="120" y="13"/>
                  </a:cubicBezTo>
                  <a:cubicBezTo>
                    <a:pt x="120" y="12"/>
                    <a:pt x="120" y="10"/>
                    <a:pt x="118" y="8"/>
                  </a:cubicBezTo>
                  <a:cubicBezTo>
                    <a:pt x="118" y="8"/>
                    <a:pt x="118" y="8"/>
                    <a:pt x="118" y="8"/>
                  </a:cubicBezTo>
                  <a:cubicBezTo>
                    <a:pt x="116" y="8"/>
                    <a:pt x="114" y="9"/>
                    <a:pt x="113" y="10"/>
                  </a:cubicBezTo>
                  <a:cubicBezTo>
                    <a:pt x="112" y="12"/>
                    <a:pt x="112" y="14"/>
                    <a:pt x="112" y="14"/>
                  </a:cubicBezTo>
                  <a:cubicBezTo>
                    <a:pt x="113" y="14"/>
                    <a:pt x="112" y="14"/>
                    <a:pt x="112" y="14"/>
                  </a:cubicBezTo>
                  <a:cubicBezTo>
                    <a:pt x="112" y="14"/>
                    <a:pt x="112" y="14"/>
                    <a:pt x="112" y="14"/>
                  </a:cubicBezTo>
                  <a:cubicBezTo>
                    <a:pt x="112" y="14"/>
                    <a:pt x="111" y="11"/>
                    <a:pt x="109" y="11"/>
                  </a:cubicBezTo>
                  <a:cubicBezTo>
                    <a:pt x="107" y="10"/>
                    <a:pt x="105" y="12"/>
                    <a:pt x="105" y="12"/>
                  </a:cubicBezTo>
                  <a:cubicBezTo>
                    <a:pt x="107" y="14"/>
                    <a:pt x="107" y="16"/>
                    <a:pt x="107" y="17"/>
                  </a:cubicBezTo>
                  <a:cubicBezTo>
                    <a:pt x="106" y="18"/>
                    <a:pt x="106" y="19"/>
                    <a:pt x="105" y="19"/>
                  </a:cubicBezTo>
                  <a:cubicBezTo>
                    <a:pt x="104" y="19"/>
                    <a:pt x="103" y="18"/>
                    <a:pt x="103" y="18"/>
                  </a:cubicBezTo>
                  <a:cubicBezTo>
                    <a:pt x="102" y="17"/>
                    <a:pt x="102" y="16"/>
                    <a:pt x="102" y="16"/>
                  </a:cubicBezTo>
                  <a:cubicBezTo>
                    <a:pt x="101" y="16"/>
                    <a:pt x="99" y="17"/>
                    <a:pt x="98" y="16"/>
                  </a:cubicBezTo>
                  <a:cubicBezTo>
                    <a:pt x="97" y="15"/>
                    <a:pt x="96" y="15"/>
                    <a:pt x="96" y="14"/>
                  </a:cubicBezTo>
                  <a:cubicBezTo>
                    <a:pt x="97" y="13"/>
                    <a:pt x="97" y="11"/>
                    <a:pt x="101" y="11"/>
                  </a:cubicBezTo>
                  <a:cubicBezTo>
                    <a:pt x="101" y="10"/>
                    <a:pt x="100" y="8"/>
                    <a:pt x="99" y="7"/>
                  </a:cubicBezTo>
                  <a:cubicBezTo>
                    <a:pt x="98" y="7"/>
                    <a:pt x="97" y="7"/>
                    <a:pt x="96" y="7"/>
                  </a:cubicBezTo>
                  <a:cubicBezTo>
                    <a:pt x="96" y="7"/>
                    <a:pt x="96" y="7"/>
                    <a:pt x="96" y="7"/>
                  </a:cubicBezTo>
                  <a:cubicBezTo>
                    <a:pt x="96" y="7"/>
                    <a:pt x="96" y="7"/>
                    <a:pt x="96" y="7"/>
                  </a:cubicBezTo>
                  <a:cubicBezTo>
                    <a:pt x="96" y="7"/>
                    <a:pt x="98" y="5"/>
                    <a:pt x="98" y="3"/>
                  </a:cubicBezTo>
                  <a:cubicBezTo>
                    <a:pt x="97" y="1"/>
                    <a:pt x="96" y="0"/>
                    <a:pt x="96" y="0"/>
                  </a:cubicBezTo>
                  <a:cubicBezTo>
                    <a:pt x="92" y="23"/>
                    <a:pt x="92" y="23"/>
                    <a:pt x="92" y="23"/>
                  </a:cubicBezTo>
                  <a:cubicBezTo>
                    <a:pt x="102" y="28"/>
                    <a:pt x="102" y="28"/>
                    <a:pt x="102" y="28"/>
                  </a:cubicBezTo>
                  <a:cubicBezTo>
                    <a:pt x="103" y="27"/>
                    <a:pt x="105" y="26"/>
                    <a:pt x="106" y="26"/>
                  </a:cubicBezTo>
                  <a:cubicBezTo>
                    <a:pt x="108" y="24"/>
                    <a:pt x="111" y="25"/>
                    <a:pt x="114" y="26"/>
                  </a:cubicBezTo>
                  <a:cubicBezTo>
                    <a:pt x="118" y="28"/>
                    <a:pt x="119" y="30"/>
                    <a:pt x="119" y="31"/>
                  </a:cubicBezTo>
                  <a:cubicBezTo>
                    <a:pt x="119" y="32"/>
                    <a:pt x="118" y="34"/>
                    <a:pt x="118" y="35"/>
                  </a:cubicBezTo>
                  <a:lnTo>
                    <a:pt x="125" y="38"/>
                  </a:lnTo>
                  <a:close/>
                  <a:moveTo>
                    <a:pt x="180" y="35"/>
                  </a:moveTo>
                  <a:cubicBezTo>
                    <a:pt x="189" y="31"/>
                    <a:pt x="189" y="31"/>
                    <a:pt x="189" y="31"/>
                  </a:cubicBezTo>
                  <a:cubicBezTo>
                    <a:pt x="180" y="27"/>
                    <a:pt x="180" y="27"/>
                    <a:pt x="180" y="27"/>
                  </a:cubicBezTo>
                  <a:cubicBezTo>
                    <a:pt x="175" y="27"/>
                    <a:pt x="166" y="27"/>
                    <a:pt x="154" y="26"/>
                  </a:cubicBezTo>
                  <a:cubicBezTo>
                    <a:pt x="149" y="26"/>
                    <a:pt x="144" y="26"/>
                    <a:pt x="139" y="26"/>
                  </a:cubicBezTo>
                  <a:cubicBezTo>
                    <a:pt x="131" y="36"/>
                    <a:pt x="131" y="36"/>
                    <a:pt x="131" y="36"/>
                  </a:cubicBezTo>
                  <a:cubicBezTo>
                    <a:pt x="144" y="36"/>
                    <a:pt x="144" y="36"/>
                    <a:pt x="144" y="36"/>
                  </a:cubicBezTo>
                  <a:cubicBezTo>
                    <a:pt x="160" y="35"/>
                    <a:pt x="174" y="35"/>
                    <a:pt x="180" y="35"/>
                  </a:cubicBezTo>
                  <a:moveTo>
                    <a:pt x="168" y="86"/>
                  </a:moveTo>
                  <a:cubicBezTo>
                    <a:pt x="168" y="86"/>
                    <a:pt x="168" y="86"/>
                    <a:pt x="168" y="86"/>
                  </a:cubicBezTo>
                  <a:cubicBezTo>
                    <a:pt x="168" y="86"/>
                    <a:pt x="168" y="86"/>
                    <a:pt x="168" y="86"/>
                  </a:cubicBezTo>
                  <a:cubicBezTo>
                    <a:pt x="167" y="85"/>
                    <a:pt x="166" y="85"/>
                    <a:pt x="166" y="85"/>
                  </a:cubicBezTo>
                  <a:cubicBezTo>
                    <a:pt x="159" y="82"/>
                    <a:pt x="154" y="79"/>
                    <a:pt x="151" y="74"/>
                  </a:cubicBezTo>
                  <a:cubicBezTo>
                    <a:pt x="151" y="74"/>
                    <a:pt x="151" y="74"/>
                    <a:pt x="151" y="74"/>
                  </a:cubicBezTo>
                  <a:cubicBezTo>
                    <a:pt x="148" y="69"/>
                    <a:pt x="149" y="58"/>
                    <a:pt x="157" y="54"/>
                  </a:cubicBezTo>
                  <a:cubicBezTo>
                    <a:pt x="157" y="53"/>
                    <a:pt x="157" y="53"/>
                    <a:pt x="157" y="54"/>
                  </a:cubicBezTo>
                  <a:cubicBezTo>
                    <a:pt x="158" y="55"/>
                    <a:pt x="159" y="57"/>
                    <a:pt x="159" y="57"/>
                  </a:cubicBezTo>
                  <a:cubicBezTo>
                    <a:pt x="160" y="57"/>
                    <a:pt x="161" y="57"/>
                    <a:pt x="163" y="57"/>
                  </a:cubicBezTo>
                  <a:cubicBezTo>
                    <a:pt x="164" y="57"/>
                    <a:pt x="165" y="57"/>
                    <a:pt x="166" y="57"/>
                  </a:cubicBezTo>
                  <a:cubicBezTo>
                    <a:pt x="166" y="55"/>
                    <a:pt x="166" y="53"/>
                    <a:pt x="165" y="51"/>
                  </a:cubicBezTo>
                  <a:cubicBezTo>
                    <a:pt x="165" y="51"/>
                    <a:pt x="165" y="51"/>
                    <a:pt x="165" y="51"/>
                  </a:cubicBezTo>
                  <a:cubicBezTo>
                    <a:pt x="165" y="51"/>
                    <a:pt x="165" y="51"/>
                    <a:pt x="166" y="51"/>
                  </a:cubicBezTo>
                  <a:cubicBezTo>
                    <a:pt x="168" y="53"/>
                    <a:pt x="169" y="54"/>
                    <a:pt x="169" y="57"/>
                  </a:cubicBezTo>
                  <a:cubicBezTo>
                    <a:pt x="171" y="57"/>
                    <a:pt x="175" y="57"/>
                    <a:pt x="176" y="57"/>
                  </a:cubicBezTo>
                  <a:cubicBezTo>
                    <a:pt x="176" y="55"/>
                    <a:pt x="176" y="54"/>
                    <a:pt x="175" y="53"/>
                  </a:cubicBezTo>
                  <a:cubicBezTo>
                    <a:pt x="175" y="53"/>
                    <a:pt x="175" y="53"/>
                    <a:pt x="175" y="53"/>
                  </a:cubicBezTo>
                  <a:cubicBezTo>
                    <a:pt x="175" y="53"/>
                    <a:pt x="175" y="53"/>
                    <a:pt x="175" y="53"/>
                  </a:cubicBezTo>
                  <a:cubicBezTo>
                    <a:pt x="183" y="56"/>
                    <a:pt x="185" y="63"/>
                    <a:pt x="185" y="67"/>
                  </a:cubicBezTo>
                  <a:cubicBezTo>
                    <a:pt x="185" y="73"/>
                    <a:pt x="182" y="78"/>
                    <a:pt x="177" y="81"/>
                  </a:cubicBezTo>
                  <a:cubicBezTo>
                    <a:pt x="174" y="83"/>
                    <a:pt x="171" y="85"/>
                    <a:pt x="168" y="86"/>
                  </a:cubicBezTo>
                  <a:moveTo>
                    <a:pt x="91" y="42"/>
                  </a:moveTo>
                  <a:cubicBezTo>
                    <a:pt x="90" y="43"/>
                    <a:pt x="87" y="43"/>
                    <a:pt x="85" y="43"/>
                  </a:cubicBezTo>
                  <a:cubicBezTo>
                    <a:pt x="85" y="43"/>
                    <a:pt x="85" y="43"/>
                    <a:pt x="84" y="43"/>
                  </a:cubicBezTo>
                  <a:cubicBezTo>
                    <a:pt x="84" y="43"/>
                    <a:pt x="84" y="40"/>
                    <a:pt x="84" y="39"/>
                  </a:cubicBezTo>
                  <a:cubicBezTo>
                    <a:pt x="84" y="39"/>
                    <a:pt x="85" y="39"/>
                    <a:pt x="86" y="39"/>
                  </a:cubicBezTo>
                  <a:cubicBezTo>
                    <a:pt x="87" y="39"/>
                    <a:pt x="90" y="40"/>
                    <a:pt x="91" y="42"/>
                  </a:cubicBezTo>
                  <a:cubicBezTo>
                    <a:pt x="91" y="42"/>
                    <a:pt x="91" y="42"/>
                    <a:pt x="91" y="42"/>
                  </a:cubicBezTo>
                  <a:moveTo>
                    <a:pt x="194" y="117"/>
                  </a:moveTo>
                  <a:cubicBezTo>
                    <a:pt x="194" y="117"/>
                    <a:pt x="194" y="117"/>
                    <a:pt x="195" y="117"/>
                  </a:cubicBezTo>
                  <a:cubicBezTo>
                    <a:pt x="195" y="117"/>
                    <a:pt x="195" y="117"/>
                    <a:pt x="195" y="117"/>
                  </a:cubicBezTo>
                  <a:cubicBezTo>
                    <a:pt x="197" y="117"/>
                    <a:pt x="199" y="117"/>
                    <a:pt x="200" y="116"/>
                  </a:cubicBezTo>
                  <a:cubicBezTo>
                    <a:pt x="200" y="116"/>
                    <a:pt x="199" y="110"/>
                    <a:pt x="198" y="108"/>
                  </a:cubicBezTo>
                  <a:cubicBezTo>
                    <a:pt x="196" y="108"/>
                    <a:pt x="193" y="108"/>
                    <a:pt x="191" y="105"/>
                  </a:cubicBezTo>
                  <a:cubicBezTo>
                    <a:pt x="191" y="104"/>
                    <a:pt x="190" y="104"/>
                    <a:pt x="190" y="103"/>
                  </a:cubicBezTo>
                  <a:cubicBezTo>
                    <a:pt x="186" y="98"/>
                    <a:pt x="181" y="93"/>
                    <a:pt x="174" y="89"/>
                  </a:cubicBezTo>
                  <a:cubicBezTo>
                    <a:pt x="174" y="89"/>
                    <a:pt x="174" y="89"/>
                    <a:pt x="174" y="89"/>
                  </a:cubicBezTo>
                  <a:cubicBezTo>
                    <a:pt x="174" y="89"/>
                    <a:pt x="174" y="89"/>
                    <a:pt x="174" y="89"/>
                  </a:cubicBezTo>
                  <a:cubicBezTo>
                    <a:pt x="184" y="84"/>
                    <a:pt x="187" y="79"/>
                    <a:pt x="189" y="77"/>
                  </a:cubicBezTo>
                  <a:cubicBezTo>
                    <a:pt x="190" y="74"/>
                    <a:pt x="192" y="67"/>
                    <a:pt x="190" y="61"/>
                  </a:cubicBezTo>
                  <a:cubicBezTo>
                    <a:pt x="189" y="55"/>
                    <a:pt x="186" y="51"/>
                    <a:pt x="180" y="48"/>
                  </a:cubicBezTo>
                  <a:cubicBezTo>
                    <a:pt x="170" y="43"/>
                    <a:pt x="160" y="45"/>
                    <a:pt x="155" y="47"/>
                  </a:cubicBezTo>
                  <a:cubicBezTo>
                    <a:pt x="146" y="52"/>
                    <a:pt x="141" y="61"/>
                    <a:pt x="143" y="71"/>
                  </a:cubicBezTo>
                  <a:cubicBezTo>
                    <a:pt x="145" y="82"/>
                    <a:pt x="152" y="85"/>
                    <a:pt x="160" y="89"/>
                  </a:cubicBezTo>
                  <a:cubicBezTo>
                    <a:pt x="160" y="89"/>
                    <a:pt x="160" y="89"/>
                    <a:pt x="160" y="89"/>
                  </a:cubicBezTo>
                  <a:cubicBezTo>
                    <a:pt x="160" y="89"/>
                    <a:pt x="160" y="89"/>
                    <a:pt x="160" y="89"/>
                  </a:cubicBezTo>
                  <a:cubicBezTo>
                    <a:pt x="153" y="93"/>
                    <a:pt x="149" y="97"/>
                    <a:pt x="149" y="105"/>
                  </a:cubicBezTo>
                  <a:cubicBezTo>
                    <a:pt x="149" y="106"/>
                    <a:pt x="149" y="108"/>
                    <a:pt x="150" y="110"/>
                  </a:cubicBezTo>
                  <a:cubicBezTo>
                    <a:pt x="151" y="113"/>
                    <a:pt x="152" y="117"/>
                    <a:pt x="151" y="123"/>
                  </a:cubicBezTo>
                  <a:cubicBezTo>
                    <a:pt x="151" y="123"/>
                    <a:pt x="156" y="121"/>
                    <a:pt x="156" y="120"/>
                  </a:cubicBezTo>
                  <a:cubicBezTo>
                    <a:pt x="158" y="116"/>
                    <a:pt x="158" y="109"/>
                    <a:pt x="158" y="109"/>
                  </a:cubicBezTo>
                  <a:cubicBezTo>
                    <a:pt x="158" y="109"/>
                    <a:pt x="158" y="109"/>
                    <a:pt x="158" y="109"/>
                  </a:cubicBezTo>
                  <a:cubicBezTo>
                    <a:pt x="158" y="109"/>
                    <a:pt x="158" y="109"/>
                    <a:pt x="158" y="109"/>
                  </a:cubicBezTo>
                  <a:cubicBezTo>
                    <a:pt x="160" y="111"/>
                    <a:pt x="160" y="115"/>
                    <a:pt x="160" y="118"/>
                  </a:cubicBezTo>
                  <a:cubicBezTo>
                    <a:pt x="161" y="117"/>
                    <a:pt x="163" y="116"/>
                    <a:pt x="164" y="115"/>
                  </a:cubicBezTo>
                  <a:cubicBezTo>
                    <a:pt x="165" y="109"/>
                    <a:pt x="164" y="105"/>
                    <a:pt x="163" y="102"/>
                  </a:cubicBezTo>
                  <a:cubicBezTo>
                    <a:pt x="163" y="102"/>
                    <a:pt x="162" y="102"/>
                    <a:pt x="162" y="101"/>
                  </a:cubicBezTo>
                  <a:cubicBezTo>
                    <a:pt x="161" y="98"/>
                    <a:pt x="164" y="94"/>
                    <a:pt x="166" y="93"/>
                  </a:cubicBezTo>
                  <a:cubicBezTo>
                    <a:pt x="167" y="93"/>
                    <a:pt x="167" y="93"/>
                    <a:pt x="167" y="93"/>
                  </a:cubicBezTo>
                  <a:cubicBezTo>
                    <a:pt x="169" y="94"/>
                    <a:pt x="171" y="95"/>
                    <a:pt x="172" y="96"/>
                  </a:cubicBezTo>
                  <a:cubicBezTo>
                    <a:pt x="175" y="98"/>
                    <a:pt x="182" y="103"/>
                    <a:pt x="185" y="110"/>
                  </a:cubicBezTo>
                  <a:cubicBezTo>
                    <a:pt x="189" y="120"/>
                    <a:pt x="187" y="126"/>
                    <a:pt x="185" y="130"/>
                  </a:cubicBezTo>
                  <a:cubicBezTo>
                    <a:pt x="181" y="135"/>
                    <a:pt x="178" y="138"/>
                    <a:pt x="172" y="138"/>
                  </a:cubicBezTo>
                  <a:cubicBezTo>
                    <a:pt x="172" y="138"/>
                    <a:pt x="172" y="138"/>
                    <a:pt x="172" y="138"/>
                  </a:cubicBezTo>
                  <a:cubicBezTo>
                    <a:pt x="172" y="138"/>
                    <a:pt x="172" y="138"/>
                    <a:pt x="172" y="138"/>
                  </a:cubicBezTo>
                  <a:cubicBezTo>
                    <a:pt x="170" y="138"/>
                    <a:pt x="169" y="138"/>
                    <a:pt x="167" y="138"/>
                  </a:cubicBezTo>
                  <a:cubicBezTo>
                    <a:pt x="166" y="138"/>
                    <a:pt x="164" y="138"/>
                    <a:pt x="163" y="137"/>
                  </a:cubicBezTo>
                  <a:cubicBezTo>
                    <a:pt x="162" y="137"/>
                    <a:pt x="161" y="137"/>
                    <a:pt x="160" y="136"/>
                  </a:cubicBezTo>
                  <a:cubicBezTo>
                    <a:pt x="160" y="136"/>
                    <a:pt x="160" y="136"/>
                    <a:pt x="160" y="136"/>
                  </a:cubicBezTo>
                  <a:cubicBezTo>
                    <a:pt x="160" y="136"/>
                    <a:pt x="160" y="136"/>
                    <a:pt x="159" y="136"/>
                  </a:cubicBezTo>
                  <a:cubicBezTo>
                    <a:pt x="159" y="136"/>
                    <a:pt x="159" y="136"/>
                    <a:pt x="159" y="136"/>
                  </a:cubicBezTo>
                  <a:cubicBezTo>
                    <a:pt x="159" y="136"/>
                    <a:pt x="159" y="136"/>
                    <a:pt x="159" y="136"/>
                  </a:cubicBezTo>
                  <a:cubicBezTo>
                    <a:pt x="159" y="136"/>
                    <a:pt x="159" y="136"/>
                    <a:pt x="159" y="136"/>
                  </a:cubicBezTo>
                  <a:cubicBezTo>
                    <a:pt x="156" y="134"/>
                    <a:pt x="147" y="129"/>
                    <a:pt x="138" y="120"/>
                  </a:cubicBezTo>
                  <a:cubicBezTo>
                    <a:pt x="133" y="114"/>
                    <a:pt x="129" y="109"/>
                    <a:pt x="126" y="106"/>
                  </a:cubicBezTo>
                  <a:cubicBezTo>
                    <a:pt x="125" y="104"/>
                    <a:pt x="125" y="104"/>
                    <a:pt x="125" y="104"/>
                  </a:cubicBezTo>
                  <a:cubicBezTo>
                    <a:pt x="125" y="104"/>
                    <a:pt x="125" y="104"/>
                    <a:pt x="125" y="104"/>
                  </a:cubicBezTo>
                  <a:cubicBezTo>
                    <a:pt x="125" y="104"/>
                    <a:pt x="125" y="104"/>
                    <a:pt x="125" y="104"/>
                  </a:cubicBezTo>
                  <a:cubicBezTo>
                    <a:pt x="129" y="106"/>
                    <a:pt x="133" y="105"/>
                    <a:pt x="134" y="105"/>
                  </a:cubicBezTo>
                  <a:cubicBezTo>
                    <a:pt x="134" y="105"/>
                    <a:pt x="134" y="102"/>
                    <a:pt x="134" y="100"/>
                  </a:cubicBezTo>
                  <a:cubicBezTo>
                    <a:pt x="134" y="94"/>
                    <a:pt x="134" y="94"/>
                    <a:pt x="134" y="94"/>
                  </a:cubicBezTo>
                  <a:cubicBezTo>
                    <a:pt x="134" y="94"/>
                    <a:pt x="134" y="92"/>
                    <a:pt x="134" y="90"/>
                  </a:cubicBezTo>
                  <a:cubicBezTo>
                    <a:pt x="133" y="90"/>
                    <a:pt x="123" y="89"/>
                    <a:pt x="121" y="84"/>
                  </a:cubicBezTo>
                  <a:cubicBezTo>
                    <a:pt x="121" y="84"/>
                    <a:pt x="121" y="84"/>
                    <a:pt x="121" y="84"/>
                  </a:cubicBezTo>
                  <a:cubicBezTo>
                    <a:pt x="121" y="84"/>
                    <a:pt x="121" y="84"/>
                    <a:pt x="121" y="84"/>
                  </a:cubicBezTo>
                  <a:cubicBezTo>
                    <a:pt x="121" y="84"/>
                    <a:pt x="124" y="85"/>
                    <a:pt x="127" y="86"/>
                  </a:cubicBezTo>
                  <a:cubicBezTo>
                    <a:pt x="130" y="86"/>
                    <a:pt x="134" y="85"/>
                    <a:pt x="135" y="85"/>
                  </a:cubicBezTo>
                  <a:cubicBezTo>
                    <a:pt x="135" y="84"/>
                    <a:pt x="135" y="78"/>
                    <a:pt x="135" y="75"/>
                  </a:cubicBezTo>
                  <a:cubicBezTo>
                    <a:pt x="135" y="75"/>
                    <a:pt x="135" y="72"/>
                    <a:pt x="135" y="71"/>
                  </a:cubicBezTo>
                  <a:cubicBezTo>
                    <a:pt x="134" y="71"/>
                    <a:pt x="131" y="71"/>
                    <a:pt x="128" y="70"/>
                  </a:cubicBezTo>
                  <a:cubicBezTo>
                    <a:pt x="126" y="70"/>
                    <a:pt x="122" y="68"/>
                    <a:pt x="121" y="65"/>
                  </a:cubicBezTo>
                  <a:cubicBezTo>
                    <a:pt x="121" y="65"/>
                    <a:pt x="121" y="65"/>
                    <a:pt x="121" y="65"/>
                  </a:cubicBezTo>
                  <a:cubicBezTo>
                    <a:pt x="121" y="65"/>
                    <a:pt x="121" y="65"/>
                    <a:pt x="121" y="65"/>
                  </a:cubicBezTo>
                  <a:cubicBezTo>
                    <a:pt x="121" y="65"/>
                    <a:pt x="123" y="66"/>
                    <a:pt x="127" y="66"/>
                  </a:cubicBezTo>
                  <a:cubicBezTo>
                    <a:pt x="131" y="67"/>
                    <a:pt x="136" y="66"/>
                    <a:pt x="136" y="66"/>
                  </a:cubicBezTo>
                  <a:cubicBezTo>
                    <a:pt x="136" y="63"/>
                    <a:pt x="136" y="56"/>
                    <a:pt x="136" y="56"/>
                  </a:cubicBezTo>
                  <a:cubicBezTo>
                    <a:pt x="136" y="54"/>
                    <a:pt x="136" y="52"/>
                    <a:pt x="136" y="51"/>
                  </a:cubicBezTo>
                  <a:cubicBezTo>
                    <a:pt x="135" y="52"/>
                    <a:pt x="128" y="51"/>
                    <a:pt x="123" y="46"/>
                  </a:cubicBezTo>
                  <a:cubicBezTo>
                    <a:pt x="123" y="46"/>
                    <a:pt x="121" y="44"/>
                    <a:pt x="123" y="41"/>
                  </a:cubicBezTo>
                  <a:cubicBezTo>
                    <a:pt x="112" y="36"/>
                    <a:pt x="112" y="36"/>
                    <a:pt x="112" y="36"/>
                  </a:cubicBezTo>
                  <a:cubicBezTo>
                    <a:pt x="112" y="36"/>
                    <a:pt x="112" y="36"/>
                    <a:pt x="112" y="36"/>
                  </a:cubicBezTo>
                  <a:cubicBezTo>
                    <a:pt x="113" y="36"/>
                    <a:pt x="115" y="34"/>
                    <a:pt x="115" y="32"/>
                  </a:cubicBezTo>
                  <a:cubicBezTo>
                    <a:pt x="115" y="31"/>
                    <a:pt x="114" y="30"/>
                    <a:pt x="114" y="30"/>
                  </a:cubicBezTo>
                  <a:cubicBezTo>
                    <a:pt x="113" y="29"/>
                    <a:pt x="110" y="28"/>
                    <a:pt x="108" y="29"/>
                  </a:cubicBezTo>
                  <a:cubicBezTo>
                    <a:pt x="105" y="29"/>
                    <a:pt x="103" y="32"/>
                    <a:pt x="103" y="32"/>
                  </a:cubicBezTo>
                  <a:cubicBezTo>
                    <a:pt x="103" y="32"/>
                    <a:pt x="103" y="32"/>
                    <a:pt x="103" y="32"/>
                  </a:cubicBezTo>
                  <a:cubicBezTo>
                    <a:pt x="90" y="26"/>
                    <a:pt x="90" y="26"/>
                    <a:pt x="90" y="26"/>
                  </a:cubicBezTo>
                  <a:cubicBezTo>
                    <a:pt x="79" y="37"/>
                    <a:pt x="79" y="37"/>
                    <a:pt x="79" y="37"/>
                  </a:cubicBezTo>
                  <a:cubicBezTo>
                    <a:pt x="79" y="37"/>
                    <a:pt x="79" y="38"/>
                    <a:pt x="79" y="39"/>
                  </a:cubicBezTo>
                  <a:cubicBezTo>
                    <a:pt x="79" y="40"/>
                    <a:pt x="79" y="40"/>
                    <a:pt x="79" y="40"/>
                  </a:cubicBezTo>
                  <a:cubicBezTo>
                    <a:pt x="79" y="40"/>
                    <a:pt x="79" y="41"/>
                    <a:pt x="78" y="41"/>
                  </a:cubicBezTo>
                  <a:cubicBezTo>
                    <a:pt x="78" y="42"/>
                    <a:pt x="77" y="42"/>
                    <a:pt x="77" y="43"/>
                  </a:cubicBezTo>
                  <a:cubicBezTo>
                    <a:pt x="76" y="44"/>
                    <a:pt x="76" y="44"/>
                    <a:pt x="75" y="45"/>
                  </a:cubicBezTo>
                  <a:cubicBezTo>
                    <a:pt x="74" y="46"/>
                    <a:pt x="74" y="47"/>
                    <a:pt x="73" y="47"/>
                  </a:cubicBezTo>
                  <a:cubicBezTo>
                    <a:pt x="72" y="49"/>
                    <a:pt x="72" y="50"/>
                    <a:pt x="72" y="51"/>
                  </a:cubicBezTo>
                  <a:cubicBezTo>
                    <a:pt x="72" y="51"/>
                    <a:pt x="72" y="51"/>
                    <a:pt x="72" y="51"/>
                  </a:cubicBezTo>
                  <a:cubicBezTo>
                    <a:pt x="72" y="52"/>
                    <a:pt x="70" y="54"/>
                    <a:pt x="75" y="58"/>
                  </a:cubicBezTo>
                  <a:cubicBezTo>
                    <a:pt x="75" y="58"/>
                    <a:pt x="75" y="58"/>
                    <a:pt x="75" y="58"/>
                  </a:cubicBezTo>
                  <a:cubicBezTo>
                    <a:pt x="75" y="58"/>
                    <a:pt x="75" y="58"/>
                    <a:pt x="75" y="58"/>
                  </a:cubicBezTo>
                  <a:cubicBezTo>
                    <a:pt x="76" y="58"/>
                    <a:pt x="76" y="58"/>
                    <a:pt x="76" y="58"/>
                  </a:cubicBezTo>
                  <a:cubicBezTo>
                    <a:pt x="76" y="58"/>
                    <a:pt x="76" y="58"/>
                    <a:pt x="76" y="58"/>
                  </a:cubicBezTo>
                  <a:cubicBezTo>
                    <a:pt x="76" y="58"/>
                    <a:pt x="76" y="58"/>
                    <a:pt x="76" y="58"/>
                  </a:cubicBezTo>
                  <a:cubicBezTo>
                    <a:pt x="76" y="58"/>
                    <a:pt x="76" y="58"/>
                    <a:pt x="76" y="58"/>
                  </a:cubicBezTo>
                  <a:cubicBezTo>
                    <a:pt x="77" y="58"/>
                    <a:pt x="77" y="59"/>
                    <a:pt x="78" y="60"/>
                  </a:cubicBezTo>
                  <a:cubicBezTo>
                    <a:pt x="78" y="59"/>
                    <a:pt x="79" y="58"/>
                    <a:pt x="80" y="57"/>
                  </a:cubicBezTo>
                  <a:cubicBezTo>
                    <a:pt x="81" y="55"/>
                    <a:pt x="82" y="54"/>
                    <a:pt x="84" y="53"/>
                  </a:cubicBezTo>
                  <a:cubicBezTo>
                    <a:pt x="85" y="52"/>
                    <a:pt x="87" y="51"/>
                    <a:pt x="89" y="51"/>
                  </a:cubicBezTo>
                  <a:cubicBezTo>
                    <a:pt x="91" y="51"/>
                    <a:pt x="92" y="52"/>
                    <a:pt x="93" y="53"/>
                  </a:cubicBezTo>
                  <a:cubicBezTo>
                    <a:pt x="95" y="55"/>
                    <a:pt x="95" y="59"/>
                    <a:pt x="95" y="61"/>
                  </a:cubicBezTo>
                  <a:cubicBezTo>
                    <a:pt x="95" y="61"/>
                    <a:pt x="95" y="61"/>
                    <a:pt x="95" y="61"/>
                  </a:cubicBezTo>
                  <a:cubicBezTo>
                    <a:pt x="95" y="61"/>
                    <a:pt x="95" y="61"/>
                    <a:pt x="95" y="61"/>
                  </a:cubicBezTo>
                  <a:cubicBezTo>
                    <a:pt x="94" y="61"/>
                    <a:pt x="93" y="60"/>
                    <a:pt x="93" y="60"/>
                  </a:cubicBezTo>
                  <a:cubicBezTo>
                    <a:pt x="92" y="59"/>
                    <a:pt x="87" y="57"/>
                    <a:pt x="82" y="60"/>
                  </a:cubicBezTo>
                  <a:cubicBezTo>
                    <a:pt x="81" y="60"/>
                    <a:pt x="81" y="60"/>
                    <a:pt x="81" y="60"/>
                  </a:cubicBezTo>
                  <a:cubicBezTo>
                    <a:pt x="79" y="61"/>
                    <a:pt x="76" y="62"/>
                    <a:pt x="71" y="64"/>
                  </a:cubicBezTo>
                  <a:cubicBezTo>
                    <a:pt x="69" y="64"/>
                    <a:pt x="67" y="64"/>
                    <a:pt x="66" y="64"/>
                  </a:cubicBezTo>
                  <a:cubicBezTo>
                    <a:pt x="66" y="63"/>
                    <a:pt x="65" y="63"/>
                    <a:pt x="65" y="62"/>
                  </a:cubicBezTo>
                  <a:cubicBezTo>
                    <a:pt x="65" y="60"/>
                    <a:pt x="65" y="59"/>
                    <a:pt x="65" y="58"/>
                  </a:cubicBezTo>
                  <a:cubicBezTo>
                    <a:pt x="64" y="58"/>
                    <a:pt x="62" y="59"/>
                    <a:pt x="61" y="62"/>
                  </a:cubicBezTo>
                  <a:cubicBezTo>
                    <a:pt x="61" y="63"/>
                    <a:pt x="61" y="65"/>
                    <a:pt x="62" y="66"/>
                  </a:cubicBezTo>
                  <a:cubicBezTo>
                    <a:pt x="62" y="67"/>
                    <a:pt x="63" y="68"/>
                    <a:pt x="65" y="69"/>
                  </a:cubicBezTo>
                  <a:cubicBezTo>
                    <a:pt x="67" y="69"/>
                    <a:pt x="70" y="68"/>
                    <a:pt x="75" y="65"/>
                  </a:cubicBezTo>
                  <a:cubicBezTo>
                    <a:pt x="78" y="64"/>
                    <a:pt x="79" y="63"/>
                    <a:pt x="81" y="63"/>
                  </a:cubicBezTo>
                  <a:cubicBezTo>
                    <a:pt x="84" y="61"/>
                    <a:pt x="86" y="61"/>
                    <a:pt x="89" y="63"/>
                  </a:cubicBezTo>
                  <a:cubicBezTo>
                    <a:pt x="92" y="64"/>
                    <a:pt x="93" y="65"/>
                    <a:pt x="93" y="65"/>
                  </a:cubicBezTo>
                  <a:cubicBezTo>
                    <a:pt x="93" y="65"/>
                    <a:pt x="93" y="65"/>
                    <a:pt x="93" y="66"/>
                  </a:cubicBezTo>
                  <a:cubicBezTo>
                    <a:pt x="93" y="66"/>
                    <a:pt x="92" y="68"/>
                    <a:pt x="88" y="69"/>
                  </a:cubicBezTo>
                  <a:cubicBezTo>
                    <a:pt x="85" y="69"/>
                    <a:pt x="83" y="67"/>
                    <a:pt x="81" y="66"/>
                  </a:cubicBezTo>
                  <a:cubicBezTo>
                    <a:pt x="81" y="66"/>
                    <a:pt x="81" y="67"/>
                    <a:pt x="81" y="68"/>
                  </a:cubicBezTo>
                  <a:cubicBezTo>
                    <a:pt x="80" y="69"/>
                    <a:pt x="80" y="69"/>
                    <a:pt x="80" y="70"/>
                  </a:cubicBezTo>
                  <a:cubicBezTo>
                    <a:pt x="80" y="70"/>
                    <a:pt x="81" y="71"/>
                    <a:pt x="80" y="72"/>
                  </a:cubicBezTo>
                  <a:cubicBezTo>
                    <a:pt x="80" y="73"/>
                    <a:pt x="78" y="74"/>
                    <a:pt x="77" y="75"/>
                  </a:cubicBezTo>
                  <a:cubicBezTo>
                    <a:pt x="76" y="75"/>
                    <a:pt x="76" y="75"/>
                    <a:pt x="76" y="75"/>
                  </a:cubicBezTo>
                  <a:cubicBezTo>
                    <a:pt x="75" y="76"/>
                    <a:pt x="72" y="77"/>
                    <a:pt x="70" y="78"/>
                  </a:cubicBezTo>
                  <a:cubicBezTo>
                    <a:pt x="71" y="79"/>
                    <a:pt x="72" y="82"/>
                    <a:pt x="73" y="83"/>
                  </a:cubicBezTo>
                  <a:cubicBezTo>
                    <a:pt x="73" y="83"/>
                    <a:pt x="73" y="83"/>
                    <a:pt x="73" y="84"/>
                  </a:cubicBezTo>
                  <a:cubicBezTo>
                    <a:pt x="74" y="86"/>
                    <a:pt x="76" y="89"/>
                    <a:pt x="77" y="90"/>
                  </a:cubicBezTo>
                  <a:cubicBezTo>
                    <a:pt x="78" y="90"/>
                    <a:pt x="81" y="89"/>
                    <a:pt x="83" y="88"/>
                  </a:cubicBezTo>
                  <a:cubicBezTo>
                    <a:pt x="86" y="86"/>
                    <a:pt x="88" y="85"/>
                    <a:pt x="88" y="83"/>
                  </a:cubicBezTo>
                  <a:cubicBezTo>
                    <a:pt x="88" y="83"/>
                    <a:pt x="88" y="83"/>
                    <a:pt x="89" y="83"/>
                  </a:cubicBezTo>
                  <a:cubicBezTo>
                    <a:pt x="89" y="83"/>
                    <a:pt x="89" y="83"/>
                    <a:pt x="89" y="84"/>
                  </a:cubicBezTo>
                  <a:cubicBezTo>
                    <a:pt x="85" y="92"/>
                    <a:pt x="82" y="95"/>
                    <a:pt x="80" y="96"/>
                  </a:cubicBezTo>
                  <a:cubicBezTo>
                    <a:pt x="79" y="96"/>
                    <a:pt x="78" y="97"/>
                    <a:pt x="77" y="98"/>
                  </a:cubicBezTo>
                  <a:cubicBezTo>
                    <a:pt x="68" y="104"/>
                    <a:pt x="52" y="115"/>
                    <a:pt x="36" y="117"/>
                  </a:cubicBezTo>
                  <a:cubicBezTo>
                    <a:pt x="31" y="117"/>
                    <a:pt x="23" y="110"/>
                    <a:pt x="21" y="107"/>
                  </a:cubicBezTo>
                  <a:cubicBezTo>
                    <a:pt x="21" y="107"/>
                    <a:pt x="20" y="106"/>
                    <a:pt x="20" y="106"/>
                  </a:cubicBezTo>
                  <a:cubicBezTo>
                    <a:pt x="18" y="106"/>
                    <a:pt x="17" y="108"/>
                    <a:pt x="17" y="108"/>
                  </a:cubicBezTo>
                  <a:cubicBezTo>
                    <a:pt x="17" y="108"/>
                    <a:pt x="16" y="108"/>
                    <a:pt x="16" y="108"/>
                  </a:cubicBezTo>
                  <a:cubicBezTo>
                    <a:pt x="16" y="108"/>
                    <a:pt x="10" y="107"/>
                    <a:pt x="7" y="111"/>
                  </a:cubicBezTo>
                  <a:cubicBezTo>
                    <a:pt x="7" y="111"/>
                    <a:pt x="8" y="111"/>
                    <a:pt x="8" y="111"/>
                  </a:cubicBezTo>
                  <a:cubicBezTo>
                    <a:pt x="10" y="111"/>
                    <a:pt x="11" y="111"/>
                    <a:pt x="13" y="111"/>
                  </a:cubicBezTo>
                  <a:cubicBezTo>
                    <a:pt x="13" y="111"/>
                    <a:pt x="14" y="111"/>
                    <a:pt x="14" y="112"/>
                  </a:cubicBezTo>
                  <a:cubicBezTo>
                    <a:pt x="14" y="112"/>
                    <a:pt x="14" y="112"/>
                    <a:pt x="13" y="113"/>
                  </a:cubicBezTo>
                  <a:cubicBezTo>
                    <a:pt x="13" y="113"/>
                    <a:pt x="12" y="114"/>
                    <a:pt x="12" y="114"/>
                  </a:cubicBezTo>
                  <a:cubicBezTo>
                    <a:pt x="12" y="116"/>
                    <a:pt x="18" y="118"/>
                    <a:pt x="21" y="119"/>
                  </a:cubicBezTo>
                  <a:cubicBezTo>
                    <a:pt x="22" y="119"/>
                    <a:pt x="22" y="119"/>
                    <a:pt x="23" y="119"/>
                  </a:cubicBezTo>
                  <a:cubicBezTo>
                    <a:pt x="23" y="119"/>
                    <a:pt x="24" y="120"/>
                    <a:pt x="23" y="120"/>
                  </a:cubicBezTo>
                  <a:cubicBezTo>
                    <a:pt x="23" y="121"/>
                    <a:pt x="23" y="121"/>
                    <a:pt x="23" y="121"/>
                  </a:cubicBezTo>
                  <a:cubicBezTo>
                    <a:pt x="19" y="121"/>
                    <a:pt x="16" y="119"/>
                    <a:pt x="14" y="118"/>
                  </a:cubicBezTo>
                  <a:cubicBezTo>
                    <a:pt x="13" y="118"/>
                    <a:pt x="12" y="118"/>
                    <a:pt x="12" y="117"/>
                  </a:cubicBezTo>
                  <a:cubicBezTo>
                    <a:pt x="9" y="117"/>
                    <a:pt x="8" y="117"/>
                    <a:pt x="7" y="117"/>
                  </a:cubicBezTo>
                  <a:cubicBezTo>
                    <a:pt x="6" y="118"/>
                    <a:pt x="6" y="118"/>
                    <a:pt x="6" y="119"/>
                  </a:cubicBezTo>
                  <a:cubicBezTo>
                    <a:pt x="6" y="119"/>
                    <a:pt x="5" y="120"/>
                    <a:pt x="5" y="120"/>
                  </a:cubicBezTo>
                  <a:cubicBezTo>
                    <a:pt x="3" y="121"/>
                    <a:pt x="0" y="122"/>
                    <a:pt x="0" y="128"/>
                  </a:cubicBezTo>
                  <a:cubicBezTo>
                    <a:pt x="0" y="128"/>
                    <a:pt x="1" y="127"/>
                    <a:pt x="1" y="127"/>
                  </a:cubicBezTo>
                  <a:cubicBezTo>
                    <a:pt x="3" y="125"/>
                    <a:pt x="4" y="123"/>
                    <a:pt x="5" y="124"/>
                  </a:cubicBezTo>
                  <a:cubicBezTo>
                    <a:pt x="5" y="124"/>
                    <a:pt x="6" y="124"/>
                    <a:pt x="6" y="124"/>
                  </a:cubicBezTo>
                  <a:cubicBezTo>
                    <a:pt x="6" y="129"/>
                    <a:pt x="12" y="128"/>
                    <a:pt x="16" y="127"/>
                  </a:cubicBezTo>
                  <a:cubicBezTo>
                    <a:pt x="19" y="127"/>
                    <a:pt x="21" y="127"/>
                    <a:pt x="22" y="127"/>
                  </a:cubicBezTo>
                  <a:cubicBezTo>
                    <a:pt x="22" y="128"/>
                    <a:pt x="22" y="128"/>
                    <a:pt x="22" y="128"/>
                  </a:cubicBezTo>
                  <a:cubicBezTo>
                    <a:pt x="22" y="128"/>
                    <a:pt x="21" y="129"/>
                    <a:pt x="19" y="129"/>
                  </a:cubicBezTo>
                  <a:cubicBezTo>
                    <a:pt x="16" y="129"/>
                    <a:pt x="12" y="130"/>
                    <a:pt x="11" y="132"/>
                  </a:cubicBezTo>
                  <a:cubicBezTo>
                    <a:pt x="11" y="132"/>
                    <a:pt x="11" y="133"/>
                    <a:pt x="11" y="133"/>
                  </a:cubicBezTo>
                  <a:cubicBezTo>
                    <a:pt x="11" y="133"/>
                    <a:pt x="11" y="134"/>
                    <a:pt x="11" y="134"/>
                  </a:cubicBezTo>
                  <a:cubicBezTo>
                    <a:pt x="9" y="136"/>
                    <a:pt x="6" y="139"/>
                    <a:pt x="10" y="143"/>
                  </a:cubicBezTo>
                  <a:cubicBezTo>
                    <a:pt x="10" y="142"/>
                    <a:pt x="11" y="140"/>
                    <a:pt x="12" y="138"/>
                  </a:cubicBezTo>
                  <a:cubicBezTo>
                    <a:pt x="13" y="138"/>
                    <a:pt x="14" y="137"/>
                    <a:pt x="14" y="138"/>
                  </a:cubicBezTo>
                  <a:cubicBezTo>
                    <a:pt x="15" y="138"/>
                    <a:pt x="16" y="138"/>
                    <a:pt x="17" y="138"/>
                  </a:cubicBezTo>
                  <a:cubicBezTo>
                    <a:pt x="19" y="139"/>
                    <a:pt x="20" y="140"/>
                    <a:pt x="23" y="138"/>
                  </a:cubicBezTo>
                  <a:cubicBezTo>
                    <a:pt x="23" y="138"/>
                    <a:pt x="23" y="137"/>
                    <a:pt x="23" y="137"/>
                  </a:cubicBezTo>
                  <a:cubicBezTo>
                    <a:pt x="24" y="136"/>
                    <a:pt x="26" y="135"/>
                    <a:pt x="30" y="134"/>
                  </a:cubicBezTo>
                  <a:cubicBezTo>
                    <a:pt x="30" y="134"/>
                    <a:pt x="30" y="134"/>
                    <a:pt x="30" y="134"/>
                  </a:cubicBezTo>
                  <a:cubicBezTo>
                    <a:pt x="30" y="134"/>
                    <a:pt x="30" y="134"/>
                    <a:pt x="31" y="135"/>
                  </a:cubicBezTo>
                  <a:cubicBezTo>
                    <a:pt x="31" y="135"/>
                    <a:pt x="31" y="136"/>
                    <a:pt x="31" y="137"/>
                  </a:cubicBezTo>
                  <a:cubicBezTo>
                    <a:pt x="31" y="137"/>
                    <a:pt x="32" y="137"/>
                    <a:pt x="32" y="137"/>
                  </a:cubicBezTo>
                  <a:cubicBezTo>
                    <a:pt x="33" y="138"/>
                    <a:pt x="33" y="138"/>
                    <a:pt x="33" y="138"/>
                  </a:cubicBezTo>
                  <a:cubicBezTo>
                    <a:pt x="33" y="140"/>
                    <a:pt x="31" y="142"/>
                    <a:pt x="31" y="143"/>
                  </a:cubicBezTo>
                  <a:cubicBezTo>
                    <a:pt x="31" y="143"/>
                    <a:pt x="31" y="143"/>
                    <a:pt x="31" y="143"/>
                  </a:cubicBezTo>
                  <a:cubicBezTo>
                    <a:pt x="31" y="143"/>
                    <a:pt x="32" y="143"/>
                    <a:pt x="32" y="143"/>
                  </a:cubicBezTo>
                  <a:cubicBezTo>
                    <a:pt x="34" y="142"/>
                    <a:pt x="35" y="141"/>
                    <a:pt x="37" y="139"/>
                  </a:cubicBezTo>
                  <a:cubicBezTo>
                    <a:pt x="37" y="138"/>
                    <a:pt x="38" y="138"/>
                    <a:pt x="38" y="138"/>
                  </a:cubicBezTo>
                  <a:cubicBezTo>
                    <a:pt x="39" y="138"/>
                    <a:pt x="39" y="138"/>
                    <a:pt x="39" y="138"/>
                  </a:cubicBezTo>
                  <a:cubicBezTo>
                    <a:pt x="42" y="138"/>
                    <a:pt x="41" y="137"/>
                    <a:pt x="41" y="135"/>
                  </a:cubicBezTo>
                  <a:cubicBezTo>
                    <a:pt x="41" y="134"/>
                    <a:pt x="41" y="133"/>
                    <a:pt x="42" y="132"/>
                  </a:cubicBezTo>
                  <a:cubicBezTo>
                    <a:pt x="45" y="129"/>
                    <a:pt x="49" y="127"/>
                    <a:pt x="52" y="126"/>
                  </a:cubicBezTo>
                  <a:cubicBezTo>
                    <a:pt x="52" y="126"/>
                    <a:pt x="52" y="126"/>
                    <a:pt x="52" y="126"/>
                  </a:cubicBezTo>
                  <a:cubicBezTo>
                    <a:pt x="52" y="126"/>
                    <a:pt x="52" y="126"/>
                    <a:pt x="52" y="126"/>
                  </a:cubicBezTo>
                  <a:cubicBezTo>
                    <a:pt x="52" y="126"/>
                    <a:pt x="51" y="130"/>
                    <a:pt x="53" y="133"/>
                  </a:cubicBezTo>
                  <a:cubicBezTo>
                    <a:pt x="65" y="130"/>
                    <a:pt x="65" y="130"/>
                    <a:pt x="65" y="130"/>
                  </a:cubicBezTo>
                  <a:cubicBezTo>
                    <a:pt x="64" y="126"/>
                    <a:pt x="67" y="122"/>
                    <a:pt x="69" y="119"/>
                  </a:cubicBezTo>
                  <a:cubicBezTo>
                    <a:pt x="69" y="119"/>
                    <a:pt x="69" y="119"/>
                    <a:pt x="69" y="119"/>
                  </a:cubicBezTo>
                  <a:cubicBezTo>
                    <a:pt x="69" y="119"/>
                    <a:pt x="69" y="119"/>
                    <a:pt x="69" y="121"/>
                  </a:cubicBezTo>
                  <a:cubicBezTo>
                    <a:pt x="69" y="123"/>
                    <a:pt x="68" y="128"/>
                    <a:pt x="69" y="129"/>
                  </a:cubicBezTo>
                  <a:cubicBezTo>
                    <a:pt x="82" y="126"/>
                    <a:pt x="82" y="126"/>
                    <a:pt x="82" y="126"/>
                  </a:cubicBezTo>
                  <a:cubicBezTo>
                    <a:pt x="81" y="124"/>
                    <a:pt x="82" y="120"/>
                    <a:pt x="83" y="118"/>
                  </a:cubicBezTo>
                  <a:cubicBezTo>
                    <a:pt x="83" y="118"/>
                    <a:pt x="83" y="118"/>
                    <a:pt x="83" y="118"/>
                  </a:cubicBezTo>
                  <a:cubicBezTo>
                    <a:pt x="83" y="118"/>
                    <a:pt x="83" y="118"/>
                    <a:pt x="83" y="118"/>
                  </a:cubicBezTo>
                  <a:cubicBezTo>
                    <a:pt x="85" y="126"/>
                    <a:pt x="88" y="130"/>
                    <a:pt x="93" y="133"/>
                  </a:cubicBezTo>
                  <a:cubicBezTo>
                    <a:pt x="101" y="136"/>
                    <a:pt x="107" y="138"/>
                    <a:pt x="116" y="140"/>
                  </a:cubicBezTo>
                  <a:cubicBezTo>
                    <a:pt x="119" y="141"/>
                    <a:pt x="122" y="142"/>
                    <a:pt x="126" y="143"/>
                  </a:cubicBezTo>
                  <a:cubicBezTo>
                    <a:pt x="130" y="144"/>
                    <a:pt x="134" y="146"/>
                    <a:pt x="136" y="147"/>
                  </a:cubicBezTo>
                  <a:cubicBezTo>
                    <a:pt x="136" y="147"/>
                    <a:pt x="137" y="147"/>
                    <a:pt x="137" y="148"/>
                  </a:cubicBezTo>
                  <a:cubicBezTo>
                    <a:pt x="137" y="149"/>
                    <a:pt x="135" y="151"/>
                    <a:pt x="135" y="151"/>
                  </a:cubicBezTo>
                  <a:cubicBezTo>
                    <a:pt x="135" y="151"/>
                    <a:pt x="135" y="152"/>
                    <a:pt x="136" y="152"/>
                  </a:cubicBezTo>
                  <a:cubicBezTo>
                    <a:pt x="137" y="152"/>
                    <a:pt x="139" y="153"/>
                    <a:pt x="142" y="155"/>
                  </a:cubicBezTo>
                  <a:cubicBezTo>
                    <a:pt x="146" y="158"/>
                    <a:pt x="148" y="165"/>
                    <a:pt x="149" y="172"/>
                  </a:cubicBezTo>
                  <a:cubicBezTo>
                    <a:pt x="151" y="177"/>
                    <a:pt x="152" y="184"/>
                    <a:pt x="150" y="186"/>
                  </a:cubicBezTo>
                  <a:cubicBezTo>
                    <a:pt x="149" y="187"/>
                    <a:pt x="148" y="188"/>
                    <a:pt x="142" y="189"/>
                  </a:cubicBezTo>
                  <a:cubicBezTo>
                    <a:pt x="143" y="194"/>
                    <a:pt x="143" y="194"/>
                    <a:pt x="143" y="194"/>
                  </a:cubicBezTo>
                  <a:cubicBezTo>
                    <a:pt x="147" y="194"/>
                    <a:pt x="150" y="193"/>
                    <a:pt x="150" y="193"/>
                  </a:cubicBezTo>
                  <a:cubicBezTo>
                    <a:pt x="150" y="193"/>
                    <a:pt x="150" y="193"/>
                    <a:pt x="151" y="193"/>
                  </a:cubicBezTo>
                  <a:cubicBezTo>
                    <a:pt x="151" y="193"/>
                    <a:pt x="151" y="193"/>
                    <a:pt x="150" y="193"/>
                  </a:cubicBezTo>
                  <a:cubicBezTo>
                    <a:pt x="150" y="193"/>
                    <a:pt x="150" y="193"/>
                    <a:pt x="150" y="194"/>
                  </a:cubicBezTo>
                  <a:cubicBezTo>
                    <a:pt x="148" y="196"/>
                    <a:pt x="148" y="197"/>
                    <a:pt x="148" y="199"/>
                  </a:cubicBezTo>
                  <a:cubicBezTo>
                    <a:pt x="153" y="202"/>
                    <a:pt x="153" y="202"/>
                    <a:pt x="153" y="202"/>
                  </a:cubicBezTo>
                  <a:cubicBezTo>
                    <a:pt x="154" y="198"/>
                    <a:pt x="155" y="194"/>
                    <a:pt x="157" y="193"/>
                  </a:cubicBezTo>
                  <a:cubicBezTo>
                    <a:pt x="160" y="192"/>
                    <a:pt x="171" y="198"/>
                    <a:pt x="175" y="208"/>
                  </a:cubicBezTo>
                  <a:cubicBezTo>
                    <a:pt x="176" y="213"/>
                    <a:pt x="177" y="221"/>
                    <a:pt x="174" y="226"/>
                  </a:cubicBezTo>
                  <a:cubicBezTo>
                    <a:pt x="173" y="228"/>
                    <a:pt x="171" y="229"/>
                    <a:pt x="170" y="229"/>
                  </a:cubicBezTo>
                  <a:cubicBezTo>
                    <a:pt x="168" y="229"/>
                    <a:pt x="166" y="228"/>
                    <a:pt x="164" y="227"/>
                  </a:cubicBezTo>
                  <a:cubicBezTo>
                    <a:pt x="161" y="226"/>
                    <a:pt x="158" y="224"/>
                    <a:pt x="157" y="226"/>
                  </a:cubicBezTo>
                  <a:cubicBezTo>
                    <a:pt x="157" y="227"/>
                    <a:pt x="155" y="228"/>
                    <a:pt x="154" y="228"/>
                  </a:cubicBezTo>
                  <a:cubicBezTo>
                    <a:pt x="151" y="230"/>
                    <a:pt x="148" y="232"/>
                    <a:pt x="150" y="237"/>
                  </a:cubicBezTo>
                  <a:cubicBezTo>
                    <a:pt x="152" y="234"/>
                    <a:pt x="154" y="233"/>
                    <a:pt x="155" y="234"/>
                  </a:cubicBezTo>
                  <a:cubicBezTo>
                    <a:pt x="156" y="234"/>
                    <a:pt x="156" y="234"/>
                    <a:pt x="156" y="235"/>
                  </a:cubicBezTo>
                  <a:cubicBezTo>
                    <a:pt x="156" y="235"/>
                    <a:pt x="157" y="236"/>
                    <a:pt x="157" y="236"/>
                  </a:cubicBezTo>
                  <a:cubicBezTo>
                    <a:pt x="157" y="237"/>
                    <a:pt x="160" y="237"/>
                    <a:pt x="162" y="236"/>
                  </a:cubicBezTo>
                  <a:cubicBezTo>
                    <a:pt x="164" y="236"/>
                    <a:pt x="167" y="236"/>
                    <a:pt x="167" y="237"/>
                  </a:cubicBezTo>
                  <a:cubicBezTo>
                    <a:pt x="167" y="237"/>
                    <a:pt x="167" y="237"/>
                    <a:pt x="167" y="237"/>
                  </a:cubicBezTo>
                  <a:cubicBezTo>
                    <a:pt x="167" y="238"/>
                    <a:pt x="166" y="238"/>
                    <a:pt x="165" y="238"/>
                  </a:cubicBezTo>
                  <a:cubicBezTo>
                    <a:pt x="165" y="238"/>
                    <a:pt x="165" y="238"/>
                    <a:pt x="165" y="238"/>
                  </a:cubicBezTo>
                  <a:cubicBezTo>
                    <a:pt x="164" y="238"/>
                    <a:pt x="164" y="238"/>
                    <a:pt x="163" y="238"/>
                  </a:cubicBezTo>
                  <a:cubicBezTo>
                    <a:pt x="159" y="239"/>
                    <a:pt x="155" y="239"/>
                    <a:pt x="155" y="241"/>
                  </a:cubicBezTo>
                  <a:cubicBezTo>
                    <a:pt x="155" y="241"/>
                    <a:pt x="155" y="241"/>
                    <a:pt x="155" y="242"/>
                  </a:cubicBezTo>
                  <a:cubicBezTo>
                    <a:pt x="155" y="242"/>
                    <a:pt x="155" y="242"/>
                    <a:pt x="155" y="243"/>
                  </a:cubicBezTo>
                  <a:cubicBezTo>
                    <a:pt x="154" y="244"/>
                    <a:pt x="154" y="245"/>
                    <a:pt x="153" y="245"/>
                  </a:cubicBezTo>
                  <a:cubicBezTo>
                    <a:pt x="151" y="246"/>
                    <a:pt x="150" y="247"/>
                    <a:pt x="150" y="251"/>
                  </a:cubicBezTo>
                  <a:cubicBezTo>
                    <a:pt x="150" y="254"/>
                    <a:pt x="153" y="256"/>
                    <a:pt x="153" y="256"/>
                  </a:cubicBezTo>
                  <a:cubicBezTo>
                    <a:pt x="153" y="256"/>
                    <a:pt x="153" y="255"/>
                    <a:pt x="153" y="255"/>
                  </a:cubicBezTo>
                  <a:cubicBezTo>
                    <a:pt x="153" y="253"/>
                    <a:pt x="154" y="250"/>
                    <a:pt x="156" y="249"/>
                  </a:cubicBezTo>
                  <a:cubicBezTo>
                    <a:pt x="156" y="249"/>
                    <a:pt x="157" y="250"/>
                    <a:pt x="157" y="250"/>
                  </a:cubicBezTo>
                  <a:cubicBezTo>
                    <a:pt x="158" y="251"/>
                    <a:pt x="158" y="252"/>
                    <a:pt x="159" y="252"/>
                  </a:cubicBezTo>
                  <a:cubicBezTo>
                    <a:pt x="161" y="251"/>
                    <a:pt x="163" y="249"/>
                    <a:pt x="165" y="247"/>
                  </a:cubicBezTo>
                  <a:cubicBezTo>
                    <a:pt x="168" y="245"/>
                    <a:pt x="170" y="243"/>
                    <a:pt x="172" y="243"/>
                  </a:cubicBezTo>
                  <a:cubicBezTo>
                    <a:pt x="172" y="243"/>
                    <a:pt x="172" y="243"/>
                    <a:pt x="172" y="243"/>
                  </a:cubicBezTo>
                  <a:cubicBezTo>
                    <a:pt x="172" y="243"/>
                    <a:pt x="172" y="243"/>
                    <a:pt x="172" y="243"/>
                  </a:cubicBezTo>
                  <a:cubicBezTo>
                    <a:pt x="172" y="243"/>
                    <a:pt x="172" y="243"/>
                    <a:pt x="172" y="243"/>
                  </a:cubicBezTo>
                  <a:cubicBezTo>
                    <a:pt x="172" y="243"/>
                    <a:pt x="172" y="244"/>
                    <a:pt x="170" y="245"/>
                  </a:cubicBezTo>
                  <a:cubicBezTo>
                    <a:pt x="169" y="247"/>
                    <a:pt x="166" y="249"/>
                    <a:pt x="166" y="251"/>
                  </a:cubicBezTo>
                  <a:cubicBezTo>
                    <a:pt x="165" y="252"/>
                    <a:pt x="166" y="253"/>
                    <a:pt x="167" y="254"/>
                  </a:cubicBezTo>
                  <a:cubicBezTo>
                    <a:pt x="168" y="255"/>
                    <a:pt x="168" y="255"/>
                    <a:pt x="168" y="256"/>
                  </a:cubicBezTo>
                  <a:cubicBezTo>
                    <a:pt x="168" y="258"/>
                    <a:pt x="170" y="260"/>
                    <a:pt x="172" y="261"/>
                  </a:cubicBezTo>
                  <a:cubicBezTo>
                    <a:pt x="175" y="262"/>
                    <a:pt x="178" y="262"/>
                    <a:pt x="178" y="262"/>
                  </a:cubicBezTo>
                  <a:cubicBezTo>
                    <a:pt x="178" y="262"/>
                    <a:pt x="177" y="261"/>
                    <a:pt x="176" y="261"/>
                  </a:cubicBezTo>
                  <a:cubicBezTo>
                    <a:pt x="175" y="259"/>
                    <a:pt x="173" y="256"/>
                    <a:pt x="174" y="255"/>
                  </a:cubicBezTo>
                  <a:cubicBezTo>
                    <a:pt x="174" y="254"/>
                    <a:pt x="175" y="255"/>
                    <a:pt x="176" y="255"/>
                  </a:cubicBezTo>
                  <a:cubicBezTo>
                    <a:pt x="176" y="255"/>
                    <a:pt x="177" y="255"/>
                    <a:pt x="178" y="255"/>
                  </a:cubicBezTo>
                  <a:cubicBezTo>
                    <a:pt x="178" y="255"/>
                    <a:pt x="178" y="254"/>
                    <a:pt x="178" y="253"/>
                  </a:cubicBezTo>
                  <a:cubicBezTo>
                    <a:pt x="178" y="251"/>
                    <a:pt x="177" y="246"/>
                    <a:pt x="183" y="240"/>
                  </a:cubicBezTo>
                  <a:cubicBezTo>
                    <a:pt x="183" y="240"/>
                    <a:pt x="183" y="240"/>
                    <a:pt x="183" y="240"/>
                  </a:cubicBezTo>
                  <a:cubicBezTo>
                    <a:pt x="183" y="240"/>
                    <a:pt x="183" y="240"/>
                    <a:pt x="183" y="240"/>
                  </a:cubicBezTo>
                  <a:cubicBezTo>
                    <a:pt x="183" y="240"/>
                    <a:pt x="185" y="243"/>
                    <a:pt x="187" y="243"/>
                  </a:cubicBezTo>
                  <a:cubicBezTo>
                    <a:pt x="190" y="244"/>
                    <a:pt x="189" y="247"/>
                    <a:pt x="189" y="249"/>
                  </a:cubicBezTo>
                  <a:cubicBezTo>
                    <a:pt x="189" y="249"/>
                    <a:pt x="189" y="250"/>
                    <a:pt x="189" y="250"/>
                  </a:cubicBezTo>
                  <a:cubicBezTo>
                    <a:pt x="190" y="249"/>
                    <a:pt x="192" y="246"/>
                    <a:pt x="192" y="241"/>
                  </a:cubicBezTo>
                  <a:cubicBezTo>
                    <a:pt x="192" y="241"/>
                    <a:pt x="192" y="241"/>
                    <a:pt x="192" y="241"/>
                  </a:cubicBezTo>
                  <a:cubicBezTo>
                    <a:pt x="192" y="241"/>
                    <a:pt x="194" y="239"/>
                    <a:pt x="194" y="238"/>
                  </a:cubicBezTo>
                  <a:cubicBezTo>
                    <a:pt x="195" y="237"/>
                    <a:pt x="194" y="236"/>
                    <a:pt x="193" y="235"/>
                  </a:cubicBezTo>
                  <a:cubicBezTo>
                    <a:pt x="192" y="234"/>
                    <a:pt x="190" y="232"/>
                    <a:pt x="190" y="225"/>
                  </a:cubicBezTo>
                  <a:cubicBezTo>
                    <a:pt x="190" y="224"/>
                    <a:pt x="190" y="223"/>
                    <a:pt x="189" y="223"/>
                  </a:cubicBezTo>
                  <a:cubicBezTo>
                    <a:pt x="189" y="223"/>
                    <a:pt x="189" y="222"/>
                    <a:pt x="188" y="222"/>
                  </a:cubicBezTo>
                  <a:cubicBezTo>
                    <a:pt x="187" y="221"/>
                    <a:pt x="187" y="220"/>
                    <a:pt x="187" y="219"/>
                  </a:cubicBezTo>
                  <a:cubicBezTo>
                    <a:pt x="187" y="219"/>
                    <a:pt x="187" y="219"/>
                    <a:pt x="188" y="219"/>
                  </a:cubicBezTo>
                  <a:cubicBezTo>
                    <a:pt x="190" y="221"/>
                    <a:pt x="194" y="220"/>
                    <a:pt x="194" y="220"/>
                  </a:cubicBezTo>
                  <a:cubicBezTo>
                    <a:pt x="195" y="210"/>
                    <a:pt x="195" y="208"/>
                    <a:pt x="195" y="207"/>
                  </a:cubicBezTo>
                  <a:cubicBezTo>
                    <a:pt x="191" y="207"/>
                    <a:pt x="189" y="207"/>
                    <a:pt x="187" y="205"/>
                  </a:cubicBezTo>
                  <a:cubicBezTo>
                    <a:pt x="187" y="205"/>
                    <a:pt x="187" y="205"/>
                    <a:pt x="187" y="205"/>
                  </a:cubicBezTo>
                  <a:cubicBezTo>
                    <a:pt x="187" y="205"/>
                    <a:pt x="187" y="205"/>
                    <a:pt x="188" y="205"/>
                  </a:cubicBezTo>
                  <a:cubicBezTo>
                    <a:pt x="190" y="205"/>
                    <a:pt x="193" y="205"/>
                    <a:pt x="195" y="204"/>
                  </a:cubicBezTo>
                  <a:cubicBezTo>
                    <a:pt x="194" y="198"/>
                    <a:pt x="194" y="193"/>
                    <a:pt x="194" y="192"/>
                  </a:cubicBezTo>
                  <a:cubicBezTo>
                    <a:pt x="190" y="193"/>
                    <a:pt x="188" y="193"/>
                    <a:pt x="186" y="191"/>
                  </a:cubicBezTo>
                  <a:cubicBezTo>
                    <a:pt x="184" y="190"/>
                    <a:pt x="184" y="189"/>
                    <a:pt x="184" y="188"/>
                  </a:cubicBezTo>
                  <a:cubicBezTo>
                    <a:pt x="184" y="187"/>
                    <a:pt x="184" y="186"/>
                    <a:pt x="183" y="186"/>
                  </a:cubicBezTo>
                  <a:cubicBezTo>
                    <a:pt x="178" y="184"/>
                    <a:pt x="174" y="181"/>
                    <a:pt x="173" y="180"/>
                  </a:cubicBezTo>
                  <a:cubicBezTo>
                    <a:pt x="171" y="177"/>
                    <a:pt x="171" y="175"/>
                    <a:pt x="171" y="175"/>
                  </a:cubicBezTo>
                  <a:cubicBezTo>
                    <a:pt x="171" y="175"/>
                    <a:pt x="171" y="175"/>
                    <a:pt x="171" y="175"/>
                  </a:cubicBezTo>
                  <a:cubicBezTo>
                    <a:pt x="171" y="175"/>
                    <a:pt x="171" y="175"/>
                    <a:pt x="172" y="175"/>
                  </a:cubicBezTo>
                  <a:cubicBezTo>
                    <a:pt x="174" y="176"/>
                    <a:pt x="176" y="176"/>
                    <a:pt x="177" y="175"/>
                  </a:cubicBezTo>
                  <a:cubicBezTo>
                    <a:pt x="178" y="166"/>
                    <a:pt x="178" y="166"/>
                    <a:pt x="178" y="166"/>
                  </a:cubicBezTo>
                  <a:cubicBezTo>
                    <a:pt x="177" y="166"/>
                    <a:pt x="176" y="166"/>
                    <a:pt x="175" y="165"/>
                  </a:cubicBezTo>
                  <a:cubicBezTo>
                    <a:pt x="173" y="164"/>
                    <a:pt x="171" y="162"/>
                    <a:pt x="171" y="162"/>
                  </a:cubicBezTo>
                  <a:cubicBezTo>
                    <a:pt x="171" y="162"/>
                    <a:pt x="171" y="162"/>
                    <a:pt x="171" y="162"/>
                  </a:cubicBezTo>
                  <a:cubicBezTo>
                    <a:pt x="171" y="162"/>
                    <a:pt x="171" y="162"/>
                    <a:pt x="172" y="162"/>
                  </a:cubicBezTo>
                  <a:cubicBezTo>
                    <a:pt x="172" y="162"/>
                    <a:pt x="173" y="162"/>
                    <a:pt x="175" y="163"/>
                  </a:cubicBezTo>
                  <a:cubicBezTo>
                    <a:pt x="177" y="163"/>
                    <a:pt x="178" y="162"/>
                    <a:pt x="178" y="162"/>
                  </a:cubicBezTo>
                  <a:cubicBezTo>
                    <a:pt x="180" y="152"/>
                    <a:pt x="180" y="152"/>
                    <a:pt x="180" y="152"/>
                  </a:cubicBezTo>
                  <a:cubicBezTo>
                    <a:pt x="177" y="152"/>
                    <a:pt x="176" y="151"/>
                    <a:pt x="175" y="150"/>
                  </a:cubicBezTo>
                  <a:cubicBezTo>
                    <a:pt x="174" y="149"/>
                    <a:pt x="174" y="148"/>
                    <a:pt x="174" y="148"/>
                  </a:cubicBezTo>
                  <a:cubicBezTo>
                    <a:pt x="174" y="148"/>
                    <a:pt x="174" y="148"/>
                    <a:pt x="174" y="148"/>
                  </a:cubicBezTo>
                  <a:cubicBezTo>
                    <a:pt x="185" y="146"/>
                    <a:pt x="192" y="136"/>
                    <a:pt x="194" y="127"/>
                  </a:cubicBezTo>
                  <a:cubicBezTo>
                    <a:pt x="194" y="127"/>
                    <a:pt x="194" y="127"/>
                    <a:pt x="194" y="127"/>
                  </a:cubicBezTo>
                  <a:cubicBezTo>
                    <a:pt x="194" y="127"/>
                    <a:pt x="194" y="127"/>
                    <a:pt x="194" y="127"/>
                  </a:cubicBezTo>
                  <a:cubicBezTo>
                    <a:pt x="195" y="128"/>
                    <a:pt x="198" y="129"/>
                    <a:pt x="199" y="128"/>
                  </a:cubicBezTo>
                  <a:cubicBezTo>
                    <a:pt x="200" y="126"/>
                    <a:pt x="200" y="121"/>
                    <a:pt x="200" y="120"/>
                  </a:cubicBezTo>
                  <a:cubicBezTo>
                    <a:pt x="197" y="120"/>
                    <a:pt x="195" y="119"/>
                    <a:pt x="194"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grpSp>
      <p:sp>
        <p:nvSpPr>
          <p:cNvPr id="3" name="Sisällön paikkamerkki"/>
          <p:cNvSpPr>
            <a:spLocks noGrp="1"/>
          </p:cNvSpPr>
          <p:nvPr userDrawn="1">
            <p:ph idx="1"/>
          </p:nvPr>
        </p:nvSpPr>
        <p:spPr>
          <a:xfrm>
            <a:off x="577047" y="1881331"/>
            <a:ext cx="10319487" cy="393425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p:cNvSpPr>
            <a:spLocks noGrp="1"/>
          </p:cNvSpPr>
          <p:nvPr userDrawn="1">
            <p:ph type="title"/>
          </p:nvPr>
        </p:nvSpPr>
        <p:spPr>
          <a:xfrm>
            <a:off x="577047" y="313787"/>
            <a:ext cx="10319487" cy="1299027"/>
          </a:xfrm>
        </p:spPr>
        <p:txBody>
          <a:bodyPr/>
          <a:lstStyle>
            <a:lvl1pPr>
              <a:defRPr>
                <a:solidFill>
                  <a:schemeClr val="tx2"/>
                </a:solidFill>
              </a:defRPr>
            </a:lvl1pPr>
          </a:lstStyle>
          <a:p>
            <a:r>
              <a:rPr lang="fi-FI"/>
              <a:t>Muokkaa perustyyl. napsautt.</a:t>
            </a:r>
            <a:endParaRPr lang="fi-FI" dirty="0"/>
          </a:p>
        </p:txBody>
      </p:sp>
      <p:pic>
        <p:nvPicPr>
          <p:cNvPr id="9" name="Kuva 8" descr="Kulttuuripoliittinen selonteko -nimitunnus.">
            <a:extLst>
              <a:ext uri="{FF2B5EF4-FFF2-40B4-BE49-F238E27FC236}">
                <a16:creationId xmlns:a16="http://schemas.microsoft.com/office/drawing/2014/main" id="{61EFF544-397B-3130-8198-4DC4CD6525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01271" y="6292894"/>
            <a:ext cx="2777676" cy="409115"/>
          </a:xfrm>
          <a:prstGeom prst="rect">
            <a:avLst/>
          </a:prstGeom>
        </p:spPr>
      </p:pic>
    </p:spTree>
    <p:extLst>
      <p:ext uri="{BB962C8B-B14F-4D97-AF65-F5344CB8AC3E}">
        <p14:creationId xmlns:p14="http://schemas.microsoft.com/office/powerpoint/2010/main" val="16058518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5_Otsikko ja sisältö 2 palsta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6E0330A5-0DA1-C444-9FE6-FC75D0C675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212667" y="0"/>
            <a:ext cx="3979333" cy="6858000"/>
          </a:xfrm>
          <a:prstGeom prst="rect">
            <a:avLst/>
          </a:prstGeom>
        </p:spPr>
      </p:pic>
      <p:sp>
        <p:nvSpPr>
          <p:cNvPr id="8" name="Otsikko 7"/>
          <p:cNvSpPr>
            <a:spLocks noGrp="1"/>
          </p:cNvSpPr>
          <p:nvPr userDrawn="1">
            <p:ph type="title"/>
          </p:nvPr>
        </p:nvSpPr>
        <p:spPr>
          <a:xfrm>
            <a:off x="577047" y="313786"/>
            <a:ext cx="10319487" cy="1299027"/>
          </a:xfrm>
        </p:spPr>
        <p:txBody>
          <a:bodyPr/>
          <a:lstStyle>
            <a:lvl1pPr>
              <a:defRPr>
                <a:solidFill>
                  <a:schemeClr val="tx2"/>
                </a:solidFill>
              </a:defRPr>
            </a:lvl1pPr>
          </a:lstStyle>
          <a:p>
            <a:r>
              <a:rPr lang="fi-FI"/>
              <a:t>Muokkaa ots. perustyyl. napsautt.</a:t>
            </a:r>
            <a:endParaRPr lang="fi-FI" dirty="0"/>
          </a:p>
        </p:txBody>
      </p:sp>
      <p:sp>
        <p:nvSpPr>
          <p:cNvPr id="3" name="Sisällön paikkamerkki 2"/>
          <p:cNvSpPr>
            <a:spLocks noGrp="1"/>
          </p:cNvSpPr>
          <p:nvPr userDrawn="1">
            <p:ph idx="1"/>
          </p:nvPr>
        </p:nvSpPr>
        <p:spPr>
          <a:xfrm>
            <a:off x="577047" y="1881330"/>
            <a:ext cx="10319487" cy="4524001"/>
          </a:xfrm>
        </p:spPr>
        <p:txBody>
          <a:bodyPr numCol="2" spcCol="216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Dian numeron paikkamerkki 8">
            <a:extLst>
              <a:ext uri="{FF2B5EF4-FFF2-40B4-BE49-F238E27FC236}">
                <a16:creationId xmlns:a16="http://schemas.microsoft.com/office/drawing/2014/main" id="{310A027F-9FF5-CB4C-940B-4F58B54F6A32}"/>
              </a:ext>
            </a:extLst>
          </p:cNvPr>
          <p:cNvSpPr>
            <a:spLocks noGrp="1"/>
          </p:cNvSpPr>
          <p:nvPr>
            <p:ph type="sldNum" sz="quarter" idx="12"/>
          </p:nvPr>
        </p:nvSpPr>
        <p:spPr/>
        <p:txBody>
          <a:bodyPr/>
          <a:lstStyle/>
          <a:p>
            <a:fld id="{1EA1DD0D-7089-48C5-B116-A19F892CF1D9}" type="slidenum">
              <a:rPr lang="fi-FI" smtClean="0"/>
              <a:pPr/>
              <a:t>‹#›</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6" name="Päivämäärän paikkamerkki 5">
            <a:extLst>
              <a:ext uri="{FF2B5EF4-FFF2-40B4-BE49-F238E27FC236}">
                <a16:creationId xmlns:a16="http://schemas.microsoft.com/office/drawing/2014/main" id="{57BCCC73-BADC-C646-99CD-5C980D5385E3}"/>
              </a:ext>
            </a:extLst>
          </p:cNvPr>
          <p:cNvSpPr>
            <a:spLocks noGrp="1"/>
          </p:cNvSpPr>
          <p:nvPr>
            <p:ph type="dt" sz="half" idx="10"/>
          </p:nvPr>
        </p:nvSpPr>
        <p:spPr/>
        <p:txBody>
          <a:bodyPr/>
          <a:lstStyle/>
          <a:p>
            <a:fld id="{A6B51CB7-8F1B-444E-B8D3-CD39903DB0C1}" type="datetime1">
              <a:rPr lang="fi-FI" smtClean="0"/>
              <a:t>26.10.2025</a:t>
            </a:fld>
            <a:endParaRPr lang="fi-FI" dirty="0"/>
          </a:p>
        </p:txBody>
      </p:sp>
      <p:sp>
        <p:nvSpPr>
          <p:cNvPr id="7" name="Alatunnisteen paikkamerkki 6">
            <a:extLst>
              <a:ext uri="{FF2B5EF4-FFF2-40B4-BE49-F238E27FC236}">
                <a16:creationId xmlns:a16="http://schemas.microsoft.com/office/drawing/2014/main" id="{49C94B79-370D-774F-AC35-1F262D9B51FB}"/>
              </a:ext>
            </a:extLst>
          </p:cNvPr>
          <p:cNvSpPr>
            <a:spLocks noGrp="1"/>
          </p:cNvSpPr>
          <p:nvPr>
            <p:ph type="ftr" sz="quarter" idx="11"/>
          </p:nvPr>
        </p:nvSpPr>
        <p:spPr/>
        <p:txBody>
          <a:bodyPr/>
          <a:lstStyle/>
          <a:p>
            <a:r>
              <a:rPr lang="fi-FI"/>
              <a:t>Lorem ipsum</a:t>
            </a:r>
            <a:endParaRPr lang="fi-FI" dirty="0"/>
          </a:p>
        </p:txBody>
      </p:sp>
      <p:cxnSp>
        <p:nvCxnSpPr>
          <p:cNvPr id="11" name="Suora yhdysviiva 10">
            <a:extLst>
              <a:ext uri="{FF2B5EF4-FFF2-40B4-BE49-F238E27FC236}">
                <a16:creationId xmlns:a16="http://schemas.microsoft.com/office/drawing/2014/main" id="{68B4D6E2-689A-1F4F-9976-BA0517E5E5F3}"/>
              </a:ext>
              <a:ext uri="{C183D7F6-B498-43B3-948B-1728B52AA6E4}">
                <adec:decorative xmlns:adec="http://schemas.microsoft.com/office/drawing/2017/decorative" val="1"/>
              </a:ext>
            </a:extLst>
          </p:cNvPr>
          <p:cNvCxnSpPr>
            <a:cxnSpLocks/>
          </p:cNvCxnSpPr>
          <p:nvPr userDrawn="1"/>
        </p:nvCxnSpPr>
        <p:spPr>
          <a:xfrm>
            <a:off x="5736789" y="1983329"/>
            <a:ext cx="0" cy="432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Kuva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0000" y="6488848"/>
            <a:ext cx="5472587" cy="319101"/>
          </a:xfrm>
          <a:prstGeom prst="rect">
            <a:avLst/>
          </a:prstGeom>
        </p:spPr>
      </p:pic>
    </p:spTree>
    <p:extLst>
      <p:ext uri="{BB962C8B-B14F-4D97-AF65-F5344CB8AC3E}">
        <p14:creationId xmlns:p14="http://schemas.microsoft.com/office/powerpoint/2010/main" val="2252076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3_Otsikko ja sisältö">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7C533C68-251E-E644-B3E6-CDE0C3002EBE}"/>
              </a:ext>
            </a:extLst>
          </p:cNvPr>
          <p:cNvPicPr>
            <a:picLocks noChangeAspect="1"/>
          </p:cNvPicPr>
          <p:nvPr userDrawn="1"/>
        </p:nvPicPr>
        <p:blipFill>
          <a:blip r:embed="rId2"/>
          <a:stretch>
            <a:fillRect/>
          </a:stretch>
        </p:blipFill>
        <p:spPr>
          <a:xfrm>
            <a:off x="8212667" y="0"/>
            <a:ext cx="3979333" cy="6858000"/>
          </a:xfrm>
          <a:prstGeom prst="rect">
            <a:avLst/>
          </a:prstGeom>
        </p:spPr>
      </p:pic>
      <p:sp>
        <p:nvSpPr>
          <p:cNvPr id="8" name="Otsikko 7"/>
          <p:cNvSpPr>
            <a:spLocks noGrp="1"/>
          </p:cNvSpPr>
          <p:nvPr userDrawn="1">
            <p:ph type="title"/>
          </p:nvPr>
        </p:nvSpPr>
        <p:spPr>
          <a:xfrm>
            <a:off x="577047" y="313786"/>
            <a:ext cx="10319487" cy="1299027"/>
          </a:xfrm>
        </p:spPr>
        <p:txBody>
          <a:bodyPr/>
          <a:lstStyle>
            <a:lvl1pPr>
              <a:defRPr>
                <a:solidFill>
                  <a:schemeClr val="tx2"/>
                </a:solidFill>
              </a:defRPr>
            </a:lvl1pPr>
          </a:lstStyle>
          <a:p>
            <a:r>
              <a:rPr lang="fi-FI"/>
              <a:t>Muokkaa ots. perustyyl. napsautt.</a:t>
            </a:r>
            <a:endParaRPr lang="fi-FI" dirty="0"/>
          </a:p>
        </p:txBody>
      </p:sp>
      <p:sp>
        <p:nvSpPr>
          <p:cNvPr id="3" name="Sisällön paikkamerkki 2">
            <a:extLst>
              <a:ext uri="{C183D7F6-B498-43B3-948B-1728B52AA6E4}">
                <adec:decorative xmlns:adec="http://schemas.microsoft.com/office/drawing/2017/decorative" val="1"/>
              </a:ext>
            </a:extLst>
          </p:cNvPr>
          <p:cNvSpPr>
            <a:spLocks noGrp="1"/>
          </p:cNvSpPr>
          <p:nvPr userDrawn="1">
            <p:ph idx="1"/>
          </p:nvPr>
        </p:nvSpPr>
        <p:spPr>
          <a:xfrm>
            <a:off x="577047" y="1881330"/>
            <a:ext cx="10319487" cy="4524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Dian numeron paikkamerkki 8">
            <a:extLst>
              <a:ext uri="{FF2B5EF4-FFF2-40B4-BE49-F238E27FC236}">
                <a16:creationId xmlns:a16="http://schemas.microsoft.com/office/drawing/2014/main" id="{310A027F-9FF5-CB4C-940B-4F58B54F6A32}"/>
              </a:ext>
            </a:extLst>
          </p:cNvPr>
          <p:cNvSpPr>
            <a:spLocks noGrp="1"/>
          </p:cNvSpPr>
          <p:nvPr>
            <p:ph type="sldNum" sz="quarter" idx="12"/>
          </p:nvPr>
        </p:nvSpPr>
        <p:spPr/>
        <p:txBody>
          <a:bodyPr/>
          <a:lstStyle/>
          <a:p>
            <a:fld id="{1EA1DD0D-7089-48C5-B116-A19F892CF1D9}" type="slidenum">
              <a:rPr lang="fi-FI" smtClean="0"/>
              <a:pPr/>
              <a:t>‹#›</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6" name="Päivämäärän paikkamerkki 5">
            <a:extLst>
              <a:ext uri="{FF2B5EF4-FFF2-40B4-BE49-F238E27FC236}">
                <a16:creationId xmlns:a16="http://schemas.microsoft.com/office/drawing/2014/main" id="{57BCCC73-BADC-C646-99CD-5C980D5385E3}"/>
              </a:ext>
            </a:extLst>
          </p:cNvPr>
          <p:cNvSpPr>
            <a:spLocks noGrp="1"/>
          </p:cNvSpPr>
          <p:nvPr>
            <p:ph type="dt" sz="half" idx="10"/>
          </p:nvPr>
        </p:nvSpPr>
        <p:spPr/>
        <p:txBody>
          <a:bodyPr/>
          <a:lstStyle/>
          <a:p>
            <a:fld id="{23F2CBD4-DFD8-5A41-8E32-433BE3A53EED}" type="datetime1">
              <a:rPr lang="fi-FI" smtClean="0"/>
              <a:t>26.10.2025</a:t>
            </a:fld>
            <a:endParaRPr lang="fi-FI" dirty="0"/>
          </a:p>
        </p:txBody>
      </p:sp>
      <p:sp>
        <p:nvSpPr>
          <p:cNvPr id="7" name="Alatunnisteen paikkamerkki 6">
            <a:extLst>
              <a:ext uri="{FF2B5EF4-FFF2-40B4-BE49-F238E27FC236}">
                <a16:creationId xmlns:a16="http://schemas.microsoft.com/office/drawing/2014/main" id="{49C94B79-370D-774F-AC35-1F262D9B51FB}"/>
              </a:ext>
            </a:extLst>
          </p:cNvPr>
          <p:cNvSpPr>
            <a:spLocks noGrp="1"/>
          </p:cNvSpPr>
          <p:nvPr>
            <p:ph type="ftr" sz="quarter" idx="11"/>
          </p:nvPr>
        </p:nvSpPr>
        <p:spPr/>
        <p:txBody>
          <a:bodyPr/>
          <a:lstStyle/>
          <a:p>
            <a:r>
              <a:rPr lang="fi-FI"/>
              <a:t>Lorem ipsum</a:t>
            </a:r>
            <a:endParaRPr lang="fi-FI" dirty="0"/>
          </a:p>
        </p:txBody>
      </p:sp>
      <p:pic>
        <p:nvPicPr>
          <p:cNvPr id="14" name="Kuva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0000" y="6488848"/>
            <a:ext cx="5472587" cy="319101"/>
          </a:xfrm>
          <a:prstGeom prst="rect">
            <a:avLst/>
          </a:prstGeom>
        </p:spPr>
      </p:pic>
    </p:spTree>
    <p:extLst>
      <p:ext uri="{BB962C8B-B14F-4D97-AF65-F5344CB8AC3E}">
        <p14:creationId xmlns:p14="http://schemas.microsoft.com/office/powerpoint/2010/main" val="5403261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Otsikko ja sisältö tyhjä">
    <p:spTree>
      <p:nvGrpSpPr>
        <p:cNvPr id="1" name=""/>
        <p:cNvGrpSpPr/>
        <p:nvPr/>
      </p:nvGrpSpPr>
      <p:grpSpPr>
        <a:xfrm>
          <a:off x="0" y="0"/>
          <a:ext cx="0" cy="0"/>
          <a:chOff x="0" y="0"/>
          <a:chExt cx="0" cy="0"/>
        </a:xfrm>
      </p:grpSpPr>
      <p:sp>
        <p:nvSpPr>
          <p:cNvPr id="8" name="Otsikko 7"/>
          <p:cNvSpPr>
            <a:spLocks noGrp="1"/>
          </p:cNvSpPr>
          <p:nvPr>
            <p:ph type="title"/>
          </p:nvPr>
        </p:nvSpPr>
        <p:spPr>
          <a:xfrm>
            <a:off x="577047" y="313786"/>
            <a:ext cx="10965805" cy="1299027"/>
          </a:xfrm>
        </p:spPr>
        <p:txBody>
          <a:bodyPr/>
          <a:lstStyle>
            <a:lvl1pPr>
              <a:defRPr>
                <a:solidFill>
                  <a:schemeClr val="tx2"/>
                </a:solidFill>
              </a:defRPr>
            </a:lvl1pPr>
          </a:lstStyle>
          <a:p>
            <a:r>
              <a:rPr lang="fi-FI"/>
              <a:t>Muokkaa ots. perustyyl. napsautt.</a:t>
            </a:r>
            <a:endParaRPr lang="fi-FI" dirty="0"/>
          </a:p>
        </p:txBody>
      </p:sp>
      <p:sp>
        <p:nvSpPr>
          <p:cNvPr id="3" name="Sisällön paikkamerkki 2"/>
          <p:cNvSpPr>
            <a:spLocks noGrp="1"/>
          </p:cNvSpPr>
          <p:nvPr>
            <p:ph idx="1"/>
          </p:nvPr>
        </p:nvSpPr>
        <p:spPr>
          <a:xfrm>
            <a:off x="577047" y="1881330"/>
            <a:ext cx="10965805" cy="4524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
        <p:nvSpPr>
          <p:cNvPr id="9" name="Päivämäärän paikkamerkki 3"/>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DE55D46C-FFDD-D244-BC09-59C228F6F1B8}" type="datetime1">
              <a:rPr lang="fi-FI" smtClean="0"/>
              <a:t>26.10.2025</a:t>
            </a:fld>
            <a:endParaRPr lang="fi-FI" dirty="0"/>
          </a:p>
        </p:txBody>
      </p:sp>
      <p:sp>
        <p:nvSpPr>
          <p:cNvPr id="13" name="Alatunnisteen paikkamerkki 4"/>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r>
              <a:rPr lang="fi-FI"/>
              <a:t>Lorem ipsum</a:t>
            </a:r>
            <a:endParaRPr lang="fi-FI" dirty="0"/>
          </a:p>
        </p:txBody>
      </p:sp>
      <p:pic>
        <p:nvPicPr>
          <p:cNvPr id="12" name="Kuva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00000" y="6488848"/>
            <a:ext cx="5472587" cy="319101"/>
          </a:xfrm>
          <a:prstGeom prst="rect">
            <a:avLst/>
          </a:prstGeom>
        </p:spPr>
      </p:pic>
    </p:spTree>
    <p:extLst>
      <p:ext uri="{BB962C8B-B14F-4D97-AF65-F5344CB8AC3E}">
        <p14:creationId xmlns:p14="http://schemas.microsoft.com/office/powerpoint/2010/main" val="152521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20" name="Freeform 22">
            <a:extLst>
              <a:ext uri="{C183D7F6-B498-43B3-948B-1728B52AA6E4}">
                <adec:decorative xmlns:adec="http://schemas.microsoft.com/office/drawing/2017/decorative" val="1"/>
              </a:ext>
            </a:extLst>
          </p:cNvPr>
          <p:cNvSpPr>
            <a:spLocks/>
          </p:cNvSpPr>
          <p:nvPr userDrawn="1"/>
        </p:nvSpPr>
        <p:spPr bwMode="auto">
          <a:xfrm>
            <a:off x="10460568" y="5471585"/>
            <a:ext cx="1731433" cy="1386417"/>
          </a:xfrm>
          <a:custGeom>
            <a:avLst/>
            <a:gdLst>
              <a:gd name="T0" fmla="*/ 482 w 818"/>
              <a:gd name="T1" fmla="*/ 0 h 655"/>
              <a:gd name="T2" fmla="*/ 483 w 818"/>
              <a:gd name="T3" fmla="*/ 0 h 655"/>
              <a:gd name="T4" fmla="*/ 483 w 818"/>
              <a:gd name="T5" fmla="*/ 0 h 655"/>
              <a:gd name="T6" fmla="*/ 482 w 818"/>
              <a:gd name="T7" fmla="*/ 0 h 655"/>
              <a:gd name="T8" fmla="*/ 482 w 818"/>
              <a:gd name="T9" fmla="*/ 0 h 655"/>
              <a:gd name="T10" fmla="*/ 482 w 818"/>
              <a:gd name="T11" fmla="*/ 0 h 655"/>
              <a:gd name="T12" fmla="*/ 442 w 818"/>
              <a:gd name="T13" fmla="*/ 40 h 655"/>
              <a:gd name="T14" fmla="*/ 404 w 818"/>
              <a:gd name="T15" fmla="*/ 79 h 655"/>
              <a:gd name="T16" fmla="*/ 369 w 818"/>
              <a:gd name="T17" fmla="*/ 118 h 655"/>
              <a:gd name="T18" fmla="*/ 334 w 818"/>
              <a:gd name="T19" fmla="*/ 156 h 655"/>
              <a:gd name="T20" fmla="*/ 303 w 818"/>
              <a:gd name="T21" fmla="*/ 194 h 655"/>
              <a:gd name="T22" fmla="*/ 271 w 818"/>
              <a:gd name="T23" fmla="*/ 232 h 655"/>
              <a:gd name="T24" fmla="*/ 242 w 818"/>
              <a:gd name="T25" fmla="*/ 269 h 655"/>
              <a:gd name="T26" fmla="*/ 214 w 818"/>
              <a:gd name="T27" fmla="*/ 309 h 655"/>
              <a:gd name="T28" fmla="*/ 186 w 818"/>
              <a:gd name="T29" fmla="*/ 347 h 655"/>
              <a:gd name="T30" fmla="*/ 159 w 818"/>
              <a:gd name="T31" fmla="*/ 387 h 655"/>
              <a:gd name="T32" fmla="*/ 132 w 818"/>
              <a:gd name="T33" fmla="*/ 428 h 655"/>
              <a:gd name="T34" fmla="*/ 106 w 818"/>
              <a:gd name="T35" fmla="*/ 469 h 655"/>
              <a:gd name="T36" fmla="*/ 80 w 818"/>
              <a:gd name="T37" fmla="*/ 513 h 655"/>
              <a:gd name="T38" fmla="*/ 53 w 818"/>
              <a:gd name="T39" fmla="*/ 558 h 655"/>
              <a:gd name="T40" fmla="*/ 0 w 818"/>
              <a:gd name="T41" fmla="*/ 655 h 655"/>
              <a:gd name="T42" fmla="*/ 818 w 818"/>
              <a:gd name="T43" fmla="*/ 655 h 655"/>
              <a:gd name="T44" fmla="*/ 818 w 818"/>
              <a:gd name="T45" fmla="*/ 163 h 655"/>
              <a:gd name="T46" fmla="*/ 818 w 818"/>
              <a:gd name="T47" fmla="*/ 163 h 655"/>
              <a:gd name="T48" fmla="*/ 795 w 818"/>
              <a:gd name="T49" fmla="*/ 157 h 655"/>
              <a:gd name="T50" fmla="*/ 772 w 818"/>
              <a:gd name="T51" fmla="*/ 148 h 655"/>
              <a:gd name="T52" fmla="*/ 746 w 818"/>
              <a:gd name="T53" fmla="*/ 136 h 655"/>
              <a:gd name="T54" fmla="*/ 719 w 818"/>
              <a:gd name="T55" fmla="*/ 125 h 655"/>
              <a:gd name="T56" fmla="*/ 663 w 818"/>
              <a:gd name="T57" fmla="*/ 98 h 655"/>
              <a:gd name="T58" fmla="*/ 609 w 818"/>
              <a:gd name="T59" fmla="*/ 70 h 655"/>
              <a:gd name="T60" fmla="*/ 559 w 818"/>
              <a:gd name="T61" fmla="*/ 43 h 655"/>
              <a:gd name="T62" fmla="*/ 519 w 818"/>
              <a:gd name="T63" fmla="*/ 22 h 655"/>
              <a:gd name="T64" fmla="*/ 482 w 818"/>
              <a:gd name="T65" fmla="*/ 0 h 655"/>
              <a:gd name="T66" fmla="*/ 482 w 818"/>
              <a:gd name="T6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8" h="655">
                <a:moveTo>
                  <a:pt x="482" y="0"/>
                </a:moveTo>
                <a:lnTo>
                  <a:pt x="483" y="0"/>
                </a:lnTo>
                <a:lnTo>
                  <a:pt x="483" y="0"/>
                </a:lnTo>
                <a:lnTo>
                  <a:pt x="482" y="0"/>
                </a:lnTo>
                <a:lnTo>
                  <a:pt x="482" y="0"/>
                </a:lnTo>
                <a:lnTo>
                  <a:pt x="482" y="0"/>
                </a:lnTo>
                <a:lnTo>
                  <a:pt x="442" y="40"/>
                </a:lnTo>
                <a:lnTo>
                  <a:pt x="404" y="79"/>
                </a:lnTo>
                <a:lnTo>
                  <a:pt x="369" y="118"/>
                </a:lnTo>
                <a:lnTo>
                  <a:pt x="334" y="156"/>
                </a:lnTo>
                <a:lnTo>
                  <a:pt x="303" y="194"/>
                </a:lnTo>
                <a:lnTo>
                  <a:pt x="271" y="232"/>
                </a:lnTo>
                <a:lnTo>
                  <a:pt x="242" y="269"/>
                </a:lnTo>
                <a:lnTo>
                  <a:pt x="214" y="309"/>
                </a:lnTo>
                <a:lnTo>
                  <a:pt x="186" y="347"/>
                </a:lnTo>
                <a:lnTo>
                  <a:pt x="159" y="387"/>
                </a:lnTo>
                <a:lnTo>
                  <a:pt x="132" y="428"/>
                </a:lnTo>
                <a:lnTo>
                  <a:pt x="106" y="469"/>
                </a:lnTo>
                <a:lnTo>
                  <a:pt x="80" y="513"/>
                </a:lnTo>
                <a:lnTo>
                  <a:pt x="53" y="558"/>
                </a:lnTo>
                <a:lnTo>
                  <a:pt x="0" y="655"/>
                </a:lnTo>
                <a:lnTo>
                  <a:pt x="818" y="655"/>
                </a:lnTo>
                <a:lnTo>
                  <a:pt x="818" y="163"/>
                </a:lnTo>
                <a:lnTo>
                  <a:pt x="818" y="163"/>
                </a:lnTo>
                <a:lnTo>
                  <a:pt x="795" y="157"/>
                </a:lnTo>
                <a:lnTo>
                  <a:pt x="772" y="148"/>
                </a:lnTo>
                <a:lnTo>
                  <a:pt x="746" y="136"/>
                </a:lnTo>
                <a:lnTo>
                  <a:pt x="719" y="125"/>
                </a:lnTo>
                <a:lnTo>
                  <a:pt x="663" y="98"/>
                </a:lnTo>
                <a:lnTo>
                  <a:pt x="609" y="70"/>
                </a:lnTo>
                <a:lnTo>
                  <a:pt x="559" y="43"/>
                </a:lnTo>
                <a:lnTo>
                  <a:pt x="519" y="22"/>
                </a:lnTo>
                <a:lnTo>
                  <a:pt x="482" y="0"/>
                </a:lnTo>
                <a:lnTo>
                  <a:pt x="482" y="0"/>
                </a:lnTo>
                <a:close/>
              </a:path>
            </a:pathLst>
          </a:custGeom>
          <a:solidFill>
            <a:srgbClr val="AFB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21" name="Freeform 23">
            <a:extLst>
              <a:ext uri="{C183D7F6-B498-43B3-948B-1728B52AA6E4}">
                <adec:decorative xmlns:adec="http://schemas.microsoft.com/office/drawing/2017/decorative" val="1"/>
              </a:ext>
            </a:extLst>
          </p:cNvPr>
          <p:cNvSpPr>
            <a:spLocks/>
          </p:cNvSpPr>
          <p:nvPr userDrawn="1"/>
        </p:nvSpPr>
        <p:spPr bwMode="auto">
          <a:xfrm>
            <a:off x="9050867" y="0"/>
            <a:ext cx="2429933" cy="5446184"/>
          </a:xfrm>
          <a:custGeom>
            <a:avLst/>
            <a:gdLst>
              <a:gd name="T0" fmla="*/ 1148 w 1148"/>
              <a:gd name="T1" fmla="*/ 864 h 2573"/>
              <a:gd name="T2" fmla="*/ 1148 w 1148"/>
              <a:gd name="T3" fmla="*/ 864 h 2573"/>
              <a:gd name="T4" fmla="*/ 1148 w 1148"/>
              <a:gd name="T5" fmla="*/ 864 h 2573"/>
              <a:gd name="T6" fmla="*/ 104 w 1148"/>
              <a:gd name="T7" fmla="*/ 0 h 2573"/>
              <a:gd name="T8" fmla="*/ 19 w 1148"/>
              <a:gd name="T9" fmla="*/ 0 h 2573"/>
              <a:gd name="T10" fmla="*/ 11 w 1148"/>
              <a:gd name="T11" fmla="*/ 77 h 2573"/>
              <a:gd name="T12" fmla="*/ 1 w 1148"/>
              <a:gd name="T13" fmla="*/ 230 h 2573"/>
              <a:gd name="T14" fmla="*/ 0 w 1148"/>
              <a:gd name="T15" fmla="*/ 381 h 2573"/>
              <a:gd name="T16" fmla="*/ 7 w 1148"/>
              <a:gd name="T17" fmla="*/ 533 h 2573"/>
              <a:gd name="T18" fmla="*/ 21 w 1148"/>
              <a:gd name="T19" fmla="*/ 683 h 2573"/>
              <a:gd name="T20" fmla="*/ 45 w 1148"/>
              <a:gd name="T21" fmla="*/ 831 h 2573"/>
              <a:gd name="T22" fmla="*/ 75 w 1148"/>
              <a:gd name="T23" fmla="*/ 978 h 2573"/>
              <a:gd name="T24" fmla="*/ 115 w 1148"/>
              <a:gd name="T25" fmla="*/ 1122 h 2573"/>
              <a:gd name="T26" fmla="*/ 136 w 1148"/>
              <a:gd name="T27" fmla="*/ 1193 h 2573"/>
              <a:gd name="T28" fmla="*/ 173 w 1148"/>
              <a:gd name="T29" fmla="*/ 1299 h 2573"/>
              <a:gd name="T30" fmla="*/ 214 w 1148"/>
              <a:gd name="T31" fmla="*/ 1404 h 2573"/>
              <a:gd name="T32" fmla="*/ 259 w 1148"/>
              <a:gd name="T33" fmla="*/ 1505 h 2573"/>
              <a:gd name="T34" fmla="*/ 307 w 1148"/>
              <a:gd name="T35" fmla="*/ 1604 h 2573"/>
              <a:gd name="T36" fmla="*/ 359 w 1148"/>
              <a:gd name="T37" fmla="*/ 1701 h 2573"/>
              <a:gd name="T38" fmla="*/ 414 w 1148"/>
              <a:gd name="T39" fmla="*/ 1794 h 2573"/>
              <a:gd name="T40" fmla="*/ 473 w 1148"/>
              <a:gd name="T41" fmla="*/ 1886 h 2573"/>
              <a:gd name="T42" fmla="*/ 534 w 1148"/>
              <a:gd name="T43" fmla="*/ 1973 h 2573"/>
              <a:gd name="T44" fmla="*/ 600 w 1148"/>
              <a:gd name="T45" fmla="*/ 2059 h 2573"/>
              <a:gd name="T46" fmla="*/ 667 w 1148"/>
              <a:gd name="T47" fmla="*/ 2142 h 2573"/>
              <a:gd name="T48" fmla="*/ 738 w 1148"/>
              <a:gd name="T49" fmla="*/ 2221 h 2573"/>
              <a:gd name="T50" fmla="*/ 811 w 1148"/>
              <a:gd name="T51" fmla="*/ 2297 h 2573"/>
              <a:gd name="T52" fmla="*/ 888 w 1148"/>
              <a:gd name="T53" fmla="*/ 2372 h 2573"/>
              <a:gd name="T54" fmla="*/ 966 w 1148"/>
              <a:gd name="T55" fmla="*/ 2441 h 2573"/>
              <a:gd name="T56" fmla="*/ 1049 w 1148"/>
              <a:gd name="T57" fmla="*/ 2509 h 2573"/>
              <a:gd name="T58" fmla="*/ 1132 w 1148"/>
              <a:gd name="T59" fmla="*/ 2573 h 2573"/>
              <a:gd name="T60" fmla="*/ 1131 w 1148"/>
              <a:gd name="T61" fmla="*/ 2553 h 2573"/>
              <a:gd name="T62" fmla="*/ 1131 w 1148"/>
              <a:gd name="T63" fmla="*/ 2304 h 2573"/>
              <a:gd name="T64" fmla="*/ 1144 w 1148"/>
              <a:gd name="T65" fmla="*/ 1131 h 2573"/>
              <a:gd name="T66" fmla="*/ 1148 w 1148"/>
              <a:gd name="T67" fmla="*/ 864 h 2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8" h="2573">
                <a:moveTo>
                  <a:pt x="1148" y="864"/>
                </a:moveTo>
                <a:lnTo>
                  <a:pt x="1148" y="864"/>
                </a:lnTo>
                <a:lnTo>
                  <a:pt x="1148" y="864"/>
                </a:lnTo>
                <a:lnTo>
                  <a:pt x="1148" y="864"/>
                </a:lnTo>
                <a:lnTo>
                  <a:pt x="1148" y="864"/>
                </a:lnTo>
                <a:lnTo>
                  <a:pt x="1148" y="864"/>
                </a:lnTo>
                <a:lnTo>
                  <a:pt x="663" y="0"/>
                </a:lnTo>
                <a:lnTo>
                  <a:pt x="104" y="0"/>
                </a:lnTo>
                <a:lnTo>
                  <a:pt x="86" y="0"/>
                </a:lnTo>
                <a:lnTo>
                  <a:pt x="19" y="0"/>
                </a:lnTo>
                <a:lnTo>
                  <a:pt x="19" y="0"/>
                </a:lnTo>
                <a:lnTo>
                  <a:pt x="11" y="77"/>
                </a:lnTo>
                <a:lnTo>
                  <a:pt x="6" y="153"/>
                </a:lnTo>
                <a:lnTo>
                  <a:pt x="1" y="230"/>
                </a:lnTo>
                <a:lnTo>
                  <a:pt x="0" y="306"/>
                </a:lnTo>
                <a:lnTo>
                  <a:pt x="0" y="381"/>
                </a:lnTo>
                <a:lnTo>
                  <a:pt x="2" y="458"/>
                </a:lnTo>
                <a:lnTo>
                  <a:pt x="7" y="533"/>
                </a:lnTo>
                <a:lnTo>
                  <a:pt x="14" y="609"/>
                </a:lnTo>
                <a:lnTo>
                  <a:pt x="21" y="683"/>
                </a:lnTo>
                <a:lnTo>
                  <a:pt x="33" y="757"/>
                </a:lnTo>
                <a:lnTo>
                  <a:pt x="45" y="831"/>
                </a:lnTo>
                <a:lnTo>
                  <a:pt x="60" y="905"/>
                </a:lnTo>
                <a:lnTo>
                  <a:pt x="75" y="978"/>
                </a:lnTo>
                <a:lnTo>
                  <a:pt x="95" y="1050"/>
                </a:lnTo>
                <a:lnTo>
                  <a:pt x="115" y="1122"/>
                </a:lnTo>
                <a:lnTo>
                  <a:pt x="136" y="1193"/>
                </a:lnTo>
                <a:lnTo>
                  <a:pt x="136" y="1193"/>
                </a:lnTo>
                <a:lnTo>
                  <a:pt x="154" y="1247"/>
                </a:lnTo>
                <a:lnTo>
                  <a:pt x="173" y="1299"/>
                </a:lnTo>
                <a:lnTo>
                  <a:pt x="194" y="1351"/>
                </a:lnTo>
                <a:lnTo>
                  <a:pt x="214" y="1404"/>
                </a:lnTo>
                <a:lnTo>
                  <a:pt x="236" y="1455"/>
                </a:lnTo>
                <a:lnTo>
                  <a:pt x="259" y="1505"/>
                </a:lnTo>
                <a:lnTo>
                  <a:pt x="282" y="1555"/>
                </a:lnTo>
                <a:lnTo>
                  <a:pt x="307" y="1604"/>
                </a:lnTo>
                <a:lnTo>
                  <a:pt x="333" y="1653"/>
                </a:lnTo>
                <a:lnTo>
                  <a:pt x="359" y="1701"/>
                </a:lnTo>
                <a:lnTo>
                  <a:pt x="386" y="1748"/>
                </a:lnTo>
                <a:lnTo>
                  <a:pt x="414" y="1794"/>
                </a:lnTo>
                <a:lnTo>
                  <a:pt x="443" y="1841"/>
                </a:lnTo>
                <a:lnTo>
                  <a:pt x="473" y="1886"/>
                </a:lnTo>
                <a:lnTo>
                  <a:pt x="503" y="1929"/>
                </a:lnTo>
                <a:lnTo>
                  <a:pt x="534" y="1973"/>
                </a:lnTo>
                <a:lnTo>
                  <a:pt x="567" y="2017"/>
                </a:lnTo>
                <a:lnTo>
                  <a:pt x="600" y="2059"/>
                </a:lnTo>
                <a:lnTo>
                  <a:pt x="633" y="2100"/>
                </a:lnTo>
                <a:lnTo>
                  <a:pt x="667" y="2142"/>
                </a:lnTo>
                <a:lnTo>
                  <a:pt x="702" y="2181"/>
                </a:lnTo>
                <a:lnTo>
                  <a:pt x="738" y="2221"/>
                </a:lnTo>
                <a:lnTo>
                  <a:pt x="774" y="2260"/>
                </a:lnTo>
                <a:lnTo>
                  <a:pt x="811" y="2297"/>
                </a:lnTo>
                <a:lnTo>
                  <a:pt x="849" y="2334"/>
                </a:lnTo>
                <a:lnTo>
                  <a:pt x="888" y="2372"/>
                </a:lnTo>
                <a:lnTo>
                  <a:pt x="927" y="2406"/>
                </a:lnTo>
                <a:lnTo>
                  <a:pt x="966" y="2441"/>
                </a:lnTo>
                <a:lnTo>
                  <a:pt x="1007" y="2476"/>
                </a:lnTo>
                <a:lnTo>
                  <a:pt x="1049" y="2509"/>
                </a:lnTo>
                <a:lnTo>
                  <a:pt x="1089" y="2541"/>
                </a:lnTo>
                <a:lnTo>
                  <a:pt x="1132" y="2573"/>
                </a:lnTo>
                <a:lnTo>
                  <a:pt x="1132" y="2573"/>
                </a:lnTo>
                <a:lnTo>
                  <a:pt x="1131" y="2553"/>
                </a:lnTo>
                <a:lnTo>
                  <a:pt x="1131" y="2498"/>
                </a:lnTo>
                <a:lnTo>
                  <a:pt x="1131" y="2304"/>
                </a:lnTo>
                <a:lnTo>
                  <a:pt x="1137" y="1717"/>
                </a:lnTo>
                <a:lnTo>
                  <a:pt x="1144" y="1131"/>
                </a:lnTo>
                <a:lnTo>
                  <a:pt x="1148" y="864"/>
                </a:lnTo>
                <a:lnTo>
                  <a:pt x="1148" y="864"/>
                </a:lnTo>
                <a:close/>
              </a:path>
            </a:pathLst>
          </a:custGeom>
          <a:solidFill>
            <a:srgbClr val="D7DEF2"/>
          </a:solidFill>
          <a:ln>
            <a:noFill/>
          </a:ln>
        </p:spPr>
        <p:txBody>
          <a:bodyPr vert="horz" wrap="square" lIns="121920" tIns="60960" rIns="121920" bIns="60960" numCol="1" anchor="t" anchorCtr="0" compatLnSpc="1">
            <a:prstTxWarp prst="textNoShape">
              <a:avLst/>
            </a:prstTxWarp>
          </a:bodyPr>
          <a:lstStyle/>
          <a:p>
            <a:endParaRPr lang="fi-FI" sz="3200"/>
          </a:p>
        </p:txBody>
      </p:sp>
      <p:sp>
        <p:nvSpPr>
          <p:cNvPr id="22" name="Freeform 24">
            <a:extLst>
              <a:ext uri="{C183D7F6-B498-43B3-948B-1728B52AA6E4}">
                <adec:decorative xmlns:adec="http://schemas.microsoft.com/office/drawing/2017/decorative" val="1"/>
              </a:ext>
            </a:extLst>
          </p:cNvPr>
          <p:cNvSpPr>
            <a:spLocks noEditPoints="1"/>
          </p:cNvSpPr>
          <p:nvPr userDrawn="1"/>
        </p:nvSpPr>
        <p:spPr bwMode="auto">
          <a:xfrm>
            <a:off x="9271000" y="0"/>
            <a:ext cx="2669117" cy="5471584"/>
          </a:xfrm>
          <a:custGeom>
            <a:avLst/>
            <a:gdLst>
              <a:gd name="T0" fmla="*/ 582 w 1261"/>
              <a:gd name="T1" fmla="*/ 0 h 2585"/>
              <a:gd name="T2" fmla="*/ 0 w 1261"/>
              <a:gd name="T3" fmla="*/ 0 h 2585"/>
              <a:gd name="T4" fmla="*/ 6 w 1261"/>
              <a:gd name="T5" fmla="*/ 33 h 2585"/>
              <a:gd name="T6" fmla="*/ 22 w 1261"/>
              <a:gd name="T7" fmla="*/ 97 h 2585"/>
              <a:gd name="T8" fmla="*/ 32 w 1261"/>
              <a:gd name="T9" fmla="*/ 129 h 2585"/>
              <a:gd name="T10" fmla="*/ 63 w 1261"/>
              <a:gd name="T11" fmla="*/ 210 h 2585"/>
              <a:gd name="T12" fmla="*/ 99 w 1261"/>
              <a:gd name="T13" fmla="*/ 288 h 2585"/>
              <a:gd name="T14" fmla="*/ 140 w 1261"/>
              <a:gd name="T15" fmla="*/ 361 h 2585"/>
              <a:gd name="T16" fmla="*/ 186 w 1261"/>
              <a:gd name="T17" fmla="*/ 431 h 2585"/>
              <a:gd name="T18" fmla="*/ 238 w 1261"/>
              <a:gd name="T19" fmla="*/ 495 h 2585"/>
              <a:gd name="T20" fmla="*/ 294 w 1261"/>
              <a:gd name="T21" fmla="*/ 556 h 2585"/>
              <a:gd name="T22" fmla="*/ 355 w 1261"/>
              <a:gd name="T23" fmla="*/ 611 h 2585"/>
              <a:gd name="T24" fmla="*/ 419 w 1261"/>
              <a:gd name="T25" fmla="*/ 660 h 2585"/>
              <a:gd name="T26" fmla="*/ 454 w 1261"/>
              <a:gd name="T27" fmla="*/ 686 h 2585"/>
              <a:gd name="T28" fmla="*/ 528 w 1261"/>
              <a:gd name="T29" fmla="*/ 730 h 2585"/>
              <a:gd name="T30" fmla="*/ 604 w 1261"/>
              <a:gd name="T31" fmla="*/ 768 h 2585"/>
              <a:gd name="T32" fmla="*/ 681 w 1261"/>
              <a:gd name="T33" fmla="*/ 801 h 2585"/>
              <a:gd name="T34" fmla="*/ 761 w 1261"/>
              <a:gd name="T35" fmla="*/ 826 h 2585"/>
              <a:gd name="T36" fmla="*/ 841 w 1261"/>
              <a:gd name="T37" fmla="*/ 845 h 2585"/>
              <a:gd name="T38" fmla="*/ 922 w 1261"/>
              <a:gd name="T39" fmla="*/ 857 h 2585"/>
              <a:gd name="T40" fmla="*/ 1003 w 1261"/>
              <a:gd name="T41" fmla="*/ 863 h 2585"/>
              <a:gd name="T42" fmla="*/ 1044 w 1261"/>
              <a:gd name="T43" fmla="*/ 864 h 2585"/>
              <a:gd name="T44" fmla="*/ 976 w 1261"/>
              <a:gd name="T45" fmla="*/ 918 h 2585"/>
              <a:gd name="T46" fmla="*/ 913 w 1261"/>
              <a:gd name="T47" fmla="*/ 977 h 2585"/>
              <a:gd name="T48" fmla="*/ 857 w 1261"/>
              <a:gd name="T49" fmla="*/ 1038 h 2585"/>
              <a:gd name="T50" fmla="*/ 805 w 1261"/>
              <a:gd name="T51" fmla="*/ 1104 h 2585"/>
              <a:gd name="T52" fmla="*/ 759 w 1261"/>
              <a:gd name="T53" fmla="*/ 1173 h 2585"/>
              <a:gd name="T54" fmla="*/ 720 w 1261"/>
              <a:gd name="T55" fmla="*/ 1245 h 2585"/>
              <a:gd name="T56" fmla="*/ 686 w 1261"/>
              <a:gd name="T57" fmla="*/ 1320 h 2585"/>
              <a:gd name="T58" fmla="*/ 658 w 1261"/>
              <a:gd name="T59" fmla="*/ 1396 h 2585"/>
              <a:gd name="T60" fmla="*/ 645 w 1261"/>
              <a:gd name="T61" fmla="*/ 1438 h 2585"/>
              <a:gd name="T62" fmla="*/ 625 w 1261"/>
              <a:gd name="T63" fmla="*/ 1521 h 2585"/>
              <a:gd name="T64" fmla="*/ 612 w 1261"/>
              <a:gd name="T65" fmla="*/ 1605 h 2585"/>
              <a:gd name="T66" fmla="*/ 606 w 1261"/>
              <a:gd name="T67" fmla="*/ 1689 h 2585"/>
              <a:gd name="T68" fmla="*/ 606 w 1261"/>
              <a:gd name="T69" fmla="*/ 1772 h 2585"/>
              <a:gd name="T70" fmla="*/ 614 w 1261"/>
              <a:gd name="T71" fmla="*/ 1854 h 2585"/>
              <a:gd name="T72" fmla="*/ 626 w 1261"/>
              <a:gd name="T73" fmla="*/ 1935 h 2585"/>
              <a:gd name="T74" fmla="*/ 645 w 1261"/>
              <a:gd name="T75" fmla="*/ 2015 h 2585"/>
              <a:gd name="T76" fmla="*/ 658 w 1261"/>
              <a:gd name="T77" fmla="*/ 2053 h 2585"/>
              <a:gd name="T78" fmla="*/ 688 w 1261"/>
              <a:gd name="T79" fmla="*/ 2135 h 2585"/>
              <a:gd name="T80" fmla="*/ 724 w 1261"/>
              <a:gd name="T81" fmla="*/ 2212 h 2585"/>
              <a:gd name="T82" fmla="*/ 766 w 1261"/>
              <a:gd name="T83" fmla="*/ 2286 h 2585"/>
              <a:gd name="T84" fmla="*/ 812 w 1261"/>
              <a:gd name="T85" fmla="*/ 2355 h 2585"/>
              <a:gd name="T86" fmla="*/ 864 w 1261"/>
              <a:gd name="T87" fmla="*/ 2420 h 2585"/>
              <a:gd name="T88" fmla="*/ 920 w 1261"/>
              <a:gd name="T89" fmla="*/ 2480 h 2585"/>
              <a:gd name="T90" fmla="*/ 979 w 1261"/>
              <a:gd name="T91" fmla="*/ 2535 h 2585"/>
              <a:gd name="T92" fmla="*/ 1044 w 1261"/>
              <a:gd name="T93" fmla="*/ 2585 h 2585"/>
              <a:gd name="T94" fmla="*/ 1044 w 1261"/>
              <a:gd name="T95" fmla="*/ 2585 h 2585"/>
              <a:gd name="T96" fmla="*/ 1261 w 1261"/>
              <a:gd name="T97" fmla="*/ 2376 h 2585"/>
              <a:gd name="T98" fmla="*/ 1044 w 1261"/>
              <a:gd name="T99" fmla="*/ 864 h 2585"/>
              <a:gd name="T100" fmla="*/ 1044 w 1261"/>
              <a:gd name="T101" fmla="*/ 864 h 2585"/>
              <a:gd name="T102" fmla="*/ 1044 w 1261"/>
              <a:gd name="T103" fmla="*/ 864 h 2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1" h="2585">
                <a:moveTo>
                  <a:pt x="1255" y="0"/>
                </a:moveTo>
                <a:lnTo>
                  <a:pt x="582" y="0"/>
                </a:lnTo>
                <a:lnTo>
                  <a:pt x="470" y="0"/>
                </a:lnTo>
                <a:lnTo>
                  <a:pt x="0" y="0"/>
                </a:lnTo>
                <a:lnTo>
                  <a:pt x="0" y="0"/>
                </a:lnTo>
                <a:lnTo>
                  <a:pt x="6" y="33"/>
                </a:lnTo>
                <a:lnTo>
                  <a:pt x="14" y="65"/>
                </a:lnTo>
                <a:lnTo>
                  <a:pt x="22" y="97"/>
                </a:lnTo>
                <a:lnTo>
                  <a:pt x="32" y="129"/>
                </a:lnTo>
                <a:lnTo>
                  <a:pt x="32" y="129"/>
                </a:lnTo>
                <a:lnTo>
                  <a:pt x="47" y="170"/>
                </a:lnTo>
                <a:lnTo>
                  <a:pt x="63" y="210"/>
                </a:lnTo>
                <a:lnTo>
                  <a:pt x="79" y="250"/>
                </a:lnTo>
                <a:lnTo>
                  <a:pt x="99" y="288"/>
                </a:lnTo>
                <a:lnTo>
                  <a:pt x="119" y="325"/>
                </a:lnTo>
                <a:lnTo>
                  <a:pt x="140" y="361"/>
                </a:lnTo>
                <a:lnTo>
                  <a:pt x="163" y="396"/>
                </a:lnTo>
                <a:lnTo>
                  <a:pt x="186" y="431"/>
                </a:lnTo>
                <a:lnTo>
                  <a:pt x="212" y="464"/>
                </a:lnTo>
                <a:lnTo>
                  <a:pt x="238" y="495"/>
                </a:lnTo>
                <a:lnTo>
                  <a:pt x="266" y="525"/>
                </a:lnTo>
                <a:lnTo>
                  <a:pt x="294" y="556"/>
                </a:lnTo>
                <a:lnTo>
                  <a:pt x="324" y="584"/>
                </a:lnTo>
                <a:lnTo>
                  <a:pt x="355" y="611"/>
                </a:lnTo>
                <a:lnTo>
                  <a:pt x="387" y="637"/>
                </a:lnTo>
                <a:lnTo>
                  <a:pt x="419" y="660"/>
                </a:lnTo>
                <a:lnTo>
                  <a:pt x="419" y="660"/>
                </a:lnTo>
                <a:lnTo>
                  <a:pt x="454" y="686"/>
                </a:lnTo>
                <a:lnTo>
                  <a:pt x="491" y="709"/>
                </a:lnTo>
                <a:lnTo>
                  <a:pt x="528" y="730"/>
                </a:lnTo>
                <a:lnTo>
                  <a:pt x="565" y="750"/>
                </a:lnTo>
                <a:lnTo>
                  <a:pt x="604" y="768"/>
                </a:lnTo>
                <a:lnTo>
                  <a:pt x="642" y="785"/>
                </a:lnTo>
                <a:lnTo>
                  <a:pt x="681" y="801"/>
                </a:lnTo>
                <a:lnTo>
                  <a:pt x="721" y="815"/>
                </a:lnTo>
                <a:lnTo>
                  <a:pt x="761" y="826"/>
                </a:lnTo>
                <a:lnTo>
                  <a:pt x="801" y="836"/>
                </a:lnTo>
                <a:lnTo>
                  <a:pt x="841" y="845"/>
                </a:lnTo>
                <a:lnTo>
                  <a:pt x="882" y="852"/>
                </a:lnTo>
                <a:lnTo>
                  <a:pt x="922" y="857"/>
                </a:lnTo>
                <a:lnTo>
                  <a:pt x="963" y="861"/>
                </a:lnTo>
                <a:lnTo>
                  <a:pt x="1003" y="863"/>
                </a:lnTo>
                <a:lnTo>
                  <a:pt x="1044" y="864"/>
                </a:lnTo>
                <a:lnTo>
                  <a:pt x="1044" y="864"/>
                </a:lnTo>
                <a:lnTo>
                  <a:pt x="1010" y="890"/>
                </a:lnTo>
                <a:lnTo>
                  <a:pt x="976" y="918"/>
                </a:lnTo>
                <a:lnTo>
                  <a:pt x="943" y="946"/>
                </a:lnTo>
                <a:lnTo>
                  <a:pt x="913" y="977"/>
                </a:lnTo>
                <a:lnTo>
                  <a:pt x="884" y="1007"/>
                </a:lnTo>
                <a:lnTo>
                  <a:pt x="857" y="1038"/>
                </a:lnTo>
                <a:lnTo>
                  <a:pt x="830" y="1071"/>
                </a:lnTo>
                <a:lnTo>
                  <a:pt x="805" y="1104"/>
                </a:lnTo>
                <a:lnTo>
                  <a:pt x="781" y="1139"/>
                </a:lnTo>
                <a:lnTo>
                  <a:pt x="759" y="1173"/>
                </a:lnTo>
                <a:lnTo>
                  <a:pt x="739" y="1208"/>
                </a:lnTo>
                <a:lnTo>
                  <a:pt x="720" y="1245"/>
                </a:lnTo>
                <a:lnTo>
                  <a:pt x="702" y="1281"/>
                </a:lnTo>
                <a:lnTo>
                  <a:pt x="686" y="1320"/>
                </a:lnTo>
                <a:lnTo>
                  <a:pt x="671" y="1358"/>
                </a:lnTo>
                <a:lnTo>
                  <a:pt x="658" y="1396"/>
                </a:lnTo>
                <a:lnTo>
                  <a:pt x="658" y="1396"/>
                </a:lnTo>
                <a:lnTo>
                  <a:pt x="645" y="1438"/>
                </a:lnTo>
                <a:lnTo>
                  <a:pt x="634" y="1479"/>
                </a:lnTo>
                <a:lnTo>
                  <a:pt x="625" y="1521"/>
                </a:lnTo>
                <a:lnTo>
                  <a:pt x="617" y="1564"/>
                </a:lnTo>
                <a:lnTo>
                  <a:pt x="612" y="1605"/>
                </a:lnTo>
                <a:lnTo>
                  <a:pt x="608" y="1647"/>
                </a:lnTo>
                <a:lnTo>
                  <a:pt x="606" y="1689"/>
                </a:lnTo>
                <a:lnTo>
                  <a:pt x="605" y="1730"/>
                </a:lnTo>
                <a:lnTo>
                  <a:pt x="606" y="1772"/>
                </a:lnTo>
                <a:lnTo>
                  <a:pt x="609" y="1814"/>
                </a:lnTo>
                <a:lnTo>
                  <a:pt x="614" y="1854"/>
                </a:lnTo>
                <a:lnTo>
                  <a:pt x="619" y="1895"/>
                </a:lnTo>
                <a:lnTo>
                  <a:pt x="626" y="1935"/>
                </a:lnTo>
                <a:lnTo>
                  <a:pt x="635" y="1974"/>
                </a:lnTo>
                <a:lnTo>
                  <a:pt x="645" y="2015"/>
                </a:lnTo>
                <a:lnTo>
                  <a:pt x="658" y="2053"/>
                </a:lnTo>
                <a:lnTo>
                  <a:pt x="658" y="2053"/>
                </a:lnTo>
                <a:lnTo>
                  <a:pt x="672" y="2095"/>
                </a:lnTo>
                <a:lnTo>
                  <a:pt x="688" y="2135"/>
                </a:lnTo>
                <a:lnTo>
                  <a:pt x="705" y="2174"/>
                </a:lnTo>
                <a:lnTo>
                  <a:pt x="724" y="2212"/>
                </a:lnTo>
                <a:lnTo>
                  <a:pt x="744" y="2249"/>
                </a:lnTo>
                <a:lnTo>
                  <a:pt x="766" y="2286"/>
                </a:lnTo>
                <a:lnTo>
                  <a:pt x="788" y="2321"/>
                </a:lnTo>
                <a:lnTo>
                  <a:pt x="812" y="2355"/>
                </a:lnTo>
                <a:lnTo>
                  <a:pt x="838" y="2387"/>
                </a:lnTo>
                <a:lnTo>
                  <a:pt x="864" y="2420"/>
                </a:lnTo>
                <a:lnTo>
                  <a:pt x="891" y="2450"/>
                </a:lnTo>
                <a:lnTo>
                  <a:pt x="920" y="2480"/>
                </a:lnTo>
                <a:lnTo>
                  <a:pt x="949" y="2508"/>
                </a:lnTo>
                <a:lnTo>
                  <a:pt x="979" y="2535"/>
                </a:lnTo>
                <a:lnTo>
                  <a:pt x="1012" y="2561"/>
                </a:lnTo>
                <a:lnTo>
                  <a:pt x="1044" y="2585"/>
                </a:lnTo>
                <a:lnTo>
                  <a:pt x="1044" y="2585"/>
                </a:lnTo>
                <a:lnTo>
                  <a:pt x="1044" y="2585"/>
                </a:lnTo>
                <a:lnTo>
                  <a:pt x="1044" y="2585"/>
                </a:lnTo>
                <a:lnTo>
                  <a:pt x="1261" y="2376"/>
                </a:lnTo>
                <a:lnTo>
                  <a:pt x="1255" y="0"/>
                </a:lnTo>
                <a:close/>
                <a:moveTo>
                  <a:pt x="1044" y="864"/>
                </a:moveTo>
                <a:lnTo>
                  <a:pt x="1044" y="864"/>
                </a:lnTo>
                <a:lnTo>
                  <a:pt x="1044" y="864"/>
                </a:lnTo>
                <a:lnTo>
                  <a:pt x="1045" y="864"/>
                </a:lnTo>
                <a:lnTo>
                  <a:pt x="1044" y="864"/>
                </a:lnTo>
                <a:close/>
              </a:path>
            </a:pathLst>
          </a:custGeom>
          <a:solidFill>
            <a:srgbClr val="AFBDE5"/>
          </a:solidFill>
          <a:ln>
            <a:noFill/>
          </a:ln>
        </p:spPr>
        <p:txBody>
          <a:bodyPr vert="horz" wrap="square" lIns="121920" tIns="60960" rIns="121920" bIns="60960" numCol="1" anchor="t" anchorCtr="0" compatLnSpc="1">
            <a:prstTxWarp prst="textNoShape">
              <a:avLst/>
            </a:prstTxWarp>
          </a:bodyPr>
          <a:lstStyle/>
          <a:p>
            <a:endParaRPr lang="fi-FI" sz="3200"/>
          </a:p>
        </p:txBody>
      </p:sp>
      <p:sp>
        <p:nvSpPr>
          <p:cNvPr id="23" name="Freeform 25">
            <a:extLst>
              <a:ext uri="{C183D7F6-B498-43B3-948B-1728B52AA6E4}">
                <adec:decorative xmlns:adec="http://schemas.microsoft.com/office/drawing/2017/decorative" val="1"/>
              </a:ext>
            </a:extLst>
          </p:cNvPr>
          <p:cNvSpPr>
            <a:spLocks/>
          </p:cNvSpPr>
          <p:nvPr userDrawn="1"/>
        </p:nvSpPr>
        <p:spPr bwMode="auto">
          <a:xfrm>
            <a:off x="10502901" y="0"/>
            <a:ext cx="1689100" cy="5471584"/>
          </a:xfrm>
          <a:custGeom>
            <a:avLst/>
            <a:gdLst>
              <a:gd name="T0" fmla="*/ 0 w 798"/>
              <a:gd name="T1" fmla="*/ 0 h 2585"/>
              <a:gd name="T2" fmla="*/ 73 w 798"/>
              <a:gd name="T3" fmla="*/ 96 h 2585"/>
              <a:gd name="T4" fmla="*/ 142 w 798"/>
              <a:gd name="T5" fmla="*/ 196 h 2585"/>
              <a:gd name="T6" fmla="*/ 206 w 798"/>
              <a:gd name="T7" fmla="*/ 299 h 2585"/>
              <a:gd name="T8" fmla="*/ 267 w 798"/>
              <a:gd name="T9" fmla="*/ 405 h 2585"/>
              <a:gd name="T10" fmla="*/ 322 w 798"/>
              <a:gd name="T11" fmla="*/ 515 h 2585"/>
              <a:gd name="T12" fmla="*/ 374 w 798"/>
              <a:gd name="T13" fmla="*/ 629 h 2585"/>
              <a:gd name="T14" fmla="*/ 420 w 798"/>
              <a:gd name="T15" fmla="*/ 745 h 2585"/>
              <a:gd name="T16" fmla="*/ 462 w 798"/>
              <a:gd name="T17" fmla="*/ 864 h 2585"/>
              <a:gd name="T18" fmla="*/ 463 w 798"/>
              <a:gd name="T19" fmla="*/ 864 h 2585"/>
              <a:gd name="T20" fmla="*/ 462 w 798"/>
              <a:gd name="T21" fmla="*/ 864 h 2585"/>
              <a:gd name="T22" fmla="*/ 462 w 798"/>
              <a:gd name="T23" fmla="*/ 864 h 2585"/>
              <a:gd name="T24" fmla="*/ 478 w 798"/>
              <a:gd name="T25" fmla="*/ 915 h 2585"/>
              <a:gd name="T26" fmla="*/ 508 w 798"/>
              <a:gd name="T27" fmla="*/ 1017 h 2585"/>
              <a:gd name="T28" fmla="*/ 532 w 798"/>
              <a:gd name="T29" fmla="*/ 1122 h 2585"/>
              <a:gd name="T30" fmla="*/ 554 w 798"/>
              <a:gd name="T31" fmla="*/ 1226 h 2585"/>
              <a:gd name="T32" fmla="*/ 571 w 798"/>
              <a:gd name="T33" fmla="*/ 1332 h 2585"/>
              <a:gd name="T34" fmla="*/ 584 w 798"/>
              <a:gd name="T35" fmla="*/ 1439 h 2585"/>
              <a:gd name="T36" fmla="*/ 593 w 798"/>
              <a:gd name="T37" fmla="*/ 1547 h 2585"/>
              <a:gd name="T38" fmla="*/ 598 w 798"/>
              <a:gd name="T39" fmla="*/ 1655 h 2585"/>
              <a:gd name="T40" fmla="*/ 599 w 798"/>
              <a:gd name="T41" fmla="*/ 1763 h 2585"/>
              <a:gd name="T42" fmla="*/ 595 w 798"/>
              <a:gd name="T43" fmla="*/ 1873 h 2585"/>
              <a:gd name="T44" fmla="*/ 586 w 798"/>
              <a:gd name="T45" fmla="*/ 1982 h 2585"/>
              <a:gd name="T46" fmla="*/ 574 w 798"/>
              <a:gd name="T47" fmla="*/ 2091 h 2585"/>
              <a:gd name="T48" fmla="*/ 557 w 798"/>
              <a:gd name="T49" fmla="*/ 2202 h 2585"/>
              <a:gd name="T50" fmla="*/ 536 w 798"/>
              <a:gd name="T51" fmla="*/ 2312 h 2585"/>
              <a:gd name="T52" fmla="*/ 510 w 798"/>
              <a:gd name="T53" fmla="*/ 2421 h 2585"/>
              <a:gd name="T54" fmla="*/ 480 w 798"/>
              <a:gd name="T55" fmla="*/ 2530 h 2585"/>
              <a:gd name="T56" fmla="*/ 462 w 798"/>
              <a:gd name="T57" fmla="*/ 2585 h 2585"/>
              <a:gd name="T58" fmla="*/ 597 w 798"/>
              <a:gd name="T59" fmla="*/ 2529 h 2585"/>
              <a:gd name="T60" fmla="*/ 675 w 798"/>
              <a:gd name="T61" fmla="*/ 2492 h 2585"/>
              <a:gd name="T62" fmla="*/ 798 w 798"/>
              <a:gd name="T63" fmla="*/ 2430 h 2585"/>
              <a:gd name="T64" fmla="*/ 798 w 798"/>
              <a:gd name="T65" fmla="*/ 0 h 2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8" h="2585">
                <a:moveTo>
                  <a:pt x="0" y="0"/>
                </a:moveTo>
                <a:lnTo>
                  <a:pt x="0" y="0"/>
                </a:lnTo>
                <a:lnTo>
                  <a:pt x="37" y="47"/>
                </a:lnTo>
                <a:lnTo>
                  <a:pt x="73" y="96"/>
                </a:lnTo>
                <a:lnTo>
                  <a:pt x="108" y="145"/>
                </a:lnTo>
                <a:lnTo>
                  <a:pt x="142" y="196"/>
                </a:lnTo>
                <a:lnTo>
                  <a:pt x="175" y="246"/>
                </a:lnTo>
                <a:lnTo>
                  <a:pt x="206" y="299"/>
                </a:lnTo>
                <a:lnTo>
                  <a:pt x="237" y="352"/>
                </a:lnTo>
                <a:lnTo>
                  <a:pt x="267" y="405"/>
                </a:lnTo>
                <a:lnTo>
                  <a:pt x="295" y="460"/>
                </a:lnTo>
                <a:lnTo>
                  <a:pt x="322" y="515"/>
                </a:lnTo>
                <a:lnTo>
                  <a:pt x="349" y="572"/>
                </a:lnTo>
                <a:lnTo>
                  <a:pt x="374" y="629"/>
                </a:lnTo>
                <a:lnTo>
                  <a:pt x="397" y="686"/>
                </a:lnTo>
                <a:lnTo>
                  <a:pt x="420" y="745"/>
                </a:lnTo>
                <a:lnTo>
                  <a:pt x="441" y="804"/>
                </a:lnTo>
                <a:lnTo>
                  <a:pt x="462" y="864"/>
                </a:lnTo>
                <a:lnTo>
                  <a:pt x="462" y="864"/>
                </a:lnTo>
                <a:lnTo>
                  <a:pt x="463" y="864"/>
                </a:lnTo>
                <a:lnTo>
                  <a:pt x="463" y="864"/>
                </a:lnTo>
                <a:lnTo>
                  <a:pt x="462" y="864"/>
                </a:lnTo>
                <a:lnTo>
                  <a:pt x="462" y="864"/>
                </a:lnTo>
                <a:lnTo>
                  <a:pt x="462" y="864"/>
                </a:lnTo>
                <a:lnTo>
                  <a:pt x="462" y="864"/>
                </a:lnTo>
                <a:lnTo>
                  <a:pt x="478" y="915"/>
                </a:lnTo>
                <a:lnTo>
                  <a:pt x="493" y="966"/>
                </a:lnTo>
                <a:lnTo>
                  <a:pt x="508" y="1017"/>
                </a:lnTo>
                <a:lnTo>
                  <a:pt x="520" y="1069"/>
                </a:lnTo>
                <a:lnTo>
                  <a:pt x="532" y="1122"/>
                </a:lnTo>
                <a:lnTo>
                  <a:pt x="544" y="1173"/>
                </a:lnTo>
                <a:lnTo>
                  <a:pt x="554" y="1226"/>
                </a:lnTo>
                <a:lnTo>
                  <a:pt x="563" y="1279"/>
                </a:lnTo>
                <a:lnTo>
                  <a:pt x="571" y="1332"/>
                </a:lnTo>
                <a:lnTo>
                  <a:pt x="579" y="1386"/>
                </a:lnTo>
                <a:lnTo>
                  <a:pt x="584" y="1439"/>
                </a:lnTo>
                <a:lnTo>
                  <a:pt x="590" y="1493"/>
                </a:lnTo>
                <a:lnTo>
                  <a:pt x="593" y="1547"/>
                </a:lnTo>
                <a:lnTo>
                  <a:pt x="597" y="1601"/>
                </a:lnTo>
                <a:lnTo>
                  <a:pt x="598" y="1655"/>
                </a:lnTo>
                <a:lnTo>
                  <a:pt x="599" y="1709"/>
                </a:lnTo>
                <a:lnTo>
                  <a:pt x="599" y="1763"/>
                </a:lnTo>
                <a:lnTo>
                  <a:pt x="598" y="1818"/>
                </a:lnTo>
                <a:lnTo>
                  <a:pt x="595" y="1873"/>
                </a:lnTo>
                <a:lnTo>
                  <a:pt x="592" y="1927"/>
                </a:lnTo>
                <a:lnTo>
                  <a:pt x="586" y="1982"/>
                </a:lnTo>
                <a:lnTo>
                  <a:pt x="581" y="2037"/>
                </a:lnTo>
                <a:lnTo>
                  <a:pt x="574" y="2091"/>
                </a:lnTo>
                <a:lnTo>
                  <a:pt x="566" y="2147"/>
                </a:lnTo>
                <a:lnTo>
                  <a:pt x="557" y="2202"/>
                </a:lnTo>
                <a:lnTo>
                  <a:pt x="547" y="2257"/>
                </a:lnTo>
                <a:lnTo>
                  <a:pt x="536" y="2312"/>
                </a:lnTo>
                <a:lnTo>
                  <a:pt x="523" y="2366"/>
                </a:lnTo>
                <a:lnTo>
                  <a:pt x="510" y="2421"/>
                </a:lnTo>
                <a:lnTo>
                  <a:pt x="495" y="2476"/>
                </a:lnTo>
                <a:lnTo>
                  <a:pt x="480" y="2530"/>
                </a:lnTo>
                <a:lnTo>
                  <a:pt x="462" y="2585"/>
                </a:lnTo>
                <a:lnTo>
                  <a:pt x="462" y="2585"/>
                </a:lnTo>
                <a:lnTo>
                  <a:pt x="555" y="2547"/>
                </a:lnTo>
                <a:lnTo>
                  <a:pt x="597" y="2529"/>
                </a:lnTo>
                <a:lnTo>
                  <a:pt x="637" y="2511"/>
                </a:lnTo>
                <a:lnTo>
                  <a:pt x="675" y="2492"/>
                </a:lnTo>
                <a:lnTo>
                  <a:pt x="715" y="2473"/>
                </a:lnTo>
                <a:lnTo>
                  <a:pt x="798" y="2430"/>
                </a:lnTo>
                <a:lnTo>
                  <a:pt x="798" y="701"/>
                </a:lnTo>
                <a:lnTo>
                  <a:pt x="798" y="0"/>
                </a:lnTo>
                <a:lnTo>
                  <a:pt x="0"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24" name="Freeform 26">
            <a:extLst>
              <a:ext uri="{C183D7F6-B498-43B3-948B-1728B52AA6E4}">
                <adec:decorative xmlns:adec="http://schemas.microsoft.com/office/drawing/2017/decorative" val="1"/>
              </a:ext>
            </a:extLst>
          </p:cNvPr>
          <p:cNvSpPr>
            <a:spLocks/>
          </p:cNvSpPr>
          <p:nvPr userDrawn="1"/>
        </p:nvSpPr>
        <p:spPr bwMode="auto">
          <a:xfrm>
            <a:off x="11480800" y="1483785"/>
            <a:ext cx="711200" cy="345017"/>
          </a:xfrm>
          <a:custGeom>
            <a:avLst/>
            <a:gdLst>
              <a:gd name="T0" fmla="*/ 336 w 336"/>
              <a:gd name="T1" fmla="*/ 0 h 163"/>
              <a:gd name="T2" fmla="*/ 336 w 336"/>
              <a:gd name="T3" fmla="*/ 0 h 163"/>
              <a:gd name="T4" fmla="*/ 291 w 336"/>
              <a:gd name="T5" fmla="*/ 13 h 163"/>
              <a:gd name="T6" fmla="*/ 246 w 336"/>
              <a:gd name="T7" fmla="*/ 29 h 163"/>
              <a:gd name="T8" fmla="*/ 202 w 336"/>
              <a:gd name="T9" fmla="*/ 47 h 163"/>
              <a:gd name="T10" fmla="*/ 159 w 336"/>
              <a:gd name="T11" fmla="*/ 67 h 163"/>
              <a:gd name="T12" fmla="*/ 118 w 336"/>
              <a:gd name="T13" fmla="*/ 89 h 163"/>
              <a:gd name="T14" fmla="*/ 77 w 336"/>
              <a:gd name="T15" fmla="*/ 111 h 163"/>
              <a:gd name="T16" fmla="*/ 38 w 336"/>
              <a:gd name="T17" fmla="*/ 136 h 163"/>
              <a:gd name="T18" fmla="*/ 0 w 336"/>
              <a:gd name="T19" fmla="*/ 163 h 163"/>
              <a:gd name="T20" fmla="*/ 0 w 336"/>
              <a:gd name="T21" fmla="*/ 163 h 163"/>
              <a:gd name="T22" fmla="*/ 43 w 336"/>
              <a:gd name="T23" fmla="*/ 162 h 163"/>
              <a:gd name="T24" fmla="*/ 87 w 336"/>
              <a:gd name="T25" fmla="*/ 160 h 163"/>
              <a:gd name="T26" fmla="*/ 130 w 336"/>
              <a:gd name="T27" fmla="*/ 155 h 163"/>
              <a:gd name="T28" fmla="*/ 173 w 336"/>
              <a:gd name="T29" fmla="*/ 150 h 163"/>
              <a:gd name="T30" fmla="*/ 214 w 336"/>
              <a:gd name="T31" fmla="*/ 142 h 163"/>
              <a:gd name="T32" fmla="*/ 255 w 336"/>
              <a:gd name="T33" fmla="*/ 133 h 163"/>
              <a:gd name="T34" fmla="*/ 297 w 336"/>
              <a:gd name="T35" fmla="*/ 121 h 163"/>
              <a:gd name="T36" fmla="*/ 336 w 336"/>
              <a:gd name="T37" fmla="*/ 109 h 163"/>
              <a:gd name="T38" fmla="*/ 336 w 336"/>
              <a:gd name="T3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6" h="163">
                <a:moveTo>
                  <a:pt x="336" y="0"/>
                </a:moveTo>
                <a:lnTo>
                  <a:pt x="336" y="0"/>
                </a:lnTo>
                <a:lnTo>
                  <a:pt x="291" y="13"/>
                </a:lnTo>
                <a:lnTo>
                  <a:pt x="246" y="29"/>
                </a:lnTo>
                <a:lnTo>
                  <a:pt x="202" y="47"/>
                </a:lnTo>
                <a:lnTo>
                  <a:pt x="159" y="67"/>
                </a:lnTo>
                <a:lnTo>
                  <a:pt x="118" y="89"/>
                </a:lnTo>
                <a:lnTo>
                  <a:pt x="77" y="111"/>
                </a:lnTo>
                <a:lnTo>
                  <a:pt x="38" y="136"/>
                </a:lnTo>
                <a:lnTo>
                  <a:pt x="0" y="163"/>
                </a:lnTo>
                <a:lnTo>
                  <a:pt x="0" y="163"/>
                </a:lnTo>
                <a:lnTo>
                  <a:pt x="43" y="162"/>
                </a:lnTo>
                <a:lnTo>
                  <a:pt x="87" y="160"/>
                </a:lnTo>
                <a:lnTo>
                  <a:pt x="130" y="155"/>
                </a:lnTo>
                <a:lnTo>
                  <a:pt x="173" y="150"/>
                </a:lnTo>
                <a:lnTo>
                  <a:pt x="214" y="142"/>
                </a:lnTo>
                <a:lnTo>
                  <a:pt x="255" y="133"/>
                </a:lnTo>
                <a:lnTo>
                  <a:pt x="297" y="121"/>
                </a:lnTo>
                <a:lnTo>
                  <a:pt x="336" y="109"/>
                </a:lnTo>
                <a:lnTo>
                  <a:pt x="336"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25" name="Freeform 27"/>
          <p:cNvSpPr>
            <a:spLocks/>
          </p:cNvSpPr>
          <p:nvPr userDrawn="1"/>
        </p:nvSpPr>
        <p:spPr bwMode="auto">
          <a:xfrm>
            <a:off x="11480801" y="5471584"/>
            <a:ext cx="38100" cy="27517"/>
          </a:xfrm>
          <a:custGeom>
            <a:avLst/>
            <a:gdLst>
              <a:gd name="T0" fmla="*/ 18 w 18"/>
              <a:gd name="T1" fmla="*/ 13 h 13"/>
              <a:gd name="T2" fmla="*/ 18 w 18"/>
              <a:gd name="T3" fmla="*/ 13 h 13"/>
              <a:gd name="T4" fmla="*/ 0 w 18"/>
              <a:gd name="T5" fmla="*/ 0 h 13"/>
              <a:gd name="T6" fmla="*/ 0 w 18"/>
              <a:gd name="T7" fmla="*/ 0 h 13"/>
              <a:gd name="T8" fmla="*/ 18 w 18"/>
              <a:gd name="T9" fmla="*/ 13 h 13"/>
              <a:gd name="T10" fmla="*/ 18 w 18"/>
              <a:gd name="T11" fmla="*/ 13 h 13"/>
            </a:gdLst>
            <a:ahLst/>
            <a:cxnLst>
              <a:cxn ang="0">
                <a:pos x="T0" y="T1"/>
              </a:cxn>
              <a:cxn ang="0">
                <a:pos x="T2" y="T3"/>
              </a:cxn>
              <a:cxn ang="0">
                <a:pos x="T4" y="T5"/>
              </a:cxn>
              <a:cxn ang="0">
                <a:pos x="T6" y="T7"/>
              </a:cxn>
              <a:cxn ang="0">
                <a:pos x="T8" y="T9"/>
              </a:cxn>
              <a:cxn ang="0">
                <a:pos x="T10" y="T11"/>
              </a:cxn>
            </a:cxnLst>
            <a:rect l="0" t="0" r="r" b="b"/>
            <a:pathLst>
              <a:path w="18" h="13">
                <a:moveTo>
                  <a:pt x="18" y="13"/>
                </a:moveTo>
                <a:lnTo>
                  <a:pt x="18" y="13"/>
                </a:lnTo>
                <a:lnTo>
                  <a:pt x="0" y="0"/>
                </a:lnTo>
                <a:lnTo>
                  <a:pt x="0" y="0"/>
                </a:lnTo>
                <a:lnTo>
                  <a:pt x="18" y="13"/>
                </a:lnTo>
                <a:lnTo>
                  <a:pt x="18" y="13"/>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26" name="Freeform 28"/>
          <p:cNvSpPr>
            <a:spLocks/>
          </p:cNvSpPr>
          <p:nvPr userDrawn="1"/>
        </p:nvSpPr>
        <p:spPr bwMode="auto">
          <a:xfrm>
            <a:off x="11518901" y="5499100"/>
            <a:ext cx="673100" cy="416984"/>
          </a:xfrm>
          <a:custGeom>
            <a:avLst/>
            <a:gdLst>
              <a:gd name="T0" fmla="*/ 318 w 318"/>
              <a:gd name="T1" fmla="*/ 150 h 197"/>
              <a:gd name="T2" fmla="*/ 318 w 318"/>
              <a:gd name="T3" fmla="*/ 150 h 197"/>
              <a:gd name="T4" fmla="*/ 276 w 318"/>
              <a:gd name="T5" fmla="*/ 138 h 197"/>
              <a:gd name="T6" fmla="*/ 236 w 318"/>
              <a:gd name="T7" fmla="*/ 123 h 197"/>
              <a:gd name="T8" fmla="*/ 195 w 318"/>
              <a:gd name="T9" fmla="*/ 108 h 197"/>
              <a:gd name="T10" fmla="*/ 155 w 318"/>
              <a:gd name="T11" fmla="*/ 90 h 197"/>
              <a:gd name="T12" fmla="*/ 115 w 318"/>
              <a:gd name="T13" fmla="*/ 69 h 197"/>
              <a:gd name="T14" fmla="*/ 76 w 318"/>
              <a:gd name="T15" fmla="*/ 48 h 197"/>
              <a:gd name="T16" fmla="*/ 38 w 318"/>
              <a:gd name="T17" fmla="*/ 24 h 197"/>
              <a:gd name="T18" fmla="*/ 0 w 318"/>
              <a:gd name="T19" fmla="*/ 0 h 197"/>
              <a:gd name="T20" fmla="*/ 0 w 318"/>
              <a:gd name="T21" fmla="*/ 0 h 197"/>
              <a:gd name="T22" fmla="*/ 39 w 318"/>
              <a:gd name="T23" fmla="*/ 27 h 197"/>
              <a:gd name="T24" fmla="*/ 77 w 318"/>
              <a:gd name="T25" fmla="*/ 54 h 197"/>
              <a:gd name="T26" fmla="*/ 117 w 318"/>
              <a:gd name="T27" fmla="*/ 80 h 197"/>
              <a:gd name="T28" fmla="*/ 157 w 318"/>
              <a:gd name="T29" fmla="*/ 104 h 197"/>
              <a:gd name="T30" fmla="*/ 196 w 318"/>
              <a:gd name="T31" fmla="*/ 128 h 197"/>
              <a:gd name="T32" fmla="*/ 237 w 318"/>
              <a:gd name="T33" fmla="*/ 152 h 197"/>
              <a:gd name="T34" fmla="*/ 277 w 318"/>
              <a:gd name="T35" fmla="*/ 174 h 197"/>
              <a:gd name="T36" fmla="*/ 318 w 318"/>
              <a:gd name="T37" fmla="*/ 197 h 197"/>
              <a:gd name="T38" fmla="*/ 318 w 318"/>
              <a:gd name="T39" fmla="*/ 15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197">
                <a:moveTo>
                  <a:pt x="318" y="150"/>
                </a:moveTo>
                <a:lnTo>
                  <a:pt x="318" y="150"/>
                </a:lnTo>
                <a:lnTo>
                  <a:pt x="276" y="138"/>
                </a:lnTo>
                <a:lnTo>
                  <a:pt x="236" y="123"/>
                </a:lnTo>
                <a:lnTo>
                  <a:pt x="195" y="108"/>
                </a:lnTo>
                <a:lnTo>
                  <a:pt x="155" y="90"/>
                </a:lnTo>
                <a:lnTo>
                  <a:pt x="115" y="69"/>
                </a:lnTo>
                <a:lnTo>
                  <a:pt x="76" y="48"/>
                </a:lnTo>
                <a:lnTo>
                  <a:pt x="38" y="24"/>
                </a:lnTo>
                <a:lnTo>
                  <a:pt x="0" y="0"/>
                </a:lnTo>
                <a:lnTo>
                  <a:pt x="0" y="0"/>
                </a:lnTo>
                <a:lnTo>
                  <a:pt x="39" y="27"/>
                </a:lnTo>
                <a:lnTo>
                  <a:pt x="77" y="54"/>
                </a:lnTo>
                <a:lnTo>
                  <a:pt x="117" y="80"/>
                </a:lnTo>
                <a:lnTo>
                  <a:pt x="157" y="104"/>
                </a:lnTo>
                <a:lnTo>
                  <a:pt x="196" y="128"/>
                </a:lnTo>
                <a:lnTo>
                  <a:pt x="237" y="152"/>
                </a:lnTo>
                <a:lnTo>
                  <a:pt x="277" y="174"/>
                </a:lnTo>
                <a:lnTo>
                  <a:pt x="318" y="197"/>
                </a:lnTo>
                <a:lnTo>
                  <a:pt x="318" y="15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27" name="Freeform 29"/>
          <p:cNvSpPr>
            <a:spLocks/>
          </p:cNvSpPr>
          <p:nvPr userDrawn="1"/>
        </p:nvSpPr>
        <p:spPr bwMode="auto">
          <a:xfrm>
            <a:off x="11446933" y="5446184"/>
            <a:ext cx="33867" cy="25400"/>
          </a:xfrm>
          <a:custGeom>
            <a:avLst/>
            <a:gdLst>
              <a:gd name="T0" fmla="*/ 0 w 16"/>
              <a:gd name="T1" fmla="*/ 0 h 12"/>
              <a:gd name="T2" fmla="*/ 0 w 16"/>
              <a:gd name="T3" fmla="*/ 0 h 12"/>
              <a:gd name="T4" fmla="*/ 16 w 16"/>
              <a:gd name="T5" fmla="*/ 12 h 12"/>
              <a:gd name="T6" fmla="*/ 16 w 16"/>
              <a:gd name="T7" fmla="*/ 12 h 12"/>
              <a:gd name="T8" fmla="*/ 0 w 16"/>
              <a:gd name="T9" fmla="*/ 0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0" y="0"/>
                </a:moveTo>
                <a:lnTo>
                  <a:pt x="0" y="0"/>
                </a:lnTo>
                <a:lnTo>
                  <a:pt x="16" y="12"/>
                </a:lnTo>
                <a:lnTo>
                  <a:pt x="16" y="12"/>
                </a:lnTo>
                <a:lnTo>
                  <a:pt x="0" y="0"/>
                </a:lnTo>
                <a:lnTo>
                  <a:pt x="0"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28" name="Freeform 30">
            <a:extLst>
              <a:ext uri="{C183D7F6-B498-43B3-948B-1728B52AA6E4}">
                <adec:decorative xmlns:adec="http://schemas.microsoft.com/office/drawing/2017/decorative" val="1"/>
              </a:ext>
            </a:extLst>
          </p:cNvPr>
          <p:cNvSpPr>
            <a:spLocks/>
          </p:cNvSpPr>
          <p:nvPr userDrawn="1"/>
        </p:nvSpPr>
        <p:spPr bwMode="auto">
          <a:xfrm>
            <a:off x="10117667" y="5471585"/>
            <a:ext cx="1363133" cy="1386417"/>
          </a:xfrm>
          <a:custGeom>
            <a:avLst/>
            <a:gdLst>
              <a:gd name="T0" fmla="*/ 0 w 644"/>
              <a:gd name="T1" fmla="*/ 655 h 655"/>
              <a:gd name="T2" fmla="*/ 332 w 644"/>
              <a:gd name="T3" fmla="*/ 655 h 655"/>
              <a:gd name="T4" fmla="*/ 332 w 644"/>
              <a:gd name="T5" fmla="*/ 655 h 655"/>
              <a:gd name="T6" fmla="*/ 357 w 644"/>
              <a:gd name="T7" fmla="*/ 617 h 655"/>
              <a:gd name="T8" fmla="*/ 381 w 644"/>
              <a:gd name="T9" fmla="*/ 577 h 655"/>
              <a:gd name="T10" fmla="*/ 404 w 644"/>
              <a:gd name="T11" fmla="*/ 538 h 655"/>
              <a:gd name="T12" fmla="*/ 426 w 644"/>
              <a:gd name="T13" fmla="*/ 499 h 655"/>
              <a:gd name="T14" fmla="*/ 449 w 644"/>
              <a:gd name="T15" fmla="*/ 458 h 655"/>
              <a:gd name="T16" fmla="*/ 470 w 644"/>
              <a:gd name="T17" fmla="*/ 418 h 655"/>
              <a:gd name="T18" fmla="*/ 491 w 644"/>
              <a:gd name="T19" fmla="*/ 377 h 655"/>
              <a:gd name="T20" fmla="*/ 511 w 644"/>
              <a:gd name="T21" fmla="*/ 337 h 655"/>
              <a:gd name="T22" fmla="*/ 530 w 644"/>
              <a:gd name="T23" fmla="*/ 295 h 655"/>
              <a:gd name="T24" fmla="*/ 548 w 644"/>
              <a:gd name="T25" fmla="*/ 253 h 655"/>
              <a:gd name="T26" fmla="*/ 566 w 644"/>
              <a:gd name="T27" fmla="*/ 212 h 655"/>
              <a:gd name="T28" fmla="*/ 583 w 644"/>
              <a:gd name="T29" fmla="*/ 170 h 655"/>
              <a:gd name="T30" fmla="*/ 600 w 644"/>
              <a:gd name="T31" fmla="*/ 129 h 655"/>
              <a:gd name="T32" fmla="*/ 614 w 644"/>
              <a:gd name="T33" fmla="*/ 86 h 655"/>
              <a:gd name="T34" fmla="*/ 630 w 644"/>
              <a:gd name="T35" fmla="*/ 43 h 655"/>
              <a:gd name="T36" fmla="*/ 644 w 644"/>
              <a:gd name="T37" fmla="*/ 0 h 655"/>
              <a:gd name="T38" fmla="*/ 644 w 644"/>
              <a:gd name="T39" fmla="*/ 0 h 655"/>
              <a:gd name="T40" fmla="*/ 644 w 644"/>
              <a:gd name="T41" fmla="*/ 0 h 655"/>
              <a:gd name="T42" fmla="*/ 596 w 644"/>
              <a:gd name="T43" fmla="*/ 35 h 655"/>
              <a:gd name="T44" fmla="*/ 550 w 644"/>
              <a:gd name="T45" fmla="*/ 72 h 655"/>
              <a:gd name="T46" fmla="*/ 504 w 644"/>
              <a:gd name="T47" fmla="*/ 108 h 655"/>
              <a:gd name="T48" fmla="*/ 459 w 644"/>
              <a:gd name="T49" fmla="*/ 147 h 655"/>
              <a:gd name="T50" fmla="*/ 415 w 644"/>
              <a:gd name="T51" fmla="*/ 185 h 655"/>
              <a:gd name="T52" fmla="*/ 372 w 644"/>
              <a:gd name="T53" fmla="*/ 224 h 655"/>
              <a:gd name="T54" fmla="*/ 331 w 644"/>
              <a:gd name="T55" fmla="*/ 265 h 655"/>
              <a:gd name="T56" fmla="*/ 290 w 644"/>
              <a:gd name="T57" fmla="*/ 305 h 655"/>
              <a:gd name="T58" fmla="*/ 250 w 644"/>
              <a:gd name="T59" fmla="*/ 347 h 655"/>
              <a:gd name="T60" fmla="*/ 212 w 644"/>
              <a:gd name="T61" fmla="*/ 388 h 655"/>
              <a:gd name="T62" fmla="*/ 173 w 644"/>
              <a:gd name="T63" fmla="*/ 431 h 655"/>
              <a:gd name="T64" fmla="*/ 137 w 644"/>
              <a:gd name="T65" fmla="*/ 475 h 655"/>
              <a:gd name="T66" fmla="*/ 101 w 644"/>
              <a:gd name="T67" fmla="*/ 519 h 655"/>
              <a:gd name="T68" fmla="*/ 66 w 644"/>
              <a:gd name="T69" fmla="*/ 564 h 655"/>
              <a:gd name="T70" fmla="*/ 33 w 644"/>
              <a:gd name="T71" fmla="*/ 609 h 655"/>
              <a:gd name="T72" fmla="*/ 0 w 644"/>
              <a:gd name="T73" fmla="*/ 655 h 655"/>
              <a:gd name="T74" fmla="*/ 0 w 644"/>
              <a:gd name="T75" fmla="*/ 6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4" h="655">
                <a:moveTo>
                  <a:pt x="0" y="655"/>
                </a:moveTo>
                <a:lnTo>
                  <a:pt x="332" y="655"/>
                </a:lnTo>
                <a:lnTo>
                  <a:pt x="332" y="655"/>
                </a:lnTo>
                <a:lnTo>
                  <a:pt x="357" y="617"/>
                </a:lnTo>
                <a:lnTo>
                  <a:pt x="381" y="577"/>
                </a:lnTo>
                <a:lnTo>
                  <a:pt x="404" y="538"/>
                </a:lnTo>
                <a:lnTo>
                  <a:pt x="426" y="499"/>
                </a:lnTo>
                <a:lnTo>
                  <a:pt x="449" y="458"/>
                </a:lnTo>
                <a:lnTo>
                  <a:pt x="470" y="418"/>
                </a:lnTo>
                <a:lnTo>
                  <a:pt x="491" y="377"/>
                </a:lnTo>
                <a:lnTo>
                  <a:pt x="511" y="337"/>
                </a:lnTo>
                <a:lnTo>
                  <a:pt x="530" y="295"/>
                </a:lnTo>
                <a:lnTo>
                  <a:pt x="548" y="253"/>
                </a:lnTo>
                <a:lnTo>
                  <a:pt x="566" y="212"/>
                </a:lnTo>
                <a:lnTo>
                  <a:pt x="583" y="170"/>
                </a:lnTo>
                <a:lnTo>
                  <a:pt x="600" y="129"/>
                </a:lnTo>
                <a:lnTo>
                  <a:pt x="614" y="86"/>
                </a:lnTo>
                <a:lnTo>
                  <a:pt x="630" y="43"/>
                </a:lnTo>
                <a:lnTo>
                  <a:pt x="644" y="0"/>
                </a:lnTo>
                <a:lnTo>
                  <a:pt x="644" y="0"/>
                </a:lnTo>
                <a:lnTo>
                  <a:pt x="644" y="0"/>
                </a:lnTo>
                <a:lnTo>
                  <a:pt x="596" y="35"/>
                </a:lnTo>
                <a:lnTo>
                  <a:pt x="550" y="72"/>
                </a:lnTo>
                <a:lnTo>
                  <a:pt x="504" y="108"/>
                </a:lnTo>
                <a:lnTo>
                  <a:pt x="459" y="147"/>
                </a:lnTo>
                <a:lnTo>
                  <a:pt x="415" y="185"/>
                </a:lnTo>
                <a:lnTo>
                  <a:pt x="372" y="224"/>
                </a:lnTo>
                <a:lnTo>
                  <a:pt x="331" y="265"/>
                </a:lnTo>
                <a:lnTo>
                  <a:pt x="290" y="305"/>
                </a:lnTo>
                <a:lnTo>
                  <a:pt x="250" y="347"/>
                </a:lnTo>
                <a:lnTo>
                  <a:pt x="212" y="388"/>
                </a:lnTo>
                <a:lnTo>
                  <a:pt x="173" y="431"/>
                </a:lnTo>
                <a:lnTo>
                  <a:pt x="137" y="475"/>
                </a:lnTo>
                <a:lnTo>
                  <a:pt x="101" y="519"/>
                </a:lnTo>
                <a:lnTo>
                  <a:pt x="66" y="564"/>
                </a:lnTo>
                <a:lnTo>
                  <a:pt x="33" y="609"/>
                </a:lnTo>
                <a:lnTo>
                  <a:pt x="0" y="655"/>
                </a:lnTo>
                <a:lnTo>
                  <a:pt x="0" y="655"/>
                </a:lnTo>
                <a:close/>
              </a:path>
            </a:pathLst>
          </a:custGeom>
          <a:solidFill>
            <a:srgbClr val="D7DEF2"/>
          </a:solidFill>
          <a:ln>
            <a:noFill/>
          </a:ln>
        </p:spPr>
        <p:txBody>
          <a:bodyPr vert="horz" wrap="square" lIns="121920" tIns="60960" rIns="121920" bIns="60960" numCol="1" anchor="t" anchorCtr="0" compatLnSpc="1">
            <a:prstTxWarp prst="textNoShape">
              <a:avLst/>
            </a:prstTxWarp>
          </a:bodyPr>
          <a:lstStyle/>
          <a:p>
            <a:endParaRPr lang="fi-FI" sz="3200"/>
          </a:p>
        </p:txBody>
      </p:sp>
      <p:sp>
        <p:nvSpPr>
          <p:cNvPr id="29" name="Freeform 31">
            <a:extLst>
              <a:ext uri="{C183D7F6-B498-43B3-948B-1728B52AA6E4}">
                <adec:decorative xmlns:adec="http://schemas.microsoft.com/office/drawing/2017/decorative" val="1"/>
              </a:ext>
            </a:extLst>
          </p:cNvPr>
          <p:cNvSpPr>
            <a:spLocks/>
          </p:cNvSpPr>
          <p:nvPr userDrawn="1"/>
        </p:nvSpPr>
        <p:spPr bwMode="auto">
          <a:xfrm>
            <a:off x="11480800" y="5029201"/>
            <a:ext cx="711200" cy="825500"/>
          </a:xfrm>
          <a:custGeom>
            <a:avLst/>
            <a:gdLst>
              <a:gd name="T0" fmla="*/ 336 w 336"/>
              <a:gd name="T1" fmla="*/ 0 h 390"/>
              <a:gd name="T2" fmla="*/ 336 w 336"/>
              <a:gd name="T3" fmla="*/ 0 h 390"/>
              <a:gd name="T4" fmla="*/ 292 w 336"/>
              <a:gd name="T5" fmla="*/ 24 h 390"/>
              <a:gd name="T6" fmla="*/ 249 w 336"/>
              <a:gd name="T7" fmla="*/ 47 h 390"/>
              <a:gd name="T8" fmla="*/ 207 w 336"/>
              <a:gd name="T9" fmla="*/ 73 h 390"/>
              <a:gd name="T10" fmla="*/ 164 w 336"/>
              <a:gd name="T11" fmla="*/ 99 h 390"/>
              <a:gd name="T12" fmla="*/ 122 w 336"/>
              <a:gd name="T13" fmla="*/ 125 h 390"/>
              <a:gd name="T14" fmla="*/ 81 w 336"/>
              <a:gd name="T15" fmla="*/ 152 h 390"/>
              <a:gd name="T16" fmla="*/ 40 w 336"/>
              <a:gd name="T17" fmla="*/ 180 h 390"/>
              <a:gd name="T18" fmla="*/ 0 w 336"/>
              <a:gd name="T19" fmla="*/ 209 h 390"/>
              <a:gd name="T20" fmla="*/ 1 w 336"/>
              <a:gd name="T21" fmla="*/ 209 h 390"/>
              <a:gd name="T22" fmla="*/ 1 w 336"/>
              <a:gd name="T23" fmla="*/ 209 h 390"/>
              <a:gd name="T24" fmla="*/ 41 w 336"/>
              <a:gd name="T25" fmla="*/ 239 h 390"/>
              <a:gd name="T26" fmla="*/ 83 w 336"/>
              <a:gd name="T27" fmla="*/ 267 h 390"/>
              <a:gd name="T28" fmla="*/ 124 w 336"/>
              <a:gd name="T29" fmla="*/ 293 h 390"/>
              <a:gd name="T30" fmla="*/ 167 w 336"/>
              <a:gd name="T31" fmla="*/ 317 h 390"/>
              <a:gd name="T32" fmla="*/ 210 w 336"/>
              <a:gd name="T33" fmla="*/ 340 h 390"/>
              <a:gd name="T34" fmla="*/ 252 w 336"/>
              <a:gd name="T35" fmla="*/ 360 h 390"/>
              <a:gd name="T36" fmla="*/ 273 w 336"/>
              <a:gd name="T37" fmla="*/ 369 h 390"/>
              <a:gd name="T38" fmla="*/ 294 w 336"/>
              <a:gd name="T39" fmla="*/ 377 h 390"/>
              <a:gd name="T40" fmla="*/ 315 w 336"/>
              <a:gd name="T41" fmla="*/ 384 h 390"/>
              <a:gd name="T42" fmla="*/ 336 w 336"/>
              <a:gd name="T43" fmla="*/ 390 h 390"/>
              <a:gd name="T44" fmla="*/ 336 w 336"/>
              <a:gd name="T4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390">
                <a:moveTo>
                  <a:pt x="336" y="0"/>
                </a:moveTo>
                <a:lnTo>
                  <a:pt x="336" y="0"/>
                </a:lnTo>
                <a:lnTo>
                  <a:pt x="292" y="24"/>
                </a:lnTo>
                <a:lnTo>
                  <a:pt x="249" y="47"/>
                </a:lnTo>
                <a:lnTo>
                  <a:pt x="207" y="73"/>
                </a:lnTo>
                <a:lnTo>
                  <a:pt x="164" y="99"/>
                </a:lnTo>
                <a:lnTo>
                  <a:pt x="122" y="125"/>
                </a:lnTo>
                <a:lnTo>
                  <a:pt x="81" y="152"/>
                </a:lnTo>
                <a:lnTo>
                  <a:pt x="40" y="180"/>
                </a:lnTo>
                <a:lnTo>
                  <a:pt x="0" y="209"/>
                </a:lnTo>
                <a:lnTo>
                  <a:pt x="1" y="209"/>
                </a:lnTo>
                <a:lnTo>
                  <a:pt x="1" y="209"/>
                </a:lnTo>
                <a:lnTo>
                  <a:pt x="41" y="239"/>
                </a:lnTo>
                <a:lnTo>
                  <a:pt x="83" y="267"/>
                </a:lnTo>
                <a:lnTo>
                  <a:pt x="124" y="293"/>
                </a:lnTo>
                <a:lnTo>
                  <a:pt x="167" y="317"/>
                </a:lnTo>
                <a:lnTo>
                  <a:pt x="210" y="340"/>
                </a:lnTo>
                <a:lnTo>
                  <a:pt x="252" y="360"/>
                </a:lnTo>
                <a:lnTo>
                  <a:pt x="273" y="369"/>
                </a:lnTo>
                <a:lnTo>
                  <a:pt x="294" y="377"/>
                </a:lnTo>
                <a:lnTo>
                  <a:pt x="315" y="384"/>
                </a:lnTo>
                <a:lnTo>
                  <a:pt x="336" y="390"/>
                </a:lnTo>
                <a:lnTo>
                  <a:pt x="336" y="0"/>
                </a:lnTo>
                <a:close/>
              </a:path>
            </a:pathLst>
          </a:custGeom>
          <a:solidFill>
            <a:srgbClr val="365ABD"/>
          </a:solidFill>
          <a:ln>
            <a:noFill/>
          </a:ln>
        </p:spPr>
        <p:txBody>
          <a:bodyPr vert="horz" wrap="square" lIns="121920" tIns="60960" rIns="121920" bIns="60960" numCol="1" anchor="t" anchorCtr="0" compatLnSpc="1">
            <a:prstTxWarp prst="textNoShape">
              <a:avLst/>
            </a:prstTxWarp>
          </a:bodyPr>
          <a:lstStyle/>
          <a:p>
            <a:endParaRPr lang="fi-FI" sz="3200"/>
          </a:p>
        </p:txBody>
      </p:sp>
      <p:sp>
        <p:nvSpPr>
          <p:cNvPr id="13" name="Alatunnisteen paikkamerkki 4"/>
          <p:cNvSpPr>
            <a:spLocks noGrp="1"/>
          </p:cNvSpPr>
          <p:nvPr userDrawn="1">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17" name="Päivämäärän paikkamerkki 3"/>
          <p:cNvSpPr>
            <a:spLocks noGrp="1"/>
          </p:cNvSpPr>
          <p:nvPr userDrawn="1">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E77354E7-61D9-4EBD-B77C-D14A4A86D5AE}" type="datetime1">
              <a:rPr lang="fi-FI" smtClean="0"/>
              <a:t>26.10.2025</a:t>
            </a:fld>
            <a:endParaRPr lang="fi-FI" dirty="0"/>
          </a:p>
        </p:txBody>
      </p:sp>
      <p:sp>
        <p:nvSpPr>
          <p:cNvPr id="41" name="Dian numeron paikkamerkki 5"/>
          <p:cNvSpPr>
            <a:spLocks noGrp="1"/>
          </p:cNvSpPr>
          <p:nvPr userDrawn="1">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grpSp>
        <p:nvGrpSpPr>
          <p:cNvPr id="2" name="Group 4" descr="Valtioneuvoston leijonamerkki."/>
          <p:cNvGrpSpPr>
            <a:grpSpLocks noChangeAspect="1"/>
          </p:cNvGrpSpPr>
          <p:nvPr userDrawn="1"/>
        </p:nvGrpSpPr>
        <p:grpSpPr bwMode="auto">
          <a:xfrm>
            <a:off x="11470217" y="313268"/>
            <a:ext cx="412751" cy="563033"/>
            <a:chOff x="5419" y="148"/>
            <a:chExt cx="195" cy="266"/>
          </a:xfrm>
        </p:grpSpPr>
        <p:sp>
          <p:nvSpPr>
            <p:cNvPr id="4" name="AutoShape 3"/>
            <p:cNvSpPr>
              <a:spLocks noChangeAspect="1" noChangeArrowheads="1" noTextEdit="1"/>
            </p:cNvSpPr>
            <p:nvPr userDrawn="1"/>
          </p:nvSpPr>
          <p:spPr bwMode="auto">
            <a:xfrm>
              <a:off x="5420" y="148"/>
              <a:ext cx="19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sp>
          <p:nvSpPr>
            <p:cNvPr id="5" name="Freeform 5"/>
            <p:cNvSpPr>
              <a:spLocks noEditPoints="1"/>
            </p:cNvSpPr>
            <p:nvPr userDrawn="1"/>
          </p:nvSpPr>
          <p:spPr bwMode="auto">
            <a:xfrm>
              <a:off x="5419" y="148"/>
              <a:ext cx="195" cy="266"/>
            </a:xfrm>
            <a:custGeom>
              <a:avLst/>
              <a:gdLst>
                <a:gd name="T0" fmla="*/ 147 w 200"/>
                <a:gd name="T1" fmla="*/ 251 h 275"/>
                <a:gd name="T2" fmla="*/ 129 w 200"/>
                <a:gd name="T3" fmla="*/ 152 h 275"/>
                <a:gd name="T4" fmla="*/ 90 w 200"/>
                <a:gd name="T5" fmla="*/ 172 h 275"/>
                <a:gd name="T6" fmla="*/ 49 w 200"/>
                <a:gd name="T7" fmla="*/ 189 h 275"/>
                <a:gd name="T8" fmla="*/ 39 w 200"/>
                <a:gd name="T9" fmla="*/ 201 h 275"/>
                <a:gd name="T10" fmla="*/ 49 w 200"/>
                <a:gd name="T11" fmla="*/ 213 h 275"/>
                <a:gd name="T12" fmla="*/ 59 w 200"/>
                <a:gd name="T13" fmla="*/ 217 h 275"/>
                <a:gd name="T14" fmla="*/ 75 w 200"/>
                <a:gd name="T15" fmla="*/ 216 h 275"/>
                <a:gd name="T16" fmla="*/ 104 w 200"/>
                <a:gd name="T17" fmla="*/ 206 h 275"/>
                <a:gd name="T18" fmla="*/ 113 w 200"/>
                <a:gd name="T19" fmla="*/ 180 h 275"/>
                <a:gd name="T20" fmla="*/ 20 w 200"/>
                <a:gd name="T21" fmla="*/ 235 h 275"/>
                <a:gd name="T22" fmla="*/ 51 w 200"/>
                <a:gd name="T23" fmla="*/ 266 h 275"/>
                <a:gd name="T24" fmla="*/ 54 w 200"/>
                <a:gd name="T25" fmla="*/ 227 h 275"/>
                <a:gd name="T26" fmla="*/ 27 w 200"/>
                <a:gd name="T27" fmla="*/ 224 h 275"/>
                <a:gd name="T28" fmla="*/ 13 w 200"/>
                <a:gd name="T29" fmla="*/ 236 h 275"/>
                <a:gd name="T30" fmla="*/ 44 w 200"/>
                <a:gd name="T31" fmla="*/ 31 h 275"/>
                <a:gd name="T32" fmla="*/ 36 w 200"/>
                <a:gd name="T33" fmla="*/ 23 h 275"/>
                <a:gd name="T34" fmla="*/ 27 w 200"/>
                <a:gd name="T35" fmla="*/ 22 h 275"/>
                <a:gd name="T36" fmla="*/ 33 w 200"/>
                <a:gd name="T37" fmla="*/ 37 h 275"/>
                <a:gd name="T38" fmla="*/ 42 w 200"/>
                <a:gd name="T39" fmla="*/ 36 h 275"/>
                <a:gd name="T40" fmla="*/ 29 w 200"/>
                <a:gd name="T41" fmla="*/ 45 h 275"/>
                <a:gd name="T42" fmla="*/ 31 w 200"/>
                <a:gd name="T43" fmla="*/ 56 h 275"/>
                <a:gd name="T44" fmla="*/ 45 w 200"/>
                <a:gd name="T45" fmla="*/ 83 h 275"/>
                <a:gd name="T46" fmla="*/ 56 w 200"/>
                <a:gd name="T47" fmla="*/ 87 h 275"/>
                <a:gd name="T48" fmla="*/ 53 w 200"/>
                <a:gd name="T49" fmla="*/ 28 h 275"/>
                <a:gd name="T50" fmla="*/ 58 w 200"/>
                <a:gd name="T51" fmla="*/ 46 h 275"/>
                <a:gd name="T52" fmla="*/ 80 w 200"/>
                <a:gd name="T53" fmla="*/ 26 h 275"/>
                <a:gd name="T54" fmla="*/ 125 w 200"/>
                <a:gd name="T55" fmla="*/ 38 h 275"/>
                <a:gd name="T56" fmla="*/ 121 w 200"/>
                <a:gd name="T57" fmla="*/ 26 h 275"/>
                <a:gd name="T58" fmla="*/ 113 w 200"/>
                <a:gd name="T59" fmla="*/ 10 h 275"/>
                <a:gd name="T60" fmla="*/ 96 w 200"/>
                <a:gd name="T61" fmla="*/ 14 h 275"/>
                <a:gd name="T62" fmla="*/ 114 w 200"/>
                <a:gd name="T63" fmla="*/ 26 h 275"/>
                <a:gd name="T64" fmla="*/ 180 w 200"/>
                <a:gd name="T65" fmla="*/ 35 h 275"/>
                <a:gd name="T66" fmla="*/ 166 w 200"/>
                <a:gd name="T67" fmla="*/ 57 h 275"/>
                <a:gd name="T68" fmla="*/ 168 w 200"/>
                <a:gd name="T69" fmla="*/ 86 h 275"/>
                <a:gd name="T70" fmla="*/ 200 w 200"/>
                <a:gd name="T71" fmla="*/ 116 h 275"/>
                <a:gd name="T72" fmla="*/ 143 w 200"/>
                <a:gd name="T73" fmla="*/ 71 h 275"/>
                <a:gd name="T74" fmla="*/ 160 w 200"/>
                <a:gd name="T75" fmla="*/ 118 h 275"/>
                <a:gd name="T76" fmla="*/ 172 w 200"/>
                <a:gd name="T77" fmla="*/ 138 h 275"/>
                <a:gd name="T78" fmla="*/ 125 w 200"/>
                <a:gd name="T79" fmla="*/ 104 h 275"/>
                <a:gd name="T80" fmla="*/ 135 w 200"/>
                <a:gd name="T81" fmla="*/ 85 h 275"/>
                <a:gd name="T82" fmla="*/ 123 w 200"/>
                <a:gd name="T83" fmla="*/ 46 h 275"/>
                <a:gd name="T84" fmla="*/ 79 w 200"/>
                <a:gd name="T85" fmla="*/ 39 h 275"/>
                <a:gd name="T86" fmla="*/ 76 w 200"/>
                <a:gd name="T87" fmla="*/ 58 h 275"/>
                <a:gd name="T88" fmla="*/ 95 w 200"/>
                <a:gd name="T89" fmla="*/ 61 h 275"/>
                <a:gd name="T90" fmla="*/ 75 w 200"/>
                <a:gd name="T91" fmla="*/ 65 h 275"/>
                <a:gd name="T92" fmla="*/ 76 w 200"/>
                <a:gd name="T93" fmla="*/ 75 h 275"/>
                <a:gd name="T94" fmla="*/ 36 w 200"/>
                <a:gd name="T95" fmla="*/ 117 h 275"/>
                <a:gd name="T96" fmla="*/ 21 w 200"/>
                <a:gd name="T97" fmla="*/ 119 h 275"/>
                <a:gd name="T98" fmla="*/ 5 w 200"/>
                <a:gd name="T99" fmla="*/ 124 h 275"/>
                <a:gd name="T100" fmla="*/ 14 w 200"/>
                <a:gd name="T101" fmla="*/ 138 h 275"/>
                <a:gd name="T102" fmla="*/ 31 w 200"/>
                <a:gd name="T103" fmla="*/ 143 h 275"/>
                <a:gd name="T104" fmla="*/ 65 w 200"/>
                <a:gd name="T105" fmla="*/ 130 h 275"/>
                <a:gd name="T106" fmla="*/ 126 w 200"/>
                <a:gd name="T107" fmla="*/ 143 h 275"/>
                <a:gd name="T108" fmla="*/ 151 w 200"/>
                <a:gd name="T109" fmla="*/ 193 h 275"/>
                <a:gd name="T110" fmla="*/ 154 w 200"/>
                <a:gd name="T111" fmla="*/ 228 h 275"/>
                <a:gd name="T112" fmla="*/ 155 w 200"/>
                <a:gd name="T113" fmla="*/ 241 h 275"/>
                <a:gd name="T114" fmla="*/ 172 w 200"/>
                <a:gd name="T115" fmla="*/ 243 h 275"/>
                <a:gd name="T116" fmla="*/ 174 w 200"/>
                <a:gd name="T117" fmla="*/ 255 h 275"/>
                <a:gd name="T118" fmla="*/ 192 w 200"/>
                <a:gd name="T119" fmla="*/ 241 h 275"/>
                <a:gd name="T120" fmla="*/ 187 w 200"/>
                <a:gd name="T121" fmla="*/ 205 h 275"/>
                <a:gd name="T122" fmla="*/ 177 w 200"/>
                <a:gd name="T123" fmla="*/ 175 h 275"/>
                <a:gd name="T124" fmla="*/ 174 w 200"/>
                <a:gd name="T125" fmla="*/ 1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75">
                  <a:moveTo>
                    <a:pt x="54" y="255"/>
                  </a:moveTo>
                  <a:cubicBezTo>
                    <a:pt x="60" y="258"/>
                    <a:pt x="63" y="260"/>
                    <a:pt x="67" y="262"/>
                  </a:cubicBezTo>
                  <a:cubicBezTo>
                    <a:pt x="77" y="267"/>
                    <a:pt x="99" y="275"/>
                    <a:pt x="128" y="272"/>
                  </a:cubicBezTo>
                  <a:cubicBezTo>
                    <a:pt x="152" y="270"/>
                    <a:pt x="165" y="262"/>
                    <a:pt x="167" y="260"/>
                  </a:cubicBezTo>
                  <a:cubicBezTo>
                    <a:pt x="163" y="259"/>
                    <a:pt x="160" y="257"/>
                    <a:pt x="156" y="254"/>
                  </a:cubicBezTo>
                  <a:cubicBezTo>
                    <a:pt x="156" y="254"/>
                    <a:pt x="156" y="255"/>
                    <a:pt x="156" y="256"/>
                  </a:cubicBezTo>
                  <a:cubicBezTo>
                    <a:pt x="156" y="258"/>
                    <a:pt x="155" y="260"/>
                    <a:pt x="155" y="260"/>
                  </a:cubicBezTo>
                  <a:cubicBezTo>
                    <a:pt x="155" y="260"/>
                    <a:pt x="155" y="260"/>
                    <a:pt x="155" y="260"/>
                  </a:cubicBezTo>
                  <a:cubicBezTo>
                    <a:pt x="155" y="260"/>
                    <a:pt x="155" y="260"/>
                    <a:pt x="155" y="260"/>
                  </a:cubicBezTo>
                  <a:cubicBezTo>
                    <a:pt x="155" y="260"/>
                    <a:pt x="154" y="260"/>
                    <a:pt x="153" y="259"/>
                  </a:cubicBezTo>
                  <a:cubicBezTo>
                    <a:pt x="151" y="258"/>
                    <a:pt x="147" y="255"/>
                    <a:pt x="147" y="251"/>
                  </a:cubicBezTo>
                  <a:cubicBezTo>
                    <a:pt x="147" y="251"/>
                    <a:pt x="147" y="251"/>
                    <a:pt x="147" y="250"/>
                  </a:cubicBezTo>
                  <a:cubicBezTo>
                    <a:pt x="142" y="253"/>
                    <a:pt x="131" y="256"/>
                    <a:pt x="121" y="256"/>
                  </a:cubicBezTo>
                  <a:cubicBezTo>
                    <a:pt x="100" y="257"/>
                    <a:pt x="81" y="253"/>
                    <a:pt x="64" y="246"/>
                  </a:cubicBezTo>
                  <a:cubicBezTo>
                    <a:pt x="62" y="245"/>
                    <a:pt x="60" y="244"/>
                    <a:pt x="59" y="243"/>
                  </a:cubicBezTo>
                  <a:cubicBezTo>
                    <a:pt x="59" y="244"/>
                    <a:pt x="59" y="247"/>
                    <a:pt x="63" y="251"/>
                  </a:cubicBezTo>
                  <a:cubicBezTo>
                    <a:pt x="63" y="251"/>
                    <a:pt x="63" y="251"/>
                    <a:pt x="63" y="252"/>
                  </a:cubicBezTo>
                  <a:cubicBezTo>
                    <a:pt x="63" y="252"/>
                    <a:pt x="63" y="252"/>
                    <a:pt x="63" y="252"/>
                  </a:cubicBezTo>
                  <a:cubicBezTo>
                    <a:pt x="61" y="251"/>
                    <a:pt x="59" y="251"/>
                    <a:pt x="57" y="252"/>
                  </a:cubicBezTo>
                  <a:cubicBezTo>
                    <a:pt x="56" y="253"/>
                    <a:pt x="55" y="254"/>
                    <a:pt x="54" y="255"/>
                  </a:cubicBezTo>
                  <a:moveTo>
                    <a:pt x="129" y="152"/>
                  </a:moveTo>
                  <a:cubicBezTo>
                    <a:pt x="129" y="152"/>
                    <a:pt x="129" y="152"/>
                    <a:pt x="129" y="152"/>
                  </a:cubicBezTo>
                  <a:cubicBezTo>
                    <a:pt x="129" y="152"/>
                    <a:pt x="129" y="152"/>
                    <a:pt x="129" y="152"/>
                  </a:cubicBezTo>
                  <a:cubicBezTo>
                    <a:pt x="131" y="150"/>
                    <a:pt x="133" y="149"/>
                    <a:pt x="133" y="149"/>
                  </a:cubicBezTo>
                  <a:cubicBezTo>
                    <a:pt x="131" y="148"/>
                    <a:pt x="130" y="148"/>
                    <a:pt x="130" y="148"/>
                  </a:cubicBezTo>
                  <a:cubicBezTo>
                    <a:pt x="117" y="153"/>
                    <a:pt x="104" y="160"/>
                    <a:pt x="96" y="165"/>
                  </a:cubicBezTo>
                  <a:cubicBezTo>
                    <a:pt x="96" y="165"/>
                    <a:pt x="96" y="165"/>
                    <a:pt x="96" y="165"/>
                  </a:cubicBezTo>
                  <a:cubicBezTo>
                    <a:pt x="94" y="167"/>
                    <a:pt x="92" y="167"/>
                    <a:pt x="89" y="166"/>
                  </a:cubicBezTo>
                  <a:cubicBezTo>
                    <a:pt x="87" y="166"/>
                    <a:pt x="86" y="165"/>
                    <a:pt x="85" y="165"/>
                  </a:cubicBezTo>
                  <a:cubicBezTo>
                    <a:pt x="84" y="170"/>
                    <a:pt x="84" y="170"/>
                    <a:pt x="84" y="170"/>
                  </a:cubicBezTo>
                  <a:cubicBezTo>
                    <a:pt x="87" y="171"/>
                    <a:pt x="88" y="172"/>
                    <a:pt x="90" y="172"/>
                  </a:cubicBezTo>
                  <a:cubicBezTo>
                    <a:pt x="90" y="172"/>
                    <a:pt x="90" y="172"/>
                    <a:pt x="90" y="172"/>
                  </a:cubicBezTo>
                  <a:cubicBezTo>
                    <a:pt x="90" y="172"/>
                    <a:pt x="90" y="172"/>
                    <a:pt x="90" y="172"/>
                  </a:cubicBezTo>
                  <a:cubicBezTo>
                    <a:pt x="88" y="173"/>
                    <a:pt x="85" y="173"/>
                    <a:pt x="84" y="175"/>
                  </a:cubicBezTo>
                  <a:cubicBezTo>
                    <a:pt x="86" y="179"/>
                    <a:pt x="86" y="179"/>
                    <a:pt x="86" y="179"/>
                  </a:cubicBezTo>
                  <a:cubicBezTo>
                    <a:pt x="86" y="179"/>
                    <a:pt x="89" y="177"/>
                    <a:pt x="93" y="177"/>
                  </a:cubicBezTo>
                  <a:cubicBezTo>
                    <a:pt x="93" y="177"/>
                    <a:pt x="93" y="177"/>
                    <a:pt x="93" y="177"/>
                  </a:cubicBezTo>
                  <a:cubicBezTo>
                    <a:pt x="93" y="177"/>
                    <a:pt x="93" y="178"/>
                    <a:pt x="93" y="178"/>
                  </a:cubicBezTo>
                  <a:cubicBezTo>
                    <a:pt x="94" y="184"/>
                    <a:pt x="84" y="192"/>
                    <a:pt x="76" y="196"/>
                  </a:cubicBezTo>
                  <a:cubicBezTo>
                    <a:pt x="68" y="199"/>
                    <a:pt x="61" y="199"/>
                    <a:pt x="60" y="198"/>
                  </a:cubicBezTo>
                  <a:cubicBezTo>
                    <a:pt x="57" y="196"/>
                    <a:pt x="55" y="194"/>
                    <a:pt x="54" y="192"/>
                  </a:cubicBezTo>
                  <a:cubicBezTo>
                    <a:pt x="53" y="190"/>
                    <a:pt x="52" y="189"/>
                    <a:pt x="51" y="189"/>
                  </a:cubicBezTo>
                  <a:cubicBezTo>
                    <a:pt x="51" y="189"/>
                    <a:pt x="51" y="189"/>
                    <a:pt x="50" y="189"/>
                  </a:cubicBezTo>
                  <a:cubicBezTo>
                    <a:pt x="50" y="189"/>
                    <a:pt x="49" y="190"/>
                    <a:pt x="49" y="189"/>
                  </a:cubicBezTo>
                  <a:cubicBezTo>
                    <a:pt x="45" y="189"/>
                    <a:pt x="40" y="189"/>
                    <a:pt x="38" y="192"/>
                  </a:cubicBezTo>
                  <a:cubicBezTo>
                    <a:pt x="40" y="192"/>
                    <a:pt x="44" y="192"/>
                    <a:pt x="45" y="193"/>
                  </a:cubicBezTo>
                  <a:cubicBezTo>
                    <a:pt x="45" y="194"/>
                    <a:pt x="45" y="194"/>
                    <a:pt x="44" y="195"/>
                  </a:cubicBezTo>
                  <a:cubicBezTo>
                    <a:pt x="43" y="195"/>
                    <a:pt x="43" y="195"/>
                    <a:pt x="43" y="196"/>
                  </a:cubicBezTo>
                  <a:cubicBezTo>
                    <a:pt x="43" y="197"/>
                    <a:pt x="48" y="200"/>
                    <a:pt x="51" y="201"/>
                  </a:cubicBezTo>
                  <a:cubicBezTo>
                    <a:pt x="52" y="202"/>
                    <a:pt x="53" y="202"/>
                    <a:pt x="53" y="203"/>
                  </a:cubicBezTo>
                  <a:cubicBezTo>
                    <a:pt x="53" y="203"/>
                    <a:pt x="54" y="203"/>
                    <a:pt x="54" y="204"/>
                  </a:cubicBezTo>
                  <a:cubicBezTo>
                    <a:pt x="54" y="204"/>
                    <a:pt x="53" y="204"/>
                    <a:pt x="53" y="204"/>
                  </a:cubicBezTo>
                  <a:cubicBezTo>
                    <a:pt x="52" y="204"/>
                    <a:pt x="49" y="203"/>
                    <a:pt x="46" y="202"/>
                  </a:cubicBezTo>
                  <a:cubicBezTo>
                    <a:pt x="44" y="201"/>
                    <a:pt x="43" y="201"/>
                    <a:pt x="41" y="200"/>
                  </a:cubicBezTo>
                  <a:cubicBezTo>
                    <a:pt x="40" y="200"/>
                    <a:pt x="39" y="200"/>
                    <a:pt x="39" y="201"/>
                  </a:cubicBezTo>
                  <a:cubicBezTo>
                    <a:pt x="39" y="201"/>
                    <a:pt x="38" y="201"/>
                    <a:pt x="38" y="201"/>
                  </a:cubicBezTo>
                  <a:cubicBezTo>
                    <a:pt x="36" y="201"/>
                    <a:pt x="32" y="202"/>
                    <a:pt x="30" y="205"/>
                  </a:cubicBezTo>
                  <a:cubicBezTo>
                    <a:pt x="29" y="207"/>
                    <a:pt x="29" y="208"/>
                    <a:pt x="30" y="210"/>
                  </a:cubicBezTo>
                  <a:cubicBezTo>
                    <a:pt x="30" y="209"/>
                    <a:pt x="33" y="206"/>
                    <a:pt x="36" y="206"/>
                  </a:cubicBezTo>
                  <a:cubicBezTo>
                    <a:pt x="36" y="207"/>
                    <a:pt x="36" y="207"/>
                    <a:pt x="36" y="208"/>
                  </a:cubicBezTo>
                  <a:cubicBezTo>
                    <a:pt x="36" y="209"/>
                    <a:pt x="36" y="211"/>
                    <a:pt x="37" y="212"/>
                  </a:cubicBezTo>
                  <a:cubicBezTo>
                    <a:pt x="39" y="213"/>
                    <a:pt x="43" y="212"/>
                    <a:pt x="46" y="212"/>
                  </a:cubicBezTo>
                  <a:cubicBezTo>
                    <a:pt x="48" y="211"/>
                    <a:pt x="50" y="211"/>
                    <a:pt x="51" y="211"/>
                  </a:cubicBezTo>
                  <a:cubicBezTo>
                    <a:pt x="52" y="211"/>
                    <a:pt x="53" y="211"/>
                    <a:pt x="54" y="211"/>
                  </a:cubicBezTo>
                  <a:cubicBezTo>
                    <a:pt x="54" y="212"/>
                    <a:pt x="54" y="212"/>
                    <a:pt x="54" y="212"/>
                  </a:cubicBezTo>
                  <a:cubicBezTo>
                    <a:pt x="54" y="212"/>
                    <a:pt x="52" y="213"/>
                    <a:pt x="49" y="213"/>
                  </a:cubicBezTo>
                  <a:cubicBezTo>
                    <a:pt x="46" y="214"/>
                    <a:pt x="41" y="214"/>
                    <a:pt x="41" y="216"/>
                  </a:cubicBezTo>
                  <a:cubicBezTo>
                    <a:pt x="41" y="216"/>
                    <a:pt x="41" y="216"/>
                    <a:pt x="41" y="217"/>
                  </a:cubicBezTo>
                  <a:cubicBezTo>
                    <a:pt x="41" y="218"/>
                    <a:pt x="41" y="218"/>
                    <a:pt x="40" y="219"/>
                  </a:cubicBezTo>
                  <a:cubicBezTo>
                    <a:pt x="39" y="220"/>
                    <a:pt x="38" y="221"/>
                    <a:pt x="38" y="224"/>
                  </a:cubicBezTo>
                  <a:cubicBezTo>
                    <a:pt x="38" y="227"/>
                    <a:pt x="41" y="230"/>
                    <a:pt x="42" y="230"/>
                  </a:cubicBezTo>
                  <a:cubicBezTo>
                    <a:pt x="42" y="230"/>
                    <a:pt x="42" y="229"/>
                    <a:pt x="42" y="229"/>
                  </a:cubicBezTo>
                  <a:cubicBezTo>
                    <a:pt x="42" y="227"/>
                    <a:pt x="41" y="225"/>
                    <a:pt x="43" y="224"/>
                  </a:cubicBezTo>
                  <a:cubicBezTo>
                    <a:pt x="43" y="224"/>
                    <a:pt x="44" y="224"/>
                    <a:pt x="44" y="225"/>
                  </a:cubicBezTo>
                  <a:cubicBezTo>
                    <a:pt x="45" y="226"/>
                    <a:pt x="46" y="226"/>
                    <a:pt x="47" y="226"/>
                  </a:cubicBezTo>
                  <a:cubicBezTo>
                    <a:pt x="49" y="227"/>
                    <a:pt x="50" y="225"/>
                    <a:pt x="52" y="223"/>
                  </a:cubicBezTo>
                  <a:cubicBezTo>
                    <a:pt x="54" y="221"/>
                    <a:pt x="56" y="219"/>
                    <a:pt x="59" y="217"/>
                  </a:cubicBezTo>
                  <a:cubicBezTo>
                    <a:pt x="63" y="215"/>
                    <a:pt x="64" y="215"/>
                    <a:pt x="64" y="216"/>
                  </a:cubicBezTo>
                  <a:cubicBezTo>
                    <a:pt x="65" y="216"/>
                    <a:pt x="64" y="217"/>
                    <a:pt x="64" y="217"/>
                  </a:cubicBezTo>
                  <a:cubicBezTo>
                    <a:pt x="64" y="218"/>
                    <a:pt x="64" y="219"/>
                    <a:pt x="64" y="219"/>
                  </a:cubicBezTo>
                  <a:cubicBezTo>
                    <a:pt x="64" y="220"/>
                    <a:pt x="64" y="220"/>
                    <a:pt x="65" y="220"/>
                  </a:cubicBezTo>
                  <a:cubicBezTo>
                    <a:pt x="66" y="220"/>
                    <a:pt x="67" y="221"/>
                    <a:pt x="67" y="222"/>
                  </a:cubicBezTo>
                  <a:cubicBezTo>
                    <a:pt x="68" y="224"/>
                    <a:pt x="65" y="226"/>
                    <a:pt x="64" y="226"/>
                  </a:cubicBezTo>
                  <a:cubicBezTo>
                    <a:pt x="65" y="227"/>
                    <a:pt x="66" y="227"/>
                    <a:pt x="67" y="226"/>
                  </a:cubicBezTo>
                  <a:cubicBezTo>
                    <a:pt x="69" y="226"/>
                    <a:pt x="71" y="224"/>
                    <a:pt x="72" y="221"/>
                  </a:cubicBezTo>
                  <a:cubicBezTo>
                    <a:pt x="73" y="220"/>
                    <a:pt x="73" y="219"/>
                    <a:pt x="74" y="219"/>
                  </a:cubicBezTo>
                  <a:cubicBezTo>
                    <a:pt x="74" y="219"/>
                    <a:pt x="75" y="219"/>
                    <a:pt x="75" y="218"/>
                  </a:cubicBezTo>
                  <a:cubicBezTo>
                    <a:pt x="75" y="218"/>
                    <a:pt x="75" y="217"/>
                    <a:pt x="75" y="216"/>
                  </a:cubicBezTo>
                  <a:cubicBezTo>
                    <a:pt x="75" y="216"/>
                    <a:pt x="75" y="215"/>
                    <a:pt x="76" y="214"/>
                  </a:cubicBezTo>
                  <a:cubicBezTo>
                    <a:pt x="76" y="213"/>
                    <a:pt x="78" y="212"/>
                    <a:pt x="80" y="212"/>
                  </a:cubicBezTo>
                  <a:cubicBezTo>
                    <a:pt x="82" y="212"/>
                    <a:pt x="83" y="211"/>
                    <a:pt x="83" y="210"/>
                  </a:cubicBezTo>
                  <a:cubicBezTo>
                    <a:pt x="82" y="207"/>
                    <a:pt x="85" y="206"/>
                    <a:pt x="87" y="205"/>
                  </a:cubicBezTo>
                  <a:cubicBezTo>
                    <a:pt x="87" y="205"/>
                    <a:pt x="87" y="205"/>
                    <a:pt x="87" y="205"/>
                  </a:cubicBezTo>
                  <a:cubicBezTo>
                    <a:pt x="87" y="205"/>
                    <a:pt x="87" y="205"/>
                    <a:pt x="88" y="206"/>
                  </a:cubicBezTo>
                  <a:cubicBezTo>
                    <a:pt x="88" y="207"/>
                    <a:pt x="89" y="210"/>
                    <a:pt x="94" y="212"/>
                  </a:cubicBezTo>
                  <a:cubicBezTo>
                    <a:pt x="94" y="211"/>
                    <a:pt x="95" y="211"/>
                    <a:pt x="95" y="211"/>
                  </a:cubicBezTo>
                  <a:cubicBezTo>
                    <a:pt x="97" y="210"/>
                    <a:pt x="98" y="210"/>
                    <a:pt x="101" y="208"/>
                  </a:cubicBezTo>
                  <a:cubicBezTo>
                    <a:pt x="102" y="207"/>
                    <a:pt x="104" y="207"/>
                    <a:pt x="105" y="206"/>
                  </a:cubicBezTo>
                  <a:cubicBezTo>
                    <a:pt x="105" y="206"/>
                    <a:pt x="105" y="206"/>
                    <a:pt x="104" y="206"/>
                  </a:cubicBezTo>
                  <a:cubicBezTo>
                    <a:pt x="104" y="205"/>
                    <a:pt x="102" y="203"/>
                    <a:pt x="101" y="201"/>
                  </a:cubicBezTo>
                  <a:cubicBezTo>
                    <a:pt x="101" y="200"/>
                    <a:pt x="101" y="199"/>
                    <a:pt x="101" y="198"/>
                  </a:cubicBezTo>
                  <a:cubicBezTo>
                    <a:pt x="101" y="198"/>
                    <a:pt x="101" y="198"/>
                    <a:pt x="101" y="198"/>
                  </a:cubicBezTo>
                  <a:cubicBezTo>
                    <a:pt x="101" y="199"/>
                    <a:pt x="104" y="202"/>
                    <a:pt x="108" y="204"/>
                  </a:cubicBezTo>
                  <a:cubicBezTo>
                    <a:pt x="111" y="202"/>
                    <a:pt x="114" y="201"/>
                    <a:pt x="117" y="199"/>
                  </a:cubicBezTo>
                  <a:cubicBezTo>
                    <a:pt x="117" y="199"/>
                    <a:pt x="118" y="198"/>
                    <a:pt x="118" y="198"/>
                  </a:cubicBezTo>
                  <a:cubicBezTo>
                    <a:pt x="118" y="198"/>
                    <a:pt x="117" y="197"/>
                    <a:pt x="117" y="196"/>
                  </a:cubicBezTo>
                  <a:cubicBezTo>
                    <a:pt x="115" y="195"/>
                    <a:pt x="113" y="193"/>
                    <a:pt x="113" y="192"/>
                  </a:cubicBezTo>
                  <a:cubicBezTo>
                    <a:pt x="113" y="191"/>
                    <a:pt x="114" y="191"/>
                    <a:pt x="114" y="191"/>
                  </a:cubicBezTo>
                  <a:cubicBezTo>
                    <a:pt x="115" y="190"/>
                    <a:pt x="115" y="188"/>
                    <a:pt x="114" y="186"/>
                  </a:cubicBezTo>
                  <a:cubicBezTo>
                    <a:pt x="113" y="184"/>
                    <a:pt x="111" y="181"/>
                    <a:pt x="113" y="180"/>
                  </a:cubicBezTo>
                  <a:cubicBezTo>
                    <a:pt x="120" y="176"/>
                    <a:pt x="127" y="173"/>
                    <a:pt x="134" y="170"/>
                  </a:cubicBezTo>
                  <a:cubicBezTo>
                    <a:pt x="138" y="168"/>
                    <a:pt x="141" y="166"/>
                    <a:pt x="144" y="165"/>
                  </a:cubicBezTo>
                  <a:cubicBezTo>
                    <a:pt x="144" y="164"/>
                    <a:pt x="143" y="161"/>
                    <a:pt x="140" y="158"/>
                  </a:cubicBezTo>
                  <a:cubicBezTo>
                    <a:pt x="137" y="156"/>
                    <a:pt x="134" y="154"/>
                    <a:pt x="131" y="153"/>
                  </a:cubicBezTo>
                  <a:cubicBezTo>
                    <a:pt x="131" y="153"/>
                    <a:pt x="130" y="152"/>
                    <a:pt x="129" y="152"/>
                  </a:cubicBezTo>
                  <a:moveTo>
                    <a:pt x="13" y="236"/>
                  </a:moveTo>
                  <a:cubicBezTo>
                    <a:pt x="13" y="236"/>
                    <a:pt x="12" y="238"/>
                    <a:pt x="14" y="240"/>
                  </a:cubicBezTo>
                  <a:cubicBezTo>
                    <a:pt x="15" y="241"/>
                    <a:pt x="17" y="242"/>
                    <a:pt x="18" y="241"/>
                  </a:cubicBezTo>
                  <a:cubicBezTo>
                    <a:pt x="19" y="240"/>
                    <a:pt x="19" y="239"/>
                    <a:pt x="19" y="238"/>
                  </a:cubicBezTo>
                  <a:cubicBezTo>
                    <a:pt x="19" y="237"/>
                    <a:pt x="19" y="237"/>
                    <a:pt x="19" y="236"/>
                  </a:cubicBezTo>
                  <a:cubicBezTo>
                    <a:pt x="19" y="235"/>
                    <a:pt x="20" y="235"/>
                    <a:pt x="20" y="235"/>
                  </a:cubicBezTo>
                  <a:cubicBezTo>
                    <a:pt x="21" y="235"/>
                    <a:pt x="21" y="235"/>
                    <a:pt x="21" y="235"/>
                  </a:cubicBezTo>
                  <a:cubicBezTo>
                    <a:pt x="21" y="235"/>
                    <a:pt x="21" y="235"/>
                    <a:pt x="21" y="235"/>
                  </a:cubicBezTo>
                  <a:cubicBezTo>
                    <a:pt x="21" y="235"/>
                    <a:pt x="21" y="235"/>
                    <a:pt x="22" y="235"/>
                  </a:cubicBezTo>
                  <a:cubicBezTo>
                    <a:pt x="29" y="238"/>
                    <a:pt x="38" y="243"/>
                    <a:pt x="47" y="250"/>
                  </a:cubicBezTo>
                  <a:cubicBezTo>
                    <a:pt x="48" y="250"/>
                    <a:pt x="48" y="250"/>
                    <a:pt x="49" y="251"/>
                  </a:cubicBezTo>
                  <a:cubicBezTo>
                    <a:pt x="49" y="251"/>
                    <a:pt x="49" y="251"/>
                    <a:pt x="49" y="251"/>
                  </a:cubicBezTo>
                  <a:cubicBezTo>
                    <a:pt x="48" y="252"/>
                    <a:pt x="48" y="253"/>
                    <a:pt x="47" y="255"/>
                  </a:cubicBezTo>
                  <a:cubicBezTo>
                    <a:pt x="47" y="255"/>
                    <a:pt x="47" y="256"/>
                    <a:pt x="46" y="256"/>
                  </a:cubicBezTo>
                  <a:cubicBezTo>
                    <a:pt x="44" y="260"/>
                    <a:pt x="43" y="263"/>
                    <a:pt x="43" y="266"/>
                  </a:cubicBezTo>
                  <a:cubicBezTo>
                    <a:pt x="43" y="268"/>
                    <a:pt x="45" y="269"/>
                    <a:pt x="46" y="269"/>
                  </a:cubicBezTo>
                  <a:cubicBezTo>
                    <a:pt x="49" y="269"/>
                    <a:pt x="50" y="267"/>
                    <a:pt x="51" y="266"/>
                  </a:cubicBezTo>
                  <a:cubicBezTo>
                    <a:pt x="51" y="265"/>
                    <a:pt x="51" y="264"/>
                    <a:pt x="50" y="263"/>
                  </a:cubicBezTo>
                  <a:cubicBezTo>
                    <a:pt x="49" y="262"/>
                    <a:pt x="48" y="262"/>
                    <a:pt x="48" y="262"/>
                  </a:cubicBezTo>
                  <a:cubicBezTo>
                    <a:pt x="48" y="262"/>
                    <a:pt x="48" y="262"/>
                    <a:pt x="48" y="262"/>
                  </a:cubicBezTo>
                  <a:cubicBezTo>
                    <a:pt x="48" y="262"/>
                    <a:pt x="48" y="262"/>
                    <a:pt x="48" y="262"/>
                  </a:cubicBezTo>
                  <a:cubicBezTo>
                    <a:pt x="48" y="262"/>
                    <a:pt x="49" y="258"/>
                    <a:pt x="49" y="257"/>
                  </a:cubicBezTo>
                  <a:cubicBezTo>
                    <a:pt x="52" y="250"/>
                    <a:pt x="56" y="249"/>
                    <a:pt x="57" y="249"/>
                  </a:cubicBezTo>
                  <a:cubicBezTo>
                    <a:pt x="56" y="248"/>
                    <a:pt x="54" y="244"/>
                    <a:pt x="58" y="238"/>
                  </a:cubicBezTo>
                  <a:cubicBezTo>
                    <a:pt x="60" y="234"/>
                    <a:pt x="61" y="231"/>
                    <a:pt x="62" y="228"/>
                  </a:cubicBezTo>
                  <a:cubicBezTo>
                    <a:pt x="62" y="227"/>
                    <a:pt x="61" y="226"/>
                    <a:pt x="61" y="225"/>
                  </a:cubicBezTo>
                  <a:cubicBezTo>
                    <a:pt x="60" y="224"/>
                    <a:pt x="59" y="224"/>
                    <a:pt x="58" y="223"/>
                  </a:cubicBezTo>
                  <a:cubicBezTo>
                    <a:pt x="56" y="223"/>
                    <a:pt x="54" y="225"/>
                    <a:pt x="54" y="227"/>
                  </a:cubicBezTo>
                  <a:cubicBezTo>
                    <a:pt x="54" y="230"/>
                    <a:pt x="55" y="231"/>
                    <a:pt x="56" y="231"/>
                  </a:cubicBezTo>
                  <a:cubicBezTo>
                    <a:pt x="57" y="231"/>
                    <a:pt x="57" y="231"/>
                    <a:pt x="57" y="232"/>
                  </a:cubicBezTo>
                  <a:cubicBezTo>
                    <a:pt x="56" y="235"/>
                    <a:pt x="55" y="238"/>
                    <a:pt x="53" y="240"/>
                  </a:cubicBezTo>
                  <a:cubicBezTo>
                    <a:pt x="53" y="240"/>
                    <a:pt x="53" y="240"/>
                    <a:pt x="53" y="240"/>
                  </a:cubicBezTo>
                  <a:cubicBezTo>
                    <a:pt x="52" y="240"/>
                    <a:pt x="51" y="239"/>
                    <a:pt x="50" y="239"/>
                  </a:cubicBezTo>
                  <a:cubicBezTo>
                    <a:pt x="49" y="238"/>
                    <a:pt x="49" y="238"/>
                    <a:pt x="49" y="238"/>
                  </a:cubicBezTo>
                  <a:cubicBezTo>
                    <a:pt x="41" y="234"/>
                    <a:pt x="34" y="230"/>
                    <a:pt x="25" y="228"/>
                  </a:cubicBezTo>
                  <a:cubicBezTo>
                    <a:pt x="25" y="228"/>
                    <a:pt x="25" y="228"/>
                    <a:pt x="25" y="228"/>
                  </a:cubicBezTo>
                  <a:cubicBezTo>
                    <a:pt x="25" y="228"/>
                    <a:pt x="25" y="228"/>
                    <a:pt x="25" y="228"/>
                  </a:cubicBezTo>
                  <a:cubicBezTo>
                    <a:pt x="25" y="227"/>
                    <a:pt x="26" y="227"/>
                    <a:pt x="26" y="226"/>
                  </a:cubicBezTo>
                  <a:cubicBezTo>
                    <a:pt x="26" y="225"/>
                    <a:pt x="27" y="225"/>
                    <a:pt x="27" y="224"/>
                  </a:cubicBezTo>
                  <a:cubicBezTo>
                    <a:pt x="28" y="223"/>
                    <a:pt x="28" y="222"/>
                    <a:pt x="28" y="222"/>
                  </a:cubicBezTo>
                  <a:cubicBezTo>
                    <a:pt x="28" y="222"/>
                    <a:pt x="28" y="222"/>
                    <a:pt x="27" y="223"/>
                  </a:cubicBezTo>
                  <a:cubicBezTo>
                    <a:pt x="27" y="223"/>
                    <a:pt x="26" y="223"/>
                    <a:pt x="25" y="224"/>
                  </a:cubicBezTo>
                  <a:cubicBezTo>
                    <a:pt x="22" y="225"/>
                    <a:pt x="22" y="226"/>
                    <a:pt x="20" y="226"/>
                  </a:cubicBezTo>
                  <a:cubicBezTo>
                    <a:pt x="19" y="226"/>
                    <a:pt x="19" y="226"/>
                    <a:pt x="18" y="226"/>
                  </a:cubicBezTo>
                  <a:cubicBezTo>
                    <a:pt x="18" y="225"/>
                    <a:pt x="18" y="225"/>
                    <a:pt x="17" y="225"/>
                  </a:cubicBezTo>
                  <a:cubicBezTo>
                    <a:pt x="17" y="226"/>
                    <a:pt x="16" y="227"/>
                    <a:pt x="16" y="229"/>
                  </a:cubicBezTo>
                  <a:cubicBezTo>
                    <a:pt x="15" y="230"/>
                    <a:pt x="15" y="230"/>
                    <a:pt x="15" y="230"/>
                  </a:cubicBezTo>
                  <a:cubicBezTo>
                    <a:pt x="15" y="232"/>
                    <a:pt x="15" y="232"/>
                    <a:pt x="14" y="233"/>
                  </a:cubicBezTo>
                  <a:cubicBezTo>
                    <a:pt x="14" y="234"/>
                    <a:pt x="14" y="234"/>
                    <a:pt x="13" y="235"/>
                  </a:cubicBezTo>
                  <a:cubicBezTo>
                    <a:pt x="13" y="235"/>
                    <a:pt x="13" y="235"/>
                    <a:pt x="13" y="236"/>
                  </a:cubicBezTo>
                  <a:moveTo>
                    <a:pt x="15" y="38"/>
                  </a:moveTo>
                  <a:cubicBezTo>
                    <a:pt x="18" y="38"/>
                    <a:pt x="22" y="38"/>
                    <a:pt x="23" y="37"/>
                  </a:cubicBezTo>
                  <a:cubicBezTo>
                    <a:pt x="23" y="26"/>
                    <a:pt x="23" y="26"/>
                    <a:pt x="23" y="26"/>
                  </a:cubicBezTo>
                  <a:cubicBezTo>
                    <a:pt x="22" y="25"/>
                    <a:pt x="19" y="25"/>
                    <a:pt x="17" y="25"/>
                  </a:cubicBezTo>
                  <a:cubicBezTo>
                    <a:pt x="16" y="25"/>
                    <a:pt x="16" y="25"/>
                    <a:pt x="16" y="25"/>
                  </a:cubicBezTo>
                  <a:cubicBezTo>
                    <a:pt x="15" y="25"/>
                    <a:pt x="14" y="25"/>
                    <a:pt x="13" y="25"/>
                  </a:cubicBezTo>
                  <a:cubicBezTo>
                    <a:pt x="11" y="27"/>
                    <a:pt x="11" y="30"/>
                    <a:pt x="11" y="30"/>
                  </a:cubicBezTo>
                  <a:cubicBezTo>
                    <a:pt x="11" y="33"/>
                    <a:pt x="11" y="33"/>
                    <a:pt x="11" y="33"/>
                  </a:cubicBezTo>
                  <a:cubicBezTo>
                    <a:pt x="11" y="33"/>
                    <a:pt x="12" y="38"/>
                    <a:pt x="15" y="38"/>
                  </a:cubicBezTo>
                  <a:close/>
                  <a:moveTo>
                    <a:pt x="44" y="34"/>
                  </a:moveTo>
                  <a:cubicBezTo>
                    <a:pt x="44" y="33"/>
                    <a:pt x="44" y="32"/>
                    <a:pt x="44" y="31"/>
                  </a:cubicBezTo>
                  <a:cubicBezTo>
                    <a:pt x="44" y="31"/>
                    <a:pt x="44" y="31"/>
                    <a:pt x="44" y="30"/>
                  </a:cubicBezTo>
                  <a:cubicBezTo>
                    <a:pt x="44" y="28"/>
                    <a:pt x="44" y="26"/>
                    <a:pt x="44" y="24"/>
                  </a:cubicBezTo>
                  <a:cubicBezTo>
                    <a:pt x="44" y="23"/>
                    <a:pt x="44" y="22"/>
                    <a:pt x="43" y="22"/>
                  </a:cubicBezTo>
                  <a:cubicBezTo>
                    <a:pt x="42" y="22"/>
                    <a:pt x="41" y="22"/>
                    <a:pt x="41" y="22"/>
                  </a:cubicBezTo>
                  <a:cubicBezTo>
                    <a:pt x="41" y="22"/>
                    <a:pt x="41" y="22"/>
                    <a:pt x="40" y="23"/>
                  </a:cubicBezTo>
                  <a:cubicBezTo>
                    <a:pt x="40" y="23"/>
                    <a:pt x="40" y="24"/>
                    <a:pt x="40" y="24"/>
                  </a:cubicBezTo>
                  <a:cubicBezTo>
                    <a:pt x="40" y="24"/>
                    <a:pt x="40" y="24"/>
                    <a:pt x="40" y="24"/>
                  </a:cubicBezTo>
                  <a:cubicBezTo>
                    <a:pt x="40" y="24"/>
                    <a:pt x="40" y="24"/>
                    <a:pt x="40" y="24"/>
                  </a:cubicBezTo>
                  <a:cubicBezTo>
                    <a:pt x="39" y="22"/>
                    <a:pt x="39" y="22"/>
                    <a:pt x="39" y="22"/>
                  </a:cubicBezTo>
                  <a:cubicBezTo>
                    <a:pt x="38" y="22"/>
                    <a:pt x="36" y="22"/>
                    <a:pt x="36" y="22"/>
                  </a:cubicBezTo>
                  <a:cubicBezTo>
                    <a:pt x="36" y="22"/>
                    <a:pt x="36" y="22"/>
                    <a:pt x="36" y="23"/>
                  </a:cubicBezTo>
                  <a:cubicBezTo>
                    <a:pt x="35" y="23"/>
                    <a:pt x="35" y="24"/>
                    <a:pt x="35" y="24"/>
                  </a:cubicBezTo>
                  <a:cubicBezTo>
                    <a:pt x="35" y="24"/>
                    <a:pt x="35" y="24"/>
                    <a:pt x="35" y="24"/>
                  </a:cubicBezTo>
                  <a:cubicBezTo>
                    <a:pt x="35" y="24"/>
                    <a:pt x="35" y="24"/>
                    <a:pt x="35" y="24"/>
                  </a:cubicBezTo>
                  <a:cubicBezTo>
                    <a:pt x="34" y="22"/>
                    <a:pt x="34" y="22"/>
                    <a:pt x="34" y="22"/>
                  </a:cubicBezTo>
                  <a:cubicBezTo>
                    <a:pt x="33" y="22"/>
                    <a:pt x="32" y="22"/>
                    <a:pt x="31" y="22"/>
                  </a:cubicBezTo>
                  <a:cubicBezTo>
                    <a:pt x="31" y="22"/>
                    <a:pt x="31" y="23"/>
                    <a:pt x="31" y="23"/>
                  </a:cubicBezTo>
                  <a:cubicBezTo>
                    <a:pt x="30" y="24"/>
                    <a:pt x="30" y="24"/>
                    <a:pt x="30" y="24"/>
                  </a:cubicBezTo>
                  <a:cubicBezTo>
                    <a:pt x="30" y="24"/>
                    <a:pt x="30" y="24"/>
                    <a:pt x="30" y="24"/>
                  </a:cubicBezTo>
                  <a:cubicBezTo>
                    <a:pt x="30" y="24"/>
                    <a:pt x="30" y="24"/>
                    <a:pt x="30" y="24"/>
                  </a:cubicBezTo>
                  <a:cubicBezTo>
                    <a:pt x="29" y="22"/>
                    <a:pt x="29" y="22"/>
                    <a:pt x="29" y="22"/>
                  </a:cubicBezTo>
                  <a:cubicBezTo>
                    <a:pt x="29" y="22"/>
                    <a:pt x="28" y="22"/>
                    <a:pt x="27" y="22"/>
                  </a:cubicBezTo>
                  <a:cubicBezTo>
                    <a:pt x="27" y="22"/>
                    <a:pt x="26" y="23"/>
                    <a:pt x="26" y="24"/>
                  </a:cubicBezTo>
                  <a:cubicBezTo>
                    <a:pt x="26" y="26"/>
                    <a:pt x="26" y="27"/>
                    <a:pt x="26" y="28"/>
                  </a:cubicBezTo>
                  <a:cubicBezTo>
                    <a:pt x="26" y="29"/>
                    <a:pt x="26" y="29"/>
                    <a:pt x="26" y="30"/>
                  </a:cubicBezTo>
                  <a:cubicBezTo>
                    <a:pt x="26" y="31"/>
                    <a:pt x="26" y="36"/>
                    <a:pt x="26" y="37"/>
                  </a:cubicBezTo>
                  <a:cubicBezTo>
                    <a:pt x="27" y="37"/>
                    <a:pt x="28" y="37"/>
                    <a:pt x="29" y="37"/>
                  </a:cubicBezTo>
                  <a:cubicBezTo>
                    <a:pt x="30" y="36"/>
                    <a:pt x="30" y="35"/>
                    <a:pt x="30" y="34"/>
                  </a:cubicBezTo>
                  <a:cubicBezTo>
                    <a:pt x="30" y="34"/>
                    <a:pt x="30" y="34"/>
                    <a:pt x="30" y="34"/>
                  </a:cubicBezTo>
                  <a:cubicBezTo>
                    <a:pt x="30" y="34"/>
                    <a:pt x="30" y="34"/>
                    <a:pt x="30" y="34"/>
                  </a:cubicBezTo>
                  <a:cubicBezTo>
                    <a:pt x="30" y="34"/>
                    <a:pt x="30" y="34"/>
                    <a:pt x="30" y="34"/>
                  </a:cubicBezTo>
                  <a:cubicBezTo>
                    <a:pt x="30" y="35"/>
                    <a:pt x="30" y="37"/>
                    <a:pt x="30" y="38"/>
                  </a:cubicBezTo>
                  <a:cubicBezTo>
                    <a:pt x="31" y="38"/>
                    <a:pt x="32" y="39"/>
                    <a:pt x="33" y="37"/>
                  </a:cubicBezTo>
                  <a:cubicBezTo>
                    <a:pt x="34" y="36"/>
                    <a:pt x="35" y="35"/>
                    <a:pt x="35" y="34"/>
                  </a:cubicBezTo>
                  <a:cubicBezTo>
                    <a:pt x="35" y="34"/>
                    <a:pt x="35" y="34"/>
                    <a:pt x="35" y="34"/>
                  </a:cubicBezTo>
                  <a:cubicBezTo>
                    <a:pt x="35" y="34"/>
                    <a:pt x="35" y="34"/>
                    <a:pt x="35" y="34"/>
                  </a:cubicBezTo>
                  <a:cubicBezTo>
                    <a:pt x="35" y="35"/>
                    <a:pt x="35" y="38"/>
                    <a:pt x="35" y="38"/>
                  </a:cubicBezTo>
                  <a:cubicBezTo>
                    <a:pt x="36" y="38"/>
                    <a:pt x="37" y="38"/>
                    <a:pt x="38" y="37"/>
                  </a:cubicBezTo>
                  <a:cubicBezTo>
                    <a:pt x="39" y="36"/>
                    <a:pt x="40" y="35"/>
                    <a:pt x="40" y="34"/>
                  </a:cubicBezTo>
                  <a:cubicBezTo>
                    <a:pt x="40" y="34"/>
                    <a:pt x="40" y="34"/>
                    <a:pt x="40" y="34"/>
                  </a:cubicBezTo>
                  <a:cubicBezTo>
                    <a:pt x="40" y="34"/>
                    <a:pt x="40" y="34"/>
                    <a:pt x="40" y="34"/>
                  </a:cubicBezTo>
                  <a:cubicBezTo>
                    <a:pt x="40" y="35"/>
                    <a:pt x="40" y="36"/>
                    <a:pt x="40" y="37"/>
                  </a:cubicBezTo>
                  <a:cubicBezTo>
                    <a:pt x="40" y="37"/>
                    <a:pt x="41" y="37"/>
                    <a:pt x="41" y="37"/>
                  </a:cubicBezTo>
                  <a:cubicBezTo>
                    <a:pt x="41" y="37"/>
                    <a:pt x="42" y="36"/>
                    <a:pt x="42" y="36"/>
                  </a:cubicBezTo>
                  <a:cubicBezTo>
                    <a:pt x="42" y="36"/>
                    <a:pt x="43" y="36"/>
                    <a:pt x="43" y="36"/>
                  </a:cubicBezTo>
                  <a:cubicBezTo>
                    <a:pt x="43" y="36"/>
                    <a:pt x="44" y="35"/>
                    <a:pt x="44" y="34"/>
                  </a:cubicBezTo>
                  <a:moveTo>
                    <a:pt x="50" y="36"/>
                  </a:moveTo>
                  <a:cubicBezTo>
                    <a:pt x="50" y="36"/>
                    <a:pt x="49" y="35"/>
                    <a:pt x="49" y="32"/>
                  </a:cubicBezTo>
                  <a:cubicBezTo>
                    <a:pt x="49" y="30"/>
                    <a:pt x="50" y="28"/>
                    <a:pt x="50" y="27"/>
                  </a:cubicBezTo>
                  <a:cubicBezTo>
                    <a:pt x="50" y="24"/>
                    <a:pt x="50" y="24"/>
                    <a:pt x="50" y="24"/>
                  </a:cubicBezTo>
                  <a:cubicBezTo>
                    <a:pt x="50" y="23"/>
                    <a:pt x="48" y="22"/>
                    <a:pt x="47" y="22"/>
                  </a:cubicBezTo>
                  <a:cubicBezTo>
                    <a:pt x="47" y="35"/>
                    <a:pt x="47" y="35"/>
                    <a:pt x="47" y="35"/>
                  </a:cubicBezTo>
                  <a:cubicBezTo>
                    <a:pt x="47" y="38"/>
                    <a:pt x="44" y="40"/>
                    <a:pt x="41" y="41"/>
                  </a:cubicBezTo>
                  <a:cubicBezTo>
                    <a:pt x="35" y="42"/>
                    <a:pt x="30" y="42"/>
                    <a:pt x="28" y="42"/>
                  </a:cubicBezTo>
                  <a:cubicBezTo>
                    <a:pt x="29" y="42"/>
                    <a:pt x="29" y="43"/>
                    <a:pt x="29" y="45"/>
                  </a:cubicBezTo>
                  <a:cubicBezTo>
                    <a:pt x="29" y="46"/>
                    <a:pt x="31" y="47"/>
                    <a:pt x="31" y="47"/>
                  </a:cubicBezTo>
                  <a:cubicBezTo>
                    <a:pt x="46" y="47"/>
                    <a:pt x="46" y="47"/>
                    <a:pt x="46" y="47"/>
                  </a:cubicBezTo>
                  <a:cubicBezTo>
                    <a:pt x="50" y="40"/>
                    <a:pt x="50" y="40"/>
                    <a:pt x="50" y="40"/>
                  </a:cubicBezTo>
                  <a:lnTo>
                    <a:pt x="50" y="36"/>
                  </a:lnTo>
                  <a:close/>
                  <a:moveTo>
                    <a:pt x="31" y="56"/>
                  </a:moveTo>
                  <a:cubicBezTo>
                    <a:pt x="46" y="56"/>
                    <a:pt x="46" y="56"/>
                    <a:pt x="46" y="56"/>
                  </a:cubicBezTo>
                  <a:cubicBezTo>
                    <a:pt x="46" y="55"/>
                    <a:pt x="47" y="53"/>
                    <a:pt x="47" y="53"/>
                  </a:cubicBezTo>
                  <a:cubicBezTo>
                    <a:pt x="47" y="50"/>
                    <a:pt x="47" y="50"/>
                    <a:pt x="47" y="50"/>
                  </a:cubicBezTo>
                  <a:cubicBezTo>
                    <a:pt x="31" y="50"/>
                    <a:pt x="31" y="50"/>
                    <a:pt x="31" y="50"/>
                  </a:cubicBezTo>
                  <a:cubicBezTo>
                    <a:pt x="30" y="53"/>
                    <a:pt x="30" y="53"/>
                    <a:pt x="30" y="53"/>
                  </a:cubicBezTo>
                  <a:lnTo>
                    <a:pt x="31" y="56"/>
                  </a:lnTo>
                  <a:close/>
                  <a:moveTo>
                    <a:pt x="46" y="59"/>
                  </a:moveTo>
                  <a:cubicBezTo>
                    <a:pt x="31" y="59"/>
                    <a:pt x="31" y="59"/>
                    <a:pt x="31" y="59"/>
                  </a:cubicBezTo>
                  <a:cubicBezTo>
                    <a:pt x="31" y="79"/>
                    <a:pt x="31" y="79"/>
                    <a:pt x="31" y="79"/>
                  </a:cubicBezTo>
                  <a:cubicBezTo>
                    <a:pt x="44" y="79"/>
                    <a:pt x="44" y="79"/>
                    <a:pt x="44" y="79"/>
                  </a:cubicBezTo>
                  <a:cubicBezTo>
                    <a:pt x="48" y="76"/>
                    <a:pt x="48" y="76"/>
                    <a:pt x="48" y="76"/>
                  </a:cubicBezTo>
                  <a:lnTo>
                    <a:pt x="46" y="59"/>
                  </a:lnTo>
                  <a:close/>
                  <a:moveTo>
                    <a:pt x="53" y="84"/>
                  </a:moveTo>
                  <a:cubicBezTo>
                    <a:pt x="53" y="84"/>
                    <a:pt x="51" y="82"/>
                    <a:pt x="51" y="82"/>
                  </a:cubicBezTo>
                  <a:cubicBezTo>
                    <a:pt x="50" y="82"/>
                    <a:pt x="50" y="80"/>
                    <a:pt x="50" y="79"/>
                  </a:cubicBezTo>
                  <a:cubicBezTo>
                    <a:pt x="46" y="83"/>
                    <a:pt x="46" y="83"/>
                    <a:pt x="46" y="83"/>
                  </a:cubicBezTo>
                  <a:cubicBezTo>
                    <a:pt x="45" y="83"/>
                    <a:pt x="45" y="83"/>
                    <a:pt x="45" y="83"/>
                  </a:cubicBezTo>
                  <a:cubicBezTo>
                    <a:pt x="30" y="83"/>
                    <a:pt x="30" y="83"/>
                    <a:pt x="30" y="83"/>
                  </a:cubicBezTo>
                  <a:cubicBezTo>
                    <a:pt x="30" y="84"/>
                    <a:pt x="30" y="90"/>
                    <a:pt x="30" y="93"/>
                  </a:cubicBezTo>
                  <a:cubicBezTo>
                    <a:pt x="33" y="96"/>
                    <a:pt x="37" y="99"/>
                    <a:pt x="38" y="99"/>
                  </a:cubicBezTo>
                  <a:cubicBezTo>
                    <a:pt x="48" y="87"/>
                    <a:pt x="48" y="87"/>
                    <a:pt x="48" y="87"/>
                  </a:cubicBezTo>
                  <a:cubicBezTo>
                    <a:pt x="48" y="87"/>
                    <a:pt x="48" y="87"/>
                    <a:pt x="48" y="87"/>
                  </a:cubicBezTo>
                  <a:lnTo>
                    <a:pt x="53" y="84"/>
                  </a:lnTo>
                  <a:close/>
                  <a:moveTo>
                    <a:pt x="50" y="89"/>
                  </a:moveTo>
                  <a:cubicBezTo>
                    <a:pt x="41" y="101"/>
                    <a:pt x="41" y="101"/>
                    <a:pt x="41" y="101"/>
                  </a:cubicBezTo>
                  <a:cubicBezTo>
                    <a:pt x="56" y="107"/>
                    <a:pt x="56" y="107"/>
                    <a:pt x="56" y="107"/>
                  </a:cubicBezTo>
                  <a:cubicBezTo>
                    <a:pt x="64" y="103"/>
                    <a:pt x="74" y="96"/>
                    <a:pt x="76" y="94"/>
                  </a:cubicBezTo>
                  <a:cubicBezTo>
                    <a:pt x="56" y="87"/>
                    <a:pt x="56" y="87"/>
                    <a:pt x="56" y="87"/>
                  </a:cubicBezTo>
                  <a:lnTo>
                    <a:pt x="50" y="89"/>
                  </a:lnTo>
                  <a:close/>
                  <a:moveTo>
                    <a:pt x="58" y="28"/>
                  </a:moveTo>
                  <a:cubicBezTo>
                    <a:pt x="58" y="26"/>
                    <a:pt x="58" y="16"/>
                    <a:pt x="58" y="15"/>
                  </a:cubicBezTo>
                  <a:cubicBezTo>
                    <a:pt x="58" y="15"/>
                    <a:pt x="58" y="15"/>
                    <a:pt x="58" y="15"/>
                  </a:cubicBezTo>
                  <a:cubicBezTo>
                    <a:pt x="58" y="15"/>
                    <a:pt x="59" y="15"/>
                    <a:pt x="59" y="14"/>
                  </a:cubicBezTo>
                  <a:cubicBezTo>
                    <a:pt x="59" y="14"/>
                    <a:pt x="59" y="13"/>
                    <a:pt x="59" y="12"/>
                  </a:cubicBezTo>
                  <a:cubicBezTo>
                    <a:pt x="52" y="12"/>
                    <a:pt x="52" y="12"/>
                    <a:pt x="52" y="12"/>
                  </a:cubicBezTo>
                  <a:cubicBezTo>
                    <a:pt x="52" y="13"/>
                    <a:pt x="52" y="13"/>
                    <a:pt x="52" y="14"/>
                  </a:cubicBezTo>
                  <a:cubicBezTo>
                    <a:pt x="52" y="14"/>
                    <a:pt x="53" y="15"/>
                    <a:pt x="53" y="15"/>
                  </a:cubicBezTo>
                  <a:cubicBezTo>
                    <a:pt x="53" y="15"/>
                    <a:pt x="53" y="15"/>
                    <a:pt x="53" y="15"/>
                  </a:cubicBezTo>
                  <a:cubicBezTo>
                    <a:pt x="53" y="28"/>
                    <a:pt x="53" y="28"/>
                    <a:pt x="53" y="28"/>
                  </a:cubicBezTo>
                  <a:cubicBezTo>
                    <a:pt x="53" y="28"/>
                    <a:pt x="53" y="28"/>
                    <a:pt x="53" y="28"/>
                  </a:cubicBezTo>
                  <a:cubicBezTo>
                    <a:pt x="53" y="28"/>
                    <a:pt x="52" y="29"/>
                    <a:pt x="52" y="32"/>
                  </a:cubicBezTo>
                  <a:cubicBezTo>
                    <a:pt x="52" y="34"/>
                    <a:pt x="53" y="36"/>
                    <a:pt x="53" y="36"/>
                  </a:cubicBezTo>
                  <a:cubicBezTo>
                    <a:pt x="53" y="36"/>
                    <a:pt x="53" y="36"/>
                    <a:pt x="53" y="36"/>
                  </a:cubicBezTo>
                  <a:cubicBezTo>
                    <a:pt x="53" y="46"/>
                    <a:pt x="53" y="46"/>
                    <a:pt x="53" y="46"/>
                  </a:cubicBezTo>
                  <a:cubicBezTo>
                    <a:pt x="53" y="46"/>
                    <a:pt x="53" y="46"/>
                    <a:pt x="53" y="46"/>
                  </a:cubicBezTo>
                  <a:cubicBezTo>
                    <a:pt x="53" y="47"/>
                    <a:pt x="52" y="47"/>
                    <a:pt x="52" y="48"/>
                  </a:cubicBezTo>
                  <a:cubicBezTo>
                    <a:pt x="52" y="49"/>
                    <a:pt x="52" y="49"/>
                    <a:pt x="52" y="49"/>
                  </a:cubicBezTo>
                  <a:cubicBezTo>
                    <a:pt x="59" y="49"/>
                    <a:pt x="59" y="49"/>
                    <a:pt x="59" y="49"/>
                  </a:cubicBezTo>
                  <a:cubicBezTo>
                    <a:pt x="59" y="49"/>
                    <a:pt x="59" y="48"/>
                    <a:pt x="59" y="47"/>
                  </a:cubicBezTo>
                  <a:cubicBezTo>
                    <a:pt x="59" y="47"/>
                    <a:pt x="59" y="46"/>
                    <a:pt x="58" y="46"/>
                  </a:cubicBezTo>
                  <a:cubicBezTo>
                    <a:pt x="58" y="46"/>
                    <a:pt x="58" y="46"/>
                    <a:pt x="58" y="46"/>
                  </a:cubicBezTo>
                  <a:cubicBezTo>
                    <a:pt x="58" y="36"/>
                    <a:pt x="58" y="36"/>
                    <a:pt x="58" y="36"/>
                  </a:cubicBezTo>
                  <a:cubicBezTo>
                    <a:pt x="58" y="36"/>
                    <a:pt x="58" y="36"/>
                    <a:pt x="58" y="36"/>
                  </a:cubicBezTo>
                  <a:cubicBezTo>
                    <a:pt x="58" y="36"/>
                    <a:pt x="59" y="35"/>
                    <a:pt x="59" y="35"/>
                  </a:cubicBezTo>
                  <a:cubicBezTo>
                    <a:pt x="59" y="34"/>
                    <a:pt x="60" y="33"/>
                    <a:pt x="60" y="32"/>
                  </a:cubicBezTo>
                  <a:cubicBezTo>
                    <a:pt x="60" y="30"/>
                    <a:pt x="59" y="29"/>
                    <a:pt x="58" y="28"/>
                  </a:cubicBezTo>
                  <a:cubicBezTo>
                    <a:pt x="58" y="28"/>
                    <a:pt x="58" y="28"/>
                    <a:pt x="58" y="28"/>
                  </a:cubicBezTo>
                  <a:cubicBezTo>
                    <a:pt x="58" y="28"/>
                    <a:pt x="58" y="28"/>
                    <a:pt x="58" y="28"/>
                  </a:cubicBezTo>
                  <a:moveTo>
                    <a:pt x="74" y="38"/>
                  </a:moveTo>
                  <a:cubicBezTo>
                    <a:pt x="85" y="26"/>
                    <a:pt x="85" y="26"/>
                    <a:pt x="85" y="26"/>
                  </a:cubicBezTo>
                  <a:cubicBezTo>
                    <a:pt x="83" y="26"/>
                    <a:pt x="82" y="26"/>
                    <a:pt x="80" y="26"/>
                  </a:cubicBezTo>
                  <a:cubicBezTo>
                    <a:pt x="77" y="26"/>
                    <a:pt x="73" y="26"/>
                    <a:pt x="69" y="26"/>
                  </a:cubicBezTo>
                  <a:cubicBezTo>
                    <a:pt x="68" y="26"/>
                    <a:pt x="66" y="25"/>
                    <a:pt x="65" y="25"/>
                  </a:cubicBezTo>
                  <a:cubicBezTo>
                    <a:pt x="64" y="24"/>
                    <a:pt x="62" y="23"/>
                    <a:pt x="62" y="23"/>
                  </a:cubicBezTo>
                  <a:cubicBezTo>
                    <a:pt x="62" y="24"/>
                    <a:pt x="61" y="26"/>
                    <a:pt x="61" y="27"/>
                  </a:cubicBezTo>
                  <a:cubicBezTo>
                    <a:pt x="61" y="27"/>
                    <a:pt x="63" y="29"/>
                    <a:pt x="63" y="32"/>
                  </a:cubicBezTo>
                  <a:cubicBezTo>
                    <a:pt x="63" y="32"/>
                    <a:pt x="63" y="32"/>
                    <a:pt x="63" y="32"/>
                  </a:cubicBezTo>
                  <a:cubicBezTo>
                    <a:pt x="63" y="33"/>
                    <a:pt x="63" y="35"/>
                    <a:pt x="61" y="37"/>
                  </a:cubicBezTo>
                  <a:cubicBezTo>
                    <a:pt x="62" y="39"/>
                    <a:pt x="62" y="40"/>
                    <a:pt x="63" y="41"/>
                  </a:cubicBezTo>
                  <a:cubicBezTo>
                    <a:pt x="63" y="40"/>
                    <a:pt x="66" y="38"/>
                    <a:pt x="69" y="38"/>
                  </a:cubicBezTo>
                  <a:cubicBezTo>
                    <a:pt x="69" y="38"/>
                    <a:pt x="71" y="38"/>
                    <a:pt x="74" y="38"/>
                  </a:cubicBezTo>
                  <a:moveTo>
                    <a:pt x="125" y="38"/>
                  </a:moveTo>
                  <a:cubicBezTo>
                    <a:pt x="140" y="19"/>
                    <a:pt x="140" y="19"/>
                    <a:pt x="140" y="19"/>
                  </a:cubicBezTo>
                  <a:cubicBezTo>
                    <a:pt x="139" y="19"/>
                    <a:pt x="138" y="19"/>
                    <a:pt x="136" y="20"/>
                  </a:cubicBezTo>
                  <a:cubicBezTo>
                    <a:pt x="135" y="21"/>
                    <a:pt x="134" y="23"/>
                    <a:pt x="134" y="24"/>
                  </a:cubicBezTo>
                  <a:cubicBezTo>
                    <a:pt x="134" y="24"/>
                    <a:pt x="134" y="24"/>
                    <a:pt x="134" y="24"/>
                  </a:cubicBezTo>
                  <a:cubicBezTo>
                    <a:pt x="134" y="24"/>
                    <a:pt x="134" y="24"/>
                    <a:pt x="134" y="24"/>
                  </a:cubicBezTo>
                  <a:cubicBezTo>
                    <a:pt x="134" y="23"/>
                    <a:pt x="133" y="22"/>
                    <a:pt x="132" y="22"/>
                  </a:cubicBezTo>
                  <a:cubicBezTo>
                    <a:pt x="131" y="22"/>
                    <a:pt x="129" y="22"/>
                    <a:pt x="128" y="23"/>
                  </a:cubicBezTo>
                  <a:cubicBezTo>
                    <a:pt x="130" y="26"/>
                    <a:pt x="130" y="27"/>
                    <a:pt x="129" y="28"/>
                  </a:cubicBezTo>
                  <a:cubicBezTo>
                    <a:pt x="128" y="29"/>
                    <a:pt x="127" y="29"/>
                    <a:pt x="126" y="29"/>
                  </a:cubicBezTo>
                  <a:cubicBezTo>
                    <a:pt x="124" y="28"/>
                    <a:pt x="124" y="26"/>
                    <a:pt x="124" y="25"/>
                  </a:cubicBezTo>
                  <a:cubicBezTo>
                    <a:pt x="124" y="26"/>
                    <a:pt x="123" y="26"/>
                    <a:pt x="121" y="26"/>
                  </a:cubicBezTo>
                  <a:cubicBezTo>
                    <a:pt x="121" y="26"/>
                    <a:pt x="120" y="26"/>
                    <a:pt x="119" y="25"/>
                  </a:cubicBezTo>
                  <a:cubicBezTo>
                    <a:pt x="119" y="24"/>
                    <a:pt x="119" y="24"/>
                    <a:pt x="119" y="23"/>
                  </a:cubicBezTo>
                  <a:cubicBezTo>
                    <a:pt x="120" y="21"/>
                    <a:pt x="122" y="21"/>
                    <a:pt x="124" y="21"/>
                  </a:cubicBezTo>
                  <a:cubicBezTo>
                    <a:pt x="124" y="20"/>
                    <a:pt x="124" y="18"/>
                    <a:pt x="122" y="17"/>
                  </a:cubicBezTo>
                  <a:cubicBezTo>
                    <a:pt x="121" y="16"/>
                    <a:pt x="118" y="17"/>
                    <a:pt x="118" y="17"/>
                  </a:cubicBezTo>
                  <a:cubicBezTo>
                    <a:pt x="118" y="17"/>
                    <a:pt x="118" y="17"/>
                    <a:pt x="118" y="17"/>
                  </a:cubicBezTo>
                  <a:cubicBezTo>
                    <a:pt x="118" y="17"/>
                    <a:pt x="118" y="16"/>
                    <a:pt x="118" y="16"/>
                  </a:cubicBezTo>
                  <a:cubicBezTo>
                    <a:pt x="118" y="16"/>
                    <a:pt x="120" y="15"/>
                    <a:pt x="120" y="13"/>
                  </a:cubicBezTo>
                  <a:cubicBezTo>
                    <a:pt x="120" y="12"/>
                    <a:pt x="120" y="10"/>
                    <a:pt x="118" y="8"/>
                  </a:cubicBezTo>
                  <a:cubicBezTo>
                    <a:pt x="118" y="8"/>
                    <a:pt x="118" y="8"/>
                    <a:pt x="118" y="8"/>
                  </a:cubicBezTo>
                  <a:cubicBezTo>
                    <a:pt x="116" y="8"/>
                    <a:pt x="114" y="9"/>
                    <a:pt x="113" y="10"/>
                  </a:cubicBezTo>
                  <a:cubicBezTo>
                    <a:pt x="112" y="12"/>
                    <a:pt x="112" y="14"/>
                    <a:pt x="112" y="14"/>
                  </a:cubicBezTo>
                  <a:cubicBezTo>
                    <a:pt x="113" y="14"/>
                    <a:pt x="112" y="14"/>
                    <a:pt x="112" y="14"/>
                  </a:cubicBezTo>
                  <a:cubicBezTo>
                    <a:pt x="112" y="14"/>
                    <a:pt x="112" y="14"/>
                    <a:pt x="112" y="14"/>
                  </a:cubicBezTo>
                  <a:cubicBezTo>
                    <a:pt x="112" y="14"/>
                    <a:pt x="111" y="11"/>
                    <a:pt x="109" y="11"/>
                  </a:cubicBezTo>
                  <a:cubicBezTo>
                    <a:pt x="107" y="10"/>
                    <a:pt x="105" y="12"/>
                    <a:pt x="105" y="12"/>
                  </a:cubicBezTo>
                  <a:cubicBezTo>
                    <a:pt x="107" y="14"/>
                    <a:pt x="107" y="16"/>
                    <a:pt x="107" y="17"/>
                  </a:cubicBezTo>
                  <a:cubicBezTo>
                    <a:pt x="106" y="18"/>
                    <a:pt x="106" y="19"/>
                    <a:pt x="105" y="19"/>
                  </a:cubicBezTo>
                  <a:cubicBezTo>
                    <a:pt x="104" y="19"/>
                    <a:pt x="103" y="18"/>
                    <a:pt x="103" y="18"/>
                  </a:cubicBezTo>
                  <a:cubicBezTo>
                    <a:pt x="102" y="17"/>
                    <a:pt x="102" y="16"/>
                    <a:pt x="102" y="16"/>
                  </a:cubicBezTo>
                  <a:cubicBezTo>
                    <a:pt x="101" y="16"/>
                    <a:pt x="99" y="17"/>
                    <a:pt x="98" y="16"/>
                  </a:cubicBezTo>
                  <a:cubicBezTo>
                    <a:pt x="97" y="15"/>
                    <a:pt x="96" y="15"/>
                    <a:pt x="96" y="14"/>
                  </a:cubicBezTo>
                  <a:cubicBezTo>
                    <a:pt x="97" y="13"/>
                    <a:pt x="97" y="11"/>
                    <a:pt x="101" y="11"/>
                  </a:cubicBezTo>
                  <a:cubicBezTo>
                    <a:pt x="101" y="10"/>
                    <a:pt x="100" y="8"/>
                    <a:pt x="99" y="7"/>
                  </a:cubicBezTo>
                  <a:cubicBezTo>
                    <a:pt x="98" y="7"/>
                    <a:pt x="97" y="7"/>
                    <a:pt x="96" y="7"/>
                  </a:cubicBezTo>
                  <a:cubicBezTo>
                    <a:pt x="96" y="7"/>
                    <a:pt x="96" y="7"/>
                    <a:pt x="96" y="7"/>
                  </a:cubicBezTo>
                  <a:cubicBezTo>
                    <a:pt x="96" y="7"/>
                    <a:pt x="96" y="7"/>
                    <a:pt x="96" y="7"/>
                  </a:cubicBezTo>
                  <a:cubicBezTo>
                    <a:pt x="96" y="7"/>
                    <a:pt x="98" y="5"/>
                    <a:pt x="98" y="3"/>
                  </a:cubicBezTo>
                  <a:cubicBezTo>
                    <a:pt x="97" y="1"/>
                    <a:pt x="96" y="0"/>
                    <a:pt x="96" y="0"/>
                  </a:cubicBezTo>
                  <a:cubicBezTo>
                    <a:pt x="92" y="23"/>
                    <a:pt x="92" y="23"/>
                    <a:pt x="92" y="23"/>
                  </a:cubicBezTo>
                  <a:cubicBezTo>
                    <a:pt x="102" y="28"/>
                    <a:pt x="102" y="28"/>
                    <a:pt x="102" y="28"/>
                  </a:cubicBezTo>
                  <a:cubicBezTo>
                    <a:pt x="103" y="27"/>
                    <a:pt x="105" y="26"/>
                    <a:pt x="106" y="26"/>
                  </a:cubicBezTo>
                  <a:cubicBezTo>
                    <a:pt x="108" y="24"/>
                    <a:pt x="111" y="25"/>
                    <a:pt x="114" y="26"/>
                  </a:cubicBezTo>
                  <a:cubicBezTo>
                    <a:pt x="118" y="28"/>
                    <a:pt x="119" y="30"/>
                    <a:pt x="119" y="31"/>
                  </a:cubicBezTo>
                  <a:cubicBezTo>
                    <a:pt x="119" y="32"/>
                    <a:pt x="118" y="34"/>
                    <a:pt x="118" y="35"/>
                  </a:cubicBezTo>
                  <a:lnTo>
                    <a:pt x="125" y="38"/>
                  </a:lnTo>
                  <a:close/>
                  <a:moveTo>
                    <a:pt x="180" y="35"/>
                  </a:moveTo>
                  <a:cubicBezTo>
                    <a:pt x="189" y="31"/>
                    <a:pt x="189" y="31"/>
                    <a:pt x="189" y="31"/>
                  </a:cubicBezTo>
                  <a:cubicBezTo>
                    <a:pt x="180" y="27"/>
                    <a:pt x="180" y="27"/>
                    <a:pt x="180" y="27"/>
                  </a:cubicBezTo>
                  <a:cubicBezTo>
                    <a:pt x="175" y="27"/>
                    <a:pt x="166" y="27"/>
                    <a:pt x="154" y="26"/>
                  </a:cubicBezTo>
                  <a:cubicBezTo>
                    <a:pt x="149" y="26"/>
                    <a:pt x="144" y="26"/>
                    <a:pt x="139" y="26"/>
                  </a:cubicBezTo>
                  <a:cubicBezTo>
                    <a:pt x="131" y="36"/>
                    <a:pt x="131" y="36"/>
                    <a:pt x="131" y="36"/>
                  </a:cubicBezTo>
                  <a:cubicBezTo>
                    <a:pt x="144" y="36"/>
                    <a:pt x="144" y="36"/>
                    <a:pt x="144" y="36"/>
                  </a:cubicBezTo>
                  <a:cubicBezTo>
                    <a:pt x="160" y="35"/>
                    <a:pt x="174" y="35"/>
                    <a:pt x="180" y="35"/>
                  </a:cubicBezTo>
                  <a:moveTo>
                    <a:pt x="168" y="86"/>
                  </a:moveTo>
                  <a:cubicBezTo>
                    <a:pt x="168" y="86"/>
                    <a:pt x="168" y="86"/>
                    <a:pt x="168" y="86"/>
                  </a:cubicBezTo>
                  <a:cubicBezTo>
                    <a:pt x="168" y="86"/>
                    <a:pt x="168" y="86"/>
                    <a:pt x="168" y="86"/>
                  </a:cubicBezTo>
                  <a:cubicBezTo>
                    <a:pt x="167" y="85"/>
                    <a:pt x="166" y="85"/>
                    <a:pt x="166" y="85"/>
                  </a:cubicBezTo>
                  <a:cubicBezTo>
                    <a:pt x="159" y="82"/>
                    <a:pt x="154" y="79"/>
                    <a:pt x="151" y="74"/>
                  </a:cubicBezTo>
                  <a:cubicBezTo>
                    <a:pt x="151" y="74"/>
                    <a:pt x="151" y="74"/>
                    <a:pt x="151" y="74"/>
                  </a:cubicBezTo>
                  <a:cubicBezTo>
                    <a:pt x="148" y="69"/>
                    <a:pt x="149" y="58"/>
                    <a:pt x="157" y="54"/>
                  </a:cubicBezTo>
                  <a:cubicBezTo>
                    <a:pt x="157" y="53"/>
                    <a:pt x="157" y="53"/>
                    <a:pt x="157" y="54"/>
                  </a:cubicBezTo>
                  <a:cubicBezTo>
                    <a:pt x="158" y="55"/>
                    <a:pt x="159" y="57"/>
                    <a:pt x="159" y="57"/>
                  </a:cubicBezTo>
                  <a:cubicBezTo>
                    <a:pt x="160" y="57"/>
                    <a:pt x="161" y="57"/>
                    <a:pt x="163" y="57"/>
                  </a:cubicBezTo>
                  <a:cubicBezTo>
                    <a:pt x="164" y="57"/>
                    <a:pt x="165" y="57"/>
                    <a:pt x="166" y="57"/>
                  </a:cubicBezTo>
                  <a:cubicBezTo>
                    <a:pt x="166" y="55"/>
                    <a:pt x="166" y="53"/>
                    <a:pt x="165" y="51"/>
                  </a:cubicBezTo>
                  <a:cubicBezTo>
                    <a:pt x="165" y="51"/>
                    <a:pt x="165" y="51"/>
                    <a:pt x="165" y="51"/>
                  </a:cubicBezTo>
                  <a:cubicBezTo>
                    <a:pt x="165" y="51"/>
                    <a:pt x="165" y="51"/>
                    <a:pt x="166" y="51"/>
                  </a:cubicBezTo>
                  <a:cubicBezTo>
                    <a:pt x="168" y="53"/>
                    <a:pt x="169" y="54"/>
                    <a:pt x="169" y="57"/>
                  </a:cubicBezTo>
                  <a:cubicBezTo>
                    <a:pt x="171" y="57"/>
                    <a:pt x="175" y="57"/>
                    <a:pt x="176" y="57"/>
                  </a:cubicBezTo>
                  <a:cubicBezTo>
                    <a:pt x="176" y="55"/>
                    <a:pt x="176" y="54"/>
                    <a:pt x="175" y="53"/>
                  </a:cubicBezTo>
                  <a:cubicBezTo>
                    <a:pt x="175" y="53"/>
                    <a:pt x="175" y="53"/>
                    <a:pt x="175" y="53"/>
                  </a:cubicBezTo>
                  <a:cubicBezTo>
                    <a:pt x="175" y="53"/>
                    <a:pt x="175" y="53"/>
                    <a:pt x="175" y="53"/>
                  </a:cubicBezTo>
                  <a:cubicBezTo>
                    <a:pt x="183" y="56"/>
                    <a:pt x="185" y="63"/>
                    <a:pt x="185" y="67"/>
                  </a:cubicBezTo>
                  <a:cubicBezTo>
                    <a:pt x="185" y="73"/>
                    <a:pt x="182" y="78"/>
                    <a:pt x="177" y="81"/>
                  </a:cubicBezTo>
                  <a:cubicBezTo>
                    <a:pt x="174" y="83"/>
                    <a:pt x="171" y="85"/>
                    <a:pt x="168" y="86"/>
                  </a:cubicBezTo>
                  <a:moveTo>
                    <a:pt x="91" y="42"/>
                  </a:moveTo>
                  <a:cubicBezTo>
                    <a:pt x="90" y="43"/>
                    <a:pt x="87" y="43"/>
                    <a:pt x="85" y="43"/>
                  </a:cubicBezTo>
                  <a:cubicBezTo>
                    <a:pt x="85" y="43"/>
                    <a:pt x="85" y="43"/>
                    <a:pt x="84" y="43"/>
                  </a:cubicBezTo>
                  <a:cubicBezTo>
                    <a:pt x="84" y="43"/>
                    <a:pt x="84" y="40"/>
                    <a:pt x="84" y="39"/>
                  </a:cubicBezTo>
                  <a:cubicBezTo>
                    <a:pt x="84" y="39"/>
                    <a:pt x="85" y="39"/>
                    <a:pt x="86" y="39"/>
                  </a:cubicBezTo>
                  <a:cubicBezTo>
                    <a:pt x="87" y="39"/>
                    <a:pt x="90" y="40"/>
                    <a:pt x="91" y="42"/>
                  </a:cubicBezTo>
                  <a:cubicBezTo>
                    <a:pt x="91" y="42"/>
                    <a:pt x="91" y="42"/>
                    <a:pt x="91" y="42"/>
                  </a:cubicBezTo>
                  <a:moveTo>
                    <a:pt x="194" y="117"/>
                  </a:moveTo>
                  <a:cubicBezTo>
                    <a:pt x="194" y="117"/>
                    <a:pt x="194" y="117"/>
                    <a:pt x="195" y="117"/>
                  </a:cubicBezTo>
                  <a:cubicBezTo>
                    <a:pt x="195" y="117"/>
                    <a:pt x="195" y="117"/>
                    <a:pt x="195" y="117"/>
                  </a:cubicBezTo>
                  <a:cubicBezTo>
                    <a:pt x="197" y="117"/>
                    <a:pt x="199" y="117"/>
                    <a:pt x="200" y="116"/>
                  </a:cubicBezTo>
                  <a:cubicBezTo>
                    <a:pt x="200" y="116"/>
                    <a:pt x="199" y="110"/>
                    <a:pt x="198" y="108"/>
                  </a:cubicBezTo>
                  <a:cubicBezTo>
                    <a:pt x="196" y="108"/>
                    <a:pt x="193" y="108"/>
                    <a:pt x="191" y="105"/>
                  </a:cubicBezTo>
                  <a:cubicBezTo>
                    <a:pt x="191" y="104"/>
                    <a:pt x="190" y="104"/>
                    <a:pt x="190" y="103"/>
                  </a:cubicBezTo>
                  <a:cubicBezTo>
                    <a:pt x="186" y="98"/>
                    <a:pt x="181" y="93"/>
                    <a:pt x="174" y="89"/>
                  </a:cubicBezTo>
                  <a:cubicBezTo>
                    <a:pt x="174" y="89"/>
                    <a:pt x="174" y="89"/>
                    <a:pt x="174" y="89"/>
                  </a:cubicBezTo>
                  <a:cubicBezTo>
                    <a:pt x="174" y="89"/>
                    <a:pt x="174" y="89"/>
                    <a:pt x="174" y="89"/>
                  </a:cubicBezTo>
                  <a:cubicBezTo>
                    <a:pt x="184" y="84"/>
                    <a:pt x="187" y="79"/>
                    <a:pt x="189" y="77"/>
                  </a:cubicBezTo>
                  <a:cubicBezTo>
                    <a:pt x="190" y="74"/>
                    <a:pt x="192" y="67"/>
                    <a:pt x="190" y="61"/>
                  </a:cubicBezTo>
                  <a:cubicBezTo>
                    <a:pt x="189" y="55"/>
                    <a:pt x="186" y="51"/>
                    <a:pt x="180" y="48"/>
                  </a:cubicBezTo>
                  <a:cubicBezTo>
                    <a:pt x="170" y="43"/>
                    <a:pt x="160" y="45"/>
                    <a:pt x="155" y="47"/>
                  </a:cubicBezTo>
                  <a:cubicBezTo>
                    <a:pt x="146" y="52"/>
                    <a:pt x="141" y="61"/>
                    <a:pt x="143" y="71"/>
                  </a:cubicBezTo>
                  <a:cubicBezTo>
                    <a:pt x="145" y="82"/>
                    <a:pt x="152" y="85"/>
                    <a:pt x="160" y="89"/>
                  </a:cubicBezTo>
                  <a:cubicBezTo>
                    <a:pt x="160" y="89"/>
                    <a:pt x="160" y="89"/>
                    <a:pt x="160" y="89"/>
                  </a:cubicBezTo>
                  <a:cubicBezTo>
                    <a:pt x="160" y="89"/>
                    <a:pt x="160" y="89"/>
                    <a:pt x="160" y="89"/>
                  </a:cubicBezTo>
                  <a:cubicBezTo>
                    <a:pt x="153" y="93"/>
                    <a:pt x="149" y="97"/>
                    <a:pt x="149" y="105"/>
                  </a:cubicBezTo>
                  <a:cubicBezTo>
                    <a:pt x="149" y="106"/>
                    <a:pt x="149" y="108"/>
                    <a:pt x="150" y="110"/>
                  </a:cubicBezTo>
                  <a:cubicBezTo>
                    <a:pt x="151" y="113"/>
                    <a:pt x="152" y="117"/>
                    <a:pt x="151" y="123"/>
                  </a:cubicBezTo>
                  <a:cubicBezTo>
                    <a:pt x="151" y="123"/>
                    <a:pt x="156" y="121"/>
                    <a:pt x="156" y="120"/>
                  </a:cubicBezTo>
                  <a:cubicBezTo>
                    <a:pt x="158" y="116"/>
                    <a:pt x="158" y="109"/>
                    <a:pt x="158" y="109"/>
                  </a:cubicBezTo>
                  <a:cubicBezTo>
                    <a:pt x="158" y="109"/>
                    <a:pt x="158" y="109"/>
                    <a:pt x="158" y="109"/>
                  </a:cubicBezTo>
                  <a:cubicBezTo>
                    <a:pt x="158" y="109"/>
                    <a:pt x="158" y="109"/>
                    <a:pt x="158" y="109"/>
                  </a:cubicBezTo>
                  <a:cubicBezTo>
                    <a:pt x="160" y="111"/>
                    <a:pt x="160" y="115"/>
                    <a:pt x="160" y="118"/>
                  </a:cubicBezTo>
                  <a:cubicBezTo>
                    <a:pt x="161" y="117"/>
                    <a:pt x="163" y="116"/>
                    <a:pt x="164" y="115"/>
                  </a:cubicBezTo>
                  <a:cubicBezTo>
                    <a:pt x="165" y="109"/>
                    <a:pt x="164" y="105"/>
                    <a:pt x="163" y="102"/>
                  </a:cubicBezTo>
                  <a:cubicBezTo>
                    <a:pt x="163" y="102"/>
                    <a:pt x="162" y="102"/>
                    <a:pt x="162" y="101"/>
                  </a:cubicBezTo>
                  <a:cubicBezTo>
                    <a:pt x="161" y="98"/>
                    <a:pt x="164" y="94"/>
                    <a:pt x="166" y="93"/>
                  </a:cubicBezTo>
                  <a:cubicBezTo>
                    <a:pt x="167" y="93"/>
                    <a:pt x="167" y="93"/>
                    <a:pt x="167" y="93"/>
                  </a:cubicBezTo>
                  <a:cubicBezTo>
                    <a:pt x="169" y="94"/>
                    <a:pt x="171" y="95"/>
                    <a:pt x="172" y="96"/>
                  </a:cubicBezTo>
                  <a:cubicBezTo>
                    <a:pt x="175" y="98"/>
                    <a:pt x="182" y="103"/>
                    <a:pt x="185" y="110"/>
                  </a:cubicBezTo>
                  <a:cubicBezTo>
                    <a:pt x="189" y="120"/>
                    <a:pt x="187" y="126"/>
                    <a:pt x="185" y="130"/>
                  </a:cubicBezTo>
                  <a:cubicBezTo>
                    <a:pt x="181" y="135"/>
                    <a:pt x="178" y="138"/>
                    <a:pt x="172" y="138"/>
                  </a:cubicBezTo>
                  <a:cubicBezTo>
                    <a:pt x="172" y="138"/>
                    <a:pt x="172" y="138"/>
                    <a:pt x="172" y="138"/>
                  </a:cubicBezTo>
                  <a:cubicBezTo>
                    <a:pt x="172" y="138"/>
                    <a:pt x="172" y="138"/>
                    <a:pt x="172" y="138"/>
                  </a:cubicBezTo>
                  <a:cubicBezTo>
                    <a:pt x="170" y="138"/>
                    <a:pt x="169" y="138"/>
                    <a:pt x="167" y="138"/>
                  </a:cubicBezTo>
                  <a:cubicBezTo>
                    <a:pt x="166" y="138"/>
                    <a:pt x="164" y="138"/>
                    <a:pt x="163" y="137"/>
                  </a:cubicBezTo>
                  <a:cubicBezTo>
                    <a:pt x="162" y="137"/>
                    <a:pt x="161" y="137"/>
                    <a:pt x="160" y="136"/>
                  </a:cubicBezTo>
                  <a:cubicBezTo>
                    <a:pt x="160" y="136"/>
                    <a:pt x="160" y="136"/>
                    <a:pt x="160" y="136"/>
                  </a:cubicBezTo>
                  <a:cubicBezTo>
                    <a:pt x="160" y="136"/>
                    <a:pt x="160" y="136"/>
                    <a:pt x="159" y="136"/>
                  </a:cubicBezTo>
                  <a:cubicBezTo>
                    <a:pt x="159" y="136"/>
                    <a:pt x="159" y="136"/>
                    <a:pt x="159" y="136"/>
                  </a:cubicBezTo>
                  <a:cubicBezTo>
                    <a:pt x="159" y="136"/>
                    <a:pt x="159" y="136"/>
                    <a:pt x="159" y="136"/>
                  </a:cubicBezTo>
                  <a:cubicBezTo>
                    <a:pt x="159" y="136"/>
                    <a:pt x="159" y="136"/>
                    <a:pt x="159" y="136"/>
                  </a:cubicBezTo>
                  <a:cubicBezTo>
                    <a:pt x="156" y="134"/>
                    <a:pt x="147" y="129"/>
                    <a:pt x="138" y="120"/>
                  </a:cubicBezTo>
                  <a:cubicBezTo>
                    <a:pt x="133" y="114"/>
                    <a:pt x="129" y="109"/>
                    <a:pt x="126" y="106"/>
                  </a:cubicBezTo>
                  <a:cubicBezTo>
                    <a:pt x="125" y="104"/>
                    <a:pt x="125" y="104"/>
                    <a:pt x="125" y="104"/>
                  </a:cubicBezTo>
                  <a:cubicBezTo>
                    <a:pt x="125" y="104"/>
                    <a:pt x="125" y="104"/>
                    <a:pt x="125" y="104"/>
                  </a:cubicBezTo>
                  <a:cubicBezTo>
                    <a:pt x="125" y="104"/>
                    <a:pt x="125" y="104"/>
                    <a:pt x="125" y="104"/>
                  </a:cubicBezTo>
                  <a:cubicBezTo>
                    <a:pt x="129" y="106"/>
                    <a:pt x="133" y="105"/>
                    <a:pt x="134" y="105"/>
                  </a:cubicBezTo>
                  <a:cubicBezTo>
                    <a:pt x="134" y="105"/>
                    <a:pt x="134" y="102"/>
                    <a:pt x="134" y="100"/>
                  </a:cubicBezTo>
                  <a:cubicBezTo>
                    <a:pt x="134" y="94"/>
                    <a:pt x="134" y="94"/>
                    <a:pt x="134" y="94"/>
                  </a:cubicBezTo>
                  <a:cubicBezTo>
                    <a:pt x="134" y="94"/>
                    <a:pt x="134" y="92"/>
                    <a:pt x="134" y="90"/>
                  </a:cubicBezTo>
                  <a:cubicBezTo>
                    <a:pt x="133" y="90"/>
                    <a:pt x="123" y="89"/>
                    <a:pt x="121" y="84"/>
                  </a:cubicBezTo>
                  <a:cubicBezTo>
                    <a:pt x="121" y="84"/>
                    <a:pt x="121" y="84"/>
                    <a:pt x="121" y="84"/>
                  </a:cubicBezTo>
                  <a:cubicBezTo>
                    <a:pt x="121" y="84"/>
                    <a:pt x="121" y="84"/>
                    <a:pt x="121" y="84"/>
                  </a:cubicBezTo>
                  <a:cubicBezTo>
                    <a:pt x="121" y="84"/>
                    <a:pt x="124" y="85"/>
                    <a:pt x="127" y="86"/>
                  </a:cubicBezTo>
                  <a:cubicBezTo>
                    <a:pt x="130" y="86"/>
                    <a:pt x="134" y="85"/>
                    <a:pt x="135" y="85"/>
                  </a:cubicBezTo>
                  <a:cubicBezTo>
                    <a:pt x="135" y="84"/>
                    <a:pt x="135" y="78"/>
                    <a:pt x="135" y="75"/>
                  </a:cubicBezTo>
                  <a:cubicBezTo>
                    <a:pt x="135" y="75"/>
                    <a:pt x="135" y="72"/>
                    <a:pt x="135" y="71"/>
                  </a:cubicBezTo>
                  <a:cubicBezTo>
                    <a:pt x="134" y="71"/>
                    <a:pt x="131" y="71"/>
                    <a:pt x="128" y="70"/>
                  </a:cubicBezTo>
                  <a:cubicBezTo>
                    <a:pt x="126" y="70"/>
                    <a:pt x="122" y="68"/>
                    <a:pt x="121" y="65"/>
                  </a:cubicBezTo>
                  <a:cubicBezTo>
                    <a:pt x="121" y="65"/>
                    <a:pt x="121" y="65"/>
                    <a:pt x="121" y="65"/>
                  </a:cubicBezTo>
                  <a:cubicBezTo>
                    <a:pt x="121" y="65"/>
                    <a:pt x="121" y="65"/>
                    <a:pt x="121" y="65"/>
                  </a:cubicBezTo>
                  <a:cubicBezTo>
                    <a:pt x="121" y="65"/>
                    <a:pt x="123" y="66"/>
                    <a:pt x="127" y="66"/>
                  </a:cubicBezTo>
                  <a:cubicBezTo>
                    <a:pt x="131" y="67"/>
                    <a:pt x="136" y="66"/>
                    <a:pt x="136" y="66"/>
                  </a:cubicBezTo>
                  <a:cubicBezTo>
                    <a:pt x="136" y="63"/>
                    <a:pt x="136" y="56"/>
                    <a:pt x="136" y="56"/>
                  </a:cubicBezTo>
                  <a:cubicBezTo>
                    <a:pt x="136" y="54"/>
                    <a:pt x="136" y="52"/>
                    <a:pt x="136" y="51"/>
                  </a:cubicBezTo>
                  <a:cubicBezTo>
                    <a:pt x="135" y="52"/>
                    <a:pt x="128" y="51"/>
                    <a:pt x="123" y="46"/>
                  </a:cubicBezTo>
                  <a:cubicBezTo>
                    <a:pt x="123" y="46"/>
                    <a:pt x="121" y="44"/>
                    <a:pt x="123" y="41"/>
                  </a:cubicBezTo>
                  <a:cubicBezTo>
                    <a:pt x="112" y="36"/>
                    <a:pt x="112" y="36"/>
                    <a:pt x="112" y="36"/>
                  </a:cubicBezTo>
                  <a:cubicBezTo>
                    <a:pt x="112" y="36"/>
                    <a:pt x="112" y="36"/>
                    <a:pt x="112" y="36"/>
                  </a:cubicBezTo>
                  <a:cubicBezTo>
                    <a:pt x="113" y="36"/>
                    <a:pt x="115" y="34"/>
                    <a:pt x="115" y="32"/>
                  </a:cubicBezTo>
                  <a:cubicBezTo>
                    <a:pt x="115" y="31"/>
                    <a:pt x="114" y="30"/>
                    <a:pt x="114" y="30"/>
                  </a:cubicBezTo>
                  <a:cubicBezTo>
                    <a:pt x="113" y="29"/>
                    <a:pt x="110" y="28"/>
                    <a:pt x="108" y="29"/>
                  </a:cubicBezTo>
                  <a:cubicBezTo>
                    <a:pt x="105" y="29"/>
                    <a:pt x="103" y="32"/>
                    <a:pt x="103" y="32"/>
                  </a:cubicBezTo>
                  <a:cubicBezTo>
                    <a:pt x="103" y="32"/>
                    <a:pt x="103" y="32"/>
                    <a:pt x="103" y="32"/>
                  </a:cubicBezTo>
                  <a:cubicBezTo>
                    <a:pt x="90" y="26"/>
                    <a:pt x="90" y="26"/>
                    <a:pt x="90" y="26"/>
                  </a:cubicBezTo>
                  <a:cubicBezTo>
                    <a:pt x="79" y="37"/>
                    <a:pt x="79" y="37"/>
                    <a:pt x="79" y="37"/>
                  </a:cubicBezTo>
                  <a:cubicBezTo>
                    <a:pt x="79" y="37"/>
                    <a:pt x="79" y="38"/>
                    <a:pt x="79" y="39"/>
                  </a:cubicBezTo>
                  <a:cubicBezTo>
                    <a:pt x="79" y="40"/>
                    <a:pt x="79" y="40"/>
                    <a:pt x="79" y="40"/>
                  </a:cubicBezTo>
                  <a:cubicBezTo>
                    <a:pt x="79" y="40"/>
                    <a:pt x="79" y="41"/>
                    <a:pt x="78" y="41"/>
                  </a:cubicBezTo>
                  <a:cubicBezTo>
                    <a:pt x="78" y="42"/>
                    <a:pt x="77" y="42"/>
                    <a:pt x="77" y="43"/>
                  </a:cubicBezTo>
                  <a:cubicBezTo>
                    <a:pt x="76" y="44"/>
                    <a:pt x="76" y="44"/>
                    <a:pt x="75" y="45"/>
                  </a:cubicBezTo>
                  <a:cubicBezTo>
                    <a:pt x="74" y="46"/>
                    <a:pt x="74" y="47"/>
                    <a:pt x="73" y="47"/>
                  </a:cubicBezTo>
                  <a:cubicBezTo>
                    <a:pt x="72" y="49"/>
                    <a:pt x="72" y="50"/>
                    <a:pt x="72" y="51"/>
                  </a:cubicBezTo>
                  <a:cubicBezTo>
                    <a:pt x="72" y="51"/>
                    <a:pt x="72" y="51"/>
                    <a:pt x="72" y="51"/>
                  </a:cubicBezTo>
                  <a:cubicBezTo>
                    <a:pt x="72" y="52"/>
                    <a:pt x="70" y="54"/>
                    <a:pt x="75" y="58"/>
                  </a:cubicBezTo>
                  <a:cubicBezTo>
                    <a:pt x="75" y="58"/>
                    <a:pt x="75" y="58"/>
                    <a:pt x="75" y="58"/>
                  </a:cubicBezTo>
                  <a:cubicBezTo>
                    <a:pt x="75" y="58"/>
                    <a:pt x="75" y="58"/>
                    <a:pt x="75" y="58"/>
                  </a:cubicBezTo>
                  <a:cubicBezTo>
                    <a:pt x="76" y="58"/>
                    <a:pt x="76" y="58"/>
                    <a:pt x="76" y="58"/>
                  </a:cubicBezTo>
                  <a:cubicBezTo>
                    <a:pt x="76" y="58"/>
                    <a:pt x="76" y="58"/>
                    <a:pt x="76" y="58"/>
                  </a:cubicBezTo>
                  <a:cubicBezTo>
                    <a:pt x="76" y="58"/>
                    <a:pt x="76" y="58"/>
                    <a:pt x="76" y="58"/>
                  </a:cubicBezTo>
                  <a:cubicBezTo>
                    <a:pt x="76" y="58"/>
                    <a:pt x="76" y="58"/>
                    <a:pt x="76" y="58"/>
                  </a:cubicBezTo>
                  <a:cubicBezTo>
                    <a:pt x="77" y="58"/>
                    <a:pt x="77" y="59"/>
                    <a:pt x="78" y="60"/>
                  </a:cubicBezTo>
                  <a:cubicBezTo>
                    <a:pt x="78" y="59"/>
                    <a:pt x="79" y="58"/>
                    <a:pt x="80" y="57"/>
                  </a:cubicBezTo>
                  <a:cubicBezTo>
                    <a:pt x="81" y="55"/>
                    <a:pt x="82" y="54"/>
                    <a:pt x="84" y="53"/>
                  </a:cubicBezTo>
                  <a:cubicBezTo>
                    <a:pt x="85" y="52"/>
                    <a:pt x="87" y="51"/>
                    <a:pt x="89" y="51"/>
                  </a:cubicBezTo>
                  <a:cubicBezTo>
                    <a:pt x="91" y="51"/>
                    <a:pt x="92" y="52"/>
                    <a:pt x="93" y="53"/>
                  </a:cubicBezTo>
                  <a:cubicBezTo>
                    <a:pt x="95" y="55"/>
                    <a:pt x="95" y="59"/>
                    <a:pt x="95" y="61"/>
                  </a:cubicBezTo>
                  <a:cubicBezTo>
                    <a:pt x="95" y="61"/>
                    <a:pt x="95" y="61"/>
                    <a:pt x="95" y="61"/>
                  </a:cubicBezTo>
                  <a:cubicBezTo>
                    <a:pt x="95" y="61"/>
                    <a:pt x="95" y="61"/>
                    <a:pt x="95" y="61"/>
                  </a:cubicBezTo>
                  <a:cubicBezTo>
                    <a:pt x="94" y="61"/>
                    <a:pt x="93" y="60"/>
                    <a:pt x="93" y="60"/>
                  </a:cubicBezTo>
                  <a:cubicBezTo>
                    <a:pt x="92" y="59"/>
                    <a:pt x="87" y="57"/>
                    <a:pt x="82" y="60"/>
                  </a:cubicBezTo>
                  <a:cubicBezTo>
                    <a:pt x="81" y="60"/>
                    <a:pt x="81" y="60"/>
                    <a:pt x="81" y="60"/>
                  </a:cubicBezTo>
                  <a:cubicBezTo>
                    <a:pt x="79" y="61"/>
                    <a:pt x="76" y="62"/>
                    <a:pt x="71" y="64"/>
                  </a:cubicBezTo>
                  <a:cubicBezTo>
                    <a:pt x="69" y="64"/>
                    <a:pt x="67" y="64"/>
                    <a:pt x="66" y="64"/>
                  </a:cubicBezTo>
                  <a:cubicBezTo>
                    <a:pt x="66" y="63"/>
                    <a:pt x="65" y="63"/>
                    <a:pt x="65" y="62"/>
                  </a:cubicBezTo>
                  <a:cubicBezTo>
                    <a:pt x="65" y="60"/>
                    <a:pt x="65" y="59"/>
                    <a:pt x="65" y="58"/>
                  </a:cubicBezTo>
                  <a:cubicBezTo>
                    <a:pt x="64" y="58"/>
                    <a:pt x="62" y="59"/>
                    <a:pt x="61" y="62"/>
                  </a:cubicBezTo>
                  <a:cubicBezTo>
                    <a:pt x="61" y="63"/>
                    <a:pt x="61" y="65"/>
                    <a:pt x="62" y="66"/>
                  </a:cubicBezTo>
                  <a:cubicBezTo>
                    <a:pt x="62" y="67"/>
                    <a:pt x="63" y="68"/>
                    <a:pt x="65" y="69"/>
                  </a:cubicBezTo>
                  <a:cubicBezTo>
                    <a:pt x="67" y="69"/>
                    <a:pt x="70" y="68"/>
                    <a:pt x="75" y="65"/>
                  </a:cubicBezTo>
                  <a:cubicBezTo>
                    <a:pt x="78" y="64"/>
                    <a:pt x="79" y="63"/>
                    <a:pt x="81" y="63"/>
                  </a:cubicBezTo>
                  <a:cubicBezTo>
                    <a:pt x="84" y="61"/>
                    <a:pt x="86" y="61"/>
                    <a:pt x="89" y="63"/>
                  </a:cubicBezTo>
                  <a:cubicBezTo>
                    <a:pt x="92" y="64"/>
                    <a:pt x="93" y="65"/>
                    <a:pt x="93" y="65"/>
                  </a:cubicBezTo>
                  <a:cubicBezTo>
                    <a:pt x="93" y="65"/>
                    <a:pt x="93" y="65"/>
                    <a:pt x="93" y="66"/>
                  </a:cubicBezTo>
                  <a:cubicBezTo>
                    <a:pt x="93" y="66"/>
                    <a:pt x="92" y="68"/>
                    <a:pt x="88" y="69"/>
                  </a:cubicBezTo>
                  <a:cubicBezTo>
                    <a:pt x="85" y="69"/>
                    <a:pt x="83" y="67"/>
                    <a:pt x="81" y="66"/>
                  </a:cubicBezTo>
                  <a:cubicBezTo>
                    <a:pt x="81" y="66"/>
                    <a:pt x="81" y="67"/>
                    <a:pt x="81" y="68"/>
                  </a:cubicBezTo>
                  <a:cubicBezTo>
                    <a:pt x="80" y="69"/>
                    <a:pt x="80" y="69"/>
                    <a:pt x="80" y="70"/>
                  </a:cubicBezTo>
                  <a:cubicBezTo>
                    <a:pt x="80" y="70"/>
                    <a:pt x="81" y="71"/>
                    <a:pt x="80" y="72"/>
                  </a:cubicBezTo>
                  <a:cubicBezTo>
                    <a:pt x="80" y="73"/>
                    <a:pt x="78" y="74"/>
                    <a:pt x="77" y="75"/>
                  </a:cubicBezTo>
                  <a:cubicBezTo>
                    <a:pt x="76" y="75"/>
                    <a:pt x="76" y="75"/>
                    <a:pt x="76" y="75"/>
                  </a:cubicBezTo>
                  <a:cubicBezTo>
                    <a:pt x="75" y="76"/>
                    <a:pt x="72" y="77"/>
                    <a:pt x="70" y="78"/>
                  </a:cubicBezTo>
                  <a:cubicBezTo>
                    <a:pt x="71" y="79"/>
                    <a:pt x="72" y="82"/>
                    <a:pt x="73" y="83"/>
                  </a:cubicBezTo>
                  <a:cubicBezTo>
                    <a:pt x="73" y="83"/>
                    <a:pt x="73" y="83"/>
                    <a:pt x="73" y="84"/>
                  </a:cubicBezTo>
                  <a:cubicBezTo>
                    <a:pt x="74" y="86"/>
                    <a:pt x="76" y="89"/>
                    <a:pt x="77" y="90"/>
                  </a:cubicBezTo>
                  <a:cubicBezTo>
                    <a:pt x="78" y="90"/>
                    <a:pt x="81" y="89"/>
                    <a:pt x="83" y="88"/>
                  </a:cubicBezTo>
                  <a:cubicBezTo>
                    <a:pt x="86" y="86"/>
                    <a:pt x="88" y="85"/>
                    <a:pt x="88" y="83"/>
                  </a:cubicBezTo>
                  <a:cubicBezTo>
                    <a:pt x="88" y="83"/>
                    <a:pt x="88" y="83"/>
                    <a:pt x="89" y="83"/>
                  </a:cubicBezTo>
                  <a:cubicBezTo>
                    <a:pt x="89" y="83"/>
                    <a:pt x="89" y="83"/>
                    <a:pt x="89" y="84"/>
                  </a:cubicBezTo>
                  <a:cubicBezTo>
                    <a:pt x="85" y="92"/>
                    <a:pt x="82" y="95"/>
                    <a:pt x="80" y="96"/>
                  </a:cubicBezTo>
                  <a:cubicBezTo>
                    <a:pt x="79" y="96"/>
                    <a:pt x="78" y="97"/>
                    <a:pt x="77" y="98"/>
                  </a:cubicBezTo>
                  <a:cubicBezTo>
                    <a:pt x="68" y="104"/>
                    <a:pt x="52" y="115"/>
                    <a:pt x="36" y="117"/>
                  </a:cubicBezTo>
                  <a:cubicBezTo>
                    <a:pt x="31" y="117"/>
                    <a:pt x="23" y="110"/>
                    <a:pt x="21" y="107"/>
                  </a:cubicBezTo>
                  <a:cubicBezTo>
                    <a:pt x="21" y="107"/>
                    <a:pt x="20" y="106"/>
                    <a:pt x="20" y="106"/>
                  </a:cubicBezTo>
                  <a:cubicBezTo>
                    <a:pt x="18" y="106"/>
                    <a:pt x="17" y="108"/>
                    <a:pt x="17" y="108"/>
                  </a:cubicBezTo>
                  <a:cubicBezTo>
                    <a:pt x="17" y="108"/>
                    <a:pt x="16" y="108"/>
                    <a:pt x="16" y="108"/>
                  </a:cubicBezTo>
                  <a:cubicBezTo>
                    <a:pt x="16" y="108"/>
                    <a:pt x="10" y="107"/>
                    <a:pt x="7" y="111"/>
                  </a:cubicBezTo>
                  <a:cubicBezTo>
                    <a:pt x="7" y="111"/>
                    <a:pt x="8" y="111"/>
                    <a:pt x="8" y="111"/>
                  </a:cubicBezTo>
                  <a:cubicBezTo>
                    <a:pt x="10" y="111"/>
                    <a:pt x="11" y="111"/>
                    <a:pt x="13" y="111"/>
                  </a:cubicBezTo>
                  <a:cubicBezTo>
                    <a:pt x="13" y="111"/>
                    <a:pt x="14" y="111"/>
                    <a:pt x="14" y="112"/>
                  </a:cubicBezTo>
                  <a:cubicBezTo>
                    <a:pt x="14" y="112"/>
                    <a:pt x="14" y="112"/>
                    <a:pt x="13" y="113"/>
                  </a:cubicBezTo>
                  <a:cubicBezTo>
                    <a:pt x="13" y="113"/>
                    <a:pt x="12" y="114"/>
                    <a:pt x="12" y="114"/>
                  </a:cubicBezTo>
                  <a:cubicBezTo>
                    <a:pt x="12" y="116"/>
                    <a:pt x="18" y="118"/>
                    <a:pt x="21" y="119"/>
                  </a:cubicBezTo>
                  <a:cubicBezTo>
                    <a:pt x="22" y="119"/>
                    <a:pt x="22" y="119"/>
                    <a:pt x="23" y="119"/>
                  </a:cubicBezTo>
                  <a:cubicBezTo>
                    <a:pt x="23" y="119"/>
                    <a:pt x="24" y="120"/>
                    <a:pt x="23" y="120"/>
                  </a:cubicBezTo>
                  <a:cubicBezTo>
                    <a:pt x="23" y="121"/>
                    <a:pt x="23" y="121"/>
                    <a:pt x="23" y="121"/>
                  </a:cubicBezTo>
                  <a:cubicBezTo>
                    <a:pt x="19" y="121"/>
                    <a:pt x="16" y="119"/>
                    <a:pt x="14" y="118"/>
                  </a:cubicBezTo>
                  <a:cubicBezTo>
                    <a:pt x="13" y="118"/>
                    <a:pt x="12" y="118"/>
                    <a:pt x="12" y="117"/>
                  </a:cubicBezTo>
                  <a:cubicBezTo>
                    <a:pt x="9" y="117"/>
                    <a:pt x="8" y="117"/>
                    <a:pt x="7" y="117"/>
                  </a:cubicBezTo>
                  <a:cubicBezTo>
                    <a:pt x="6" y="118"/>
                    <a:pt x="6" y="118"/>
                    <a:pt x="6" y="119"/>
                  </a:cubicBezTo>
                  <a:cubicBezTo>
                    <a:pt x="6" y="119"/>
                    <a:pt x="5" y="120"/>
                    <a:pt x="5" y="120"/>
                  </a:cubicBezTo>
                  <a:cubicBezTo>
                    <a:pt x="3" y="121"/>
                    <a:pt x="0" y="122"/>
                    <a:pt x="0" y="128"/>
                  </a:cubicBezTo>
                  <a:cubicBezTo>
                    <a:pt x="0" y="128"/>
                    <a:pt x="1" y="127"/>
                    <a:pt x="1" y="127"/>
                  </a:cubicBezTo>
                  <a:cubicBezTo>
                    <a:pt x="3" y="125"/>
                    <a:pt x="4" y="123"/>
                    <a:pt x="5" y="124"/>
                  </a:cubicBezTo>
                  <a:cubicBezTo>
                    <a:pt x="5" y="124"/>
                    <a:pt x="6" y="124"/>
                    <a:pt x="6" y="124"/>
                  </a:cubicBezTo>
                  <a:cubicBezTo>
                    <a:pt x="6" y="129"/>
                    <a:pt x="12" y="128"/>
                    <a:pt x="16" y="127"/>
                  </a:cubicBezTo>
                  <a:cubicBezTo>
                    <a:pt x="19" y="127"/>
                    <a:pt x="21" y="127"/>
                    <a:pt x="22" y="127"/>
                  </a:cubicBezTo>
                  <a:cubicBezTo>
                    <a:pt x="22" y="128"/>
                    <a:pt x="22" y="128"/>
                    <a:pt x="22" y="128"/>
                  </a:cubicBezTo>
                  <a:cubicBezTo>
                    <a:pt x="22" y="128"/>
                    <a:pt x="21" y="129"/>
                    <a:pt x="19" y="129"/>
                  </a:cubicBezTo>
                  <a:cubicBezTo>
                    <a:pt x="16" y="129"/>
                    <a:pt x="12" y="130"/>
                    <a:pt x="11" y="132"/>
                  </a:cubicBezTo>
                  <a:cubicBezTo>
                    <a:pt x="11" y="132"/>
                    <a:pt x="11" y="133"/>
                    <a:pt x="11" y="133"/>
                  </a:cubicBezTo>
                  <a:cubicBezTo>
                    <a:pt x="11" y="133"/>
                    <a:pt x="11" y="134"/>
                    <a:pt x="11" y="134"/>
                  </a:cubicBezTo>
                  <a:cubicBezTo>
                    <a:pt x="9" y="136"/>
                    <a:pt x="6" y="139"/>
                    <a:pt x="10" y="143"/>
                  </a:cubicBezTo>
                  <a:cubicBezTo>
                    <a:pt x="10" y="142"/>
                    <a:pt x="11" y="140"/>
                    <a:pt x="12" y="138"/>
                  </a:cubicBezTo>
                  <a:cubicBezTo>
                    <a:pt x="13" y="138"/>
                    <a:pt x="14" y="137"/>
                    <a:pt x="14" y="138"/>
                  </a:cubicBezTo>
                  <a:cubicBezTo>
                    <a:pt x="15" y="138"/>
                    <a:pt x="16" y="138"/>
                    <a:pt x="17" y="138"/>
                  </a:cubicBezTo>
                  <a:cubicBezTo>
                    <a:pt x="19" y="139"/>
                    <a:pt x="20" y="140"/>
                    <a:pt x="23" y="138"/>
                  </a:cubicBezTo>
                  <a:cubicBezTo>
                    <a:pt x="23" y="138"/>
                    <a:pt x="23" y="137"/>
                    <a:pt x="23" y="137"/>
                  </a:cubicBezTo>
                  <a:cubicBezTo>
                    <a:pt x="24" y="136"/>
                    <a:pt x="26" y="135"/>
                    <a:pt x="30" y="134"/>
                  </a:cubicBezTo>
                  <a:cubicBezTo>
                    <a:pt x="30" y="134"/>
                    <a:pt x="30" y="134"/>
                    <a:pt x="30" y="134"/>
                  </a:cubicBezTo>
                  <a:cubicBezTo>
                    <a:pt x="30" y="134"/>
                    <a:pt x="30" y="134"/>
                    <a:pt x="31" y="135"/>
                  </a:cubicBezTo>
                  <a:cubicBezTo>
                    <a:pt x="31" y="135"/>
                    <a:pt x="31" y="136"/>
                    <a:pt x="31" y="137"/>
                  </a:cubicBezTo>
                  <a:cubicBezTo>
                    <a:pt x="31" y="137"/>
                    <a:pt x="32" y="137"/>
                    <a:pt x="32" y="137"/>
                  </a:cubicBezTo>
                  <a:cubicBezTo>
                    <a:pt x="33" y="138"/>
                    <a:pt x="33" y="138"/>
                    <a:pt x="33" y="138"/>
                  </a:cubicBezTo>
                  <a:cubicBezTo>
                    <a:pt x="33" y="140"/>
                    <a:pt x="31" y="142"/>
                    <a:pt x="31" y="143"/>
                  </a:cubicBezTo>
                  <a:cubicBezTo>
                    <a:pt x="31" y="143"/>
                    <a:pt x="31" y="143"/>
                    <a:pt x="31" y="143"/>
                  </a:cubicBezTo>
                  <a:cubicBezTo>
                    <a:pt x="31" y="143"/>
                    <a:pt x="32" y="143"/>
                    <a:pt x="32" y="143"/>
                  </a:cubicBezTo>
                  <a:cubicBezTo>
                    <a:pt x="34" y="142"/>
                    <a:pt x="35" y="141"/>
                    <a:pt x="37" y="139"/>
                  </a:cubicBezTo>
                  <a:cubicBezTo>
                    <a:pt x="37" y="138"/>
                    <a:pt x="38" y="138"/>
                    <a:pt x="38" y="138"/>
                  </a:cubicBezTo>
                  <a:cubicBezTo>
                    <a:pt x="39" y="138"/>
                    <a:pt x="39" y="138"/>
                    <a:pt x="39" y="138"/>
                  </a:cubicBezTo>
                  <a:cubicBezTo>
                    <a:pt x="42" y="138"/>
                    <a:pt x="41" y="137"/>
                    <a:pt x="41" y="135"/>
                  </a:cubicBezTo>
                  <a:cubicBezTo>
                    <a:pt x="41" y="134"/>
                    <a:pt x="41" y="133"/>
                    <a:pt x="42" y="132"/>
                  </a:cubicBezTo>
                  <a:cubicBezTo>
                    <a:pt x="45" y="129"/>
                    <a:pt x="49" y="127"/>
                    <a:pt x="52" y="126"/>
                  </a:cubicBezTo>
                  <a:cubicBezTo>
                    <a:pt x="52" y="126"/>
                    <a:pt x="52" y="126"/>
                    <a:pt x="52" y="126"/>
                  </a:cubicBezTo>
                  <a:cubicBezTo>
                    <a:pt x="52" y="126"/>
                    <a:pt x="52" y="126"/>
                    <a:pt x="52" y="126"/>
                  </a:cubicBezTo>
                  <a:cubicBezTo>
                    <a:pt x="52" y="126"/>
                    <a:pt x="51" y="130"/>
                    <a:pt x="53" y="133"/>
                  </a:cubicBezTo>
                  <a:cubicBezTo>
                    <a:pt x="65" y="130"/>
                    <a:pt x="65" y="130"/>
                    <a:pt x="65" y="130"/>
                  </a:cubicBezTo>
                  <a:cubicBezTo>
                    <a:pt x="64" y="126"/>
                    <a:pt x="67" y="122"/>
                    <a:pt x="69" y="119"/>
                  </a:cubicBezTo>
                  <a:cubicBezTo>
                    <a:pt x="69" y="119"/>
                    <a:pt x="69" y="119"/>
                    <a:pt x="69" y="119"/>
                  </a:cubicBezTo>
                  <a:cubicBezTo>
                    <a:pt x="69" y="119"/>
                    <a:pt x="69" y="119"/>
                    <a:pt x="69" y="121"/>
                  </a:cubicBezTo>
                  <a:cubicBezTo>
                    <a:pt x="69" y="123"/>
                    <a:pt x="68" y="128"/>
                    <a:pt x="69" y="129"/>
                  </a:cubicBezTo>
                  <a:cubicBezTo>
                    <a:pt x="82" y="126"/>
                    <a:pt x="82" y="126"/>
                    <a:pt x="82" y="126"/>
                  </a:cubicBezTo>
                  <a:cubicBezTo>
                    <a:pt x="81" y="124"/>
                    <a:pt x="82" y="120"/>
                    <a:pt x="83" y="118"/>
                  </a:cubicBezTo>
                  <a:cubicBezTo>
                    <a:pt x="83" y="118"/>
                    <a:pt x="83" y="118"/>
                    <a:pt x="83" y="118"/>
                  </a:cubicBezTo>
                  <a:cubicBezTo>
                    <a:pt x="83" y="118"/>
                    <a:pt x="83" y="118"/>
                    <a:pt x="83" y="118"/>
                  </a:cubicBezTo>
                  <a:cubicBezTo>
                    <a:pt x="85" y="126"/>
                    <a:pt x="88" y="130"/>
                    <a:pt x="93" y="133"/>
                  </a:cubicBezTo>
                  <a:cubicBezTo>
                    <a:pt x="101" y="136"/>
                    <a:pt x="107" y="138"/>
                    <a:pt x="116" y="140"/>
                  </a:cubicBezTo>
                  <a:cubicBezTo>
                    <a:pt x="119" y="141"/>
                    <a:pt x="122" y="142"/>
                    <a:pt x="126" y="143"/>
                  </a:cubicBezTo>
                  <a:cubicBezTo>
                    <a:pt x="130" y="144"/>
                    <a:pt x="134" y="146"/>
                    <a:pt x="136" y="147"/>
                  </a:cubicBezTo>
                  <a:cubicBezTo>
                    <a:pt x="136" y="147"/>
                    <a:pt x="137" y="147"/>
                    <a:pt x="137" y="148"/>
                  </a:cubicBezTo>
                  <a:cubicBezTo>
                    <a:pt x="137" y="149"/>
                    <a:pt x="135" y="151"/>
                    <a:pt x="135" y="151"/>
                  </a:cubicBezTo>
                  <a:cubicBezTo>
                    <a:pt x="135" y="151"/>
                    <a:pt x="135" y="152"/>
                    <a:pt x="136" y="152"/>
                  </a:cubicBezTo>
                  <a:cubicBezTo>
                    <a:pt x="137" y="152"/>
                    <a:pt x="139" y="153"/>
                    <a:pt x="142" y="155"/>
                  </a:cubicBezTo>
                  <a:cubicBezTo>
                    <a:pt x="146" y="158"/>
                    <a:pt x="148" y="165"/>
                    <a:pt x="149" y="172"/>
                  </a:cubicBezTo>
                  <a:cubicBezTo>
                    <a:pt x="151" y="177"/>
                    <a:pt x="152" y="184"/>
                    <a:pt x="150" y="186"/>
                  </a:cubicBezTo>
                  <a:cubicBezTo>
                    <a:pt x="149" y="187"/>
                    <a:pt x="148" y="188"/>
                    <a:pt x="142" y="189"/>
                  </a:cubicBezTo>
                  <a:cubicBezTo>
                    <a:pt x="143" y="194"/>
                    <a:pt x="143" y="194"/>
                    <a:pt x="143" y="194"/>
                  </a:cubicBezTo>
                  <a:cubicBezTo>
                    <a:pt x="147" y="194"/>
                    <a:pt x="150" y="193"/>
                    <a:pt x="150" y="193"/>
                  </a:cubicBezTo>
                  <a:cubicBezTo>
                    <a:pt x="150" y="193"/>
                    <a:pt x="150" y="193"/>
                    <a:pt x="151" y="193"/>
                  </a:cubicBezTo>
                  <a:cubicBezTo>
                    <a:pt x="151" y="193"/>
                    <a:pt x="151" y="193"/>
                    <a:pt x="150" y="193"/>
                  </a:cubicBezTo>
                  <a:cubicBezTo>
                    <a:pt x="150" y="193"/>
                    <a:pt x="150" y="193"/>
                    <a:pt x="150" y="194"/>
                  </a:cubicBezTo>
                  <a:cubicBezTo>
                    <a:pt x="148" y="196"/>
                    <a:pt x="148" y="197"/>
                    <a:pt x="148" y="199"/>
                  </a:cubicBezTo>
                  <a:cubicBezTo>
                    <a:pt x="153" y="202"/>
                    <a:pt x="153" y="202"/>
                    <a:pt x="153" y="202"/>
                  </a:cubicBezTo>
                  <a:cubicBezTo>
                    <a:pt x="154" y="198"/>
                    <a:pt x="155" y="194"/>
                    <a:pt x="157" y="193"/>
                  </a:cubicBezTo>
                  <a:cubicBezTo>
                    <a:pt x="160" y="192"/>
                    <a:pt x="171" y="198"/>
                    <a:pt x="175" y="208"/>
                  </a:cubicBezTo>
                  <a:cubicBezTo>
                    <a:pt x="176" y="213"/>
                    <a:pt x="177" y="221"/>
                    <a:pt x="174" y="226"/>
                  </a:cubicBezTo>
                  <a:cubicBezTo>
                    <a:pt x="173" y="228"/>
                    <a:pt x="171" y="229"/>
                    <a:pt x="170" y="229"/>
                  </a:cubicBezTo>
                  <a:cubicBezTo>
                    <a:pt x="168" y="229"/>
                    <a:pt x="166" y="228"/>
                    <a:pt x="164" y="227"/>
                  </a:cubicBezTo>
                  <a:cubicBezTo>
                    <a:pt x="161" y="226"/>
                    <a:pt x="158" y="224"/>
                    <a:pt x="157" y="226"/>
                  </a:cubicBezTo>
                  <a:cubicBezTo>
                    <a:pt x="157" y="227"/>
                    <a:pt x="155" y="228"/>
                    <a:pt x="154" y="228"/>
                  </a:cubicBezTo>
                  <a:cubicBezTo>
                    <a:pt x="151" y="230"/>
                    <a:pt x="148" y="232"/>
                    <a:pt x="150" y="237"/>
                  </a:cubicBezTo>
                  <a:cubicBezTo>
                    <a:pt x="152" y="234"/>
                    <a:pt x="154" y="233"/>
                    <a:pt x="155" y="234"/>
                  </a:cubicBezTo>
                  <a:cubicBezTo>
                    <a:pt x="156" y="234"/>
                    <a:pt x="156" y="234"/>
                    <a:pt x="156" y="235"/>
                  </a:cubicBezTo>
                  <a:cubicBezTo>
                    <a:pt x="156" y="235"/>
                    <a:pt x="157" y="236"/>
                    <a:pt x="157" y="236"/>
                  </a:cubicBezTo>
                  <a:cubicBezTo>
                    <a:pt x="157" y="237"/>
                    <a:pt x="160" y="237"/>
                    <a:pt x="162" y="236"/>
                  </a:cubicBezTo>
                  <a:cubicBezTo>
                    <a:pt x="164" y="236"/>
                    <a:pt x="167" y="236"/>
                    <a:pt x="167" y="237"/>
                  </a:cubicBezTo>
                  <a:cubicBezTo>
                    <a:pt x="167" y="237"/>
                    <a:pt x="167" y="237"/>
                    <a:pt x="167" y="237"/>
                  </a:cubicBezTo>
                  <a:cubicBezTo>
                    <a:pt x="167" y="238"/>
                    <a:pt x="166" y="238"/>
                    <a:pt x="165" y="238"/>
                  </a:cubicBezTo>
                  <a:cubicBezTo>
                    <a:pt x="165" y="238"/>
                    <a:pt x="165" y="238"/>
                    <a:pt x="165" y="238"/>
                  </a:cubicBezTo>
                  <a:cubicBezTo>
                    <a:pt x="164" y="238"/>
                    <a:pt x="164" y="238"/>
                    <a:pt x="163" y="238"/>
                  </a:cubicBezTo>
                  <a:cubicBezTo>
                    <a:pt x="159" y="239"/>
                    <a:pt x="155" y="239"/>
                    <a:pt x="155" y="241"/>
                  </a:cubicBezTo>
                  <a:cubicBezTo>
                    <a:pt x="155" y="241"/>
                    <a:pt x="155" y="241"/>
                    <a:pt x="155" y="242"/>
                  </a:cubicBezTo>
                  <a:cubicBezTo>
                    <a:pt x="155" y="242"/>
                    <a:pt x="155" y="242"/>
                    <a:pt x="155" y="243"/>
                  </a:cubicBezTo>
                  <a:cubicBezTo>
                    <a:pt x="154" y="244"/>
                    <a:pt x="154" y="245"/>
                    <a:pt x="153" y="245"/>
                  </a:cubicBezTo>
                  <a:cubicBezTo>
                    <a:pt x="151" y="246"/>
                    <a:pt x="150" y="247"/>
                    <a:pt x="150" y="251"/>
                  </a:cubicBezTo>
                  <a:cubicBezTo>
                    <a:pt x="150" y="254"/>
                    <a:pt x="153" y="256"/>
                    <a:pt x="153" y="256"/>
                  </a:cubicBezTo>
                  <a:cubicBezTo>
                    <a:pt x="153" y="256"/>
                    <a:pt x="153" y="255"/>
                    <a:pt x="153" y="255"/>
                  </a:cubicBezTo>
                  <a:cubicBezTo>
                    <a:pt x="153" y="253"/>
                    <a:pt x="154" y="250"/>
                    <a:pt x="156" y="249"/>
                  </a:cubicBezTo>
                  <a:cubicBezTo>
                    <a:pt x="156" y="249"/>
                    <a:pt x="157" y="250"/>
                    <a:pt x="157" y="250"/>
                  </a:cubicBezTo>
                  <a:cubicBezTo>
                    <a:pt x="158" y="251"/>
                    <a:pt x="158" y="252"/>
                    <a:pt x="159" y="252"/>
                  </a:cubicBezTo>
                  <a:cubicBezTo>
                    <a:pt x="161" y="251"/>
                    <a:pt x="163" y="249"/>
                    <a:pt x="165" y="247"/>
                  </a:cubicBezTo>
                  <a:cubicBezTo>
                    <a:pt x="168" y="245"/>
                    <a:pt x="170" y="243"/>
                    <a:pt x="172" y="243"/>
                  </a:cubicBezTo>
                  <a:cubicBezTo>
                    <a:pt x="172" y="243"/>
                    <a:pt x="172" y="243"/>
                    <a:pt x="172" y="243"/>
                  </a:cubicBezTo>
                  <a:cubicBezTo>
                    <a:pt x="172" y="243"/>
                    <a:pt x="172" y="243"/>
                    <a:pt x="172" y="243"/>
                  </a:cubicBezTo>
                  <a:cubicBezTo>
                    <a:pt x="172" y="243"/>
                    <a:pt x="172" y="243"/>
                    <a:pt x="172" y="243"/>
                  </a:cubicBezTo>
                  <a:cubicBezTo>
                    <a:pt x="172" y="243"/>
                    <a:pt x="172" y="244"/>
                    <a:pt x="170" y="245"/>
                  </a:cubicBezTo>
                  <a:cubicBezTo>
                    <a:pt x="169" y="247"/>
                    <a:pt x="166" y="249"/>
                    <a:pt x="166" y="251"/>
                  </a:cubicBezTo>
                  <a:cubicBezTo>
                    <a:pt x="165" y="252"/>
                    <a:pt x="166" y="253"/>
                    <a:pt x="167" y="254"/>
                  </a:cubicBezTo>
                  <a:cubicBezTo>
                    <a:pt x="168" y="255"/>
                    <a:pt x="168" y="255"/>
                    <a:pt x="168" y="256"/>
                  </a:cubicBezTo>
                  <a:cubicBezTo>
                    <a:pt x="168" y="258"/>
                    <a:pt x="170" y="260"/>
                    <a:pt x="172" y="261"/>
                  </a:cubicBezTo>
                  <a:cubicBezTo>
                    <a:pt x="175" y="262"/>
                    <a:pt x="178" y="262"/>
                    <a:pt x="178" y="262"/>
                  </a:cubicBezTo>
                  <a:cubicBezTo>
                    <a:pt x="178" y="262"/>
                    <a:pt x="177" y="261"/>
                    <a:pt x="176" y="261"/>
                  </a:cubicBezTo>
                  <a:cubicBezTo>
                    <a:pt x="175" y="259"/>
                    <a:pt x="173" y="256"/>
                    <a:pt x="174" y="255"/>
                  </a:cubicBezTo>
                  <a:cubicBezTo>
                    <a:pt x="174" y="254"/>
                    <a:pt x="175" y="255"/>
                    <a:pt x="176" y="255"/>
                  </a:cubicBezTo>
                  <a:cubicBezTo>
                    <a:pt x="176" y="255"/>
                    <a:pt x="177" y="255"/>
                    <a:pt x="178" y="255"/>
                  </a:cubicBezTo>
                  <a:cubicBezTo>
                    <a:pt x="178" y="255"/>
                    <a:pt x="178" y="254"/>
                    <a:pt x="178" y="253"/>
                  </a:cubicBezTo>
                  <a:cubicBezTo>
                    <a:pt x="178" y="251"/>
                    <a:pt x="177" y="246"/>
                    <a:pt x="183" y="240"/>
                  </a:cubicBezTo>
                  <a:cubicBezTo>
                    <a:pt x="183" y="240"/>
                    <a:pt x="183" y="240"/>
                    <a:pt x="183" y="240"/>
                  </a:cubicBezTo>
                  <a:cubicBezTo>
                    <a:pt x="183" y="240"/>
                    <a:pt x="183" y="240"/>
                    <a:pt x="183" y="240"/>
                  </a:cubicBezTo>
                  <a:cubicBezTo>
                    <a:pt x="183" y="240"/>
                    <a:pt x="185" y="243"/>
                    <a:pt x="187" y="243"/>
                  </a:cubicBezTo>
                  <a:cubicBezTo>
                    <a:pt x="190" y="244"/>
                    <a:pt x="189" y="247"/>
                    <a:pt x="189" y="249"/>
                  </a:cubicBezTo>
                  <a:cubicBezTo>
                    <a:pt x="189" y="249"/>
                    <a:pt x="189" y="250"/>
                    <a:pt x="189" y="250"/>
                  </a:cubicBezTo>
                  <a:cubicBezTo>
                    <a:pt x="190" y="249"/>
                    <a:pt x="192" y="246"/>
                    <a:pt x="192" y="241"/>
                  </a:cubicBezTo>
                  <a:cubicBezTo>
                    <a:pt x="192" y="241"/>
                    <a:pt x="192" y="241"/>
                    <a:pt x="192" y="241"/>
                  </a:cubicBezTo>
                  <a:cubicBezTo>
                    <a:pt x="192" y="241"/>
                    <a:pt x="194" y="239"/>
                    <a:pt x="194" y="238"/>
                  </a:cubicBezTo>
                  <a:cubicBezTo>
                    <a:pt x="195" y="237"/>
                    <a:pt x="194" y="236"/>
                    <a:pt x="193" y="235"/>
                  </a:cubicBezTo>
                  <a:cubicBezTo>
                    <a:pt x="192" y="234"/>
                    <a:pt x="190" y="232"/>
                    <a:pt x="190" y="225"/>
                  </a:cubicBezTo>
                  <a:cubicBezTo>
                    <a:pt x="190" y="224"/>
                    <a:pt x="190" y="223"/>
                    <a:pt x="189" y="223"/>
                  </a:cubicBezTo>
                  <a:cubicBezTo>
                    <a:pt x="189" y="223"/>
                    <a:pt x="189" y="222"/>
                    <a:pt x="188" y="222"/>
                  </a:cubicBezTo>
                  <a:cubicBezTo>
                    <a:pt x="187" y="221"/>
                    <a:pt x="187" y="220"/>
                    <a:pt x="187" y="219"/>
                  </a:cubicBezTo>
                  <a:cubicBezTo>
                    <a:pt x="187" y="219"/>
                    <a:pt x="187" y="219"/>
                    <a:pt x="188" y="219"/>
                  </a:cubicBezTo>
                  <a:cubicBezTo>
                    <a:pt x="190" y="221"/>
                    <a:pt x="194" y="220"/>
                    <a:pt x="194" y="220"/>
                  </a:cubicBezTo>
                  <a:cubicBezTo>
                    <a:pt x="195" y="210"/>
                    <a:pt x="195" y="208"/>
                    <a:pt x="195" y="207"/>
                  </a:cubicBezTo>
                  <a:cubicBezTo>
                    <a:pt x="191" y="207"/>
                    <a:pt x="189" y="207"/>
                    <a:pt x="187" y="205"/>
                  </a:cubicBezTo>
                  <a:cubicBezTo>
                    <a:pt x="187" y="205"/>
                    <a:pt x="187" y="205"/>
                    <a:pt x="187" y="205"/>
                  </a:cubicBezTo>
                  <a:cubicBezTo>
                    <a:pt x="187" y="205"/>
                    <a:pt x="187" y="205"/>
                    <a:pt x="188" y="205"/>
                  </a:cubicBezTo>
                  <a:cubicBezTo>
                    <a:pt x="190" y="205"/>
                    <a:pt x="193" y="205"/>
                    <a:pt x="195" y="204"/>
                  </a:cubicBezTo>
                  <a:cubicBezTo>
                    <a:pt x="194" y="198"/>
                    <a:pt x="194" y="193"/>
                    <a:pt x="194" y="192"/>
                  </a:cubicBezTo>
                  <a:cubicBezTo>
                    <a:pt x="190" y="193"/>
                    <a:pt x="188" y="193"/>
                    <a:pt x="186" y="191"/>
                  </a:cubicBezTo>
                  <a:cubicBezTo>
                    <a:pt x="184" y="190"/>
                    <a:pt x="184" y="189"/>
                    <a:pt x="184" y="188"/>
                  </a:cubicBezTo>
                  <a:cubicBezTo>
                    <a:pt x="184" y="187"/>
                    <a:pt x="184" y="186"/>
                    <a:pt x="183" y="186"/>
                  </a:cubicBezTo>
                  <a:cubicBezTo>
                    <a:pt x="178" y="184"/>
                    <a:pt x="174" y="181"/>
                    <a:pt x="173" y="180"/>
                  </a:cubicBezTo>
                  <a:cubicBezTo>
                    <a:pt x="171" y="177"/>
                    <a:pt x="171" y="175"/>
                    <a:pt x="171" y="175"/>
                  </a:cubicBezTo>
                  <a:cubicBezTo>
                    <a:pt x="171" y="175"/>
                    <a:pt x="171" y="175"/>
                    <a:pt x="171" y="175"/>
                  </a:cubicBezTo>
                  <a:cubicBezTo>
                    <a:pt x="171" y="175"/>
                    <a:pt x="171" y="175"/>
                    <a:pt x="172" y="175"/>
                  </a:cubicBezTo>
                  <a:cubicBezTo>
                    <a:pt x="174" y="176"/>
                    <a:pt x="176" y="176"/>
                    <a:pt x="177" y="175"/>
                  </a:cubicBezTo>
                  <a:cubicBezTo>
                    <a:pt x="178" y="166"/>
                    <a:pt x="178" y="166"/>
                    <a:pt x="178" y="166"/>
                  </a:cubicBezTo>
                  <a:cubicBezTo>
                    <a:pt x="177" y="166"/>
                    <a:pt x="176" y="166"/>
                    <a:pt x="175" y="165"/>
                  </a:cubicBezTo>
                  <a:cubicBezTo>
                    <a:pt x="173" y="164"/>
                    <a:pt x="171" y="162"/>
                    <a:pt x="171" y="162"/>
                  </a:cubicBezTo>
                  <a:cubicBezTo>
                    <a:pt x="171" y="162"/>
                    <a:pt x="171" y="162"/>
                    <a:pt x="171" y="162"/>
                  </a:cubicBezTo>
                  <a:cubicBezTo>
                    <a:pt x="171" y="162"/>
                    <a:pt x="171" y="162"/>
                    <a:pt x="172" y="162"/>
                  </a:cubicBezTo>
                  <a:cubicBezTo>
                    <a:pt x="172" y="162"/>
                    <a:pt x="173" y="162"/>
                    <a:pt x="175" y="163"/>
                  </a:cubicBezTo>
                  <a:cubicBezTo>
                    <a:pt x="177" y="163"/>
                    <a:pt x="178" y="162"/>
                    <a:pt x="178" y="162"/>
                  </a:cubicBezTo>
                  <a:cubicBezTo>
                    <a:pt x="180" y="152"/>
                    <a:pt x="180" y="152"/>
                    <a:pt x="180" y="152"/>
                  </a:cubicBezTo>
                  <a:cubicBezTo>
                    <a:pt x="177" y="152"/>
                    <a:pt x="176" y="151"/>
                    <a:pt x="175" y="150"/>
                  </a:cubicBezTo>
                  <a:cubicBezTo>
                    <a:pt x="174" y="149"/>
                    <a:pt x="174" y="148"/>
                    <a:pt x="174" y="148"/>
                  </a:cubicBezTo>
                  <a:cubicBezTo>
                    <a:pt x="174" y="148"/>
                    <a:pt x="174" y="148"/>
                    <a:pt x="174" y="148"/>
                  </a:cubicBezTo>
                  <a:cubicBezTo>
                    <a:pt x="185" y="146"/>
                    <a:pt x="192" y="136"/>
                    <a:pt x="194" y="127"/>
                  </a:cubicBezTo>
                  <a:cubicBezTo>
                    <a:pt x="194" y="127"/>
                    <a:pt x="194" y="127"/>
                    <a:pt x="194" y="127"/>
                  </a:cubicBezTo>
                  <a:cubicBezTo>
                    <a:pt x="194" y="127"/>
                    <a:pt x="194" y="127"/>
                    <a:pt x="194" y="127"/>
                  </a:cubicBezTo>
                  <a:cubicBezTo>
                    <a:pt x="195" y="128"/>
                    <a:pt x="198" y="129"/>
                    <a:pt x="199" y="128"/>
                  </a:cubicBezTo>
                  <a:cubicBezTo>
                    <a:pt x="200" y="126"/>
                    <a:pt x="200" y="121"/>
                    <a:pt x="200" y="120"/>
                  </a:cubicBezTo>
                  <a:cubicBezTo>
                    <a:pt x="197" y="120"/>
                    <a:pt x="195" y="119"/>
                    <a:pt x="194"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3200"/>
            </a:p>
          </p:txBody>
        </p:sp>
      </p:grpSp>
      <p:sp>
        <p:nvSpPr>
          <p:cNvPr id="3" name="Sisällön paikkamerkki"/>
          <p:cNvSpPr>
            <a:spLocks noGrp="1"/>
          </p:cNvSpPr>
          <p:nvPr userDrawn="1">
            <p:ph idx="1"/>
          </p:nvPr>
        </p:nvSpPr>
        <p:spPr>
          <a:xfrm>
            <a:off x="577047" y="1881331"/>
            <a:ext cx="8473820" cy="4034754"/>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p:cNvSpPr>
            <a:spLocks noGrp="1"/>
          </p:cNvSpPr>
          <p:nvPr userDrawn="1">
            <p:ph type="title"/>
          </p:nvPr>
        </p:nvSpPr>
        <p:spPr>
          <a:xfrm>
            <a:off x="577047" y="313787"/>
            <a:ext cx="8473820" cy="1299027"/>
          </a:xfrm>
        </p:spPr>
        <p:txBody>
          <a:bodyPr/>
          <a:lstStyle>
            <a:lvl1pPr>
              <a:defRPr>
                <a:solidFill>
                  <a:schemeClr val="tx2"/>
                </a:solidFill>
              </a:defRPr>
            </a:lvl1pPr>
          </a:lstStyle>
          <a:p>
            <a:r>
              <a:rPr lang="fi-FI"/>
              <a:t>Muokkaa perustyyl. napsautt.</a:t>
            </a:r>
            <a:endParaRPr lang="fi-FI" dirty="0"/>
          </a:p>
        </p:txBody>
      </p:sp>
      <p:pic>
        <p:nvPicPr>
          <p:cNvPr id="7" name="Kuva 6" descr="Kulttuuripoliittinen selonteko nimitunnus.">
            <a:extLst>
              <a:ext uri="{FF2B5EF4-FFF2-40B4-BE49-F238E27FC236}">
                <a16:creationId xmlns:a16="http://schemas.microsoft.com/office/drawing/2014/main" id="{33A4045E-BDCC-B266-C065-BBBC31A34A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01271" y="6292894"/>
            <a:ext cx="2777676" cy="409115"/>
          </a:xfrm>
          <a:prstGeom prst="rect">
            <a:avLst/>
          </a:prstGeom>
        </p:spPr>
      </p:pic>
    </p:spTree>
    <p:extLst>
      <p:ext uri="{BB962C8B-B14F-4D97-AF65-F5344CB8AC3E}">
        <p14:creationId xmlns:p14="http://schemas.microsoft.com/office/powerpoint/2010/main" val="159503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9" name="Freeform 6">
            <a:extLst>
              <a:ext uri="{C183D7F6-B498-43B3-948B-1728B52AA6E4}">
                <adec:decorative xmlns:adec="http://schemas.microsoft.com/office/drawing/2017/decorative" val="1"/>
              </a:ext>
            </a:extLst>
          </p:cNvPr>
          <p:cNvSpPr>
            <a:spLocks/>
          </p:cNvSpPr>
          <p:nvPr userDrawn="1"/>
        </p:nvSpPr>
        <p:spPr bwMode="auto">
          <a:xfrm rot="5400000">
            <a:off x="10534649" y="5200652"/>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fi-FI" sz="3200">
              <a:solidFill>
                <a:schemeClr val="tx2"/>
              </a:solidFill>
            </a:endParaRPr>
          </a:p>
        </p:txBody>
      </p:sp>
      <p:sp>
        <p:nvSpPr>
          <p:cNvPr id="13" name="Alatunnisteen paikkamerkki 4"/>
          <p:cNvSpPr>
            <a:spLocks noGrp="1"/>
          </p:cNvSpPr>
          <p:nvPr userDrawn="1">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17" name="Päivämäärän paikkamerkki 3"/>
          <p:cNvSpPr>
            <a:spLocks noGrp="1"/>
          </p:cNvSpPr>
          <p:nvPr userDrawn="1">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C8CFBC79-50C0-4199-8AC2-38F979B91912}" type="datetime1">
              <a:rPr lang="fi-FI" smtClean="0"/>
              <a:t>26.10.2025</a:t>
            </a:fld>
            <a:endParaRPr lang="fi-FI" dirty="0"/>
          </a:p>
        </p:txBody>
      </p:sp>
      <p:sp>
        <p:nvSpPr>
          <p:cNvPr id="11"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
        <p:nvSpPr>
          <p:cNvPr id="3" name="Sisällön paikkamerkki"/>
          <p:cNvSpPr>
            <a:spLocks noGrp="1"/>
          </p:cNvSpPr>
          <p:nvPr userDrawn="1">
            <p:ph idx="1"/>
          </p:nvPr>
        </p:nvSpPr>
        <p:spPr>
          <a:xfrm>
            <a:off x="577047" y="1881330"/>
            <a:ext cx="10319487" cy="3926939"/>
          </a:xfrm>
        </p:spPr>
        <p:txBody>
          <a:bodyPr/>
          <a:lstStyle>
            <a:lvl1pPr>
              <a:defRPr sz="2400"/>
            </a:lvl1pPr>
            <a:lvl2pPr>
              <a:defRPr sz="2000"/>
            </a:lvl2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p:cNvSpPr>
            <a:spLocks noGrp="1"/>
          </p:cNvSpPr>
          <p:nvPr userDrawn="1">
            <p:ph type="title"/>
          </p:nvPr>
        </p:nvSpPr>
        <p:spPr>
          <a:xfrm>
            <a:off x="577047" y="313787"/>
            <a:ext cx="10319487" cy="1299027"/>
          </a:xfrm>
        </p:spPr>
        <p:txBody>
          <a:bodyPr/>
          <a:lstStyle>
            <a:lvl1pPr>
              <a:defRPr>
                <a:solidFill>
                  <a:schemeClr val="tx2"/>
                </a:solidFill>
              </a:defRPr>
            </a:lvl1pPr>
          </a:lstStyle>
          <a:p>
            <a:r>
              <a:rPr lang="fi-FI"/>
              <a:t>Muokkaa perustyyl. napsautt.</a:t>
            </a:r>
            <a:endParaRPr lang="fi-FI" dirty="0"/>
          </a:p>
        </p:txBody>
      </p:sp>
      <p:pic>
        <p:nvPicPr>
          <p:cNvPr id="4" name="Kuva 3" descr="Kulttuuripoliittinen selonteko nimitunnus.">
            <a:extLst>
              <a:ext uri="{FF2B5EF4-FFF2-40B4-BE49-F238E27FC236}">
                <a16:creationId xmlns:a16="http://schemas.microsoft.com/office/drawing/2014/main" id="{7A059B96-D3E8-1026-0D58-1749A79733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01271" y="6292894"/>
            <a:ext cx="2777676" cy="409115"/>
          </a:xfrm>
          <a:prstGeom prst="rect">
            <a:avLst/>
          </a:prstGeom>
        </p:spPr>
      </p:pic>
    </p:spTree>
    <p:extLst>
      <p:ext uri="{BB962C8B-B14F-4D97-AF65-F5344CB8AC3E}">
        <p14:creationId xmlns:p14="http://schemas.microsoft.com/office/powerpoint/2010/main" val="4149862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Otsikko ja sisältö">
    <p:spTree>
      <p:nvGrpSpPr>
        <p:cNvPr id="1" name=""/>
        <p:cNvGrpSpPr/>
        <p:nvPr/>
      </p:nvGrpSpPr>
      <p:grpSpPr>
        <a:xfrm>
          <a:off x="0" y="0"/>
          <a:ext cx="0" cy="0"/>
          <a:chOff x="0" y="0"/>
          <a:chExt cx="0" cy="0"/>
        </a:xfrm>
      </p:grpSpPr>
      <p:sp>
        <p:nvSpPr>
          <p:cNvPr id="9" name="Freeform 6">
            <a:extLst>
              <a:ext uri="{C183D7F6-B498-43B3-948B-1728B52AA6E4}">
                <adec:decorative xmlns:adec="http://schemas.microsoft.com/office/drawing/2017/decorative" val="1"/>
              </a:ext>
            </a:extLst>
          </p:cNvPr>
          <p:cNvSpPr>
            <a:spLocks/>
          </p:cNvSpPr>
          <p:nvPr userDrawn="1"/>
        </p:nvSpPr>
        <p:spPr bwMode="auto">
          <a:xfrm rot="5400000">
            <a:off x="10534649" y="5200652"/>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fi-FI" sz="3200">
              <a:solidFill>
                <a:schemeClr val="tx2"/>
              </a:solidFill>
            </a:endParaRPr>
          </a:p>
        </p:txBody>
      </p:sp>
      <p:sp>
        <p:nvSpPr>
          <p:cNvPr id="13" name="Alatunnisteen paikkamerkki 4"/>
          <p:cNvSpPr>
            <a:spLocks noGrp="1"/>
          </p:cNvSpPr>
          <p:nvPr userDrawn="1">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17" name="Päivämäärän paikkamerkki 3"/>
          <p:cNvSpPr>
            <a:spLocks noGrp="1"/>
          </p:cNvSpPr>
          <p:nvPr userDrawn="1">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DC400BB9-E632-4EB0-9A3C-5029C6D150B8}" type="datetime1">
              <a:rPr lang="fi-FI" smtClean="0"/>
              <a:t>26.10.2025</a:t>
            </a:fld>
            <a:endParaRPr lang="fi-FI" dirty="0"/>
          </a:p>
        </p:txBody>
      </p:sp>
      <p:sp>
        <p:nvSpPr>
          <p:cNvPr id="11"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
        <p:nvSpPr>
          <p:cNvPr id="3" name="Sisällön paikkamerkki"/>
          <p:cNvSpPr>
            <a:spLocks noGrp="1"/>
          </p:cNvSpPr>
          <p:nvPr userDrawn="1">
            <p:ph idx="1"/>
          </p:nvPr>
        </p:nvSpPr>
        <p:spPr>
          <a:xfrm>
            <a:off x="577047" y="1881330"/>
            <a:ext cx="10319487" cy="3926939"/>
          </a:xfrm>
        </p:spPr>
        <p:txBody>
          <a:bodyPr numCol="2" spcCol="360000"/>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p:cNvSpPr>
            <a:spLocks noGrp="1"/>
          </p:cNvSpPr>
          <p:nvPr userDrawn="1">
            <p:ph type="title"/>
          </p:nvPr>
        </p:nvSpPr>
        <p:spPr>
          <a:xfrm>
            <a:off x="577047" y="313787"/>
            <a:ext cx="10319487" cy="1299027"/>
          </a:xfrm>
        </p:spPr>
        <p:txBody>
          <a:bodyPr/>
          <a:lstStyle>
            <a:lvl1pPr>
              <a:defRPr>
                <a:solidFill>
                  <a:schemeClr val="tx2"/>
                </a:solidFill>
              </a:defRPr>
            </a:lvl1pPr>
          </a:lstStyle>
          <a:p>
            <a:r>
              <a:rPr lang="fi-FI"/>
              <a:t>Muokkaa perustyyl. napsautt.</a:t>
            </a:r>
            <a:endParaRPr lang="fi-FI" dirty="0"/>
          </a:p>
        </p:txBody>
      </p:sp>
      <p:cxnSp>
        <p:nvCxnSpPr>
          <p:cNvPr id="10" name="Suora yhdysviiva 9">
            <a:extLst>
              <a:ext uri="{FF2B5EF4-FFF2-40B4-BE49-F238E27FC236}">
                <a16:creationId xmlns:a16="http://schemas.microsoft.com/office/drawing/2014/main" id="{3C899878-C8EA-C64E-8729-F9BF18C785E0}"/>
              </a:ext>
              <a:ext uri="{C183D7F6-B498-43B3-948B-1728B52AA6E4}">
                <adec:decorative xmlns:adec="http://schemas.microsoft.com/office/drawing/2017/decorative" val="1"/>
              </a:ext>
            </a:extLst>
          </p:cNvPr>
          <p:cNvCxnSpPr>
            <a:cxnSpLocks/>
            <a:endCxn id="3" idx="2"/>
          </p:cNvCxnSpPr>
          <p:nvPr userDrawn="1"/>
        </p:nvCxnSpPr>
        <p:spPr>
          <a:xfrm flipH="1">
            <a:off x="5736791" y="1992425"/>
            <a:ext cx="4582" cy="381584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Kuva 3" descr="Kulttuuripoliittinen selonteko nimitunnus.">
            <a:extLst>
              <a:ext uri="{FF2B5EF4-FFF2-40B4-BE49-F238E27FC236}">
                <a16:creationId xmlns:a16="http://schemas.microsoft.com/office/drawing/2014/main" id="{4F480761-4D93-BFED-0BB1-1F51765C7C3A}"/>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01271" y="6292894"/>
            <a:ext cx="2777676" cy="409115"/>
          </a:xfrm>
          <a:prstGeom prst="rect">
            <a:avLst/>
          </a:prstGeom>
        </p:spPr>
      </p:pic>
    </p:spTree>
    <p:extLst>
      <p:ext uri="{BB962C8B-B14F-4D97-AF65-F5344CB8AC3E}">
        <p14:creationId xmlns:p14="http://schemas.microsoft.com/office/powerpoint/2010/main" val="239359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Otsikko ja sisältö kuva 1/3">
    <p:spTree>
      <p:nvGrpSpPr>
        <p:cNvPr id="1" name=""/>
        <p:cNvGrpSpPr/>
        <p:nvPr/>
      </p:nvGrpSpPr>
      <p:grpSpPr>
        <a:xfrm>
          <a:off x="0" y="0"/>
          <a:ext cx="0" cy="0"/>
          <a:chOff x="0" y="0"/>
          <a:chExt cx="0" cy="0"/>
        </a:xfrm>
      </p:grpSpPr>
      <p:sp>
        <p:nvSpPr>
          <p:cNvPr id="11" name="Kuvan paikkamerkki 10">
            <a:extLst>
              <a:ext uri="{FF2B5EF4-FFF2-40B4-BE49-F238E27FC236}">
                <a16:creationId xmlns:a16="http://schemas.microsoft.com/office/drawing/2014/main" id="{A36FD62D-621F-DC42-A6F4-A2F7114204F7}"/>
              </a:ext>
            </a:extLst>
          </p:cNvPr>
          <p:cNvSpPr>
            <a:spLocks noGrp="1"/>
          </p:cNvSpPr>
          <p:nvPr>
            <p:ph type="pic" sz="quarter" idx="13"/>
          </p:nvPr>
        </p:nvSpPr>
        <p:spPr>
          <a:xfrm>
            <a:off x="7734680" y="1"/>
            <a:ext cx="4456371" cy="6859185"/>
          </a:xfrm>
          <a:custGeom>
            <a:avLst/>
            <a:gdLst>
              <a:gd name="connsiteX0" fmla="*/ 770354 w 3342278"/>
              <a:gd name="connsiteY0" fmla="*/ 0 h 5144389"/>
              <a:gd name="connsiteX1" fmla="*/ 3342278 w 3342278"/>
              <a:gd name="connsiteY1" fmla="*/ 0 h 5144389"/>
              <a:gd name="connsiteX2" fmla="*/ 3342278 w 3342278"/>
              <a:gd name="connsiteY2" fmla="*/ 5144389 h 5144389"/>
              <a:gd name="connsiteX3" fmla="*/ 770608 w 3342278"/>
              <a:gd name="connsiteY3" fmla="*/ 5144389 h 5144389"/>
              <a:gd name="connsiteX4" fmla="*/ 228682 w 3342278"/>
              <a:gd name="connsiteY4" fmla="*/ 4017011 h 5144389"/>
              <a:gd name="connsiteX5" fmla="*/ 228682 w 3342278"/>
              <a:gd name="connsiteY5" fmla="*/ 4017010 h 5144389"/>
              <a:gd name="connsiteX6" fmla="*/ 770354 w 3342278"/>
              <a:gd name="connsiteY6" fmla="*/ 0 h 514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2278" h="5144389">
                <a:moveTo>
                  <a:pt x="770354" y="0"/>
                </a:moveTo>
                <a:lnTo>
                  <a:pt x="3342278" y="0"/>
                </a:lnTo>
                <a:lnTo>
                  <a:pt x="3342278" y="5144389"/>
                </a:lnTo>
                <a:lnTo>
                  <a:pt x="770608" y="5144389"/>
                </a:lnTo>
                <a:cubicBezTo>
                  <a:pt x="540216" y="4794542"/>
                  <a:pt x="357942" y="4415355"/>
                  <a:pt x="228682" y="4017011"/>
                </a:cubicBezTo>
                <a:lnTo>
                  <a:pt x="228682" y="4017010"/>
                </a:lnTo>
                <a:cubicBezTo>
                  <a:pt x="-210148" y="2665259"/>
                  <a:pt x="-10897" y="1187625"/>
                  <a:pt x="770354" y="0"/>
                </a:cubicBezTo>
                <a:close/>
              </a:path>
            </a:pathLst>
          </a:custGeom>
        </p:spPr>
        <p:txBody>
          <a:bodyPr wrap="square">
            <a:noAutofit/>
          </a:bodyPr>
          <a:lstStyle/>
          <a:p>
            <a:endParaRPr lang="fi-FI"/>
          </a:p>
        </p:txBody>
      </p:sp>
      <p:sp>
        <p:nvSpPr>
          <p:cNvPr id="8" name="Otsikko 7"/>
          <p:cNvSpPr>
            <a:spLocks noGrp="1"/>
          </p:cNvSpPr>
          <p:nvPr userDrawn="1">
            <p:ph type="title"/>
          </p:nvPr>
        </p:nvSpPr>
        <p:spPr>
          <a:xfrm>
            <a:off x="577047" y="313787"/>
            <a:ext cx="7200000" cy="1299027"/>
          </a:xfrm>
        </p:spPr>
        <p:txBody>
          <a:bodyPr/>
          <a:lstStyle>
            <a:lvl1pPr>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p:cNvSpPr>
            <a:spLocks noGrp="1"/>
          </p:cNvSpPr>
          <p:nvPr userDrawn="1">
            <p:ph idx="1"/>
          </p:nvPr>
        </p:nvSpPr>
        <p:spPr>
          <a:xfrm>
            <a:off x="577047" y="1881331"/>
            <a:ext cx="6960000" cy="4226172"/>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Alatunnisteen paikkamerkki 4">
            <a:extLst>
              <a:ext uri="{FF2B5EF4-FFF2-40B4-BE49-F238E27FC236}">
                <a16:creationId xmlns:a16="http://schemas.microsoft.com/office/drawing/2014/main" id="{2B9B856D-1180-A65C-9A40-93A69F5AA194}"/>
              </a:ext>
            </a:extLst>
          </p:cNvPr>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4" name="Päivämäärän paikkamerkki 3">
            <a:extLst>
              <a:ext uri="{FF2B5EF4-FFF2-40B4-BE49-F238E27FC236}">
                <a16:creationId xmlns:a16="http://schemas.microsoft.com/office/drawing/2014/main" id="{09322A1A-3E4E-BB8D-8911-D08D122794BE}"/>
              </a:ext>
            </a:extLst>
          </p:cNvPr>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F93063F0-37A0-4B06-87F7-B26633AB29BE}" type="datetime1">
              <a:rPr lang="fi-FI" smtClean="0"/>
              <a:t>26.10.2025</a:t>
            </a:fld>
            <a:endParaRPr lang="fi-FI" dirty="0"/>
          </a:p>
        </p:txBody>
      </p:sp>
      <p:sp>
        <p:nvSpPr>
          <p:cNvPr id="5" name="Dian numeron paikkamerkki 5">
            <a:extLst>
              <a:ext uri="{FF2B5EF4-FFF2-40B4-BE49-F238E27FC236}">
                <a16:creationId xmlns:a16="http://schemas.microsoft.com/office/drawing/2014/main" id="{A2C363C0-B370-9220-ABDB-EEC260A75839}"/>
              </a:ext>
            </a:extLst>
          </p:cNvPr>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Tree>
    <p:extLst>
      <p:ext uri="{BB962C8B-B14F-4D97-AF65-F5344CB8AC3E}">
        <p14:creationId xmlns:p14="http://schemas.microsoft.com/office/powerpoint/2010/main" val="157644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Väliotsikko">
    <p:spTree>
      <p:nvGrpSpPr>
        <p:cNvPr id="1" name=""/>
        <p:cNvGrpSpPr/>
        <p:nvPr/>
      </p:nvGrpSpPr>
      <p:grpSpPr>
        <a:xfrm>
          <a:off x="0" y="0"/>
          <a:ext cx="0" cy="0"/>
          <a:chOff x="0" y="0"/>
          <a:chExt cx="0" cy="0"/>
        </a:xfrm>
      </p:grpSpPr>
      <p:sp>
        <p:nvSpPr>
          <p:cNvPr id="51" name="Rectangle 50">
            <a:extLst>
              <a:ext uri="{C183D7F6-B498-43B3-948B-1728B52AA6E4}">
                <adec:decorative xmlns:adec="http://schemas.microsoft.com/office/drawing/2017/decorative" val="1"/>
              </a:ext>
            </a:extLst>
          </p:cNvPr>
          <p:cNvSpPr/>
          <p:nvPr userDrawn="1"/>
        </p:nvSpPr>
        <p:spPr>
          <a:xfrm rot="10800000" flipV="1">
            <a:off x="-14222" y="-29072"/>
            <a:ext cx="6110223" cy="688706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3200"/>
          </a:p>
        </p:txBody>
      </p:sp>
      <p:sp>
        <p:nvSpPr>
          <p:cNvPr id="58" name="Rectangle 57">
            <a:extLst>
              <a:ext uri="{C183D7F6-B498-43B3-948B-1728B52AA6E4}">
                <adec:decorative xmlns:adec="http://schemas.microsoft.com/office/drawing/2017/decorative" val="1"/>
              </a:ext>
            </a:extLst>
          </p:cNvPr>
          <p:cNvSpPr/>
          <p:nvPr userDrawn="1"/>
        </p:nvSpPr>
        <p:spPr>
          <a:xfrm rot="10800000" flipV="1">
            <a:off x="5903977" y="-29072"/>
            <a:ext cx="6285907" cy="68870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3200"/>
          </a:p>
        </p:txBody>
      </p:sp>
      <p:sp>
        <p:nvSpPr>
          <p:cNvPr id="54" name="Freeform 7">
            <a:extLst>
              <a:ext uri="{C183D7F6-B498-43B3-948B-1728B52AA6E4}">
                <adec:decorative xmlns:adec="http://schemas.microsoft.com/office/drawing/2017/decorative" val="1"/>
              </a:ext>
            </a:extLst>
          </p:cNvPr>
          <p:cNvSpPr>
            <a:spLocks/>
          </p:cNvSpPr>
          <p:nvPr userDrawn="1"/>
        </p:nvSpPr>
        <p:spPr bwMode="auto">
          <a:xfrm rot="10800000" flipV="1">
            <a:off x="4523859" y="-29071"/>
            <a:ext cx="5706533" cy="6887069"/>
          </a:xfrm>
          <a:custGeom>
            <a:avLst/>
            <a:gdLst>
              <a:gd name="T0" fmla="*/ 2425 w 2696"/>
              <a:gd name="T1" fmla="*/ 3240 h 3240"/>
              <a:gd name="T2" fmla="*/ 2398 w 2696"/>
              <a:gd name="T3" fmla="*/ 3171 h 3240"/>
              <a:gd name="T4" fmla="*/ 2372 w 2696"/>
              <a:gd name="T5" fmla="*/ 3103 h 3240"/>
              <a:gd name="T6" fmla="*/ 2325 w 2696"/>
              <a:gd name="T7" fmla="*/ 2966 h 3240"/>
              <a:gd name="T8" fmla="*/ 2283 w 2696"/>
              <a:gd name="T9" fmla="*/ 2828 h 3240"/>
              <a:gd name="T10" fmla="*/ 2248 w 2696"/>
              <a:gd name="T11" fmla="*/ 2689 h 3240"/>
              <a:gd name="T12" fmla="*/ 2219 w 2696"/>
              <a:gd name="T13" fmla="*/ 2550 h 3240"/>
              <a:gd name="T14" fmla="*/ 2196 w 2696"/>
              <a:gd name="T15" fmla="*/ 2411 h 3240"/>
              <a:gd name="T16" fmla="*/ 2178 w 2696"/>
              <a:gd name="T17" fmla="*/ 2273 h 3240"/>
              <a:gd name="T18" fmla="*/ 2164 w 2696"/>
              <a:gd name="T19" fmla="*/ 2133 h 3240"/>
              <a:gd name="T20" fmla="*/ 2157 w 2696"/>
              <a:gd name="T21" fmla="*/ 1995 h 3240"/>
              <a:gd name="T22" fmla="*/ 2156 w 2696"/>
              <a:gd name="T23" fmla="*/ 1856 h 3240"/>
              <a:gd name="T24" fmla="*/ 2160 w 2696"/>
              <a:gd name="T25" fmla="*/ 1718 h 3240"/>
              <a:gd name="T26" fmla="*/ 2170 w 2696"/>
              <a:gd name="T27" fmla="*/ 1581 h 3240"/>
              <a:gd name="T28" fmla="*/ 2183 w 2696"/>
              <a:gd name="T29" fmla="*/ 1445 h 3240"/>
              <a:gd name="T30" fmla="*/ 2203 w 2696"/>
              <a:gd name="T31" fmla="*/ 1310 h 3240"/>
              <a:gd name="T32" fmla="*/ 2228 w 2696"/>
              <a:gd name="T33" fmla="*/ 1175 h 3240"/>
              <a:gd name="T34" fmla="*/ 2259 w 2696"/>
              <a:gd name="T35" fmla="*/ 1042 h 3240"/>
              <a:gd name="T36" fmla="*/ 2274 w 2696"/>
              <a:gd name="T37" fmla="*/ 977 h 3240"/>
              <a:gd name="T38" fmla="*/ 2313 w 2696"/>
              <a:gd name="T39" fmla="*/ 845 h 3240"/>
              <a:gd name="T40" fmla="*/ 2354 w 2696"/>
              <a:gd name="T41" fmla="*/ 716 h 3240"/>
              <a:gd name="T42" fmla="*/ 2400 w 2696"/>
              <a:gd name="T43" fmla="*/ 590 h 3240"/>
              <a:gd name="T44" fmla="*/ 2452 w 2696"/>
              <a:gd name="T45" fmla="*/ 466 h 3240"/>
              <a:gd name="T46" fmla="*/ 2507 w 2696"/>
              <a:gd name="T47" fmla="*/ 345 h 3240"/>
              <a:gd name="T48" fmla="*/ 2566 w 2696"/>
              <a:gd name="T49" fmla="*/ 227 h 3240"/>
              <a:gd name="T50" fmla="*/ 2630 w 2696"/>
              <a:gd name="T51" fmla="*/ 113 h 3240"/>
              <a:gd name="T52" fmla="*/ 2696 w 2696"/>
              <a:gd name="T53" fmla="*/ 0 h 3240"/>
              <a:gd name="T54" fmla="*/ 0 w 2696"/>
              <a:gd name="T55" fmla="*/ 0 h 3240"/>
              <a:gd name="T56" fmla="*/ 72 w 2696"/>
              <a:gd name="T57" fmla="*/ 207 h 3240"/>
              <a:gd name="T58" fmla="*/ 150 w 2696"/>
              <a:gd name="T59" fmla="*/ 414 h 3240"/>
              <a:gd name="T60" fmla="*/ 187 w 2696"/>
              <a:gd name="T61" fmla="*/ 510 h 3240"/>
              <a:gd name="T62" fmla="*/ 266 w 2696"/>
              <a:gd name="T63" fmla="*/ 701 h 3240"/>
              <a:gd name="T64" fmla="*/ 349 w 2696"/>
              <a:gd name="T65" fmla="*/ 890 h 3240"/>
              <a:gd name="T66" fmla="*/ 436 w 2696"/>
              <a:gd name="T67" fmla="*/ 1077 h 3240"/>
              <a:gd name="T68" fmla="*/ 527 w 2696"/>
              <a:gd name="T69" fmla="*/ 1262 h 3240"/>
              <a:gd name="T70" fmla="*/ 622 w 2696"/>
              <a:gd name="T71" fmla="*/ 1446 h 3240"/>
              <a:gd name="T72" fmla="*/ 722 w 2696"/>
              <a:gd name="T73" fmla="*/ 1627 h 3240"/>
              <a:gd name="T74" fmla="*/ 826 w 2696"/>
              <a:gd name="T75" fmla="*/ 1807 h 3240"/>
              <a:gd name="T76" fmla="*/ 934 w 2696"/>
              <a:gd name="T77" fmla="*/ 1983 h 3240"/>
              <a:gd name="T78" fmla="*/ 1046 w 2696"/>
              <a:gd name="T79" fmla="*/ 2159 h 3240"/>
              <a:gd name="T80" fmla="*/ 1162 w 2696"/>
              <a:gd name="T81" fmla="*/ 2332 h 3240"/>
              <a:gd name="T82" fmla="*/ 1282 w 2696"/>
              <a:gd name="T83" fmla="*/ 2503 h 3240"/>
              <a:gd name="T84" fmla="*/ 1406 w 2696"/>
              <a:gd name="T85" fmla="*/ 2671 h 3240"/>
              <a:gd name="T86" fmla="*/ 1535 w 2696"/>
              <a:gd name="T87" fmla="*/ 2837 h 3240"/>
              <a:gd name="T88" fmla="*/ 1667 w 2696"/>
              <a:gd name="T89" fmla="*/ 3000 h 3240"/>
              <a:gd name="T90" fmla="*/ 1804 w 2696"/>
              <a:gd name="T91" fmla="*/ 3160 h 3240"/>
              <a:gd name="T92" fmla="*/ 1874 w 2696"/>
              <a:gd name="T93" fmla="*/ 324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96" h="3240">
                <a:moveTo>
                  <a:pt x="1874" y="3240"/>
                </a:moveTo>
                <a:lnTo>
                  <a:pt x="2425" y="3240"/>
                </a:lnTo>
                <a:lnTo>
                  <a:pt x="2425" y="3240"/>
                </a:lnTo>
                <a:lnTo>
                  <a:pt x="2398" y="3171"/>
                </a:lnTo>
                <a:lnTo>
                  <a:pt x="2398" y="3171"/>
                </a:lnTo>
                <a:lnTo>
                  <a:pt x="2372" y="3103"/>
                </a:lnTo>
                <a:lnTo>
                  <a:pt x="2347" y="3034"/>
                </a:lnTo>
                <a:lnTo>
                  <a:pt x="2325" y="2966"/>
                </a:lnTo>
                <a:lnTo>
                  <a:pt x="2304" y="2897"/>
                </a:lnTo>
                <a:lnTo>
                  <a:pt x="2283" y="2828"/>
                </a:lnTo>
                <a:lnTo>
                  <a:pt x="2265" y="2759"/>
                </a:lnTo>
                <a:lnTo>
                  <a:pt x="2248" y="2689"/>
                </a:lnTo>
                <a:lnTo>
                  <a:pt x="2233" y="2620"/>
                </a:lnTo>
                <a:lnTo>
                  <a:pt x="2219" y="2550"/>
                </a:lnTo>
                <a:lnTo>
                  <a:pt x="2207" y="2481"/>
                </a:lnTo>
                <a:lnTo>
                  <a:pt x="2196" y="2411"/>
                </a:lnTo>
                <a:lnTo>
                  <a:pt x="2185" y="2342"/>
                </a:lnTo>
                <a:lnTo>
                  <a:pt x="2178" y="2273"/>
                </a:lnTo>
                <a:lnTo>
                  <a:pt x="2170" y="2203"/>
                </a:lnTo>
                <a:lnTo>
                  <a:pt x="2164" y="2133"/>
                </a:lnTo>
                <a:lnTo>
                  <a:pt x="2161" y="2063"/>
                </a:lnTo>
                <a:lnTo>
                  <a:pt x="2157" y="1995"/>
                </a:lnTo>
                <a:lnTo>
                  <a:pt x="2156" y="1925"/>
                </a:lnTo>
                <a:lnTo>
                  <a:pt x="2156" y="1856"/>
                </a:lnTo>
                <a:lnTo>
                  <a:pt x="2157" y="1787"/>
                </a:lnTo>
                <a:lnTo>
                  <a:pt x="2160" y="1718"/>
                </a:lnTo>
                <a:lnTo>
                  <a:pt x="2164" y="1649"/>
                </a:lnTo>
                <a:lnTo>
                  <a:pt x="2170" y="1581"/>
                </a:lnTo>
                <a:lnTo>
                  <a:pt x="2175" y="1513"/>
                </a:lnTo>
                <a:lnTo>
                  <a:pt x="2183" y="1445"/>
                </a:lnTo>
                <a:lnTo>
                  <a:pt x="2193" y="1377"/>
                </a:lnTo>
                <a:lnTo>
                  <a:pt x="2203" y="1310"/>
                </a:lnTo>
                <a:lnTo>
                  <a:pt x="2215" y="1242"/>
                </a:lnTo>
                <a:lnTo>
                  <a:pt x="2228" y="1175"/>
                </a:lnTo>
                <a:lnTo>
                  <a:pt x="2243" y="1108"/>
                </a:lnTo>
                <a:lnTo>
                  <a:pt x="2259" y="1042"/>
                </a:lnTo>
                <a:lnTo>
                  <a:pt x="2274" y="977"/>
                </a:lnTo>
                <a:lnTo>
                  <a:pt x="2274" y="977"/>
                </a:lnTo>
                <a:lnTo>
                  <a:pt x="2293" y="910"/>
                </a:lnTo>
                <a:lnTo>
                  <a:pt x="2313" y="845"/>
                </a:lnTo>
                <a:lnTo>
                  <a:pt x="2333" y="780"/>
                </a:lnTo>
                <a:lnTo>
                  <a:pt x="2354" y="716"/>
                </a:lnTo>
                <a:lnTo>
                  <a:pt x="2377" y="653"/>
                </a:lnTo>
                <a:lnTo>
                  <a:pt x="2400" y="590"/>
                </a:lnTo>
                <a:lnTo>
                  <a:pt x="2426" y="528"/>
                </a:lnTo>
                <a:lnTo>
                  <a:pt x="2452" y="466"/>
                </a:lnTo>
                <a:lnTo>
                  <a:pt x="2479" y="405"/>
                </a:lnTo>
                <a:lnTo>
                  <a:pt x="2507" y="345"/>
                </a:lnTo>
                <a:lnTo>
                  <a:pt x="2536" y="286"/>
                </a:lnTo>
                <a:lnTo>
                  <a:pt x="2566" y="227"/>
                </a:lnTo>
                <a:lnTo>
                  <a:pt x="2597" y="169"/>
                </a:lnTo>
                <a:lnTo>
                  <a:pt x="2630" y="113"/>
                </a:lnTo>
                <a:lnTo>
                  <a:pt x="2662" y="55"/>
                </a:lnTo>
                <a:lnTo>
                  <a:pt x="2696" y="0"/>
                </a:lnTo>
                <a:lnTo>
                  <a:pt x="0" y="0"/>
                </a:lnTo>
                <a:lnTo>
                  <a:pt x="0" y="0"/>
                </a:lnTo>
                <a:lnTo>
                  <a:pt x="35" y="104"/>
                </a:lnTo>
                <a:lnTo>
                  <a:pt x="72" y="207"/>
                </a:lnTo>
                <a:lnTo>
                  <a:pt x="111" y="311"/>
                </a:lnTo>
                <a:lnTo>
                  <a:pt x="150" y="414"/>
                </a:lnTo>
                <a:lnTo>
                  <a:pt x="150" y="414"/>
                </a:lnTo>
                <a:lnTo>
                  <a:pt x="187" y="510"/>
                </a:lnTo>
                <a:lnTo>
                  <a:pt x="226" y="605"/>
                </a:lnTo>
                <a:lnTo>
                  <a:pt x="266" y="701"/>
                </a:lnTo>
                <a:lnTo>
                  <a:pt x="306" y="795"/>
                </a:lnTo>
                <a:lnTo>
                  <a:pt x="349" y="890"/>
                </a:lnTo>
                <a:lnTo>
                  <a:pt x="392" y="983"/>
                </a:lnTo>
                <a:lnTo>
                  <a:pt x="436" y="1077"/>
                </a:lnTo>
                <a:lnTo>
                  <a:pt x="481" y="1169"/>
                </a:lnTo>
                <a:lnTo>
                  <a:pt x="527" y="1262"/>
                </a:lnTo>
                <a:lnTo>
                  <a:pt x="574" y="1353"/>
                </a:lnTo>
                <a:lnTo>
                  <a:pt x="622" y="1446"/>
                </a:lnTo>
                <a:lnTo>
                  <a:pt x="672" y="1537"/>
                </a:lnTo>
                <a:lnTo>
                  <a:pt x="722" y="1627"/>
                </a:lnTo>
                <a:lnTo>
                  <a:pt x="773" y="1717"/>
                </a:lnTo>
                <a:lnTo>
                  <a:pt x="826" y="1807"/>
                </a:lnTo>
                <a:lnTo>
                  <a:pt x="879" y="1896"/>
                </a:lnTo>
                <a:lnTo>
                  <a:pt x="934" y="1983"/>
                </a:lnTo>
                <a:lnTo>
                  <a:pt x="989" y="2072"/>
                </a:lnTo>
                <a:lnTo>
                  <a:pt x="1046" y="2159"/>
                </a:lnTo>
                <a:lnTo>
                  <a:pt x="1104" y="2246"/>
                </a:lnTo>
                <a:lnTo>
                  <a:pt x="1162" y="2332"/>
                </a:lnTo>
                <a:lnTo>
                  <a:pt x="1222" y="2418"/>
                </a:lnTo>
                <a:lnTo>
                  <a:pt x="1282" y="2503"/>
                </a:lnTo>
                <a:lnTo>
                  <a:pt x="1344" y="2588"/>
                </a:lnTo>
                <a:lnTo>
                  <a:pt x="1406" y="2671"/>
                </a:lnTo>
                <a:lnTo>
                  <a:pt x="1470" y="2754"/>
                </a:lnTo>
                <a:lnTo>
                  <a:pt x="1535" y="2837"/>
                </a:lnTo>
                <a:lnTo>
                  <a:pt x="1601" y="2918"/>
                </a:lnTo>
                <a:lnTo>
                  <a:pt x="1667" y="3000"/>
                </a:lnTo>
                <a:lnTo>
                  <a:pt x="1736" y="3080"/>
                </a:lnTo>
                <a:lnTo>
                  <a:pt x="1804" y="3160"/>
                </a:lnTo>
                <a:lnTo>
                  <a:pt x="1874" y="3240"/>
                </a:lnTo>
                <a:lnTo>
                  <a:pt x="1874" y="3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10" name="Otsikko"/>
          <p:cNvSpPr>
            <a:spLocks noGrp="1"/>
          </p:cNvSpPr>
          <p:nvPr userDrawn="1">
            <p:ph type="ctrTitle" hasCustomPrompt="1"/>
          </p:nvPr>
        </p:nvSpPr>
        <p:spPr>
          <a:xfrm>
            <a:off x="488869" y="548680"/>
            <a:ext cx="7826995" cy="5645086"/>
          </a:xfrm>
        </p:spPr>
        <p:txBody>
          <a:bodyPr anchor="ctr" anchorCtr="0">
            <a:noAutofit/>
          </a:bodyPr>
          <a:lstStyle>
            <a:lvl1pPr algn="l">
              <a:defRPr sz="4600">
                <a:solidFill>
                  <a:schemeClr val="tx2"/>
                </a:solidFill>
              </a:defRPr>
            </a:lvl1pPr>
          </a:lstStyle>
          <a:p>
            <a:r>
              <a:rPr lang="fi-FI" dirty="0"/>
              <a:t>Muokkaa </a:t>
            </a:r>
            <a:r>
              <a:rPr lang="fi-FI" dirty="0" err="1"/>
              <a:t>perustyyl</a:t>
            </a:r>
            <a:r>
              <a:rPr lang="fi-FI" dirty="0"/>
              <a:t>. </a:t>
            </a:r>
            <a:r>
              <a:rPr lang="fi-FI" dirty="0" err="1"/>
              <a:t>napsautt</a:t>
            </a:r>
            <a:r>
              <a:rPr lang="fi-FI" dirty="0"/>
              <a:t>.</a:t>
            </a:r>
          </a:p>
        </p:txBody>
      </p:sp>
      <p:pic>
        <p:nvPicPr>
          <p:cNvPr id="5" name="Kuva 4" descr="Kulttuuripoliittinen selonteko nimitunnus.">
            <a:extLst>
              <a:ext uri="{FF2B5EF4-FFF2-40B4-BE49-F238E27FC236}">
                <a16:creationId xmlns:a16="http://schemas.microsoft.com/office/drawing/2014/main" id="{51AB5BAD-8FC2-EE04-2FCA-6B1213B26C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01274" y="6292894"/>
            <a:ext cx="2779574" cy="409394"/>
          </a:xfrm>
          <a:prstGeom prst="rect">
            <a:avLst/>
          </a:prstGeom>
        </p:spPr>
      </p:pic>
    </p:spTree>
    <p:extLst>
      <p:ext uri="{BB962C8B-B14F-4D97-AF65-F5344CB8AC3E}">
        <p14:creationId xmlns:p14="http://schemas.microsoft.com/office/powerpoint/2010/main" val="406836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812801" y="1881602"/>
            <a:ext cx="10769599" cy="4331709"/>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on paikkamerkki 1"/>
          <p:cNvSpPr>
            <a:spLocks noGrp="1"/>
          </p:cNvSpPr>
          <p:nvPr>
            <p:ph type="title"/>
          </p:nvPr>
        </p:nvSpPr>
        <p:spPr>
          <a:xfrm>
            <a:off x="812801" y="312000"/>
            <a:ext cx="10769599" cy="1299027"/>
          </a:xfrm>
          <a:prstGeom prst="rect">
            <a:avLst/>
          </a:prstGeom>
        </p:spPr>
        <p:txBody>
          <a:bodyPr vert="horz" lIns="91440" tIns="45720" rIns="91440" bIns="45720" rtlCol="0" anchor="b" anchorCtr="0">
            <a:noAutofit/>
          </a:bodyPr>
          <a:lstStyle/>
          <a:p>
            <a:r>
              <a:rPr lang="fi-FI" dirty="0"/>
              <a:t>Muokkaa </a:t>
            </a:r>
            <a:r>
              <a:rPr lang="fi-FI" dirty="0" err="1"/>
              <a:t>perustyyl</a:t>
            </a:r>
            <a:r>
              <a:rPr lang="fi-FI" dirty="0"/>
              <a:t>. </a:t>
            </a:r>
            <a:r>
              <a:rPr lang="fi-FI" dirty="0" err="1"/>
              <a:t>napsautt</a:t>
            </a:r>
            <a:r>
              <a:rPr lang="fi-FI" dirty="0"/>
              <a:t>.</a:t>
            </a:r>
          </a:p>
        </p:txBody>
      </p:sp>
      <p:sp>
        <p:nvSpPr>
          <p:cNvPr id="4" name="Alatunnisteen paikkamerkki 4">
            <a:extLst>
              <a:ext uri="{FF2B5EF4-FFF2-40B4-BE49-F238E27FC236}">
                <a16:creationId xmlns:a16="http://schemas.microsoft.com/office/drawing/2014/main" id="{829E4481-B164-6DE0-79F8-9DDD92345592}"/>
              </a:ext>
            </a:extLst>
          </p:cNvPr>
          <p:cNvSpPr>
            <a:spLocks noGrp="1"/>
          </p:cNvSpPr>
          <p:nvPr>
            <p:ph type="ftr" sz="quarter" idx="3"/>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5" name="Päivämäärän paikkamerkki 3">
            <a:extLst>
              <a:ext uri="{FF2B5EF4-FFF2-40B4-BE49-F238E27FC236}">
                <a16:creationId xmlns:a16="http://schemas.microsoft.com/office/drawing/2014/main" id="{747B08B6-39D5-D623-8800-05F9C4148C97}"/>
              </a:ext>
            </a:extLst>
          </p:cNvPr>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FB9288E0-84C4-4297-AB05-C84F6A0D7BB2}" type="datetime1">
              <a:rPr lang="fi-FI" smtClean="0"/>
              <a:t>26.10.2025</a:t>
            </a:fld>
            <a:endParaRPr lang="fi-FI" dirty="0"/>
          </a:p>
        </p:txBody>
      </p:sp>
      <p:sp>
        <p:nvSpPr>
          <p:cNvPr id="6" name="Dian numeron paikkamerkki 5">
            <a:extLst>
              <a:ext uri="{FF2B5EF4-FFF2-40B4-BE49-F238E27FC236}">
                <a16:creationId xmlns:a16="http://schemas.microsoft.com/office/drawing/2014/main" id="{9975BC6B-5F56-5EE1-30D5-4251A662A92F}"/>
              </a:ext>
            </a:extLst>
          </p:cNvPr>
          <p:cNvSpPr>
            <a:spLocks noGrp="1"/>
          </p:cNvSpPr>
          <p:nvPr>
            <p:ph type="sldNum" sz="quarter" idx="4"/>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Tree>
    <p:extLst>
      <p:ext uri="{BB962C8B-B14F-4D97-AF65-F5344CB8AC3E}">
        <p14:creationId xmlns:p14="http://schemas.microsoft.com/office/powerpoint/2010/main" val="3603881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7" r:id="rId7"/>
    <p:sldLayoutId id="2147483688" r:id="rId8"/>
    <p:sldLayoutId id="2147483693" r:id="rId9"/>
    <p:sldLayoutId id="2147483668" r:id="rId10"/>
    <p:sldLayoutId id="2147483670" r:id="rId11"/>
    <p:sldLayoutId id="2147483671" r:id="rId12"/>
    <p:sldLayoutId id="2147483694" r:id="rId13"/>
    <p:sldLayoutId id="2147483698" r:id="rId14"/>
  </p:sldLayoutIdLst>
  <p:hf hdr="0" ftr="0"/>
  <p:txStyles>
    <p:titleStyle>
      <a:lvl1pPr algn="l" defTabSz="1219170" rtl="0" eaLnBrk="1" latinLnBrk="0" hangingPunct="1">
        <a:spcBef>
          <a:spcPct val="0"/>
        </a:spcBef>
        <a:buNone/>
        <a:defRPr sz="4267" b="1" kern="1200">
          <a:solidFill>
            <a:schemeClr val="tx2"/>
          </a:solidFill>
          <a:latin typeface="Arial Narrow" panose="020B0606020202030204" pitchFamily="34" charset="0"/>
          <a:ea typeface="+mj-ea"/>
          <a:cs typeface="+mj-cs"/>
        </a:defRPr>
      </a:lvl1pPr>
    </p:titleStyle>
    <p:bodyStyle>
      <a:lvl1pPr marL="357708" indent="-357708" algn="l" defTabSz="1219170" rtl="0" eaLnBrk="1" latinLnBrk="0" hangingPunct="1">
        <a:spcBef>
          <a:spcPts val="1867"/>
        </a:spcBef>
        <a:buClr>
          <a:schemeClr val="tx2"/>
        </a:buClr>
        <a:buFont typeface="Arial" panose="020B0604020202020204" pitchFamily="34" charset="0"/>
        <a:buChar char="•"/>
        <a:defRPr sz="2667" kern="1200">
          <a:solidFill>
            <a:schemeClr val="tx1"/>
          </a:solidFill>
          <a:latin typeface="+mn-lt"/>
          <a:ea typeface="+mn-ea"/>
          <a:cs typeface="+mn-cs"/>
        </a:defRPr>
      </a:lvl1pPr>
      <a:lvl2pPr marL="958827" indent="-349242" algn="l" defTabSz="1219170" rtl="0" eaLnBrk="1" latinLnBrk="0" hangingPunct="1">
        <a:spcBef>
          <a:spcPts val="1867"/>
        </a:spcBef>
        <a:buClr>
          <a:schemeClr val="tx2"/>
        </a:buClr>
        <a:buFont typeface="Arial" panose="020B0604020202020204" pitchFamily="34" charset="0"/>
        <a:buChar char="•"/>
        <a:defRPr sz="2400" kern="1200">
          <a:solidFill>
            <a:schemeClr val="tx1"/>
          </a:solidFill>
          <a:latin typeface="+mn-lt"/>
          <a:ea typeface="+mn-ea"/>
          <a:cs typeface="+mn-cs"/>
        </a:defRPr>
      </a:lvl2pPr>
      <a:lvl3pPr marL="1316534" indent="-243411" algn="l" defTabSz="1219170" rtl="0" eaLnBrk="1" latinLnBrk="0" hangingPunct="1">
        <a:spcBef>
          <a:spcPts val="1867"/>
        </a:spcBef>
        <a:buClr>
          <a:schemeClr val="tx2"/>
        </a:buClr>
        <a:buFont typeface="Arial" panose="020B0604020202020204" pitchFamily="34" charset="0"/>
        <a:buChar char="•"/>
        <a:defRPr sz="1867" kern="1200">
          <a:solidFill>
            <a:schemeClr val="tx1"/>
          </a:solidFill>
          <a:latin typeface="+mn-lt"/>
          <a:ea typeface="+mn-ea"/>
          <a:cs typeface="+mn-cs"/>
        </a:defRPr>
      </a:lvl3pPr>
      <a:lvl4pPr marL="1557828" indent="-241294" algn="l" defTabSz="1219170" rtl="0" eaLnBrk="1" latinLnBrk="0" hangingPunct="1">
        <a:spcBef>
          <a:spcPts val="1867"/>
        </a:spcBef>
        <a:buClr>
          <a:schemeClr val="tx2"/>
        </a:buClr>
        <a:buFont typeface="Arial" panose="020B0604020202020204" pitchFamily="34" charset="0"/>
        <a:buChar char="•"/>
        <a:defRPr sz="1867" kern="1200">
          <a:solidFill>
            <a:schemeClr val="tx1"/>
          </a:solidFill>
          <a:latin typeface="+mn-lt"/>
          <a:ea typeface="+mn-ea"/>
          <a:cs typeface="+mn-cs"/>
        </a:defRPr>
      </a:lvl4pPr>
      <a:lvl5pPr marL="1790655" indent="-232828" algn="l" defTabSz="1219170" rtl="0" eaLnBrk="1" latinLnBrk="0" hangingPunct="1">
        <a:spcBef>
          <a:spcPts val="1867"/>
        </a:spcBef>
        <a:buClr>
          <a:schemeClr val="tx2"/>
        </a:buClr>
        <a:buFont typeface="Arial" panose="020B0604020202020204"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6D0E813-44CC-3003-8FE6-87D1150A9F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EBEDFD30-D190-A444-0661-69CA3E55E6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9C1F7D2-E0C7-9867-1716-C0B84B575E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76BDB-CD6A-4C35-B7A2-F6ED012C17EA}" type="datetimeFigureOut">
              <a:rPr lang="fi-FI" smtClean="0"/>
              <a:t>26.10.2025</a:t>
            </a:fld>
            <a:endParaRPr lang="fi-FI"/>
          </a:p>
        </p:txBody>
      </p:sp>
      <p:sp>
        <p:nvSpPr>
          <p:cNvPr id="5" name="Alatunnisteen paikkamerkki 4">
            <a:extLst>
              <a:ext uri="{FF2B5EF4-FFF2-40B4-BE49-F238E27FC236}">
                <a16:creationId xmlns:a16="http://schemas.microsoft.com/office/drawing/2014/main" id="{C6B3C99F-5778-6AA1-5300-FBDAAA3BEC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CD913F8D-48FF-0F16-2823-A838A332F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5216A-BEA7-4E01-A479-CEDBE80C96AF}" type="slidenum">
              <a:rPr lang="fi-FI" smtClean="0"/>
              <a:t>‹#›</a:t>
            </a:fld>
            <a:endParaRPr lang="fi-FI"/>
          </a:p>
        </p:txBody>
      </p:sp>
    </p:spTree>
    <p:extLst>
      <p:ext uri="{BB962C8B-B14F-4D97-AF65-F5344CB8AC3E}">
        <p14:creationId xmlns:p14="http://schemas.microsoft.com/office/powerpoint/2010/main" val="9504632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812801" y="1881602"/>
            <a:ext cx="10769599" cy="4331709"/>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on paikkamerkki 1"/>
          <p:cNvSpPr>
            <a:spLocks noGrp="1"/>
          </p:cNvSpPr>
          <p:nvPr>
            <p:ph type="title"/>
          </p:nvPr>
        </p:nvSpPr>
        <p:spPr>
          <a:xfrm>
            <a:off x="812801" y="312000"/>
            <a:ext cx="10769599" cy="1299027"/>
          </a:xfrm>
          <a:prstGeom prst="rect">
            <a:avLst/>
          </a:prstGeom>
        </p:spPr>
        <p:txBody>
          <a:bodyPr vert="horz" lIns="91440" tIns="45720" rIns="91440" bIns="45720" rtlCol="0" anchor="b" anchorCtr="0">
            <a:noAutofit/>
          </a:bodyPr>
          <a:lstStyle/>
          <a:p>
            <a:r>
              <a:rPr lang="fi-FI" dirty="0"/>
              <a:t>Muokkaa </a:t>
            </a:r>
            <a:r>
              <a:rPr lang="fi-FI" dirty="0" err="1"/>
              <a:t>perustyyl</a:t>
            </a:r>
            <a:r>
              <a:rPr lang="fi-FI" dirty="0"/>
              <a:t>. </a:t>
            </a:r>
            <a:r>
              <a:rPr lang="fi-FI" dirty="0" err="1"/>
              <a:t>napsautt</a:t>
            </a:r>
            <a:r>
              <a:rPr lang="fi-FI" dirty="0"/>
              <a:t>.</a:t>
            </a:r>
          </a:p>
        </p:txBody>
      </p:sp>
      <p:sp>
        <p:nvSpPr>
          <p:cNvPr id="4" name="Alatunnisteen paikkamerkki 4">
            <a:extLst>
              <a:ext uri="{FF2B5EF4-FFF2-40B4-BE49-F238E27FC236}">
                <a16:creationId xmlns:a16="http://schemas.microsoft.com/office/drawing/2014/main" id="{829E4481-B164-6DE0-79F8-9DDD92345592}"/>
              </a:ext>
            </a:extLst>
          </p:cNvPr>
          <p:cNvSpPr>
            <a:spLocks noGrp="1"/>
          </p:cNvSpPr>
          <p:nvPr>
            <p:ph type="ftr" sz="quarter" idx="3"/>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
        <p:nvSpPr>
          <p:cNvPr id="5" name="Päivämäärän paikkamerkki 3">
            <a:extLst>
              <a:ext uri="{FF2B5EF4-FFF2-40B4-BE49-F238E27FC236}">
                <a16:creationId xmlns:a16="http://schemas.microsoft.com/office/drawing/2014/main" id="{747B08B6-39D5-D623-8800-05F9C4148C97}"/>
              </a:ext>
            </a:extLst>
          </p:cNvPr>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FB9288E0-84C4-4297-AB05-C84F6A0D7BB2}" type="datetime1">
              <a:rPr lang="fi-FI" smtClean="0"/>
              <a:t>26.10.2025</a:t>
            </a:fld>
            <a:endParaRPr lang="fi-FI" dirty="0"/>
          </a:p>
        </p:txBody>
      </p:sp>
      <p:sp>
        <p:nvSpPr>
          <p:cNvPr id="6" name="Dian numeron paikkamerkki 5">
            <a:extLst>
              <a:ext uri="{FF2B5EF4-FFF2-40B4-BE49-F238E27FC236}">
                <a16:creationId xmlns:a16="http://schemas.microsoft.com/office/drawing/2014/main" id="{9975BC6B-5F56-5EE1-30D5-4251A662A92F}"/>
              </a:ext>
            </a:extLst>
          </p:cNvPr>
          <p:cNvSpPr>
            <a:spLocks noGrp="1"/>
          </p:cNvSpPr>
          <p:nvPr>
            <p:ph type="sldNum" sz="quarter" idx="4"/>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Tree>
    <p:extLst>
      <p:ext uri="{BB962C8B-B14F-4D97-AF65-F5344CB8AC3E}">
        <p14:creationId xmlns:p14="http://schemas.microsoft.com/office/powerpoint/2010/main" val="400910767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hf hdr="0" ftr="0"/>
  <p:txStyles>
    <p:titleStyle>
      <a:lvl1pPr algn="l" defTabSz="1219170" rtl="0" eaLnBrk="1" latinLnBrk="0" hangingPunct="1">
        <a:spcBef>
          <a:spcPct val="0"/>
        </a:spcBef>
        <a:buNone/>
        <a:defRPr sz="4267" b="1" kern="1200">
          <a:solidFill>
            <a:schemeClr val="tx2"/>
          </a:solidFill>
          <a:latin typeface="Arial Narrow" panose="020B0606020202030204" pitchFamily="34" charset="0"/>
          <a:ea typeface="+mj-ea"/>
          <a:cs typeface="+mj-cs"/>
        </a:defRPr>
      </a:lvl1pPr>
    </p:titleStyle>
    <p:bodyStyle>
      <a:lvl1pPr marL="357708" indent="-357708" algn="l" defTabSz="1219170" rtl="0" eaLnBrk="1" latinLnBrk="0" hangingPunct="1">
        <a:spcBef>
          <a:spcPts val="1867"/>
        </a:spcBef>
        <a:buClr>
          <a:schemeClr val="tx2"/>
        </a:buClr>
        <a:buFont typeface="Arial" panose="020B0604020202020204" pitchFamily="34" charset="0"/>
        <a:buChar char="•"/>
        <a:defRPr sz="2667" kern="1200">
          <a:solidFill>
            <a:schemeClr val="tx1"/>
          </a:solidFill>
          <a:latin typeface="+mn-lt"/>
          <a:ea typeface="+mn-ea"/>
          <a:cs typeface="+mn-cs"/>
        </a:defRPr>
      </a:lvl1pPr>
      <a:lvl2pPr marL="958827" indent="-349242" algn="l" defTabSz="1219170" rtl="0" eaLnBrk="1" latinLnBrk="0" hangingPunct="1">
        <a:spcBef>
          <a:spcPts val="1867"/>
        </a:spcBef>
        <a:buClr>
          <a:schemeClr val="tx2"/>
        </a:buClr>
        <a:buFont typeface="Arial" panose="020B0604020202020204" pitchFamily="34" charset="0"/>
        <a:buChar char="•"/>
        <a:defRPr sz="2400" kern="1200">
          <a:solidFill>
            <a:schemeClr val="tx1"/>
          </a:solidFill>
          <a:latin typeface="+mn-lt"/>
          <a:ea typeface="+mn-ea"/>
          <a:cs typeface="+mn-cs"/>
        </a:defRPr>
      </a:lvl2pPr>
      <a:lvl3pPr marL="1316534" indent="-243411" algn="l" defTabSz="1219170" rtl="0" eaLnBrk="1" latinLnBrk="0" hangingPunct="1">
        <a:spcBef>
          <a:spcPts val="1867"/>
        </a:spcBef>
        <a:buClr>
          <a:schemeClr val="tx2"/>
        </a:buClr>
        <a:buFont typeface="Arial" panose="020B0604020202020204" pitchFamily="34" charset="0"/>
        <a:buChar char="•"/>
        <a:defRPr sz="1867" kern="1200">
          <a:solidFill>
            <a:schemeClr val="tx1"/>
          </a:solidFill>
          <a:latin typeface="+mn-lt"/>
          <a:ea typeface="+mn-ea"/>
          <a:cs typeface="+mn-cs"/>
        </a:defRPr>
      </a:lvl3pPr>
      <a:lvl4pPr marL="1557828" indent="-241294" algn="l" defTabSz="1219170" rtl="0" eaLnBrk="1" latinLnBrk="0" hangingPunct="1">
        <a:spcBef>
          <a:spcPts val="1867"/>
        </a:spcBef>
        <a:buClr>
          <a:schemeClr val="tx2"/>
        </a:buClr>
        <a:buFont typeface="Arial" panose="020B0604020202020204" pitchFamily="34" charset="0"/>
        <a:buChar char="•"/>
        <a:defRPr sz="1867" kern="1200">
          <a:solidFill>
            <a:schemeClr val="tx1"/>
          </a:solidFill>
          <a:latin typeface="+mn-lt"/>
          <a:ea typeface="+mn-ea"/>
          <a:cs typeface="+mn-cs"/>
        </a:defRPr>
      </a:lvl4pPr>
      <a:lvl5pPr marL="1790655" indent="-232828" algn="l" defTabSz="1219170" rtl="0" eaLnBrk="1" latinLnBrk="0" hangingPunct="1">
        <a:spcBef>
          <a:spcPts val="1867"/>
        </a:spcBef>
        <a:buClr>
          <a:schemeClr val="tx2"/>
        </a:buClr>
        <a:buFont typeface="Arial" panose="020B0604020202020204"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eduskunta.fi/FI/vaski/KasittelytiedotValtiopaivaasia/Sivut/VNS_8+2024.aspx"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6D41793B-8337-724F-A4D1-F147F165F1B2}"/>
              </a:ext>
            </a:extLst>
          </p:cNvPr>
          <p:cNvSpPr>
            <a:spLocks noGrp="1"/>
          </p:cNvSpPr>
          <p:nvPr>
            <p:ph type="ctrTitle"/>
          </p:nvPr>
        </p:nvSpPr>
        <p:spPr/>
        <p:txBody>
          <a:bodyPr/>
          <a:lstStyle/>
          <a:p>
            <a:r>
              <a:rPr lang="fi-FI" dirty="0"/>
              <a:t>Kulttuuripoliittinen selonteko - toimeenpano</a:t>
            </a:r>
          </a:p>
        </p:txBody>
      </p:sp>
      <p:sp>
        <p:nvSpPr>
          <p:cNvPr id="5" name="Alaotsikko 4">
            <a:extLst>
              <a:ext uri="{FF2B5EF4-FFF2-40B4-BE49-F238E27FC236}">
                <a16:creationId xmlns:a16="http://schemas.microsoft.com/office/drawing/2014/main" id="{78112E86-3EBB-8F48-8787-EE3A471D95B7}"/>
              </a:ext>
            </a:extLst>
          </p:cNvPr>
          <p:cNvSpPr>
            <a:spLocks noGrp="1"/>
          </p:cNvSpPr>
          <p:nvPr>
            <p:ph type="subTitle" idx="1"/>
          </p:nvPr>
        </p:nvSpPr>
        <p:spPr>
          <a:xfrm>
            <a:off x="911423" y="5419437"/>
            <a:ext cx="9408233" cy="889884"/>
          </a:xfrm>
        </p:spPr>
        <p:txBody>
          <a:bodyPr>
            <a:normAutofit/>
          </a:bodyPr>
          <a:lstStyle/>
          <a:p>
            <a:r>
              <a:rPr lang="fi-FI" dirty="0"/>
              <a:t>Toimeenpanon käynnistämistilaisuus 15.10.2025</a:t>
            </a:r>
          </a:p>
        </p:txBody>
      </p:sp>
    </p:spTree>
    <p:extLst>
      <p:ext uri="{BB962C8B-B14F-4D97-AF65-F5344CB8AC3E}">
        <p14:creationId xmlns:p14="http://schemas.microsoft.com/office/powerpoint/2010/main" val="2009766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85E5362-1B78-B1EA-A013-60519472920A}"/>
              </a:ext>
            </a:extLst>
          </p:cNvPr>
          <p:cNvSpPr>
            <a:spLocks noGrp="1"/>
          </p:cNvSpPr>
          <p:nvPr>
            <p:ph type="dt" sz="half" idx="2"/>
          </p:nvPr>
        </p:nvSpPr>
        <p:spPr/>
        <p:txBody>
          <a:bodyPr/>
          <a:lstStyle/>
          <a:p>
            <a:fld id="{E77354E7-61D9-4EBD-B77C-D14A4A86D5AE}" type="datetime1">
              <a:rPr lang="fi-FI" smtClean="0"/>
              <a:t>26.10.2025</a:t>
            </a:fld>
            <a:endParaRPr lang="fi-FI" dirty="0"/>
          </a:p>
        </p:txBody>
      </p:sp>
      <p:sp>
        <p:nvSpPr>
          <p:cNvPr id="3" name="Dian numeron paikkamerkki 2">
            <a:extLst>
              <a:ext uri="{FF2B5EF4-FFF2-40B4-BE49-F238E27FC236}">
                <a16:creationId xmlns:a16="http://schemas.microsoft.com/office/drawing/2014/main" id="{A55B0FFD-A794-E491-0D56-A44E26B7F565}"/>
              </a:ext>
            </a:extLst>
          </p:cNvPr>
          <p:cNvSpPr>
            <a:spLocks noGrp="1"/>
          </p:cNvSpPr>
          <p:nvPr>
            <p:ph type="sldNum" sz="quarter" idx="12"/>
          </p:nvPr>
        </p:nvSpPr>
        <p:spPr/>
        <p:txBody>
          <a:bodyPr/>
          <a:lstStyle/>
          <a:p>
            <a:fld id="{1EA1DD0D-7089-48C5-B116-A19F892CF1D9}" type="slidenum">
              <a:rPr lang="fi-FI" smtClean="0"/>
              <a:pPr/>
              <a:t>10</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4" name="Sisällön paikkamerkki 3">
            <a:extLst>
              <a:ext uri="{FF2B5EF4-FFF2-40B4-BE49-F238E27FC236}">
                <a16:creationId xmlns:a16="http://schemas.microsoft.com/office/drawing/2014/main" id="{446F8F35-B8AE-1184-1D5C-DB8B4377E41A}"/>
              </a:ext>
            </a:extLst>
          </p:cNvPr>
          <p:cNvSpPr>
            <a:spLocks noGrp="1"/>
          </p:cNvSpPr>
          <p:nvPr>
            <p:ph idx="1"/>
          </p:nvPr>
        </p:nvSpPr>
        <p:spPr/>
        <p:txBody>
          <a:bodyPr/>
          <a:lstStyle/>
          <a:p>
            <a:r>
              <a:rPr lang="fi-FI" dirty="0"/>
              <a:t>Luovien alojen osaamisen vahvistaminen mm. aineettomaan pääoman hyödyntämiseen. </a:t>
            </a:r>
          </a:p>
          <a:p>
            <a:r>
              <a:rPr lang="fi-FI" dirty="0"/>
              <a:t>Taide- ja kulttuurialan ammattilaisten työskentelyedellytyksiä parannetaan. </a:t>
            </a:r>
          </a:p>
          <a:p>
            <a:r>
              <a:rPr lang="fi-FI" dirty="0"/>
              <a:t>Vahvistetaan toimijoiden yhteisöllisyyttä sekä verkostoitumista. </a:t>
            </a:r>
          </a:p>
        </p:txBody>
      </p:sp>
      <p:sp>
        <p:nvSpPr>
          <p:cNvPr id="5" name="Otsikko 4">
            <a:extLst>
              <a:ext uri="{FF2B5EF4-FFF2-40B4-BE49-F238E27FC236}">
                <a16:creationId xmlns:a16="http://schemas.microsoft.com/office/drawing/2014/main" id="{E73DCE11-1B32-CE79-6C07-26DEEB94B3F1}"/>
              </a:ext>
            </a:extLst>
          </p:cNvPr>
          <p:cNvSpPr>
            <a:spLocks noGrp="1"/>
          </p:cNvSpPr>
          <p:nvPr>
            <p:ph type="title"/>
          </p:nvPr>
        </p:nvSpPr>
        <p:spPr/>
        <p:txBody>
          <a:bodyPr/>
          <a:lstStyle/>
          <a:p>
            <a:r>
              <a:rPr lang="fi-FI" dirty="0"/>
              <a:t>Luovuus ja tuotanto</a:t>
            </a:r>
          </a:p>
        </p:txBody>
      </p:sp>
    </p:spTree>
    <p:extLst>
      <p:ext uri="{BB962C8B-B14F-4D97-AF65-F5344CB8AC3E}">
        <p14:creationId xmlns:p14="http://schemas.microsoft.com/office/powerpoint/2010/main" val="1121043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C8535F8-D98B-EF6B-409C-ED42D21CD6A1}"/>
              </a:ext>
            </a:extLst>
          </p:cNvPr>
          <p:cNvSpPr>
            <a:spLocks noGrp="1"/>
          </p:cNvSpPr>
          <p:nvPr>
            <p:ph type="title"/>
          </p:nvPr>
        </p:nvSpPr>
        <p:spPr>
          <a:xfrm>
            <a:off x="577047" y="313787"/>
            <a:ext cx="7200000" cy="783493"/>
          </a:xfrm>
        </p:spPr>
        <p:txBody>
          <a:bodyPr/>
          <a:lstStyle/>
          <a:p>
            <a:r>
              <a:rPr lang="fi-FI" sz="2500" dirty="0"/>
              <a:t>Luovuus ja tuotanto: Konkreettinen ensimmäinen askel</a:t>
            </a:r>
          </a:p>
        </p:txBody>
      </p:sp>
      <p:sp>
        <p:nvSpPr>
          <p:cNvPr id="4" name="Sisällön paikkamerkki 3">
            <a:extLst>
              <a:ext uri="{FF2B5EF4-FFF2-40B4-BE49-F238E27FC236}">
                <a16:creationId xmlns:a16="http://schemas.microsoft.com/office/drawing/2014/main" id="{043FC015-07C0-80BD-7A97-A6E90CA4E37A}"/>
              </a:ext>
            </a:extLst>
          </p:cNvPr>
          <p:cNvSpPr>
            <a:spLocks noGrp="1"/>
          </p:cNvSpPr>
          <p:nvPr>
            <p:ph idx="1"/>
          </p:nvPr>
        </p:nvSpPr>
        <p:spPr>
          <a:xfrm>
            <a:off x="371307" y="1229821"/>
            <a:ext cx="6960000" cy="4226172"/>
          </a:xfrm>
        </p:spPr>
        <p:txBody>
          <a:bodyPr>
            <a:noAutofit/>
          </a:bodyPr>
          <a:lstStyle/>
          <a:p>
            <a:r>
              <a:rPr lang="fi-FI" sz="1800" b="0" i="0" u="none" strike="noStrike" dirty="0">
                <a:solidFill>
                  <a:srgbClr val="000000"/>
                </a:solidFill>
                <a:effectLst/>
              </a:rPr>
              <a:t>Kulttuuripoliittisen selonteon toimenpiteiden toimeenpanoon sitoutuminen yli vaalien siten, että toimenpiteiden toteuttamiselle olisi selkeät vastuutahot ja toteuttamiselle olisi resurssit, jotta toimenpiteet siirtyvät konkreettisiksi teoiksi, sekä - työttömyysturvalain tekijämyönteinen tulkinta (luovaan työhön liittyvä keikka ei muuttaisi tekijää tulkinnan kautta yrittäjäksi)</a:t>
            </a:r>
            <a:r>
              <a:rPr lang="fi-FI" sz="1800" dirty="0"/>
              <a:t> </a:t>
            </a:r>
          </a:p>
          <a:p>
            <a:r>
              <a:rPr lang="fi-FI" sz="1800" b="0" i="0" u="none" strike="noStrike" dirty="0">
                <a:solidFill>
                  <a:srgbClr val="000000"/>
                </a:solidFill>
                <a:effectLst/>
              </a:rPr>
              <a:t>Taiteilijoiden sosiaaliturva on saatava vakaalle pohjalle. Yhdenvertaisuus kaikessa, tarvitaan erilaisia ääniä. Tunnistetaan valta, joita toimijoilla on; toimitaan niin, että yhdenvertaisuus toteutuu (keitä palkataan, ketkä kutsutaan tilaisuuksiin jne.) Julkinen valta turvaamaan taiteilijoiden toimeentuloa säädösten keinoin (esim. AI). Kulttuurialan ja taiteilijoiden arvostaminen ja toiminnan ymmärtäminen. Lähtee lapsista ja nuorista, arvostus liikkeelle. Taidetoiminnan eri muotojen arvostaminen: taide itseisarvona yhtä tärkeää kuin taiteen parissa tehtävä yleisötyö tai kulttuurihyvinvointityö. Rahoitusta innovaatioille, jotka lisäävät taiteen saavutettavuutta.</a:t>
            </a:r>
            <a:r>
              <a:rPr lang="fi-FI" sz="1800" dirty="0"/>
              <a:t> </a:t>
            </a:r>
          </a:p>
        </p:txBody>
      </p:sp>
      <p:sp>
        <p:nvSpPr>
          <p:cNvPr id="5" name="Päivämäärän paikkamerkki 4">
            <a:extLst>
              <a:ext uri="{FF2B5EF4-FFF2-40B4-BE49-F238E27FC236}">
                <a16:creationId xmlns:a16="http://schemas.microsoft.com/office/drawing/2014/main" id="{4417E275-1F33-A274-9948-0B56A9C16B32}"/>
              </a:ext>
            </a:extLst>
          </p:cNvPr>
          <p:cNvSpPr>
            <a:spLocks noGrp="1"/>
          </p:cNvSpPr>
          <p:nvPr>
            <p:ph type="dt" sz="half" idx="2"/>
          </p:nvPr>
        </p:nvSpPr>
        <p:spPr/>
        <p:txBody>
          <a:bodyPr/>
          <a:lstStyle/>
          <a:p>
            <a:fld id="{F93063F0-37A0-4B06-87F7-B26633AB29BE}" type="datetime1">
              <a:rPr lang="fi-FI" smtClean="0"/>
              <a:t>26.10.2025</a:t>
            </a:fld>
            <a:endParaRPr lang="fi-FI" dirty="0"/>
          </a:p>
        </p:txBody>
      </p:sp>
      <p:sp>
        <p:nvSpPr>
          <p:cNvPr id="6" name="Dian numeron paikkamerkki 5">
            <a:extLst>
              <a:ext uri="{FF2B5EF4-FFF2-40B4-BE49-F238E27FC236}">
                <a16:creationId xmlns:a16="http://schemas.microsoft.com/office/drawing/2014/main" id="{BEEF5B7A-3047-9017-C43E-1D3A47B4E90F}"/>
              </a:ext>
            </a:extLst>
          </p:cNvPr>
          <p:cNvSpPr>
            <a:spLocks noGrp="1"/>
          </p:cNvSpPr>
          <p:nvPr>
            <p:ph type="sldNum" sz="quarter" idx="12"/>
          </p:nvPr>
        </p:nvSpPr>
        <p:spPr/>
        <p:txBody>
          <a:bodyPr/>
          <a:lstStyle/>
          <a:p>
            <a:fld id="{1EA1DD0D-7089-48C5-B116-A19F892CF1D9}" type="slidenum">
              <a:rPr lang="fi-FI" smtClean="0"/>
              <a:pPr/>
              <a:t>11</a:t>
            </a:fld>
            <a:r>
              <a:rPr lang="fi-FI"/>
              <a:t>  </a:t>
            </a:r>
            <a:r>
              <a:rPr lang="fi-FI" b="0">
                <a:solidFill>
                  <a:schemeClr val="bg1">
                    <a:lumMod val="65000"/>
                  </a:schemeClr>
                </a:solidFill>
              </a:rPr>
              <a:t>|</a:t>
            </a:r>
            <a:endParaRPr lang="fi-FI" sz="800" b="0" dirty="0">
              <a:solidFill>
                <a:schemeClr val="bg1">
                  <a:lumMod val="65000"/>
                </a:schemeClr>
              </a:solidFill>
            </a:endParaRPr>
          </a:p>
        </p:txBody>
      </p:sp>
      <p:pic>
        <p:nvPicPr>
          <p:cNvPr id="14" name="Kuvan paikkamerkki 13">
            <a:extLst>
              <a:ext uri="{FF2B5EF4-FFF2-40B4-BE49-F238E27FC236}">
                <a16:creationId xmlns:a16="http://schemas.microsoft.com/office/drawing/2014/main" id="{AA08538E-7669-55CB-2E27-C57ECB7F4126}"/>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9399" r="9399"/>
          <a:stretch>
            <a:fillRect/>
          </a:stretch>
        </p:blipFill>
        <p:spPr/>
      </p:pic>
    </p:spTree>
    <p:extLst>
      <p:ext uri="{BB962C8B-B14F-4D97-AF65-F5344CB8AC3E}">
        <p14:creationId xmlns:p14="http://schemas.microsoft.com/office/powerpoint/2010/main" val="1193852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45DC286-6488-4635-98F9-360E4AEC422A}"/>
              </a:ext>
            </a:extLst>
          </p:cNvPr>
          <p:cNvSpPr>
            <a:spLocks noGrp="1"/>
          </p:cNvSpPr>
          <p:nvPr>
            <p:ph type="dt" sz="half" idx="2"/>
          </p:nvPr>
        </p:nvSpPr>
        <p:spPr/>
        <p:txBody>
          <a:bodyPr/>
          <a:lstStyle/>
          <a:p>
            <a:fld id="{E77354E7-61D9-4EBD-B77C-D14A4A86D5AE}" type="datetime1">
              <a:rPr lang="fi-FI" smtClean="0"/>
              <a:t>26.10.2025</a:t>
            </a:fld>
            <a:endParaRPr lang="fi-FI" dirty="0"/>
          </a:p>
        </p:txBody>
      </p:sp>
      <p:sp>
        <p:nvSpPr>
          <p:cNvPr id="3" name="Dian numeron paikkamerkki 2">
            <a:extLst>
              <a:ext uri="{FF2B5EF4-FFF2-40B4-BE49-F238E27FC236}">
                <a16:creationId xmlns:a16="http://schemas.microsoft.com/office/drawing/2014/main" id="{B9C76C27-9560-0E93-8C68-F3882AA9686C}"/>
              </a:ext>
            </a:extLst>
          </p:cNvPr>
          <p:cNvSpPr>
            <a:spLocks noGrp="1"/>
          </p:cNvSpPr>
          <p:nvPr>
            <p:ph type="sldNum" sz="quarter" idx="12"/>
          </p:nvPr>
        </p:nvSpPr>
        <p:spPr/>
        <p:txBody>
          <a:bodyPr/>
          <a:lstStyle/>
          <a:p>
            <a:fld id="{1EA1DD0D-7089-48C5-B116-A19F892CF1D9}" type="slidenum">
              <a:rPr lang="fi-FI" smtClean="0"/>
              <a:pPr/>
              <a:t>12</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4" name="Sisällön paikkamerkki 3">
            <a:extLst>
              <a:ext uri="{FF2B5EF4-FFF2-40B4-BE49-F238E27FC236}">
                <a16:creationId xmlns:a16="http://schemas.microsoft.com/office/drawing/2014/main" id="{694F50B6-6BAB-D16C-4425-268B9379B84C}"/>
              </a:ext>
            </a:extLst>
          </p:cNvPr>
          <p:cNvSpPr>
            <a:spLocks noGrp="1"/>
          </p:cNvSpPr>
          <p:nvPr>
            <p:ph idx="1"/>
          </p:nvPr>
        </p:nvSpPr>
        <p:spPr/>
        <p:txBody>
          <a:bodyPr>
            <a:normAutofit fontScale="92500"/>
          </a:bodyPr>
          <a:lstStyle/>
          <a:p>
            <a:r>
              <a:rPr lang="fi-FI" dirty="0"/>
              <a:t>Kulttuurin levitys ja jakelu vaikuttavat siihen, miten ja missä kulttuurisisältö ja -ympäristöt tavoittavat yleisönsä.</a:t>
            </a:r>
          </a:p>
          <a:p>
            <a:r>
              <a:rPr lang="fi-FI" dirty="0"/>
              <a:t>Luovaan työhön ja tekijänoikeuksiin perustuvan ansainnan vahvistaminen kulttuurin ja luovan talouden kaikilla osa-alueilla kansallisesti ja kansainvälisesti</a:t>
            </a:r>
          </a:p>
          <a:p>
            <a:r>
              <a:rPr lang="fi-FI" dirty="0"/>
              <a:t>Kulttuuri- ja luovien alojen uudistumisen ja kasvun mahdollistamiseksi tarvitaan rakenteiden ja rahoituksen strategista kehittämistä. </a:t>
            </a:r>
          </a:p>
          <a:p>
            <a:endParaRPr lang="fi-FI" dirty="0"/>
          </a:p>
        </p:txBody>
      </p:sp>
      <p:sp>
        <p:nvSpPr>
          <p:cNvPr id="5" name="Otsikko 4">
            <a:extLst>
              <a:ext uri="{FF2B5EF4-FFF2-40B4-BE49-F238E27FC236}">
                <a16:creationId xmlns:a16="http://schemas.microsoft.com/office/drawing/2014/main" id="{D06BEF22-AC6A-0CA8-8161-9BF4EC353C5A}"/>
              </a:ext>
            </a:extLst>
          </p:cNvPr>
          <p:cNvSpPr>
            <a:spLocks noGrp="1"/>
          </p:cNvSpPr>
          <p:nvPr>
            <p:ph type="title"/>
          </p:nvPr>
        </p:nvSpPr>
        <p:spPr/>
        <p:txBody>
          <a:bodyPr/>
          <a:lstStyle/>
          <a:p>
            <a:r>
              <a:rPr lang="fi-FI" dirty="0"/>
              <a:t>Kehitys, levitys, jakelu ja markkinointi</a:t>
            </a:r>
          </a:p>
        </p:txBody>
      </p:sp>
    </p:spTree>
    <p:extLst>
      <p:ext uri="{BB962C8B-B14F-4D97-AF65-F5344CB8AC3E}">
        <p14:creationId xmlns:p14="http://schemas.microsoft.com/office/powerpoint/2010/main" val="2829289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a:extLst>
              <a:ext uri="{FF2B5EF4-FFF2-40B4-BE49-F238E27FC236}">
                <a16:creationId xmlns:a16="http://schemas.microsoft.com/office/drawing/2014/main" id="{BE780B73-527C-0F5E-13C4-A9DB0313D39F}"/>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9399" r="9399"/>
          <a:stretch>
            <a:fillRect/>
          </a:stretch>
        </p:blipFill>
        <p:spPr/>
      </p:pic>
      <p:sp>
        <p:nvSpPr>
          <p:cNvPr id="3" name="Otsikko 2">
            <a:extLst>
              <a:ext uri="{FF2B5EF4-FFF2-40B4-BE49-F238E27FC236}">
                <a16:creationId xmlns:a16="http://schemas.microsoft.com/office/drawing/2014/main" id="{DFA90B74-2A8A-99FA-DFA3-BA90083B8074}"/>
              </a:ext>
            </a:extLst>
          </p:cNvPr>
          <p:cNvSpPr>
            <a:spLocks noGrp="1"/>
          </p:cNvSpPr>
          <p:nvPr>
            <p:ph type="title"/>
          </p:nvPr>
        </p:nvSpPr>
        <p:spPr/>
        <p:txBody>
          <a:bodyPr/>
          <a:lstStyle/>
          <a:p>
            <a:r>
              <a:rPr lang="fi-FI" sz="2500" dirty="0"/>
              <a:t>Kehitys, levitys, jakelu ja markkinointi: Konkreettinen ensimmäinen askel</a:t>
            </a:r>
          </a:p>
        </p:txBody>
      </p:sp>
      <p:sp>
        <p:nvSpPr>
          <p:cNvPr id="4" name="Sisällön paikkamerkki 3">
            <a:extLst>
              <a:ext uri="{FF2B5EF4-FFF2-40B4-BE49-F238E27FC236}">
                <a16:creationId xmlns:a16="http://schemas.microsoft.com/office/drawing/2014/main" id="{50213098-8772-C6EF-5B69-01D72F6FFA64}"/>
              </a:ext>
            </a:extLst>
          </p:cNvPr>
          <p:cNvSpPr>
            <a:spLocks noGrp="1"/>
          </p:cNvSpPr>
          <p:nvPr>
            <p:ph idx="1"/>
          </p:nvPr>
        </p:nvSpPr>
        <p:spPr/>
        <p:txBody>
          <a:bodyPr>
            <a:normAutofit/>
          </a:bodyPr>
          <a:lstStyle/>
          <a:p>
            <a:r>
              <a:rPr lang="fi-FI" sz="1800" b="0" i="0" u="none" strike="noStrike" dirty="0">
                <a:solidFill>
                  <a:srgbClr val="000000"/>
                </a:solidFill>
                <a:effectLst/>
              </a:rPr>
              <a:t>Rahoitusfoorumin järjestäminen. Jakelun ja markkinoinnin merkitys kulttuurin ekosysteemissä - tämän parempi ymmärtäminen ja huomioiminen.</a:t>
            </a:r>
            <a:r>
              <a:rPr lang="fi-FI" sz="1800" dirty="0"/>
              <a:t> </a:t>
            </a:r>
          </a:p>
          <a:p>
            <a:r>
              <a:rPr lang="fi-FI" sz="1800" dirty="0">
                <a:solidFill>
                  <a:srgbClr val="000000"/>
                </a:solidFill>
              </a:rPr>
              <a:t>T</a:t>
            </a:r>
            <a:r>
              <a:rPr lang="fi-FI" sz="1800" b="0" i="0" u="none" strike="noStrike" dirty="0">
                <a:solidFill>
                  <a:srgbClr val="000000"/>
                </a:solidFill>
                <a:effectLst/>
              </a:rPr>
              <a:t>oimiva lainsäädäntö, myös muu kuin tekijänoikeus &gt; vahvistaa yksityisen rahoituksen toteutumista</a:t>
            </a:r>
            <a:r>
              <a:rPr lang="fi-FI" sz="1800" dirty="0"/>
              <a:t> </a:t>
            </a:r>
          </a:p>
          <a:p>
            <a:r>
              <a:rPr lang="fi-FI" sz="1800" b="0" i="0" u="none" strike="noStrike" dirty="0">
                <a:solidFill>
                  <a:srgbClr val="000000"/>
                </a:solidFill>
                <a:effectLst/>
              </a:rPr>
              <a:t>”Lastenkulttuuri-takuu”; yhteistyöfoorumi, olemassa olevan rahoituksen koordinaatio &gt; lastenkulttuuria jokaiseen kuntaan; tämän voisi yleistää muillekin kulttuurin aloille</a:t>
            </a:r>
            <a:r>
              <a:rPr lang="fi-FI" sz="1800" dirty="0"/>
              <a:t> </a:t>
            </a:r>
          </a:p>
          <a:p>
            <a:r>
              <a:rPr lang="fi-FI" sz="1800" dirty="0">
                <a:solidFill>
                  <a:srgbClr val="000000"/>
                </a:solidFill>
              </a:rPr>
              <a:t>M</a:t>
            </a:r>
            <a:r>
              <a:rPr lang="fi-FI" sz="1800" b="0" i="0" u="none" strike="noStrike" dirty="0">
                <a:solidFill>
                  <a:srgbClr val="000000"/>
                </a:solidFill>
                <a:effectLst/>
              </a:rPr>
              <a:t>uutoskyvykkyys ja muutosuskallus; varmuus siitä, että vapaaehtoiset, tarpeelliset muutokset eivät lopeta rahoitusta</a:t>
            </a:r>
            <a:r>
              <a:rPr lang="fi-FI" sz="1800" dirty="0"/>
              <a:t> </a:t>
            </a:r>
          </a:p>
          <a:p>
            <a:pPr marL="0" indent="0">
              <a:buNone/>
            </a:pPr>
            <a:endParaRPr lang="fi-FI" sz="1800" dirty="0"/>
          </a:p>
        </p:txBody>
      </p:sp>
      <p:sp>
        <p:nvSpPr>
          <p:cNvPr id="5" name="Päivämäärän paikkamerkki 4">
            <a:extLst>
              <a:ext uri="{FF2B5EF4-FFF2-40B4-BE49-F238E27FC236}">
                <a16:creationId xmlns:a16="http://schemas.microsoft.com/office/drawing/2014/main" id="{03704A3A-86C1-D077-2F11-0FA6EAF2E013}"/>
              </a:ext>
            </a:extLst>
          </p:cNvPr>
          <p:cNvSpPr>
            <a:spLocks noGrp="1"/>
          </p:cNvSpPr>
          <p:nvPr>
            <p:ph type="dt" sz="half" idx="2"/>
          </p:nvPr>
        </p:nvSpPr>
        <p:spPr/>
        <p:txBody>
          <a:bodyPr/>
          <a:lstStyle/>
          <a:p>
            <a:fld id="{F93063F0-37A0-4B06-87F7-B26633AB29BE}" type="datetime1">
              <a:rPr lang="fi-FI" smtClean="0"/>
              <a:t>26.10.2025</a:t>
            </a:fld>
            <a:endParaRPr lang="fi-FI" dirty="0"/>
          </a:p>
        </p:txBody>
      </p:sp>
      <p:sp>
        <p:nvSpPr>
          <p:cNvPr id="6" name="Dian numeron paikkamerkki 5">
            <a:extLst>
              <a:ext uri="{FF2B5EF4-FFF2-40B4-BE49-F238E27FC236}">
                <a16:creationId xmlns:a16="http://schemas.microsoft.com/office/drawing/2014/main" id="{9E29A904-1EC0-D7C5-7955-A5899E2FCAC5}"/>
              </a:ext>
            </a:extLst>
          </p:cNvPr>
          <p:cNvSpPr>
            <a:spLocks noGrp="1"/>
          </p:cNvSpPr>
          <p:nvPr>
            <p:ph type="sldNum" sz="quarter" idx="12"/>
          </p:nvPr>
        </p:nvSpPr>
        <p:spPr/>
        <p:txBody>
          <a:bodyPr/>
          <a:lstStyle/>
          <a:p>
            <a:fld id="{1EA1DD0D-7089-48C5-B116-A19F892CF1D9}" type="slidenum">
              <a:rPr lang="fi-FI" smtClean="0"/>
              <a:pPr/>
              <a:t>13</a:t>
            </a:fld>
            <a:r>
              <a:rPr lang="fi-FI"/>
              <a:t>  </a:t>
            </a:r>
            <a:r>
              <a:rPr lang="fi-FI" b="0">
                <a:solidFill>
                  <a:schemeClr val="bg1">
                    <a:lumMod val="65000"/>
                  </a:schemeClr>
                </a:solidFill>
              </a:rPr>
              <a:t>|</a:t>
            </a:r>
            <a:endParaRPr lang="fi-FI" sz="800" b="0" dirty="0">
              <a:solidFill>
                <a:schemeClr val="bg1">
                  <a:lumMod val="65000"/>
                </a:schemeClr>
              </a:solidFill>
            </a:endParaRPr>
          </a:p>
        </p:txBody>
      </p:sp>
    </p:spTree>
    <p:extLst>
      <p:ext uri="{BB962C8B-B14F-4D97-AF65-F5344CB8AC3E}">
        <p14:creationId xmlns:p14="http://schemas.microsoft.com/office/powerpoint/2010/main" val="162160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A5B2AF2-AE2F-1663-7C3C-AEE32BB271AA}"/>
              </a:ext>
            </a:extLst>
          </p:cNvPr>
          <p:cNvSpPr>
            <a:spLocks noGrp="1"/>
          </p:cNvSpPr>
          <p:nvPr>
            <p:ph type="dt" sz="half" idx="2"/>
          </p:nvPr>
        </p:nvSpPr>
        <p:spPr/>
        <p:txBody>
          <a:bodyPr/>
          <a:lstStyle/>
          <a:p>
            <a:fld id="{E77354E7-61D9-4EBD-B77C-D14A4A86D5AE}" type="datetime1">
              <a:rPr lang="fi-FI" smtClean="0"/>
              <a:t>26.10.2025</a:t>
            </a:fld>
            <a:endParaRPr lang="fi-FI" dirty="0"/>
          </a:p>
        </p:txBody>
      </p:sp>
      <p:sp>
        <p:nvSpPr>
          <p:cNvPr id="3" name="Dian numeron paikkamerkki 2">
            <a:extLst>
              <a:ext uri="{FF2B5EF4-FFF2-40B4-BE49-F238E27FC236}">
                <a16:creationId xmlns:a16="http://schemas.microsoft.com/office/drawing/2014/main" id="{9E99CC13-F142-3BCC-9351-FB65CDCEE189}"/>
              </a:ext>
            </a:extLst>
          </p:cNvPr>
          <p:cNvSpPr>
            <a:spLocks noGrp="1"/>
          </p:cNvSpPr>
          <p:nvPr>
            <p:ph type="sldNum" sz="quarter" idx="12"/>
          </p:nvPr>
        </p:nvSpPr>
        <p:spPr/>
        <p:txBody>
          <a:bodyPr/>
          <a:lstStyle/>
          <a:p>
            <a:fld id="{1EA1DD0D-7089-48C5-B116-A19F892CF1D9}" type="slidenum">
              <a:rPr lang="fi-FI" smtClean="0"/>
              <a:pPr/>
              <a:t>14</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4" name="Sisällön paikkamerkki 3">
            <a:extLst>
              <a:ext uri="{FF2B5EF4-FFF2-40B4-BE49-F238E27FC236}">
                <a16:creationId xmlns:a16="http://schemas.microsoft.com/office/drawing/2014/main" id="{2E1A5A9E-A2EE-BBDC-D076-85BE61A50DCA}"/>
              </a:ext>
            </a:extLst>
          </p:cNvPr>
          <p:cNvSpPr>
            <a:spLocks noGrp="1"/>
          </p:cNvSpPr>
          <p:nvPr>
            <p:ph idx="1"/>
          </p:nvPr>
        </p:nvSpPr>
        <p:spPr/>
        <p:txBody>
          <a:bodyPr>
            <a:noAutofit/>
          </a:bodyPr>
          <a:lstStyle/>
          <a:p>
            <a:r>
              <a:rPr lang="fi-FI" sz="1800" dirty="0"/>
              <a:t>Aktiivisesti kulttuurielämään osallistuva yleisö on kulttuurialan suurin taloudellinen kannattelija. </a:t>
            </a:r>
          </a:p>
          <a:p>
            <a:r>
              <a:rPr lang="fi-FI" sz="1800" dirty="0"/>
              <a:t>On varmistettava myös se, että kulttuuri saavuttaa kaikki riippumatta taustasta, kielestä, sijainnista, iästä tai taloudellisista resursseista.</a:t>
            </a:r>
          </a:p>
          <a:p>
            <a:r>
              <a:rPr lang="fi-FI" sz="1800" dirty="0"/>
              <a:t>Alueellinen eriytyminen haastaa kulttuuripalveluiden tarjonnan kehittämistä ja edellyttää yhä parempaa ennakointia ja aktiivisia toimia, joilla turvataan erityisesti lasten ja nuorten tasavertaiset mahdollisuudet osallistua kulttuuriin.</a:t>
            </a:r>
          </a:p>
          <a:p>
            <a:r>
              <a:rPr lang="fi-FI" sz="1800" dirty="0"/>
              <a:t>Kulttuurin roolia hyvinvoinnin ja terveyden edistämisessä (kulttuurihyvinvointi) halutaan kasvattaa</a:t>
            </a:r>
          </a:p>
          <a:p>
            <a:r>
              <a:rPr lang="fi-FI" sz="1800" dirty="0"/>
              <a:t>Osallisuuden toteutumisesta on huolehdittava, sillä osattomuuden kokemus lisää kielteistä suhtautumista paitsi kulttuuriin, myös koko yhteiskuntaa kohtaan. </a:t>
            </a:r>
          </a:p>
          <a:p>
            <a:endParaRPr lang="fi-FI" sz="1800" dirty="0"/>
          </a:p>
        </p:txBody>
      </p:sp>
      <p:sp>
        <p:nvSpPr>
          <p:cNvPr id="5" name="Otsikko 4">
            <a:extLst>
              <a:ext uri="{FF2B5EF4-FFF2-40B4-BE49-F238E27FC236}">
                <a16:creationId xmlns:a16="http://schemas.microsoft.com/office/drawing/2014/main" id="{293B8B7E-AB35-E5AF-EE04-CD215086C5FD}"/>
              </a:ext>
            </a:extLst>
          </p:cNvPr>
          <p:cNvSpPr>
            <a:spLocks noGrp="1"/>
          </p:cNvSpPr>
          <p:nvPr>
            <p:ph type="title"/>
          </p:nvPr>
        </p:nvSpPr>
        <p:spPr/>
        <p:txBody>
          <a:bodyPr/>
          <a:lstStyle/>
          <a:p>
            <a:r>
              <a:rPr lang="fi-FI" dirty="0"/>
              <a:t>Kulutus, käyttö, osallistuminen</a:t>
            </a:r>
            <a:r>
              <a:rPr lang="fi-FI"/>
              <a:t>, arvostus</a:t>
            </a:r>
            <a:endParaRPr lang="fi-FI" dirty="0"/>
          </a:p>
        </p:txBody>
      </p:sp>
    </p:spTree>
    <p:extLst>
      <p:ext uri="{BB962C8B-B14F-4D97-AF65-F5344CB8AC3E}">
        <p14:creationId xmlns:p14="http://schemas.microsoft.com/office/powerpoint/2010/main" val="2679563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a:extLst>
              <a:ext uri="{FF2B5EF4-FFF2-40B4-BE49-F238E27FC236}">
                <a16:creationId xmlns:a16="http://schemas.microsoft.com/office/drawing/2014/main" id="{F4039A55-91EB-EADF-579C-67063F4137CA}"/>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9399" r="9399"/>
          <a:stretch>
            <a:fillRect/>
          </a:stretch>
        </p:blipFill>
        <p:spPr/>
      </p:pic>
      <p:sp>
        <p:nvSpPr>
          <p:cNvPr id="3" name="Otsikko 2">
            <a:extLst>
              <a:ext uri="{FF2B5EF4-FFF2-40B4-BE49-F238E27FC236}">
                <a16:creationId xmlns:a16="http://schemas.microsoft.com/office/drawing/2014/main" id="{358731B9-7E29-87FC-087A-C20541FAE667}"/>
              </a:ext>
            </a:extLst>
          </p:cNvPr>
          <p:cNvSpPr>
            <a:spLocks noGrp="1"/>
          </p:cNvSpPr>
          <p:nvPr>
            <p:ph type="title"/>
          </p:nvPr>
        </p:nvSpPr>
        <p:spPr/>
        <p:txBody>
          <a:bodyPr/>
          <a:lstStyle/>
          <a:p>
            <a:r>
              <a:rPr lang="fi-FI" sz="2500" dirty="0"/>
              <a:t>Kulutus, käyttö, osallistuminen, arvostus: Konkreettinen ensimmäinen askel</a:t>
            </a:r>
          </a:p>
        </p:txBody>
      </p:sp>
      <p:sp>
        <p:nvSpPr>
          <p:cNvPr id="4" name="Sisällön paikkamerkki 3">
            <a:extLst>
              <a:ext uri="{FF2B5EF4-FFF2-40B4-BE49-F238E27FC236}">
                <a16:creationId xmlns:a16="http://schemas.microsoft.com/office/drawing/2014/main" id="{FAC3FC39-9B01-D21D-EF96-EB5EF938120C}"/>
              </a:ext>
            </a:extLst>
          </p:cNvPr>
          <p:cNvSpPr>
            <a:spLocks noGrp="1"/>
          </p:cNvSpPr>
          <p:nvPr>
            <p:ph idx="1"/>
          </p:nvPr>
        </p:nvSpPr>
        <p:spPr/>
        <p:txBody>
          <a:bodyPr>
            <a:normAutofit/>
          </a:bodyPr>
          <a:lstStyle/>
          <a:p>
            <a:r>
              <a:rPr lang="fi-FI" sz="2000" b="0" i="0" u="none" strike="noStrike" dirty="0">
                <a:solidFill>
                  <a:srgbClr val="000000"/>
                </a:solidFill>
                <a:effectLst/>
              </a:rPr>
              <a:t>Kuluttajan huomioon ottaminen (mitä kuluttaja haluaa)</a:t>
            </a:r>
            <a:r>
              <a:rPr lang="fi-FI" sz="2000" dirty="0"/>
              <a:t> </a:t>
            </a:r>
          </a:p>
          <a:p>
            <a:r>
              <a:rPr lang="fi-FI" sz="2000" b="0" i="0" u="none" strike="noStrike" dirty="0">
                <a:solidFill>
                  <a:srgbClr val="000000"/>
                </a:solidFill>
                <a:effectLst/>
              </a:rPr>
              <a:t>Resursseja (laajasti, muukin kuin valtion rahoitus) tulisi johtaa huomioiden alueiden ja väestöryhmien erilaiset tarpeet. Resurssien johtamisen lisäksi tarvitaan koko työkalupakkia  (lait, verotus, luvat </a:t>
            </a:r>
            <a:r>
              <a:rPr lang="fi-FI" sz="2000" b="0" i="0" u="none" strike="noStrike" dirty="0" err="1">
                <a:solidFill>
                  <a:srgbClr val="000000"/>
                </a:solidFill>
                <a:effectLst/>
              </a:rPr>
              <a:t>jne</a:t>
            </a:r>
            <a:r>
              <a:rPr lang="fi-FI" sz="2000" b="0" i="0" u="none" strike="noStrike" dirty="0">
                <a:solidFill>
                  <a:srgbClr val="000000"/>
                </a:solidFill>
                <a:effectLst/>
              </a:rPr>
              <a:t>) auttamaan kentän tilannetta. Aito ja jatkuva vuoropuhelu kaikessa kehittämisessä - pitää tulla kuulluksi.</a:t>
            </a:r>
            <a:r>
              <a:rPr lang="fi-FI" sz="2000" dirty="0"/>
              <a:t> </a:t>
            </a:r>
          </a:p>
        </p:txBody>
      </p:sp>
      <p:sp>
        <p:nvSpPr>
          <p:cNvPr id="5" name="Päivämäärän paikkamerkki 4">
            <a:extLst>
              <a:ext uri="{FF2B5EF4-FFF2-40B4-BE49-F238E27FC236}">
                <a16:creationId xmlns:a16="http://schemas.microsoft.com/office/drawing/2014/main" id="{FAB3F1D9-6FC6-FAC4-306C-35729985AC9B}"/>
              </a:ext>
            </a:extLst>
          </p:cNvPr>
          <p:cNvSpPr>
            <a:spLocks noGrp="1"/>
          </p:cNvSpPr>
          <p:nvPr>
            <p:ph type="dt" sz="half" idx="2"/>
          </p:nvPr>
        </p:nvSpPr>
        <p:spPr/>
        <p:txBody>
          <a:bodyPr/>
          <a:lstStyle/>
          <a:p>
            <a:fld id="{F93063F0-37A0-4B06-87F7-B26633AB29BE}" type="datetime1">
              <a:rPr lang="fi-FI" smtClean="0"/>
              <a:t>26.10.2025</a:t>
            </a:fld>
            <a:endParaRPr lang="fi-FI" dirty="0"/>
          </a:p>
        </p:txBody>
      </p:sp>
      <p:sp>
        <p:nvSpPr>
          <p:cNvPr id="6" name="Dian numeron paikkamerkki 5">
            <a:extLst>
              <a:ext uri="{FF2B5EF4-FFF2-40B4-BE49-F238E27FC236}">
                <a16:creationId xmlns:a16="http://schemas.microsoft.com/office/drawing/2014/main" id="{0D301AFD-75BE-91BB-DF4F-24C310287AA3}"/>
              </a:ext>
            </a:extLst>
          </p:cNvPr>
          <p:cNvSpPr>
            <a:spLocks noGrp="1"/>
          </p:cNvSpPr>
          <p:nvPr>
            <p:ph type="sldNum" sz="quarter" idx="12"/>
          </p:nvPr>
        </p:nvSpPr>
        <p:spPr/>
        <p:txBody>
          <a:bodyPr/>
          <a:lstStyle/>
          <a:p>
            <a:fld id="{1EA1DD0D-7089-48C5-B116-A19F892CF1D9}" type="slidenum">
              <a:rPr lang="fi-FI" smtClean="0"/>
              <a:pPr/>
              <a:t>15</a:t>
            </a:fld>
            <a:r>
              <a:rPr lang="fi-FI"/>
              <a:t>  </a:t>
            </a:r>
            <a:r>
              <a:rPr lang="fi-FI" b="0">
                <a:solidFill>
                  <a:schemeClr val="bg1">
                    <a:lumMod val="65000"/>
                  </a:schemeClr>
                </a:solidFill>
              </a:rPr>
              <a:t>|</a:t>
            </a:r>
            <a:endParaRPr lang="fi-FI" sz="800" b="0" dirty="0">
              <a:solidFill>
                <a:schemeClr val="bg1">
                  <a:lumMod val="65000"/>
                </a:schemeClr>
              </a:solidFill>
            </a:endParaRPr>
          </a:p>
        </p:txBody>
      </p:sp>
    </p:spTree>
    <p:extLst>
      <p:ext uri="{BB962C8B-B14F-4D97-AF65-F5344CB8AC3E}">
        <p14:creationId xmlns:p14="http://schemas.microsoft.com/office/powerpoint/2010/main" val="105506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ABCD7E0-47F6-C361-3655-D8F16C518035}"/>
              </a:ext>
            </a:extLst>
          </p:cNvPr>
          <p:cNvSpPr>
            <a:spLocks noGrp="1"/>
          </p:cNvSpPr>
          <p:nvPr>
            <p:ph type="dt" sz="half" idx="2"/>
          </p:nvPr>
        </p:nvSpPr>
        <p:spPr/>
        <p:txBody>
          <a:bodyPr/>
          <a:lstStyle/>
          <a:p>
            <a:fld id="{E77354E7-61D9-4EBD-B77C-D14A4A86D5AE}" type="datetime1">
              <a:rPr lang="fi-FI" smtClean="0"/>
              <a:t>26.10.2025</a:t>
            </a:fld>
            <a:endParaRPr lang="fi-FI" dirty="0"/>
          </a:p>
        </p:txBody>
      </p:sp>
      <p:sp>
        <p:nvSpPr>
          <p:cNvPr id="3" name="Dian numeron paikkamerkki 2">
            <a:extLst>
              <a:ext uri="{FF2B5EF4-FFF2-40B4-BE49-F238E27FC236}">
                <a16:creationId xmlns:a16="http://schemas.microsoft.com/office/drawing/2014/main" id="{2A5164D6-C76D-998E-E16F-BC3BFAC3D9F4}"/>
              </a:ext>
            </a:extLst>
          </p:cNvPr>
          <p:cNvSpPr>
            <a:spLocks noGrp="1"/>
          </p:cNvSpPr>
          <p:nvPr>
            <p:ph type="sldNum" sz="quarter" idx="12"/>
          </p:nvPr>
        </p:nvSpPr>
        <p:spPr/>
        <p:txBody>
          <a:bodyPr/>
          <a:lstStyle/>
          <a:p>
            <a:fld id="{1EA1DD0D-7089-48C5-B116-A19F892CF1D9}" type="slidenum">
              <a:rPr lang="fi-FI" smtClean="0"/>
              <a:pPr/>
              <a:t>16</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4" name="Sisällön paikkamerkki 3">
            <a:extLst>
              <a:ext uri="{FF2B5EF4-FFF2-40B4-BE49-F238E27FC236}">
                <a16:creationId xmlns:a16="http://schemas.microsoft.com/office/drawing/2014/main" id="{ED7637BB-DD71-B353-91B8-695C7C6710CD}"/>
              </a:ext>
            </a:extLst>
          </p:cNvPr>
          <p:cNvSpPr>
            <a:spLocks noGrp="1"/>
          </p:cNvSpPr>
          <p:nvPr>
            <p:ph idx="1"/>
          </p:nvPr>
        </p:nvSpPr>
        <p:spPr/>
        <p:txBody>
          <a:bodyPr>
            <a:normAutofit fontScale="70000" lnSpcReduction="20000"/>
          </a:bodyPr>
          <a:lstStyle/>
          <a:p>
            <a:r>
              <a:rPr lang="fi-FI" dirty="0"/>
              <a:t>Tarvitaan vahvempia yhteistyörakenteita, jotka mahdollistavat kulttuuriin liittyvien kysymysten käsittelyn hallinnonalat ja sektorirajat ylittäen.</a:t>
            </a:r>
          </a:p>
          <a:p>
            <a:r>
              <a:rPr lang="fi-FI" dirty="0"/>
              <a:t>Kulttuurialan rahoituksen strategisuutta on tarpeen vahvistaa. Tarvitaan ennakoitava perusrahoitus ja toisaalta toiminnan kehittäminen kokeilevallakin otteella. </a:t>
            </a:r>
          </a:p>
          <a:p>
            <a:r>
              <a:rPr lang="fi-FI" dirty="0"/>
              <a:t>Julkisen talouden tiukassa tilanteessa kulttuurialan ja luovien alojen rahoituspohjan vahvistamiseksi tarvitaan yhteistyön vahvistamista mm. yksityisen sektorin toimijoiden kanssa. </a:t>
            </a:r>
          </a:p>
          <a:p>
            <a:r>
              <a:rPr lang="fi-FI" dirty="0"/>
              <a:t>Nykyisien resurssien suuntaaminen strategisesti selonteon tavoitteita edistäviin kohteisiin. Tavoitteena on, että toimeenpanon edetessä arvoketju vahvistuu niin, että alan toimijoiden omat tulot kasvavat.</a:t>
            </a:r>
          </a:p>
          <a:p>
            <a:endParaRPr lang="fi-FI" dirty="0"/>
          </a:p>
        </p:txBody>
      </p:sp>
      <p:sp>
        <p:nvSpPr>
          <p:cNvPr id="5" name="Otsikko 4">
            <a:extLst>
              <a:ext uri="{FF2B5EF4-FFF2-40B4-BE49-F238E27FC236}">
                <a16:creationId xmlns:a16="http://schemas.microsoft.com/office/drawing/2014/main" id="{3F15BC3F-BD35-3541-0A1D-EEA3CDE3E5C5}"/>
              </a:ext>
            </a:extLst>
          </p:cNvPr>
          <p:cNvSpPr>
            <a:spLocks noGrp="1"/>
          </p:cNvSpPr>
          <p:nvPr>
            <p:ph type="title"/>
          </p:nvPr>
        </p:nvSpPr>
        <p:spPr/>
        <p:txBody>
          <a:bodyPr/>
          <a:lstStyle/>
          <a:p>
            <a:r>
              <a:rPr lang="fi-FI" dirty="0"/>
              <a:t>Arvoketjun läpäisevät toimet</a:t>
            </a:r>
          </a:p>
        </p:txBody>
      </p:sp>
    </p:spTree>
    <p:extLst>
      <p:ext uri="{BB962C8B-B14F-4D97-AF65-F5344CB8AC3E}">
        <p14:creationId xmlns:p14="http://schemas.microsoft.com/office/powerpoint/2010/main" val="905363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a:extLst>
              <a:ext uri="{FF2B5EF4-FFF2-40B4-BE49-F238E27FC236}">
                <a16:creationId xmlns:a16="http://schemas.microsoft.com/office/drawing/2014/main" id="{D41E7FC3-D71B-AB79-4980-B4FE877918A2}"/>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9399" r="9399"/>
          <a:stretch>
            <a:fillRect/>
          </a:stretch>
        </p:blipFill>
        <p:spPr/>
      </p:pic>
      <p:sp>
        <p:nvSpPr>
          <p:cNvPr id="3" name="Otsikko 2">
            <a:extLst>
              <a:ext uri="{FF2B5EF4-FFF2-40B4-BE49-F238E27FC236}">
                <a16:creationId xmlns:a16="http://schemas.microsoft.com/office/drawing/2014/main" id="{2FB9E2B8-8C41-B0DA-22F1-F8D884281707}"/>
              </a:ext>
            </a:extLst>
          </p:cNvPr>
          <p:cNvSpPr>
            <a:spLocks noGrp="1"/>
          </p:cNvSpPr>
          <p:nvPr>
            <p:ph type="title"/>
          </p:nvPr>
        </p:nvSpPr>
        <p:spPr/>
        <p:txBody>
          <a:bodyPr/>
          <a:lstStyle/>
          <a:p>
            <a:r>
              <a:rPr lang="fi-FI" sz="2500" dirty="0"/>
              <a:t>Arvoketjun läpäisevät toimet: Konkreettinen ensimmäinen askel </a:t>
            </a:r>
          </a:p>
        </p:txBody>
      </p:sp>
      <p:sp>
        <p:nvSpPr>
          <p:cNvPr id="4" name="Sisällön paikkamerkki 3">
            <a:extLst>
              <a:ext uri="{FF2B5EF4-FFF2-40B4-BE49-F238E27FC236}">
                <a16:creationId xmlns:a16="http://schemas.microsoft.com/office/drawing/2014/main" id="{FBB9D506-8EE2-41E9-8D5D-2CD540B1DC71}"/>
              </a:ext>
            </a:extLst>
          </p:cNvPr>
          <p:cNvSpPr>
            <a:spLocks noGrp="1"/>
          </p:cNvSpPr>
          <p:nvPr>
            <p:ph idx="1"/>
          </p:nvPr>
        </p:nvSpPr>
        <p:spPr/>
        <p:txBody>
          <a:bodyPr>
            <a:normAutofit/>
          </a:bodyPr>
          <a:lstStyle/>
          <a:p>
            <a:r>
              <a:rPr lang="fi-FI" sz="1800" b="0" i="0" u="none" strike="noStrike" dirty="0">
                <a:solidFill>
                  <a:srgbClr val="000000"/>
                </a:solidFill>
                <a:effectLst/>
              </a:rPr>
              <a:t>Luovien alojen painottaminen elinkeinorakenteen kehittämisessä. Kulttuurin näkeminen investointina, ei vain menoeränä - mittareiden luominen ja monipuolistaminen. </a:t>
            </a:r>
          </a:p>
          <a:p>
            <a:r>
              <a:rPr lang="fi-FI" sz="1800" dirty="0">
                <a:solidFill>
                  <a:srgbClr val="000000"/>
                </a:solidFill>
              </a:rPr>
              <a:t>S</a:t>
            </a:r>
            <a:r>
              <a:rPr lang="fi-FI" sz="1800" b="0" i="0" u="none" strike="noStrike" dirty="0">
                <a:solidFill>
                  <a:srgbClr val="000000"/>
                </a:solidFill>
                <a:effectLst/>
              </a:rPr>
              <a:t>isältöjen nostaminen keskiöön, tunnistetaan mitkä kaikki yhteiskunnan toimenpiteet luovat edellytyksiä sisällön tukemiselle. </a:t>
            </a:r>
            <a:endParaRPr lang="fi-FI" sz="1800" dirty="0"/>
          </a:p>
        </p:txBody>
      </p:sp>
      <p:sp>
        <p:nvSpPr>
          <p:cNvPr id="5" name="Päivämäärän paikkamerkki 4">
            <a:extLst>
              <a:ext uri="{FF2B5EF4-FFF2-40B4-BE49-F238E27FC236}">
                <a16:creationId xmlns:a16="http://schemas.microsoft.com/office/drawing/2014/main" id="{0458A4DE-0A70-1507-A5F9-B3E4B94AAA7F}"/>
              </a:ext>
            </a:extLst>
          </p:cNvPr>
          <p:cNvSpPr>
            <a:spLocks noGrp="1"/>
          </p:cNvSpPr>
          <p:nvPr>
            <p:ph type="dt" sz="half" idx="2"/>
          </p:nvPr>
        </p:nvSpPr>
        <p:spPr/>
        <p:txBody>
          <a:bodyPr/>
          <a:lstStyle/>
          <a:p>
            <a:fld id="{F93063F0-37A0-4B06-87F7-B26633AB29BE}" type="datetime1">
              <a:rPr lang="fi-FI" smtClean="0"/>
              <a:t>26.10.2025</a:t>
            </a:fld>
            <a:endParaRPr lang="fi-FI" dirty="0"/>
          </a:p>
        </p:txBody>
      </p:sp>
      <p:sp>
        <p:nvSpPr>
          <p:cNvPr id="6" name="Dian numeron paikkamerkki 5">
            <a:extLst>
              <a:ext uri="{FF2B5EF4-FFF2-40B4-BE49-F238E27FC236}">
                <a16:creationId xmlns:a16="http://schemas.microsoft.com/office/drawing/2014/main" id="{E2B04847-E9AC-3E04-3DED-4A02B228BC64}"/>
              </a:ext>
            </a:extLst>
          </p:cNvPr>
          <p:cNvSpPr>
            <a:spLocks noGrp="1"/>
          </p:cNvSpPr>
          <p:nvPr>
            <p:ph type="sldNum" sz="quarter" idx="12"/>
          </p:nvPr>
        </p:nvSpPr>
        <p:spPr/>
        <p:txBody>
          <a:bodyPr/>
          <a:lstStyle/>
          <a:p>
            <a:fld id="{1EA1DD0D-7089-48C5-B116-A19F892CF1D9}" type="slidenum">
              <a:rPr lang="fi-FI" smtClean="0"/>
              <a:pPr/>
              <a:t>17</a:t>
            </a:fld>
            <a:r>
              <a:rPr lang="fi-FI"/>
              <a:t>  </a:t>
            </a:r>
            <a:r>
              <a:rPr lang="fi-FI" b="0">
                <a:solidFill>
                  <a:schemeClr val="bg1">
                    <a:lumMod val="65000"/>
                  </a:schemeClr>
                </a:solidFill>
              </a:rPr>
              <a:t>|</a:t>
            </a:r>
            <a:endParaRPr lang="fi-FI" sz="800" b="0" dirty="0">
              <a:solidFill>
                <a:schemeClr val="bg1">
                  <a:lumMod val="65000"/>
                </a:schemeClr>
              </a:solidFill>
            </a:endParaRPr>
          </a:p>
        </p:txBody>
      </p:sp>
    </p:spTree>
    <p:extLst>
      <p:ext uri="{BB962C8B-B14F-4D97-AF65-F5344CB8AC3E}">
        <p14:creationId xmlns:p14="http://schemas.microsoft.com/office/powerpoint/2010/main" val="968204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A5A98601-8ED2-E4E0-2224-4397FE8E8B24}"/>
              </a:ext>
            </a:extLst>
          </p:cNvPr>
          <p:cNvSpPr>
            <a:spLocks noGrp="1"/>
          </p:cNvSpPr>
          <p:nvPr>
            <p:ph type="subTitle" idx="1"/>
          </p:nvPr>
        </p:nvSpPr>
        <p:spPr/>
        <p:txBody>
          <a:bodyPr/>
          <a:lstStyle/>
          <a:p>
            <a:r>
              <a:rPr lang="fi-FI"/>
              <a:t>Kiitos osallistumisesta</a:t>
            </a:r>
          </a:p>
        </p:txBody>
      </p:sp>
      <p:sp>
        <p:nvSpPr>
          <p:cNvPr id="3" name="Otsikko 2">
            <a:extLst>
              <a:ext uri="{FF2B5EF4-FFF2-40B4-BE49-F238E27FC236}">
                <a16:creationId xmlns:a16="http://schemas.microsoft.com/office/drawing/2014/main" id="{59342ECA-5FA6-6456-F3AA-88303569E19F}"/>
              </a:ext>
            </a:extLst>
          </p:cNvPr>
          <p:cNvSpPr>
            <a:spLocks noGrp="1"/>
          </p:cNvSpPr>
          <p:nvPr>
            <p:ph type="ctrTitle"/>
          </p:nvPr>
        </p:nvSpPr>
        <p:spPr/>
        <p:txBody>
          <a:bodyPr/>
          <a:lstStyle/>
          <a:p>
            <a:r>
              <a:rPr lang="fi-FI" dirty="0"/>
              <a:t>Työ jatkuu</a:t>
            </a:r>
          </a:p>
        </p:txBody>
      </p:sp>
    </p:spTree>
    <p:extLst>
      <p:ext uri="{BB962C8B-B14F-4D97-AF65-F5344CB8AC3E}">
        <p14:creationId xmlns:p14="http://schemas.microsoft.com/office/powerpoint/2010/main" val="299913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147DD45F-C6E0-F32C-2C44-BFA1C908A039}"/>
              </a:ext>
            </a:extLst>
          </p:cNvPr>
          <p:cNvSpPr>
            <a:spLocks noGrp="1"/>
          </p:cNvSpPr>
          <p:nvPr>
            <p:ph type="dt" sz="half" idx="2"/>
          </p:nvPr>
        </p:nvSpPr>
        <p:spPr>
          <a:xfrm>
            <a:off x="577046" y="6497452"/>
            <a:ext cx="2405639" cy="268139"/>
          </a:xfrm>
        </p:spPr>
        <p:txBody>
          <a:bodyPr anchor="ctr">
            <a:normAutofit/>
          </a:bodyPr>
          <a:lstStyle/>
          <a:p>
            <a:pPr>
              <a:spcAft>
                <a:spcPts val="800"/>
              </a:spcAft>
            </a:pPr>
            <a:fld id="{DE55D46C-FFDD-D244-BC09-59C228F6F1B8}" type="datetime1">
              <a:rPr lang="fi-FI" smtClean="0"/>
              <a:pPr>
                <a:spcAft>
                  <a:spcPts val="800"/>
                </a:spcAft>
              </a:pPr>
              <a:t>26.10.2025</a:t>
            </a:fld>
            <a:r>
              <a:rPr lang="fi-FI" dirty="0"/>
              <a:t> Liisa Suvikumpu</a:t>
            </a:r>
          </a:p>
        </p:txBody>
      </p:sp>
      <p:sp>
        <p:nvSpPr>
          <p:cNvPr id="4" name="Dian numeron paikkamerkki 3">
            <a:extLst>
              <a:ext uri="{FF2B5EF4-FFF2-40B4-BE49-F238E27FC236}">
                <a16:creationId xmlns:a16="http://schemas.microsoft.com/office/drawing/2014/main" id="{E03E55FB-2041-1110-C9C9-3D8FE204212A}"/>
              </a:ext>
            </a:extLst>
          </p:cNvPr>
          <p:cNvSpPr>
            <a:spLocks noGrp="1"/>
          </p:cNvSpPr>
          <p:nvPr>
            <p:ph type="sldNum" sz="quarter" idx="12"/>
          </p:nvPr>
        </p:nvSpPr>
        <p:spPr/>
        <p:txBody>
          <a:bodyPr anchor="ctr">
            <a:normAutofit/>
          </a:bodyPr>
          <a:lstStyle/>
          <a:p>
            <a:pPr>
              <a:spcAft>
                <a:spcPts val="800"/>
              </a:spcAft>
            </a:pPr>
            <a:fld id="{1EA1DD0D-7089-48C5-B116-A19F892CF1D9}" type="slidenum">
              <a:rPr lang="fi-FI" sz="933"/>
              <a:pPr>
                <a:spcAft>
                  <a:spcPts val="800"/>
                </a:spcAft>
              </a:pPr>
              <a:t>2</a:t>
            </a:fld>
            <a:r>
              <a:rPr lang="fi-FI" sz="933"/>
              <a:t>  </a:t>
            </a:r>
            <a:r>
              <a:rPr lang="fi-FI" sz="933" b="0"/>
              <a:t>|</a:t>
            </a:r>
          </a:p>
        </p:txBody>
      </p:sp>
      <p:sp>
        <p:nvSpPr>
          <p:cNvPr id="3" name="Sisällön paikkamerkki 2">
            <a:extLst>
              <a:ext uri="{FF2B5EF4-FFF2-40B4-BE49-F238E27FC236}">
                <a16:creationId xmlns:a16="http://schemas.microsoft.com/office/drawing/2014/main" id="{1929B952-C509-A42E-57CD-C0260BFECE53}"/>
              </a:ext>
            </a:extLst>
          </p:cNvPr>
          <p:cNvSpPr>
            <a:spLocks noGrp="1"/>
          </p:cNvSpPr>
          <p:nvPr>
            <p:ph idx="1"/>
          </p:nvPr>
        </p:nvSpPr>
        <p:spPr>
          <a:xfrm>
            <a:off x="172122" y="1352973"/>
            <a:ext cx="11128679" cy="4800401"/>
          </a:xfrm>
        </p:spPr>
        <p:txBody>
          <a:bodyPr spcCol="144000">
            <a:noAutofit/>
          </a:bodyPr>
          <a:lstStyle/>
          <a:p>
            <a:pPr>
              <a:lnSpc>
                <a:spcPct val="90000"/>
              </a:lnSpc>
            </a:pPr>
            <a:r>
              <a:rPr lang="fi-FI" sz="2000" i="0" u="none" strike="noStrike" dirty="0">
                <a:effectLst/>
                <a:cs typeface="Arial" panose="020B0604020202020204" pitchFamily="34" charset="0"/>
              </a:rPr>
              <a:t>Tarkoituksena on tuottaa kunnianhimoinen tulevaisuuskuva, joka mahdollistaa Suomen taide- ja kulttuuripolitiikan pitkäjänteisen kehittämisen. </a:t>
            </a:r>
          </a:p>
          <a:p>
            <a:pPr>
              <a:lnSpc>
                <a:spcPct val="90000"/>
              </a:lnSpc>
            </a:pPr>
            <a:r>
              <a:rPr lang="fi-FI" sz="2000" dirty="0">
                <a:ea typeface="Times New Roman" panose="02020603050405020304" pitchFamily="18" charset="0"/>
                <a:cs typeface="Times New Roman" panose="02020603050405020304" pitchFamily="18" charset="0"/>
              </a:rPr>
              <a:t>Perustuu laajaan tutkimus- ja tilastoaineistoon, osallistavaan valmisteluun sekä asiantuntijoiden ja kentän kuulemisiin (yli 1000 osallistujaa). </a:t>
            </a:r>
          </a:p>
          <a:p>
            <a:pPr marL="357708" marR="0" lvl="0" indent="-357708" algn="l" defTabSz="1219170" rtl="0" eaLnBrk="1" fontAlgn="auto" latinLnBrk="0" hangingPunct="1">
              <a:lnSpc>
                <a:spcPct val="100000"/>
              </a:lnSpc>
              <a:spcBef>
                <a:spcPts val="1867"/>
              </a:spcBef>
              <a:spcAft>
                <a:spcPts val="0"/>
              </a:spcAft>
              <a:buClr>
                <a:srgbClr val="365ABD"/>
              </a:buClr>
              <a:buSzTx/>
              <a:buFont typeface="Arial" panose="020B0604020202020204" pitchFamily="34" charset="0"/>
              <a:buChar char="•"/>
              <a:tabLst/>
              <a:defRPr/>
            </a:pPr>
            <a:r>
              <a:rPr lang="fi-FI" sz="2000" dirty="0">
                <a:ea typeface="Times New Roman" panose="02020603050405020304" pitchFamily="18" charset="0"/>
                <a:cs typeface="Times New Roman" panose="02020603050405020304" pitchFamily="18" charset="0"/>
              </a:rPr>
              <a:t>Lausuntokierros keräsi 280 lausuntoa.</a:t>
            </a:r>
          </a:p>
          <a:p>
            <a:pPr marL="357708" marR="0" lvl="0" indent="-357708" algn="l" defTabSz="1219170" rtl="0" eaLnBrk="1" fontAlgn="auto" latinLnBrk="0" hangingPunct="1">
              <a:lnSpc>
                <a:spcPct val="100000"/>
              </a:lnSpc>
              <a:spcBef>
                <a:spcPts val="1867"/>
              </a:spcBef>
              <a:spcAft>
                <a:spcPts val="0"/>
              </a:spcAft>
              <a:buClr>
                <a:srgbClr val="365ABD"/>
              </a:buClr>
              <a:buSzTx/>
              <a:buFont typeface="Arial" panose="020B0604020202020204" pitchFamily="34" charset="0"/>
              <a:buChar char="•"/>
              <a:tabLst/>
              <a:defRPr/>
            </a:pPr>
            <a:r>
              <a:rPr lang="fi-FI" sz="2000" dirty="0">
                <a:ea typeface="Times New Roman" panose="02020603050405020304" pitchFamily="18" charset="0"/>
                <a:cs typeface="Times New Roman" panose="02020603050405020304" pitchFamily="18" charset="0"/>
              </a:rPr>
              <a:t>Eduskunnan lähetekeskustelu 19.2. käsittely melkein 3 tuntia, puheenvuoroja 67.</a:t>
            </a:r>
          </a:p>
          <a:p>
            <a:pPr marL="357708" marR="0" lvl="0" indent="-357708" algn="l" defTabSz="1219170" rtl="0" eaLnBrk="1" fontAlgn="auto" latinLnBrk="0" hangingPunct="1">
              <a:lnSpc>
                <a:spcPct val="100000"/>
              </a:lnSpc>
              <a:spcBef>
                <a:spcPts val="1867"/>
              </a:spcBef>
              <a:spcAft>
                <a:spcPts val="0"/>
              </a:spcAft>
              <a:buClr>
                <a:srgbClr val="365ABD"/>
              </a:buClr>
              <a:buSzTx/>
              <a:buFont typeface="Arial" panose="020B0604020202020204" pitchFamily="34" charset="0"/>
              <a:buChar char="•"/>
              <a:tabLst/>
              <a:defRPr/>
            </a:pPr>
            <a:endParaRPr lang="fi-FI" sz="2000" dirty="0">
              <a:ea typeface="Times New Roman" panose="02020603050405020304" pitchFamily="18" charset="0"/>
              <a:cs typeface="Times New Roman" panose="02020603050405020304" pitchFamily="18" charset="0"/>
            </a:endParaRPr>
          </a:p>
          <a:p>
            <a:pPr marL="357708" marR="0" lvl="0" indent="-357708" algn="l" defTabSz="1219170" rtl="0" eaLnBrk="1" fontAlgn="auto" latinLnBrk="0" hangingPunct="1">
              <a:lnSpc>
                <a:spcPct val="100000"/>
              </a:lnSpc>
              <a:spcBef>
                <a:spcPts val="1867"/>
              </a:spcBef>
              <a:spcAft>
                <a:spcPts val="0"/>
              </a:spcAft>
              <a:buClr>
                <a:srgbClr val="365ABD"/>
              </a:buClr>
              <a:buSzTx/>
              <a:buFont typeface="Arial" panose="020B0604020202020204" pitchFamily="34" charset="0"/>
              <a:buChar char="•"/>
              <a:tabLst/>
              <a:defRPr/>
            </a:pPr>
            <a:r>
              <a:rPr lang="fi-FI" sz="2000" dirty="0">
                <a:ea typeface="Times New Roman" panose="02020603050405020304" pitchFamily="18" charset="0"/>
                <a:cs typeface="Times New Roman" panose="02020603050405020304" pitchFamily="18" charset="0"/>
              </a:rPr>
              <a:t>Valiokuntien asiantuntijalausuntoja 194 kpl (Sivistysvaliokunta, Ympäristövaliokunta, Maa- ja metsätalousvaliokunta, Talousvaliokunta) </a:t>
            </a:r>
            <a:r>
              <a:rPr lang="fi-FI" sz="2000" u="sng" dirty="0">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VNS 8/2024</a:t>
            </a:r>
            <a:r>
              <a:rPr lang="fi-FI" sz="2000" dirty="0">
                <a:effectLst/>
                <a:ea typeface="Calibri" panose="020F0502020204030204" pitchFamily="34" charset="0"/>
                <a:cs typeface="Times New Roman" panose="02020603050405020304" pitchFamily="18" charset="0"/>
              </a:rPr>
              <a:t>.</a:t>
            </a:r>
            <a:endParaRPr lang="fi-FI" sz="2000" dirty="0">
              <a:ea typeface="Times New Roman" panose="02020603050405020304" pitchFamily="18" charset="0"/>
              <a:cs typeface="Times New Roman" panose="02020603050405020304" pitchFamily="18" charset="0"/>
            </a:endParaRPr>
          </a:p>
          <a:p>
            <a:pPr>
              <a:buClr>
                <a:srgbClr val="365ABD"/>
              </a:buClr>
              <a:defRPr/>
            </a:pPr>
            <a:r>
              <a:rPr lang="fi-FI" sz="2000" dirty="0">
                <a:effectLst/>
                <a:ea typeface="Times New Roman" panose="02020603050405020304" pitchFamily="18" charset="0"/>
                <a:cs typeface="Times New Roman" panose="02020603050405020304" pitchFamily="18" charset="0"/>
              </a:rPr>
              <a:t>9.10. eduskunnan ainoa käsittely kesti 2,5 tuntia, 60 puheenvuoroa</a:t>
            </a:r>
          </a:p>
          <a:p>
            <a:pPr>
              <a:buClr>
                <a:srgbClr val="365ABD"/>
              </a:buClr>
              <a:defRPr/>
            </a:pPr>
            <a:r>
              <a:rPr lang="fi-FI" sz="2000" dirty="0">
                <a:effectLst/>
                <a:ea typeface="Times New Roman" panose="02020603050405020304" pitchFamily="18" charset="0"/>
                <a:cs typeface="Times New Roman" panose="02020603050405020304" pitchFamily="18" charset="0"/>
              </a:rPr>
              <a:t>10.10. eduskunta hyväksyi valiokunnan ehdotuksen äänin 160/ 22</a:t>
            </a:r>
          </a:p>
          <a:p>
            <a:pPr>
              <a:buClr>
                <a:srgbClr val="365ABD"/>
              </a:buClr>
              <a:defRPr/>
            </a:pPr>
            <a:r>
              <a:rPr lang="fi-FI" sz="2000" b="1" dirty="0">
                <a:ea typeface="Times New Roman" panose="02020603050405020304" pitchFamily="18" charset="0"/>
                <a:cs typeface="Times New Roman" panose="02020603050405020304" pitchFamily="18" charset="0"/>
              </a:rPr>
              <a:t>Selonteko toimii jatkossa taide- ja kulttuuripolitiikan strategiana ja ohjaavana asiakirjana.</a:t>
            </a:r>
            <a:endParaRPr kumimoji="0" lang="fi-FI" sz="2000" b="1" i="0" u="none" strike="noStrike" kern="1200" cap="none" spc="0" normalizeH="0" baseline="0" noProof="0" dirty="0">
              <a:ln>
                <a:noFill/>
              </a:ln>
              <a:effectLst/>
              <a:uLnTx/>
              <a:uFillTx/>
              <a:ea typeface="Times New Roman" panose="02020603050405020304" pitchFamily="18" charset="0"/>
              <a:cs typeface="Times New Roman" panose="02020603050405020304" pitchFamily="18" charset="0"/>
            </a:endParaRPr>
          </a:p>
          <a:p>
            <a:pPr>
              <a:buClr>
                <a:srgbClr val="365ABD"/>
              </a:buClr>
              <a:defRPr/>
            </a:pPr>
            <a:endParaRPr lang="fi-FI" sz="2000" dirty="0"/>
          </a:p>
        </p:txBody>
      </p:sp>
      <p:sp>
        <p:nvSpPr>
          <p:cNvPr id="2" name="Otsikko 1">
            <a:extLst>
              <a:ext uri="{FF2B5EF4-FFF2-40B4-BE49-F238E27FC236}">
                <a16:creationId xmlns:a16="http://schemas.microsoft.com/office/drawing/2014/main" id="{BBF8EC3F-3E4A-D9BC-B91F-36D7F604F86A}"/>
              </a:ext>
            </a:extLst>
          </p:cNvPr>
          <p:cNvSpPr>
            <a:spLocks noGrp="1"/>
          </p:cNvSpPr>
          <p:nvPr>
            <p:ph type="title"/>
          </p:nvPr>
        </p:nvSpPr>
        <p:spPr>
          <a:xfrm>
            <a:off x="5651731" y="-197629"/>
            <a:ext cx="10319487" cy="1299027"/>
          </a:xfrm>
        </p:spPr>
        <p:txBody>
          <a:bodyPr anchor="b">
            <a:normAutofit/>
          </a:bodyPr>
          <a:lstStyle/>
          <a:p>
            <a:r>
              <a:rPr lang="fi-FI" dirty="0"/>
              <a:t> </a:t>
            </a:r>
          </a:p>
        </p:txBody>
      </p:sp>
      <p:sp>
        <p:nvSpPr>
          <p:cNvPr id="8" name="Tekstiruutu 7">
            <a:extLst>
              <a:ext uri="{FF2B5EF4-FFF2-40B4-BE49-F238E27FC236}">
                <a16:creationId xmlns:a16="http://schemas.microsoft.com/office/drawing/2014/main" id="{CBB2AF46-8154-344A-2743-6C4E0E811DAB}"/>
              </a:ext>
            </a:extLst>
          </p:cNvPr>
          <p:cNvSpPr txBox="1"/>
          <p:nvPr/>
        </p:nvSpPr>
        <p:spPr>
          <a:xfrm>
            <a:off x="491987" y="451884"/>
            <a:ext cx="10319487" cy="1579984"/>
          </a:xfrm>
          <a:prstGeom prst="rect">
            <a:avLst/>
          </a:prstGeom>
          <a:noFill/>
        </p:spPr>
        <p:txBody>
          <a:bodyPr wrap="square">
            <a:spAutoFit/>
          </a:bodyPr>
          <a:lstStyle/>
          <a:p>
            <a:r>
              <a:rPr lang="fi-FI" sz="4267" b="1" dirty="0">
                <a:solidFill>
                  <a:schemeClr val="tx2"/>
                </a:solidFill>
                <a:latin typeface="Arial Narrow" panose="020B0606020202030204" pitchFamily="34" charset="0"/>
                <a:ea typeface="+mj-ea"/>
                <a:cs typeface="+mj-cs"/>
              </a:rPr>
              <a:t>Kulttuuripoliittinen selonteko</a:t>
            </a:r>
            <a:endParaRPr lang="fi-FI" b="1" dirty="0">
              <a:solidFill>
                <a:schemeClr val="accent3">
                  <a:lumMod val="75000"/>
                </a:schemeClr>
              </a:solidFill>
            </a:endParaRPr>
          </a:p>
          <a:p>
            <a:r>
              <a:rPr lang="fi-FI" i="0" u="none" strike="noStrike" dirty="0">
                <a:solidFill>
                  <a:srgbClr val="0F0F0F"/>
                </a:solidFill>
                <a:effectLst/>
                <a:latin typeface="Arial" panose="020B0604020202020204" pitchFamily="34" charset="0"/>
                <a:cs typeface="Arial" panose="020B0604020202020204" pitchFamily="34" charset="0"/>
              </a:rPr>
              <a:t> </a:t>
            </a:r>
          </a:p>
          <a:p>
            <a:endParaRPr lang="fi-FI" dirty="0">
              <a:solidFill>
                <a:srgbClr val="0F0F0F"/>
              </a:solidFill>
              <a:latin typeface="Arial" panose="020B0604020202020204" pitchFamily="34" charset="0"/>
              <a:cs typeface="Arial" panose="020B0604020202020204" pitchFamily="34" charset="0"/>
            </a:endParaRPr>
          </a:p>
          <a:p>
            <a:endParaRPr lang="fi-FI" dirty="0">
              <a:solidFill>
                <a:srgbClr val="0F0F0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620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a:extLst>
              <a:ext uri="{FF2B5EF4-FFF2-40B4-BE49-F238E27FC236}">
                <a16:creationId xmlns:a16="http://schemas.microsoft.com/office/drawing/2014/main" id="{7374147F-25EC-5094-5CAE-D36ACD946B21}"/>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6692" r="6692"/>
          <a:stretch>
            <a:fillRect/>
          </a:stretch>
        </p:blipFill>
        <p:spPr/>
      </p:pic>
      <p:sp>
        <p:nvSpPr>
          <p:cNvPr id="3" name="Otsikko 2">
            <a:extLst>
              <a:ext uri="{FF2B5EF4-FFF2-40B4-BE49-F238E27FC236}">
                <a16:creationId xmlns:a16="http://schemas.microsoft.com/office/drawing/2014/main" id="{EA87F48C-8BC9-54BE-E56B-408FCC6B0F80}"/>
              </a:ext>
            </a:extLst>
          </p:cNvPr>
          <p:cNvSpPr>
            <a:spLocks noGrp="1"/>
          </p:cNvSpPr>
          <p:nvPr>
            <p:ph type="title"/>
          </p:nvPr>
        </p:nvSpPr>
        <p:spPr/>
        <p:txBody>
          <a:bodyPr/>
          <a:lstStyle/>
          <a:p>
            <a:r>
              <a:rPr lang="fi-FI" dirty="0"/>
              <a:t>Eduskunnan priorisoinnit 10.10.2025</a:t>
            </a:r>
          </a:p>
        </p:txBody>
      </p:sp>
      <p:sp>
        <p:nvSpPr>
          <p:cNvPr id="4" name="Sisällön paikkamerkki 3">
            <a:extLst>
              <a:ext uri="{FF2B5EF4-FFF2-40B4-BE49-F238E27FC236}">
                <a16:creationId xmlns:a16="http://schemas.microsoft.com/office/drawing/2014/main" id="{E3B95533-2BAA-CE49-0115-496841F60D7C}"/>
              </a:ext>
            </a:extLst>
          </p:cNvPr>
          <p:cNvSpPr>
            <a:spLocks noGrp="1"/>
          </p:cNvSpPr>
          <p:nvPr>
            <p:ph idx="1"/>
          </p:nvPr>
        </p:nvSpPr>
        <p:spPr/>
        <p:txBody>
          <a:bodyPr/>
          <a:lstStyle/>
          <a:p>
            <a:pPr marL="342900" lvl="0" indent="-342900">
              <a:lnSpc>
                <a:spcPct val="107000"/>
              </a:lnSpc>
              <a:buFont typeface="Symbol" panose="05050102010706020507" pitchFamily="18" charset="2"/>
              <a:buChar char=""/>
            </a:pPr>
            <a:r>
              <a:rPr lang="fi-FI" sz="1800" kern="100" dirty="0">
                <a:effectLst/>
                <a:latin typeface="Calibri" panose="020F0502020204030204" pitchFamily="34" charset="0"/>
                <a:ea typeface="Calibri" panose="020F0502020204030204" pitchFamily="34" charset="0"/>
                <a:cs typeface="Calibri" panose="020F0502020204030204" pitchFamily="34" charset="0"/>
              </a:rPr>
              <a:t>luovan alan elinkeinotoiminta ja kasvu vahvistuvat, vienti lisääntyy ja kansainväliset rakenteet kehittyvät,</a:t>
            </a: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800" kern="100" dirty="0">
                <a:effectLst/>
                <a:latin typeface="Calibri" panose="020F0502020204030204" pitchFamily="34" charset="0"/>
                <a:ea typeface="Calibri" panose="020F0502020204030204" pitchFamily="34" charset="0"/>
                <a:cs typeface="Calibri" panose="020F0502020204030204" pitchFamily="34" charset="0"/>
              </a:rPr>
              <a:t>taide- ja kulttuuripalvelut ovat saavutettavia kaikkialla Suomessa, kulttuuri jokaisen oikeutena, </a:t>
            </a: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800" kern="100" dirty="0">
                <a:effectLst/>
                <a:latin typeface="Calibri" panose="020F0502020204030204" pitchFamily="34" charset="0"/>
                <a:ea typeface="Calibri" panose="020F0502020204030204" pitchFamily="34" charset="0"/>
                <a:cs typeface="Calibri" panose="020F0502020204030204" pitchFamily="34" charset="0"/>
              </a:rPr>
              <a:t>tekijänoikeudet ja tekijöiden toimeentulo turvataan, </a:t>
            </a: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800" kern="100" dirty="0">
                <a:effectLst/>
                <a:latin typeface="Calibri" panose="020F0502020204030204" pitchFamily="34" charset="0"/>
                <a:ea typeface="Calibri" panose="020F0502020204030204" pitchFamily="34" charset="0"/>
                <a:cs typeface="Calibri" panose="020F0502020204030204" pitchFamily="34" charset="0"/>
              </a:rPr>
              <a:t>kansallinen kulttuuriperintö säilyy osana henkistä kriisinkestävyyttä,</a:t>
            </a: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800" kern="100" dirty="0">
                <a:effectLst/>
                <a:latin typeface="Calibri" panose="020F0502020204030204" pitchFamily="34" charset="0"/>
                <a:ea typeface="Calibri" panose="020F0502020204030204" pitchFamily="34" charset="0"/>
                <a:cs typeface="Calibri" panose="020F0502020204030204" pitchFamily="34" charset="0"/>
              </a:rPr>
              <a:t>lastenkulttuuri ja nuorten osallisuus vahvistuvat</a:t>
            </a: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i-FI" sz="1800" kern="100" dirty="0">
                <a:effectLst/>
                <a:latin typeface="Calibri" panose="020F0502020204030204" pitchFamily="34" charset="0"/>
                <a:ea typeface="Calibri" panose="020F0502020204030204" pitchFamily="34" charset="0"/>
                <a:cs typeface="Calibri" panose="020F0502020204030204" pitchFamily="34" charset="0"/>
              </a:rPr>
              <a:t>taide- ja kulttuuripalveluita hyödynnetään terveyden ja hyvinvoinnin edistämisessä sekä syrjäytymisen ehkäisyssä ja integraatiossa</a:t>
            </a: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5" name="Päivämäärän paikkamerkki 4">
            <a:extLst>
              <a:ext uri="{FF2B5EF4-FFF2-40B4-BE49-F238E27FC236}">
                <a16:creationId xmlns:a16="http://schemas.microsoft.com/office/drawing/2014/main" id="{2309BFF7-6B8C-1C4B-3E00-C5AFA5CCF015}"/>
              </a:ext>
            </a:extLst>
          </p:cNvPr>
          <p:cNvSpPr>
            <a:spLocks noGrp="1"/>
          </p:cNvSpPr>
          <p:nvPr>
            <p:ph type="dt" sz="half" idx="2"/>
          </p:nvPr>
        </p:nvSpPr>
        <p:spPr/>
        <p:txBody>
          <a:bodyPr/>
          <a:lstStyle/>
          <a:p>
            <a:fld id="{F93063F0-37A0-4B06-87F7-B26633AB29BE}" type="datetime1">
              <a:rPr lang="fi-FI" smtClean="0"/>
              <a:t>26.10.2025</a:t>
            </a:fld>
            <a:endParaRPr lang="fi-FI" dirty="0"/>
          </a:p>
        </p:txBody>
      </p:sp>
      <p:sp>
        <p:nvSpPr>
          <p:cNvPr id="6" name="Dian numeron paikkamerkki 5">
            <a:extLst>
              <a:ext uri="{FF2B5EF4-FFF2-40B4-BE49-F238E27FC236}">
                <a16:creationId xmlns:a16="http://schemas.microsoft.com/office/drawing/2014/main" id="{43C37D36-72E2-DCDC-CD16-80498A49048C}"/>
              </a:ext>
            </a:extLst>
          </p:cNvPr>
          <p:cNvSpPr>
            <a:spLocks noGrp="1"/>
          </p:cNvSpPr>
          <p:nvPr>
            <p:ph type="sldNum" sz="quarter" idx="12"/>
          </p:nvPr>
        </p:nvSpPr>
        <p:spPr/>
        <p:txBody>
          <a:bodyPr/>
          <a:lstStyle/>
          <a:p>
            <a:fld id="{1EA1DD0D-7089-48C5-B116-A19F892CF1D9}" type="slidenum">
              <a:rPr lang="fi-FI" smtClean="0"/>
              <a:pPr/>
              <a:t>3</a:t>
            </a:fld>
            <a:r>
              <a:rPr lang="fi-FI"/>
              <a:t>  </a:t>
            </a:r>
            <a:r>
              <a:rPr lang="fi-FI" b="0">
                <a:solidFill>
                  <a:schemeClr val="bg1">
                    <a:lumMod val="65000"/>
                  </a:schemeClr>
                </a:solidFill>
              </a:rPr>
              <a:t>|</a:t>
            </a:r>
            <a:endParaRPr lang="fi-FI" sz="800" b="0" dirty="0">
              <a:solidFill>
                <a:schemeClr val="bg1">
                  <a:lumMod val="65000"/>
                </a:schemeClr>
              </a:solidFill>
            </a:endParaRPr>
          </a:p>
        </p:txBody>
      </p:sp>
    </p:spTree>
    <p:extLst>
      <p:ext uri="{BB962C8B-B14F-4D97-AF65-F5344CB8AC3E}">
        <p14:creationId xmlns:p14="http://schemas.microsoft.com/office/powerpoint/2010/main" val="3794948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5572F234-7A8C-B4C9-7F86-03715A0A3A4D}"/>
              </a:ext>
            </a:extLst>
          </p:cNvPr>
          <p:cNvSpPr>
            <a:spLocks noGrp="1"/>
          </p:cNvSpPr>
          <p:nvPr>
            <p:ph type="title"/>
          </p:nvPr>
        </p:nvSpPr>
        <p:spPr/>
        <p:txBody>
          <a:bodyPr/>
          <a:lstStyle/>
          <a:p>
            <a:r>
              <a:rPr lang="fi-FI" sz="4267" b="1" dirty="0">
                <a:solidFill>
                  <a:srgbClr val="365ABD"/>
                </a:solidFill>
                <a:latin typeface="Arial Narrow" panose="020B0606020202030204" pitchFamily="34" charset="0"/>
              </a:rPr>
              <a:t>T</a:t>
            </a:r>
            <a:r>
              <a:rPr kumimoji="0" lang="fi-FI" sz="4267" b="1" i="0" u="none" strike="noStrike" kern="1200" cap="none" spc="0" normalizeH="0" baseline="0" noProof="0" dirty="0" err="1">
                <a:ln>
                  <a:noFill/>
                </a:ln>
                <a:solidFill>
                  <a:srgbClr val="365ABD"/>
                </a:solidFill>
                <a:effectLst/>
                <a:uLnTx/>
                <a:uFillTx/>
                <a:latin typeface="Arial Narrow" panose="020B0606020202030204" pitchFamily="34" charset="0"/>
                <a:ea typeface="+mj-ea"/>
                <a:cs typeface="+mj-cs"/>
              </a:rPr>
              <a:t>oimenpiteitä</a:t>
            </a:r>
            <a:r>
              <a:rPr kumimoji="0" lang="fi-FI" sz="4267" b="1" i="0" u="none" strike="noStrike" kern="1200" cap="none" spc="0" normalizeH="0" baseline="0" noProof="0" dirty="0">
                <a:ln>
                  <a:noFill/>
                </a:ln>
                <a:solidFill>
                  <a:srgbClr val="365ABD"/>
                </a:solidFill>
                <a:effectLst/>
                <a:uLnTx/>
                <a:uFillTx/>
                <a:latin typeface="Arial Narrow" panose="020B0606020202030204" pitchFamily="34" charset="0"/>
                <a:ea typeface="+mj-ea"/>
                <a:cs typeface="+mj-cs"/>
              </a:rPr>
              <a:t> edistetään yhdessä</a:t>
            </a:r>
            <a:endParaRPr lang="fi-FI" dirty="0"/>
          </a:p>
        </p:txBody>
      </p:sp>
      <p:sp>
        <p:nvSpPr>
          <p:cNvPr id="4" name="Sisällön paikkamerkki 3">
            <a:extLst>
              <a:ext uri="{FF2B5EF4-FFF2-40B4-BE49-F238E27FC236}">
                <a16:creationId xmlns:a16="http://schemas.microsoft.com/office/drawing/2014/main" id="{4CBC5194-CE78-11D5-D218-1F8AA4D9325A}"/>
              </a:ext>
            </a:extLst>
          </p:cNvPr>
          <p:cNvSpPr>
            <a:spLocks noGrp="1"/>
          </p:cNvSpPr>
          <p:nvPr>
            <p:ph idx="1"/>
          </p:nvPr>
        </p:nvSpPr>
        <p:spPr/>
        <p:txBody>
          <a:bodyPr>
            <a:normAutofit/>
          </a:bodyPr>
          <a:lstStyle/>
          <a:p>
            <a:r>
              <a:rPr lang="fi-FI" dirty="0"/>
              <a:t>Kulttuuriala (ml. Kulttuuri- ja luovat alat, taide, kulttuuriperintö sekä sillanrakentajat)</a:t>
            </a:r>
          </a:p>
          <a:p>
            <a:r>
              <a:rPr lang="fi-FI" dirty="0"/>
              <a:t>Viranomaiset, kasvattajat, kouluttajat, tutkijat</a:t>
            </a:r>
          </a:p>
          <a:p>
            <a:r>
              <a:rPr lang="fi-FI" dirty="0"/>
              <a:t>Poliitikot, päättäjät</a:t>
            </a:r>
          </a:p>
          <a:p>
            <a:r>
              <a:rPr lang="fi-FI" dirty="0"/>
              <a:t>Rahoittajat</a:t>
            </a:r>
          </a:p>
        </p:txBody>
      </p:sp>
      <p:sp>
        <p:nvSpPr>
          <p:cNvPr id="2" name="Päivämäärän paikkamerkki 1">
            <a:extLst>
              <a:ext uri="{FF2B5EF4-FFF2-40B4-BE49-F238E27FC236}">
                <a16:creationId xmlns:a16="http://schemas.microsoft.com/office/drawing/2014/main" id="{4772AF6F-2911-22CC-54FD-5C70CEA73266}"/>
              </a:ext>
            </a:extLst>
          </p:cNvPr>
          <p:cNvSpPr>
            <a:spLocks noGrp="1"/>
          </p:cNvSpPr>
          <p:nvPr>
            <p:ph type="dt" sz="half" idx="2"/>
          </p:nvPr>
        </p:nvSpPr>
        <p:spPr/>
        <p:txBody>
          <a:bodyPr/>
          <a:lstStyle/>
          <a:p>
            <a:fld id="{60541861-7627-4329-8CD8-4BA21DF6C009}" type="datetime1">
              <a:rPr lang="fi-FI" smtClean="0"/>
              <a:t>26.10.2025</a:t>
            </a:fld>
            <a:endParaRPr lang="fi-FI" dirty="0"/>
          </a:p>
        </p:txBody>
      </p:sp>
      <p:sp>
        <p:nvSpPr>
          <p:cNvPr id="3" name="Dian numeron paikkamerkki 2">
            <a:extLst>
              <a:ext uri="{FF2B5EF4-FFF2-40B4-BE49-F238E27FC236}">
                <a16:creationId xmlns:a16="http://schemas.microsoft.com/office/drawing/2014/main" id="{E185D8C6-79A6-1C95-0134-4D52EE2907A7}"/>
              </a:ext>
            </a:extLst>
          </p:cNvPr>
          <p:cNvSpPr>
            <a:spLocks noGrp="1"/>
          </p:cNvSpPr>
          <p:nvPr>
            <p:ph type="sldNum" sz="quarter" idx="12"/>
          </p:nvPr>
        </p:nvSpPr>
        <p:spPr/>
        <p:txBody>
          <a:bodyPr/>
          <a:lstStyle/>
          <a:p>
            <a:fld id="{1EA1DD0D-7089-48C5-B116-A19F892CF1D9}" type="slidenum">
              <a:rPr lang="fi-FI" smtClean="0"/>
              <a:pPr/>
              <a:t>4</a:t>
            </a:fld>
            <a:r>
              <a:rPr lang="fi-FI"/>
              <a:t>  </a:t>
            </a:r>
            <a:r>
              <a:rPr lang="fi-FI" b="0">
                <a:solidFill>
                  <a:schemeClr val="bg1">
                    <a:lumMod val="65000"/>
                  </a:schemeClr>
                </a:solidFill>
              </a:rPr>
              <a:t>|</a:t>
            </a:r>
            <a:endParaRPr lang="fi-FI" sz="800" b="0" dirty="0">
              <a:solidFill>
                <a:schemeClr val="bg1">
                  <a:lumMod val="65000"/>
                </a:schemeClr>
              </a:solidFill>
            </a:endParaRPr>
          </a:p>
        </p:txBody>
      </p:sp>
      <p:pic>
        <p:nvPicPr>
          <p:cNvPr id="10" name="Kuvan paikkamerkki 9">
            <a:extLst>
              <a:ext uri="{FF2B5EF4-FFF2-40B4-BE49-F238E27FC236}">
                <a16:creationId xmlns:a16="http://schemas.microsoft.com/office/drawing/2014/main" id="{ED12E604-D7E2-C59C-7A1D-D27789DE58BF}"/>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9399" r="9399"/>
          <a:stretch>
            <a:fillRect/>
          </a:stretch>
        </p:blipFill>
        <p:spPr/>
      </p:pic>
    </p:spTree>
    <p:extLst>
      <p:ext uri="{BB962C8B-B14F-4D97-AF65-F5344CB8AC3E}">
        <p14:creationId xmlns:p14="http://schemas.microsoft.com/office/powerpoint/2010/main" val="1151229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65616C-624F-A71A-E51B-A2CCF6A875B0}"/>
              </a:ext>
            </a:extLst>
          </p:cNvPr>
          <p:cNvSpPr>
            <a:spLocks noGrp="1"/>
          </p:cNvSpPr>
          <p:nvPr>
            <p:ph type="title"/>
          </p:nvPr>
        </p:nvSpPr>
        <p:spPr>
          <a:xfrm>
            <a:off x="838200" y="365125"/>
            <a:ext cx="9348019" cy="844243"/>
          </a:xfrm>
        </p:spPr>
        <p:txBody>
          <a:bodyPr>
            <a:normAutofit/>
          </a:bodyPr>
          <a:lstStyle/>
          <a:p>
            <a:pPr algn="ctr"/>
            <a:r>
              <a:rPr kumimoji="0" lang="fi-FI" sz="4267" b="1" i="0" u="none" strike="noStrike" kern="1200" cap="none" spc="0" normalizeH="0" baseline="0" noProof="0" dirty="0">
                <a:ln>
                  <a:noFill/>
                </a:ln>
                <a:solidFill>
                  <a:srgbClr val="365ABD"/>
                </a:solidFill>
                <a:effectLst/>
                <a:uLnTx/>
                <a:uFillTx/>
                <a:latin typeface="Arial Narrow" panose="020B0606020202030204" pitchFamily="34" charset="0"/>
                <a:ea typeface="+mj-ea"/>
                <a:cs typeface="+mj-cs"/>
              </a:rPr>
              <a:t>Kulttuuri- ja taidepolitiikan päätöksenteko</a:t>
            </a:r>
            <a:endParaRPr lang="fi-FI" sz="2500" dirty="0"/>
          </a:p>
        </p:txBody>
      </p:sp>
      <p:graphicFrame>
        <p:nvGraphicFramePr>
          <p:cNvPr id="4" name="Sisällön paikkamerkki 3" descr="Päätöksenteko on kuvattu päällekkäisinä laatikoina, joista ylimpänä poliittinen päätöksen teko, sen jälkeen alemmassa laatikossa ministeriötaso ja sen alapuolella virastotaso">
            <a:extLst>
              <a:ext uri="{FF2B5EF4-FFF2-40B4-BE49-F238E27FC236}">
                <a16:creationId xmlns:a16="http://schemas.microsoft.com/office/drawing/2014/main" id="{AF0EC530-C181-D577-7B62-B43E42B01EE3}"/>
              </a:ext>
            </a:extLst>
          </p:cNvPr>
          <p:cNvGraphicFramePr>
            <a:graphicFrameLocks noGrp="1"/>
          </p:cNvGraphicFramePr>
          <p:nvPr>
            <p:ph idx="1"/>
            <p:extLst>
              <p:ext uri="{D42A27DB-BD31-4B8C-83A1-F6EECF244321}">
                <p14:modId xmlns:p14="http://schemas.microsoft.com/office/powerpoint/2010/main" val="3497960206"/>
              </p:ext>
            </p:extLst>
          </p:nvPr>
        </p:nvGraphicFramePr>
        <p:xfrm>
          <a:off x="606392" y="1299410"/>
          <a:ext cx="11155680" cy="5409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629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F750DEB-0849-C6CB-F663-624E61D48131}"/>
              </a:ext>
            </a:extLst>
          </p:cNvPr>
          <p:cNvSpPr>
            <a:spLocks noGrp="1"/>
          </p:cNvSpPr>
          <p:nvPr>
            <p:ph type="dt" sz="half" idx="2"/>
          </p:nvPr>
        </p:nvSpPr>
        <p:spPr/>
        <p:txBody>
          <a:bodyPr/>
          <a:lstStyle/>
          <a:p>
            <a:fld id="{60541861-7627-4329-8CD8-4BA21DF6C009}" type="datetime1">
              <a:rPr lang="fi-FI" smtClean="0"/>
              <a:t>26.10.2025</a:t>
            </a:fld>
            <a:endParaRPr lang="fi-FI" dirty="0"/>
          </a:p>
        </p:txBody>
      </p:sp>
      <p:sp>
        <p:nvSpPr>
          <p:cNvPr id="3" name="Dian numeron paikkamerkki 2">
            <a:extLst>
              <a:ext uri="{FF2B5EF4-FFF2-40B4-BE49-F238E27FC236}">
                <a16:creationId xmlns:a16="http://schemas.microsoft.com/office/drawing/2014/main" id="{002760D2-EF93-65D2-DB0B-194D18D15060}"/>
              </a:ext>
            </a:extLst>
          </p:cNvPr>
          <p:cNvSpPr>
            <a:spLocks noGrp="1"/>
          </p:cNvSpPr>
          <p:nvPr>
            <p:ph type="sldNum" sz="quarter" idx="12"/>
          </p:nvPr>
        </p:nvSpPr>
        <p:spPr/>
        <p:txBody>
          <a:bodyPr/>
          <a:lstStyle/>
          <a:p>
            <a:fld id="{1EA1DD0D-7089-48C5-B116-A19F892CF1D9}" type="slidenum">
              <a:rPr lang="fi-FI" smtClean="0"/>
              <a:pPr/>
              <a:t>6</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4" name="Sisällön paikkamerkki 3">
            <a:extLst>
              <a:ext uri="{FF2B5EF4-FFF2-40B4-BE49-F238E27FC236}">
                <a16:creationId xmlns:a16="http://schemas.microsoft.com/office/drawing/2014/main" id="{4F5098CC-482C-36E7-E18B-44BBDEA6DF57}"/>
              </a:ext>
            </a:extLst>
          </p:cNvPr>
          <p:cNvSpPr>
            <a:spLocks noGrp="1"/>
          </p:cNvSpPr>
          <p:nvPr>
            <p:ph idx="1"/>
          </p:nvPr>
        </p:nvSpPr>
        <p:spPr>
          <a:xfrm>
            <a:off x="538947" y="1170040"/>
            <a:ext cx="10789988" cy="5163384"/>
          </a:xfrm>
        </p:spPr>
        <p:txBody>
          <a:bodyPr>
            <a:noAutofit/>
          </a:bodyPr>
          <a:lstStyle/>
          <a:p>
            <a:pPr marL="0" indent="0">
              <a:spcBef>
                <a:spcPts val="0"/>
              </a:spcBef>
              <a:buNone/>
            </a:pPr>
            <a:r>
              <a:rPr lang="fi-FI" sz="1700" b="1" dirty="0"/>
              <a:t>TAE 2026 vaikuttavuustavoitteet: </a:t>
            </a:r>
            <a:r>
              <a:rPr lang="fi-FI" sz="1700" dirty="0"/>
              <a:t>Kulttuurin perusta tulevaisuuskestäväksi, Kulttuurin tekijät avainasemassa, Yhteistyön ja osallisuuden voima, Uudistumisen, kestävän kasvun ja kansainvälistymisen mahdollistaminen</a:t>
            </a:r>
          </a:p>
          <a:p>
            <a:pPr marL="0" indent="0">
              <a:spcBef>
                <a:spcPts val="0"/>
              </a:spcBef>
              <a:buNone/>
            </a:pPr>
            <a:endParaRPr lang="fi-FI" sz="1700" b="1" dirty="0"/>
          </a:p>
          <a:p>
            <a:pPr marL="0" indent="0">
              <a:spcBef>
                <a:spcPts val="0"/>
              </a:spcBef>
              <a:buNone/>
            </a:pPr>
            <a:r>
              <a:rPr lang="fi-FI" sz="1700" b="1" dirty="0"/>
              <a:t>Rahoitus</a:t>
            </a:r>
            <a:r>
              <a:rPr lang="fi-FI" sz="1700" dirty="0"/>
              <a:t>:</a:t>
            </a:r>
          </a:p>
          <a:p>
            <a:pPr>
              <a:spcBef>
                <a:spcPts val="0"/>
              </a:spcBef>
            </a:pPr>
            <a:r>
              <a:rPr lang="fi-FI" sz="1700" dirty="0"/>
              <a:t>Avustuskriteereissä huomioitu</a:t>
            </a:r>
          </a:p>
          <a:p>
            <a:pPr>
              <a:spcBef>
                <a:spcPts val="0"/>
              </a:spcBef>
            </a:pPr>
            <a:r>
              <a:rPr lang="fi-FI" sz="1800" dirty="0">
                <a:cs typeface="Arial"/>
              </a:rPr>
              <a:t>AVMS-maksuvelvoitteen käyttöönoton valmistelu</a:t>
            </a:r>
          </a:p>
          <a:p>
            <a:pPr>
              <a:spcBef>
                <a:spcPts val="0"/>
              </a:spcBef>
            </a:pPr>
            <a:r>
              <a:rPr lang="fi-FI" sz="1800" dirty="0">
                <a:cs typeface="Arial"/>
              </a:rPr>
              <a:t>Tekijänoikeuspolitiikkaan liittyvien asioiden edistäminen</a:t>
            </a:r>
          </a:p>
          <a:p>
            <a:pPr>
              <a:spcBef>
                <a:spcPts val="0"/>
              </a:spcBef>
            </a:pPr>
            <a:r>
              <a:rPr lang="fi-FI" sz="1800" dirty="0"/>
              <a:t>Luovan talouden kasvustrategia</a:t>
            </a:r>
          </a:p>
          <a:p>
            <a:pPr marL="0" indent="0">
              <a:spcBef>
                <a:spcPts val="0"/>
              </a:spcBef>
              <a:buNone/>
            </a:pPr>
            <a:r>
              <a:rPr lang="fi-FI" sz="1700" b="1" dirty="0"/>
              <a:t>Ohjaus</a:t>
            </a:r>
            <a:r>
              <a:rPr lang="fi-FI" sz="1700" dirty="0"/>
              <a:t>:</a:t>
            </a:r>
          </a:p>
          <a:p>
            <a:pPr>
              <a:spcBef>
                <a:spcPts val="0"/>
              </a:spcBef>
            </a:pPr>
            <a:r>
              <a:rPr lang="fi-FI" sz="1700" dirty="0"/>
              <a:t>Tulos- ja tavoiteohjaukset</a:t>
            </a:r>
          </a:p>
          <a:p>
            <a:pPr>
              <a:spcBef>
                <a:spcPts val="0"/>
              </a:spcBef>
            </a:pPr>
            <a:r>
              <a:rPr lang="fi-FI" sz="1700" dirty="0"/>
              <a:t>Selonteon tavoitteita kirjattu mm. maaseutupoliittinen selonteko, Teollisuuspoliittinen selonteko, peruskoulun tulevaisuustyö</a:t>
            </a:r>
          </a:p>
          <a:p>
            <a:pPr>
              <a:spcBef>
                <a:spcPts val="0"/>
              </a:spcBef>
            </a:pPr>
            <a:r>
              <a:rPr lang="fi-FI" sz="1700" dirty="0"/>
              <a:t>Selonteon linjaukset osana osaston valmistelemia kannanottoja, linjauksia ja puheita</a:t>
            </a:r>
          </a:p>
          <a:p>
            <a:pPr marL="0" indent="0">
              <a:spcBef>
                <a:spcPts val="0"/>
              </a:spcBef>
              <a:buNone/>
            </a:pPr>
            <a:r>
              <a:rPr lang="fi-FI" sz="1700" b="1" dirty="0"/>
              <a:t>Tutkimukset ja selvitykset mm.</a:t>
            </a:r>
            <a:r>
              <a:rPr lang="fi-FI" sz="1700" dirty="0"/>
              <a:t>:</a:t>
            </a:r>
          </a:p>
          <a:p>
            <a:pPr>
              <a:spcBef>
                <a:spcPts val="0"/>
              </a:spcBef>
            </a:pPr>
            <a:r>
              <a:rPr lang="fi-FI" sz="1700" dirty="0"/>
              <a:t>Kirjallisuusalan selvitystyö käynnissä</a:t>
            </a:r>
          </a:p>
          <a:p>
            <a:pPr>
              <a:spcBef>
                <a:spcPts val="0"/>
              </a:spcBef>
            </a:pPr>
            <a:r>
              <a:rPr lang="fi-FI" sz="1700" b="0" i="0" dirty="0">
                <a:solidFill>
                  <a:srgbClr val="242424"/>
                </a:solidFill>
                <a:effectLst/>
              </a:rPr>
              <a:t>Tekijänoikeusinfrastruktuuriverkosto </a:t>
            </a:r>
            <a:r>
              <a:rPr lang="fi-FI" sz="1700" b="0" i="0" dirty="0" err="1">
                <a:solidFill>
                  <a:srgbClr val="242424"/>
                </a:solidFill>
                <a:effectLst/>
              </a:rPr>
              <a:t>CITF:n</a:t>
            </a:r>
            <a:r>
              <a:rPr lang="fi-FI" sz="1700" b="0" i="0" dirty="0">
                <a:solidFill>
                  <a:srgbClr val="242424"/>
                </a:solidFill>
                <a:effectLst/>
              </a:rPr>
              <a:t> raportti julkaistu</a:t>
            </a:r>
          </a:p>
          <a:p>
            <a:pPr>
              <a:spcBef>
                <a:spcPts val="0"/>
              </a:spcBef>
            </a:pPr>
            <a:r>
              <a:rPr lang="fi-FI" sz="1700" b="0" i="0" dirty="0">
                <a:solidFill>
                  <a:srgbClr val="242424"/>
                </a:solidFill>
                <a:effectLst/>
              </a:rPr>
              <a:t>Luovien alojen ja innovaatiopolitiikan instrumentteja ja rajauksia koskeva selvitys</a:t>
            </a:r>
          </a:p>
          <a:p>
            <a:pPr>
              <a:spcBef>
                <a:spcPts val="0"/>
              </a:spcBef>
            </a:pPr>
            <a:r>
              <a:rPr lang="fi-FI" sz="1700" b="0" i="0" dirty="0">
                <a:solidFill>
                  <a:srgbClr val="242424"/>
                </a:solidFill>
                <a:effectLst/>
              </a:rPr>
              <a:t>Kulttuurihyvinvoinnin toteutuminen hyvinvointialueilla –selvitys tehty</a:t>
            </a:r>
          </a:p>
          <a:p>
            <a:pPr>
              <a:spcBef>
                <a:spcPts val="0"/>
              </a:spcBef>
            </a:pPr>
            <a:endParaRPr lang="fi-FI" sz="1700" dirty="0"/>
          </a:p>
        </p:txBody>
      </p:sp>
      <p:sp>
        <p:nvSpPr>
          <p:cNvPr id="5" name="Otsikko 4">
            <a:extLst>
              <a:ext uri="{FF2B5EF4-FFF2-40B4-BE49-F238E27FC236}">
                <a16:creationId xmlns:a16="http://schemas.microsoft.com/office/drawing/2014/main" id="{796F076F-757E-FACB-CE0D-FC5B1D3F7676}"/>
              </a:ext>
            </a:extLst>
          </p:cNvPr>
          <p:cNvSpPr>
            <a:spLocks noGrp="1"/>
          </p:cNvSpPr>
          <p:nvPr>
            <p:ph type="title"/>
          </p:nvPr>
        </p:nvSpPr>
        <p:spPr>
          <a:xfrm>
            <a:off x="577047" y="313787"/>
            <a:ext cx="10248269" cy="689103"/>
          </a:xfrm>
        </p:spPr>
        <p:txBody>
          <a:bodyPr/>
          <a:lstStyle/>
          <a:p>
            <a:r>
              <a:rPr lang="fi-FI" dirty="0"/>
              <a:t>OKM: käynnissä mm.</a:t>
            </a:r>
          </a:p>
        </p:txBody>
      </p:sp>
    </p:spTree>
    <p:extLst>
      <p:ext uri="{BB962C8B-B14F-4D97-AF65-F5344CB8AC3E}">
        <p14:creationId xmlns:p14="http://schemas.microsoft.com/office/powerpoint/2010/main" val="106855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62BE146-D35C-0D34-9E03-C855E83162BB}"/>
              </a:ext>
            </a:extLst>
          </p:cNvPr>
          <p:cNvSpPr>
            <a:spLocks noGrp="1"/>
          </p:cNvSpPr>
          <p:nvPr>
            <p:ph type="dt" sz="half" idx="2"/>
          </p:nvPr>
        </p:nvSpPr>
        <p:spPr/>
        <p:txBody>
          <a:bodyPr/>
          <a:lstStyle/>
          <a:p>
            <a:fld id="{60541861-7627-4329-8CD8-4BA21DF6C009}" type="datetime1">
              <a:rPr lang="fi-FI" smtClean="0"/>
              <a:t>26.10.2025</a:t>
            </a:fld>
            <a:endParaRPr lang="fi-FI" dirty="0"/>
          </a:p>
        </p:txBody>
      </p:sp>
      <p:sp>
        <p:nvSpPr>
          <p:cNvPr id="3" name="Dian numeron paikkamerkki 2">
            <a:extLst>
              <a:ext uri="{FF2B5EF4-FFF2-40B4-BE49-F238E27FC236}">
                <a16:creationId xmlns:a16="http://schemas.microsoft.com/office/drawing/2014/main" id="{EF82126D-FCF0-C4F5-99C4-0C876855F9D0}"/>
              </a:ext>
            </a:extLst>
          </p:cNvPr>
          <p:cNvSpPr>
            <a:spLocks noGrp="1"/>
          </p:cNvSpPr>
          <p:nvPr>
            <p:ph type="sldNum" sz="quarter" idx="12"/>
          </p:nvPr>
        </p:nvSpPr>
        <p:spPr/>
        <p:txBody>
          <a:bodyPr/>
          <a:lstStyle/>
          <a:p>
            <a:fld id="{1EA1DD0D-7089-48C5-B116-A19F892CF1D9}" type="slidenum">
              <a:rPr lang="fi-FI" smtClean="0"/>
              <a:pPr/>
              <a:t>7</a:t>
            </a:fld>
            <a:r>
              <a:rPr lang="fi-FI"/>
              <a:t>  </a:t>
            </a:r>
            <a:r>
              <a:rPr lang="fi-FI" b="0">
                <a:solidFill>
                  <a:schemeClr val="bg1">
                    <a:lumMod val="65000"/>
                  </a:schemeClr>
                </a:solidFill>
              </a:rPr>
              <a:t>|</a:t>
            </a:r>
            <a:endParaRPr lang="fi-FI" sz="800" b="0" dirty="0">
              <a:solidFill>
                <a:schemeClr val="bg1">
                  <a:lumMod val="65000"/>
                </a:schemeClr>
              </a:solidFill>
            </a:endParaRPr>
          </a:p>
        </p:txBody>
      </p:sp>
      <p:pic>
        <p:nvPicPr>
          <p:cNvPr id="7" name="Sisällön paikkamerkki 6" descr="Kaaviossa on neljä sisäkkäistä laatikkoa, jotka muodostavat kulttuurin arvoketjun. Arvoketjun kaikki vaiheet ovat yhteydessä toisiinsa ja rakentuvat toistensa varaan.&#10;">
            <a:extLst>
              <a:ext uri="{FF2B5EF4-FFF2-40B4-BE49-F238E27FC236}">
                <a16:creationId xmlns:a16="http://schemas.microsoft.com/office/drawing/2014/main" id="{CFE7EFA6-0DFC-87D8-DC62-E3E869A5B5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1981" y="1612814"/>
            <a:ext cx="7046259" cy="4744276"/>
          </a:xfrm>
        </p:spPr>
      </p:pic>
      <p:sp>
        <p:nvSpPr>
          <p:cNvPr id="5" name="Otsikko 4">
            <a:extLst>
              <a:ext uri="{FF2B5EF4-FFF2-40B4-BE49-F238E27FC236}">
                <a16:creationId xmlns:a16="http://schemas.microsoft.com/office/drawing/2014/main" id="{C0012EBF-CB2B-B1FB-2458-89D4AB9A2B05}"/>
              </a:ext>
            </a:extLst>
          </p:cNvPr>
          <p:cNvSpPr>
            <a:spLocks noGrp="1"/>
          </p:cNvSpPr>
          <p:nvPr>
            <p:ph type="title"/>
          </p:nvPr>
        </p:nvSpPr>
        <p:spPr>
          <a:xfrm>
            <a:off x="577047" y="313787"/>
            <a:ext cx="10319487" cy="831619"/>
          </a:xfrm>
        </p:spPr>
        <p:txBody>
          <a:bodyPr/>
          <a:lstStyle/>
          <a:p>
            <a:r>
              <a:rPr lang="fi-FI" dirty="0"/>
              <a:t>Kulttuurin arvoketju toimeenpanon perustana</a:t>
            </a:r>
          </a:p>
        </p:txBody>
      </p:sp>
      <p:sp>
        <p:nvSpPr>
          <p:cNvPr id="8" name="Tekstiruutu 7">
            <a:extLst>
              <a:ext uri="{FF2B5EF4-FFF2-40B4-BE49-F238E27FC236}">
                <a16:creationId xmlns:a16="http://schemas.microsoft.com/office/drawing/2014/main" id="{56A4F2C2-5708-9E5D-5A1D-B274534C1909}"/>
              </a:ext>
            </a:extLst>
          </p:cNvPr>
          <p:cNvSpPr txBox="1"/>
          <p:nvPr/>
        </p:nvSpPr>
        <p:spPr>
          <a:xfrm>
            <a:off x="9185237" y="2485472"/>
            <a:ext cx="2549563" cy="3139321"/>
          </a:xfrm>
          <a:prstGeom prst="rect">
            <a:avLst/>
          </a:prstGeom>
          <a:noFill/>
        </p:spPr>
        <p:txBody>
          <a:bodyPr wrap="square" rtlCol="0">
            <a:spAutoFit/>
          </a:bodyPr>
          <a:lstStyle/>
          <a:p>
            <a:r>
              <a:rPr lang="fi-FI" sz="1800" dirty="0">
                <a:effectLst/>
                <a:latin typeface="Calibri" panose="020F0502020204030204" pitchFamily="34" charset="0"/>
                <a:ea typeface="Yu Mincho" panose="02020400000000000000" pitchFamily="18" charset="-128"/>
                <a:cs typeface="Arial" panose="020B0604020202020204" pitchFamily="34" charset="0"/>
              </a:rPr>
              <a:t>Viidentenä toimeenpantavana kokonaisuutena ovat arvoketjun läpäisevät toimenpiteet, joissa kulttuuri on osa yhteiskunnan haasteiden, kuten kasvun, demokratian ja kestävän kehityksen ratkaisuja.</a:t>
            </a:r>
            <a:endParaRPr lang="fi-FI" dirty="0"/>
          </a:p>
        </p:txBody>
      </p:sp>
    </p:spTree>
    <p:extLst>
      <p:ext uri="{BB962C8B-B14F-4D97-AF65-F5344CB8AC3E}">
        <p14:creationId xmlns:p14="http://schemas.microsoft.com/office/powerpoint/2010/main" val="365873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943F9CB-0143-E598-7FD4-89DDDB3D77C1}"/>
              </a:ext>
            </a:extLst>
          </p:cNvPr>
          <p:cNvSpPr>
            <a:spLocks noGrp="1"/>
          </p:cNvSpPr>
          <p:nvPr>
            <p:ph type="dt" sz="half" idx="2"/>
          </p:nvPr>
        </p:nvSpPr>
        <p:spPr/>
        <p:txBody>
          <a:bodyPr/>
          <a:lstStyle/>
          <a:p>
            <a:fld id="{E77354E7-61D9-4EBD-B77C-D14A4A86D5AE}" type="datetime1">
              <a:rPr lang="fi-FI" smtClean="0"/>
              <a:t>26.10.2025</a:t>
            </a:fld>
            <a:endParaRPr lang="fi-FI" dirty="0"/>
          </a:p>
        </p:txBody>
      </p:sp>
      <p:sp>
        <p:nvSpPr>
          <p:cNvPr id="3" name="Dian numeron paikkamerkki 2">
            <a:extLst>
              <a:ext uri="{FF2B5EF4-FFF2-40B4-BE49-F238E27FC236}">
                <a16:creationId xmlns:a16="http://schemas.microsoft.com/office/drawing/2014/main" id="{ECE33D63-E66C-64D7-5ED0-513A744F1F2A}"/>
              </a:ext>
            </a:extLst>
          </p:cNvPr>
          <p:cNvSpPr>
            <a:spLocks noGrp="1"/>
          </p:cNvSpPr>
          <p:nvPr>
            <p:ph type="sldNum" sz="quarter" idx="12"/>
          </p:nvPr>
        </p:nvSpPr>
        <p:spPr/>
        <p:txBody>
          <a:bodyPr/>
          <a:lstStyle/>
          <a:p>
            <a:fld id="{1EA1DD0D-7089-48C5-B116-A19F892CF1D9}" type="slidenum">
              <a:rPr lang="fi-FI" smtClean="0"/>
              <a:pPr/>
              <a:t>8</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4" name="Sisällön paikkamerkki 3">
            <a:extLst>
              <a:ext uri="{FF2B5EF4-FFF2-40B4-BE49-F238E27FC236}">
                <a16:creationId xmlns:a16="http://schemas.microsoft.com/office/drawing/2014/main" id="{3F394582-A2DE-E93F-20D2-0D227B723780}"/>
              </a:ext>
            </a:extLst>
          </p:cNvPr>
          <p:cNvSpPr>
            <a:spLocks noGrp="1"/>
          </p:cNvSpPr>
          <p:nvPr>
            <p:ph idx="1"/>
          </p:nvPr>
        </p:nvSpPr>
        <p:spPr/>
        <p:txBody>
          <a:bodyPr>
            <a:normAutofit fontScale="85000" lnSpcReduction="20000"/>
          </a:bodyPr>
          <a:lstStyle/>
          <a:p>
            <a:r>
              <a:rPr lang="fi-FI" dirty="0"/>
              <a:t>Kulttuurin arvoketjun perustan muodostavat kulttuuriperintö ja tieto, jotka karttuvat jatkuvasti ja joiden pohjalta luodaan uutta kulttuuria, taidetta ja tietopohjaa. </a:t>
            </a:r>
          </a:p>
          <a:p>
            <a:r>
              <a:rPr lang="fi-FI" dirty="0"/>
              <a:t>Kulttuuriperinnön suojelu edellyttää vastuullisuutta sen hyödyntämiseen ja ymmärrystä sen tunnistamiseen osana henkistä kriisinkestävyyttä, </a:t>
            </a:r>
            <a:r>
              <a:rPr lang="fi-FI" dirty="0" err="1"/>
              <a:t>resilienssiä</a:t>
            </a:r>
            <a:r>
              <a:rPr lang="fi-FI" dirty="0"/>
              <a:t> ja ilmastonmuutokseen sopeutumista. </a:t>
            </a:r>
          </a:p>
          <a:p>
            <a:r>
              <a:rPr lang="fi-FI" dirty="0"/>
              <a:t>Toimialan vahvistamiseksi tarvitaan tietoperustan laajentamista, tiedon hyödynnettävyyden parantamista sekä kulttuuri- ja luoviin aloihin liittyvän tieteellisen tutkimuksen tehokkaampaa hyödyntämistä. </a:t>
            </a:r>
          </a:p>
          <a:p>
            <a:endParaRPr lang="fi-FI" dirty="0"/>
          </a:p>
          <a:p>
            <a:endParaRPr lang="fi-FI" dirty="0"/>
          </a:p>
        </p:txBody>
      </p:sp>
      <p:sp>
        <p:nvSpPr>
          <p:cNvPr id="5" name="Otsikko 4">
            <a:extLst>
              <a:ext uri="{FF2B5EF4-FFF2-40B4-BE49-F238E27FC236}">
                <a16:creationId xmlns:a16="http://schemas.microsoft.com/office/drawing/2014/main" id="{A5A1AFF8-BD5D-C067-8395-6D2B5DF4629F}"/>
              </a:ext>
            </a:extLst>
          </p:cNvPr>
          <p:cNvSpPr>
            <a:spLocks noGrp="1"/>
          </p:cNvSpPr>
          <p:nvPr>
            <p:ph type="title"/>
          </p:nvPr>
        </p:nvSpPr>
        <p:spPr/>
        <p:txBody>
          <a:bodyPr/>
          <a:lstStyle/>
          <a:p>
            <a:r>
              <a:rPr lang="fi-FI" dirty="0"/>
              <a:t>Kulttuuriperintö ja tieto</a:t>
            </a:r>
          </a:p>
        </p:txBody>
      </p:sp>
    </p:spTree>
    <p:extLst>
      <p:ext uri="{BB962C8B-B14F-4D97-AF65-F5344CB8AC3E}">
        <p14:creationId xmlns:p14="http://schemas.microsoft.com/office/powerpoint/2010/main" val="1870570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a:extLst>
              <a:ext uri="{FF2B5EF4-FFF2-40B4-BE49-F238E27FC236}">
                <a16:creationId xmlns:a16="http://schemas.microsoft.com/office/drawing/2014/main" id="{7B24DF32-0B7A-DA2A-0F34-9E630B65D21D}"/>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9399" r="9399"/>
          <a:stretch>
            <a:fillRect/>
          </a:stretch>
        </p:blipFill>
        <p:spPr/>
      </p:pic>
      <p:sp>
        <p:nvSpPr>
          <p:cNvPr id="3" name="Otsikko 2">
            <a:extLst>
              <a:ext uri="{FF2B5EF4-FFF2-40B4-BE49-F238E27FC236}">
                <a16:creationId xmlns:a16="http://schemas.microsoft.com/office/drawing/2014/main" id="{A5FBFE6F-C4E1-BD1A-45A5-FDEAD7082AB7}"/>
              </a:ext>
            </a:extLst>
          </p:cNvPr>
          <p:cNvSpPr>
            <a:spLocks noGrp="1"/>
          </p:cNvSpPr>
          <p:nvPr>
            <p:ph type="title"/>
          </p:nvPr>
        </p:nvSpPr>
        <p:spPr/>
        <p:txBody>
          <a:bodyPr/>
          <a:lstStyle/>
          <a:p>
            <a:r>
              <a:rPr lang="fi-FI" sz="2500" dirty="0"/>
              <a:t>Kulttuuriperintö ja tieto: Konkreettinen ensimmäinen askel</a:t>
            </a:r>
          </a:p>
        </p:txBody>
      </p:sp>
      <p:sp>
        <p:nvSpPr>
          <p:cNvPr id="4" name="Sisällön paikkamerkki 3">
            <a:extLst>
              <a:ext uri="{FF2B5EF4-FFF2-40B4-BE49-F238E27FC236}">
                <a16:creationId xmlns:a16="http://schemas.microsoft.com/office/drawing/2014/main" id="{53B81742-3D9E-8E79-3BA7-F1B1BD18F74D}"/>
              </a:ext>
            </a:extLst>
          </p:cNvPr>
          <p:cNvSpPr>
            <a:spLocks noGrp="1"/>
          </p:cNvSpPr>
          <p:nvPr>
            <p:ph idx="1"/>
          </p:nvPr>
        </p:nvSpPr>
        <p:spPr>
          <a:xfrm>
            <a:off x="194310" y="1612814"/>
            <a:ext cx="7502270" cy="4884638"/>
          </a:xfrm>
        </p:spPr>
        <p:txBody>
          <a:bodyPr>
            <a:normAutofit/>
          </a:bodyPr>
          <a:lstStyle/>
          <a:p>
            <a:r>
              <a:rPr lang="fi-FI" sz="1800" b="0" i="0" u="none" strike="noStrike" dirty="0" err="1">
                <a:solidFill>
                  <a:srgbClr val="000000"/>
                </a:solidFill>
                <a:effectLst/>
              </a:rPr>
              <a:t>Ylisektoraalista</a:t>
            </a:r>
            <a:r>
              <a:rPr lang="fi-FI" sz="1800" b="0" i="0" u="none" strike="noStrike" dirty="0">
                <a:solidFill>
                  <a:srgbClr val="000000"/>
                </a:solidFill>
                <a:effectLst/>
              </a:rPr>
              <a:t> yhteistyötä tulisi jatkaa selonteon käynnistämän </a:t>
            </a:r>
            <a:r>
              <a:rPr lang="fi-FI" sz="1800" b="0" i="0" u="none" strike="noStrike" dirty="0" err="1">
                <a:solidFill>
                  <a:srgbClr val="000000"/>
                </a:solidFill>
                <a:effectLst/>
              </a:rPr>
              <a:t>momentumin</a:t>
            </a:r>
            <a:r>
              <a:rPr lang="fi-FI" sz="1800" b="0" i="0" u="none" strike="noStrike" dirty="0">
                <a:solidFill>
                  <a:srgbClr val="000000"/>
                </a:solidFill>
                <a:effectLst/>
              </a:rPr>
              <a:t> turvin - tätä tulisi jatkaa yhteiseen poliittiseen näkemykseen pohjautuen niin, että edistymistä seurataan ja toimia korjataan tarvittaessa. </a:t>
            </a:r>
            <a:r>
              <a:rPr lang="fi-FI" sz="1800" b="0" i="0" u="none" strike="noStrike" dirty="0" err="1">
                <a:solidFill>
                  <a:srgbClr val="000000"/>
                </a:solidFill>
                <a:effectLst/>
              </a:rPr>
              <a:t>Poikkisektoraalisten</a:t>
            </a:r>
            <a:r>
              <a:rPr lang="fi-FI" sz="1800" b="0" i="0" u="none" strike="noStrike" dirty="0">
                <a:solidFill>
                  <a:srgbClr val="000000"/>
                </a:solidFill>
                <a:effectLst/>
              </a:rPr>
              <a:t> kumppanuuksien rakentamiseen tulisi varata myös organisaatiotasolla tarvittavat resurssit, tunnistaen samalla myös vapaasti muodostuvat yhteisöt ja ravistellen tarvittaessa totuttuja osallistamisen tapoja.</a:t>
            </a:r>
            <a:r>
              <a:rPr lang="fi-FI" sz="1800" dirty="0"/>
              <a:t> </a:t>
            </a:r>
          </a:p>
          <a:p>
            <a:r>
              <a:rPr lang="fi-FI" sz="1800" b="0" i="0" u="none" strike="noStrike" dirty="0">
                <a:solidFill>
                  <a:srgbClr val="000000"/>
                </a:solidFill>
                <a:effectLst/>
              </a:rPr>
              <a:t>"Tietoperusta": Kartoitetaan tietoklusteri (tiedon tuottajien ja toimenpiteiden arvioinnin) kulttuuripoliittisen selonteon toimeenpanon tueksi. Toimenpiteet nojaavat tutkittuun tietoon ja se perusteiseen arviointiin. Klusterissa huokoinen </a:t>
            </a:r>
            <a:r>
              <a:rPr lang="fi-FI" sz="1800" b="0" i="0" u="none" strike="noStrike" dirty="0" err="1">
                <a:solidFill>
                  <a:srgbClr val="000000"/>
                </a:solidFill>
                <a:effectLst/>
              </a:rPr>
              <a:t>yhteentoimivuus</a:t>
            </a:r>
            <a:r>
              <a:rPr lang="fi-FI" sz="1800" b="0" i="0" u="none" strike="noStrike" dirty="0">
                <a:solidFill>
                  <a:srgbClr val="000000"/>
                </a:solidFill>
                <a:effectLst/>
              </a:rPr>
              <a:t> on vaikuttavuutta, tietoperustan tunnettuutta ja pitkäjänteistä infraa.</a:t>
            </a:r>
            <a:r>
              <a:rPr lang="fi-FI" sz="1800" dirty="0"/>
              <a:t> </a:t>
            </a:r>
          </a:p>
          <a:p>
            <a:r>
              <a:rPr lang="fi-FI" sz="1800" b="0" i="0" u="none" strike="noStrike" dirty="0">
                <a:solidFill>
                  <a:srgbClr val="000000"/>
                </a:solidFill>
                <a:effectLst/>
              </a:rPr>
              <a:t>Kulttuuriperintö, tavoitetila: kumppanuuksiin perustuva yhteistyö, joka edellyttää: 1) porkkanaa eli resurssia 2) keppiä eli ohjausta 3) tilaa ja aikaa 4) priorisointia 5) moniäänisyyttä</a:t>
            </a:r>
            <a:r>
              <a:rPr lang="fi-FI" sz="1800" dirty="0"/>
              <a:t> </a:t>
            </a:r>
          </a:p>
        </p:txBody>
      </p:sp>
      <p:sp>
        <p:nvSpPr>
          <p:cNvPr id="5" name="Päivämäärän paikkamerkki 4">
            <a:extLst>
              <a:ext uri="{FF2B5EF4-FFF2-40B4-BE49-F238E27FC236}">
                <a16:creationId xmlns:a16="http://schemas.microsoft.com/office/drawing/2014/main" id="{E1BF6538-0549-0E25-0641-BD08A9E034B9}"/>
              </a:ext>
            </a:extLst>
          </p:cNvPr>
          <p:cNvSpPr>
            <a:spLocks noGrp="1"/>
          </p:cNvSpPr>
          <p:nvPr>
            <p:ph type="dt" sz="half" idx="2"/>
          </p:nvPr>
        </p:nvSpPr>
        <p:spPr/>
        <p:txBody>
          <a:bodyPr/>
          <a:lstStyle/>
          <a:p>
            <a:fld id="{F93063F0-37A0-4B06-87F7-B26633AB29BE}" type="datetime1">
              <a:rPr lang="fi-FI" smtClean="0"/>
              <a:t>26.10.2025</a:t>
            </a:fld>
            <a:endParaRPr lang="fi-FI" dirty="0"/>
          </a:p>
        </p:txBody>
      </p:sp>
      <p:sp>
        <p:nvSpPr>
          <p:cNvPr id="6" name="Dian numeron paikkamerkki 5">
            <a:extLst>
              <a:ext uri="{FF2B5EF4-FFF2-40B4-BE49-F238E27FC236}">
                <a16:creationId xmlns:a16="http://schemas.microsoft.com/office/drawing/2014/main" id="{D8009B33-6DB8-49C5-B042-43F509090D96}"/>
              </a:ext>
            </a:extLst>
          </p:cNvPr>
          <p:cNvSpPr>
            <a:spLocks noGrp="1"/>
          </p:cNvSpPr>
          <p:nvPr>
            <p:ph type="sldNum" sz="quarter" idx="12"/>
          </p:nvPr>
        </p:nvSpPr>
        <p:spPr/>
        <p:txBody>
          <a:bodyPr/>
          <a:lstStyle/>
          <a:p>
            <a:fld id="{1EA1DD0D-7089-48C5-B116-A19F892CF1D9}" type="slidenum">
              <a:rPr lang="fi-FI" smtClean="0"/>
              <a:pPr/>
              <a:t>9</a:t>
            </a:fld>
            <a:r>
              <a:rPr lang="fi-FI"/>
              <a:t>  </a:t>
            </a:r>
            <a:r>
              <a:rPr lang="fi-FI" b="0">
                <a:solidFill>
                  <a:schemeClr val="bg1">
                    <a:lumMod val="65000"/>
                  </a:schemeClr>
                </a:solidFill>
              </a:rPr>
              <a:t>|</a:t>
            </a:r>
            <a:endParaRPr lang="fi-FI" sz="800" b="0" dirty="0">
              <a:solidFill>
                <a:schemeClr val="bg1">
                  <a:lumMod val="65000"/>
                </a:schemeClr>
              </a:solidFill>
            </a:endParaRPr>
          </a:p>
        </p:txBody>
      </p:sp>
    </p:spTree>
    <p:extLst>
      <p:ext uri="{BB962C8B-B14F-4D97-AF65-F5344CB8AC3E}">
        <p14:creationId xmlns:p14="http://schemas.microsoft.com/office/powerpoint/2010/main" val="3968483922"/>
      </p:ext>
    </p:extLst>
  </p:cSld>
  <p:clrMapOvr>
    <a:masterClrMapping/>
  </p:clrMapOvr>
</p:sld>
</file>

<file path=ppt/theme/theme1.xml><?xml version="1.0" encoding="utf-8"?>
<a:theme xmlns:a="http://schemas.openxmlformats.org/drawingml/2006/main" name="VN-FI/SV-01/2020">
  <a:themeElements>
    <a:clrScheme name="VN-Oikeusvaltio">
      <a:dk1>
        <a:sysClr val="windowText" lastClr="000000"/>
      </a:dk1>
      <a:lt1>
        <a:srgbClr val="FFFFFF"/>
      </a:lt1>
      <a:dk2>
        <a:srgbClr val="365ABD"/>
      </a:dk2>
      <a:lt2>
        <a:srgbClr val="9B9183"/>
      </a:lt2>
      <a:accent1>
        <a:srgbClr val="2699D6"/>
      </a:accent1>
      <a:accent2>
        <a:srgbClr val="00A79F"/>
      </a:accent2>
      <a:accent3>
        <a:srgbClr val="F18700"/>
      </a:accent3>
      <a:accent4>
        <a:srgbClr val="D90066"/>
      </a:accent4>
      <a:accent5>
        <a:srgbClr val="8C4091"/>
      </a:accent5>
      <a:accent6>
        <a:srgbClr val="76B82A"/>
      </a:accent6>
      <a:hlink>
        <a:srgbClr val="00A9E0"/>
      </a:hlink>
      <a:folHlink>
        <a:srgbClr val="002F6C"/>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ltioneuvosto fi-sv.potx" id="{B3D2D466-6842-4DCB-918C-E00AF7D54E06}" vid="{EF118FD1-B2FE-4A1D-80A3-2321E1234F7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VN-FI/SV-01/2020">
  <a:themeElements>
    <a:clrScheme name="VN-Oikeusvaltio">
      <a:dk1>
        <a:sysClr val="windowText" lastClr="000000"/>
      </a:dk1>
      <a:lt1>
        <a:srgbClr val="FFFFFF"/>
      </a:lt1>
      <a:dk2>
        <a:srgbClr val="365ABD"/>
      </a:dk2>
      <a:lt2>
        <a:srgbClr val="9B9183"/>
      </a:lt2>
      <a:accent1>
        <a:srgbClr val="2699D6"/>
      </a:accent1>
      <a:accent2>
        <a:srgbClr val="00A79F"/>
      </a:accent2>
      <a:accent3>
        <a:srgbClr val="F18700"/>
      </a:accent3>
      <a:accent4>
        <a:srgbClr val="D90066"/>
      </a:accent4>
      <a:accent5>
        <a:srgbClr val="8C4091"/>
      </a:accent5>
      <a:accent6>
        <a:srgbClr val="76B82A"/>
      </a:accent6>
      <a:hlink>
        <a:srgbClr val="00A9E0"/>
      </a:hlink>
      <a:folHlink>
        <a:srgbClr val="002F6C"/>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ltioneuvosto fi-sv.potx" id="{B3D2D466-6842-4DCB-918C-E00AF7D54E06}" vid="{EF118FD1-B2FE-4A1D-80A3-2321E1234F71}"/>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80f4b27e-82a1-4207-ac3f-e84a8301aa9c" xsi:nil="true"/>
    <Invited_Teachers xmlns="80f4b27e-82a1-4207-ac3f-e84a8301aa9c" xsi:nil="true"/>
    <Invited_Students xmlns="80f4b27e-82a1-4207-ac3f-e84a8301aa9c" xsi:nil="true"/>
    <IsNotebookLocked xmlns="80f4b27e-82a1-4207-ac3f-e84a8301aa9c" xsi:nil="true"/>
    <Has_Teacher_Only_SectionGroup xmlns="80f4b27e-82a1-4207-ac3f-e84a8301aa9c" xsi:nil="true"/>
    <FolderType xmlns="80f4b27e-82a1-4207-ac3f-e84a8301aa9c" xsi:nil="true"/>
    <LMS_Mappings xmlns="80f4b27e-82a1-4207-ac3f-e84a8301aa9c" xsi:nil="true"/>
    <Teams_Channel_Section_Location xmlns="80f4b27e-82a1-4207-ac3f-e84a8301aa9c" xsi:nil="true"/>
    <Templates xmlns="80f4b27e-82a1-4207-ac3f-e84a8301aa9c" xsi:nil="true"/>
    <Self_Registration_Enabled xmlns="80f4b27e-82a1-4207-ac3f-e84a8301aa9c" xsi:nil="true"/>
    <Teachers xmlns="80f4b27e-82a1-4207-ac3f-e84a8301aa9c">
      <UserInfo>
        <DisplayName/>
        <AccountId xsi:nil="true"/>
        <AccountType/>
      </UserInfo>
    </Teachers>
    <Distribution_Groups xmlns="80f4b27e-82a1-4207-ac3f-e84a8301aa9c" xsi:nil="true"/>
    <AppVersion xmlns="80f4b27e-82a1-4207-ac3f-e84a8301aa9c" xsi:nil="true"/>
    <DefaultSectionNames xmlns="80f4b27e-82a1-4207-ac3f-e84a8301aa9c" xsi:nil="true"/>
    <CultureName xmlns="80f4b27e-82a1-4207-ac3f-e84a8301aa9c" xsi:nil="true"/>
    <NotebookType xmlns="80f4b27e-82a1-4207-ac3f-e84a8301aa9c" xsi:nil="true"/>
    <Student_Groups xmlns="80f4b27e-82a1-4207-ac3f-e84a8301aa9c">
      <UserInfo>
        <DisplayName/>
        <AccountId xsi:nil="true"/>
        <AccountType/>
      </UserInfo>
    </Student_Groups>
    <_activity xmlns="80f4b27e-82a1-4207-ac3f-e84a8301aa9c" xsi:nil="true"/>
    <Is_Collaboration_Space_Locked xmlns="80f4b27e-82a1-4207-ac3f-e84a8301aa9c" xsi:nil="true"/>
    <Math_Settings xmlns="80f4b27e-82a1-4207-ac3f-e84a8301aa9c" xsi:nil="true"/>
    <Owner xmlns="80f4b27e-82a1-4207-ac3f-e84a8301aa9c">
      <UserInfo>
        <DisplayName/>
        <AccountId xsi:nil="true"/>
        <AccountType/>
      </UserInfo>
    </Owner>
    <Students xmlns="80f4b27e-82a1-4207-ac3f-e84a8301aa9c">
      <UserInfo>
        <DisplayName/>
        <AccountId xsi:nil="true"/>
        <AccountType/>
      </UserInfo>
    </Student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FF074C9C4BD049AFB1DBE8AA16E4F4" ma:contentTypeVersion="35" ma:contentTypeDescription="Create a new document." ma:contentTypeScope="" ma:versionID="483df5952b2c3886b8bef75fbf242c24">
  <xsd:schema xmlns:xsd="http://www.w3.org/2001/XMLSchema" xmlns:xs="http://www.w3.org/2001/XMLSchema" xmlns:p="http://schemas.microsoft.com/office/2006/metadata/properties" xmlns:ns3="80f4b27e-82a1-4207-ac3f-e84a8301aa9c" xmlns:ns4="1f4b70cd-0942-45e5-bed2-2a4c1117764d" targetNamespace="http://schemas.microsoft.com/office/2006/metadata/properties" ma:root="true" ma:fieldsID="5bd106c2b6453d561db52c19b924d910" ns3:_="" ns4:_="">
    <xsd:import namespace="80f4b27e-82a1-4207-ac3f-e84a8301aa9c"/>
    <xsd:import namespace="1f4b70cd-0942-45e5-bed2-2a4c1117764d"/>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OCR" minOccurs="0"/>
                <xsd:element ref="ns3:MediaServiceGenerationTime" minOccurs="0"/>
                <xsd:element ref="ns3:MediaServiceEventHashCode" minOccurs="0"/>
                <xsd:element ref="ns3:MediaLengthInSecond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f4b27e-82a1-4207-ac3f-e84a8301aa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NotebookType" ma:index="22" nillable="true" ma:displayName="Notebook Type" ma:internalName="NotebookType">
      <xsd:simpleType>
        <xsd:restriction base="dms:Text"/>
      </xsd:simpleType>
    </xsd:element>
    <xsd:element name="FolderType" ma:index="23" nillable="true" ma:displayName="Folder Type" ma:internalName="FolderType">
      <xsd:simpleType>
        <xsd:restriction base="dms:Text"/>
      </xsd:simpleType>
    </xsd:element>
    <xsd:element name="CultureName" ma:index="24" nillable="true" ma:displayName="Culture Name" ma:internalName="CultureName">
      <xsd:simpleType>
        <xsd:restriction base="dms:Text"/>
      </xsd:simpleType>
    </xsd:element>
    <xsd:element name="AppVersion" ma:index="25" nillable="true" ma:displayName="App Version" ma:internalName="AppVersion">
      <xsd:simpleType>
        <xsd:restriction base="dms:Text"/>
      </xsd:simpleType>
    </xsd:element>
    <xsd:element name="TeamsChannelId" ma:index="26" nillable="true" ma:displayName="Teams Channel Id" ma:internalName="TeamsChannelId">
      <xsd:simpleType>
        <xsd:restriction base="dms:Text"/>
      </xsd:simpleType>
    </xsd:element>
    <xsd:element name="Owner" ma:index="2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8" nillable="true" ma:displayName="Math Settings" ma:internalName="Math_Settings">
      <xsd:simpleType>
        <xsd:restriction base="dms:Text"/>
      </xsd:simpleType>
    </xsd:element>
    <xsd:element name="DefaultSectionNames" ma:index="29" nillable="true" ma:displayName="Default Section Names" ma:internalName="DefaultSectionNames">
      <xsd:simpleType>
        <xsd:restriction base="dms:Note">
          <xsd:maxLength value="255"/>
        </xsd:restriction>
      </xsd:simpleType>
    </xsd:element>
    <xsd:element name="Templates" ma:index="30" nillable="true" ma:displayName="Templates" ma:internalName="Templates">
      <xsd:simpleType>
        <xsd:restriction base="dms:Note">
          <xsd:maxLength value="255"/>
        </xsd:restriction>
      </xsd:simpleType>
    </xsd:element>
    <xsd:element name="Teachers" ma:index="3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4" nillable="true" ma:displayName="Distribution Groups" ma:internalName="Distribution_Groups">
      <xsd:simpleType>
        <xsd:restriction base="dms:Note">
          <xsd:maxLength value="255"/>
        </xsd:restriction>
      </xsd:simpleType>
    </xsd:element>
    <xsd:element name="LMS_Mappings" ma:index="35" nillable="true" ma:displayName="LMS Mappings" ma:internalName="LMS_Mappings">
      <xsd:simpleType>
        <xsd:restriction base="dms:Note">
          <xsd:maxLength value="255"/>
        </xsd:restriction>
      </xsd:simpleType>
    </xsd:element>
    <xsd:element name="Invited_Teachers" ma:index="36" nillable="true" ma:displayName="Invited Teachers" ma:internalName="Invited_Teachers">
      <xsd:simpleType>
        <xsd:restriction base="dms:Note">
          <xsd:maxLength value="255"/>
        </xsd:restriction>
      </xsd:simpleType>
    </xsd:element>
    <xsd:element name="Invited_Students" ma:index="37" nillable="true" ma:displayName="Invited Students" ma:internalName="Invited_Students">
      <xsd:simpleType>
        <xsd:restriction base="dms:Note">
          <xsd:maxLength value="255"/>
        </xsd:restriction>
      </xsd:simpleType>
    </xsd:element>
    <xsd:element name="Self_Registration_Enabled" ma:index="38" nillable="true" ma:displayName="Self Registration Enabled" ma:internalName="Self_Registration_Enabled">
      <xsd:simpleType>
        <xsd:restriction base="dms:Boolean"/>
      </xsd:simpleType>
    </xsd:element>
    <xsd:element name="Has_Teacher_Only_SectionGroup" ma:index="39" nillable="true" ma:displayName="Has Teacher Only SectionGroup" ma:internalName="Has_Teacher_Only_SectionGroup">
      <xsd:simpleType>
        <xsd:restriction base="dms:Boolean"/>
      </xsd:simpleType>
    </xsd:element>
    <xsd:element name="Is_Collaboration_Space_Locked" ma:index="40" nillable="true" ma:displayName="Is Collaboration Space Locked" ma:internalName="Is_Collaboration_Space_Locked">
      <xsd:simpleType>
        <xsd:restriction base="dms:Boolean"/>
      </xsd:simpleType>
    </xsd:element>
    <xsd:element name="IsNotebookLocked" ma:index="41" nillable="true" ma:displayName="Is Notebook Locked" ma:internalName="IsNotebookLocked">
      <xsd:simpleType>
        <xsd:restriction base="dms:Boolean"/>
      </xsd:simpleType>
    </xsd:element>
    <xsd:element name="Teams_Channel_Section_Location" ma:index="42" nillable="true" ma:displayName="Teams Channel Section Location" ma:internalName="Teams_Channel_Section_Loc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4b70cd-0942-45e5-bed2-2a4c1117764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C7FB6F-E700-4136-9EE1-B8C538E7DC00}">
  <ds:schemaRefs>
    <ds:schemaRef ds:uri="http://purl.org/dc/terms/"/>
    <ds:schemaRef ds:uri="http://schemas.microsoft.com/office/2006/documentManagement/types"/>
    <ds:schemaRef ds:uri="80f4b27e-82a1-4207-ac3f-e84a8301aa9c"/>
    <ds:schemaRef ds:uri="http://schemas.microsoft.com/office/infopath/2007/PartnerControls"/>
    <ds:schemaRef ds:uri="http://purl.org/dc/elements/1.1/"/>
    <ds:schemaRef ds:uri="http://schemas.microsoft.com/office/2006/metadata/properties"/>
    <ds:schemaRef ds:uri="1f4b70cd-0942-45e5-bed2-2a4c1117764d"/>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B8F9611-2B31-4BBC-BA6F-C75C979FD5B0}">
  <ds:schemaRefs>
    <ds:schemaRef ds:uri="http://schemas.microsoft.com/sharepoint/v3/contenttype/forms"/>
  </ds:schemaRefs>
</ds:datastoreItem>
</file>

<file path=customXml/itemProps3.xml><?xml version="1.0" encoding="utf-8"?>
<ds:datastoreItem xmlns:ds="http://schemas.openxmlformats.org/officeDocument/2006/customXml" ds:itemID="{8D034417-C977-45D9-B3B3-B410B697F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f4b27e-82a1-4207-ac3f-e84a8301aa9c"/>
    <ds:schemaRef ds:uri="1f4b70cd-0942-45e5-bed2-2a4c111776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8517</TotalTime>
  <Words>1275</Words>
  <Application>Microsoft Office PowerPoint</Application>
  <PresentationFormat>Widescreen</PresentationFormat>
  <Paragraphs>142</Paragraphs>
  <Slides>18</Slides>
  <Notes>6</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VN-FI/SV-01/2020</vt:lpstr>
      <vt:lpstr>Office-teema</vt:lpstr>
      <vt:lpstr>1_VN-FI/SV-01/2020</vt:lpstr>
      <vt:lpstr>Kulttuuripoliittinen selonteko - toimeenpano</vt:lpstr>
      <vt:lpstr> </vt:lpstr>
      <vt:lpstr>Eduskunnan priorisoinnit 10.10.2025</vt:lpstr>
      <vt:lpstr>Toimenpiteitä edistetään yhdessä</vt:lpstr>
      <vt:lpstr>Kulttuuri- ja taidepolitiikan päätöksenteko</vt:lpstr>
      <vt:lpstr>OKM: käynnissä mm.</vt:lpstr>
      <vt:lpstr>Kulttuurin arvoketju toimeenpanon perustana</vt:lpstr>
      <vt:lpstr>Kulttuuriperintö ja tieto</vt:lpstr>
      <vt:lpstr>Kulttuuriperintö ja tieto: Konkreettinen ensimmäinen askel</vt:lpstr>
      <vt:lpstr>Luovuus ja tuotanto</vt:lpstr>
      <vt:lpstr>Luovuus ja tuotanto: Konkreettinen ensimmäinen askel</vt:lpstr>
      <vt:lpstr>Kehitys, levitys, jakelu ja markkinointi</vt:lpstr>
      <vt:lpstr>Kehitys, levitys, jakelu ja markkinointi: Konkreettinen ensimmäinen askel</vt:lpstr>
      <vt:lpstr>Kulutus, käyttö, osallistuminen, arvostus</vt:lpstr>
      <vt:lpstr>Kulutus, käyttö, osallistuminen, arvostus: Konkreettinen ensimmäinen askel</vt:lpstr>
      <vt:lpstr>Arvoketjun läpäisevät toimet</vt:lpstr>
      <vt:lpstr>Arvoketjun läpäisevät toimet: Konkreettinen ensimmäinen askel </vt:lpstr>
      <vt:lpstr>Työ jatkuu</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Liikunnallisen elämäntavan ja toimintakyvyn minry</dc:title>
  <dc:creator>Virta Sari (OKM)</dc:creator>
  <cp:lastModifiedBy>Vuolasto Johanna (OKM)</cp:lastModifiedBy>
  <cp:revision>106</cp:revision>
  <cp:lastPrinted>2025-10-23T07:54:23Z</cp:lastPrinted>
  <dcterms:created xsi:type="dcterms:W3CDTF">2023-09-11T13:27:56Z</dcterms:created>
  <dcterms:modified xsi:type="dcterms:W3CDTF">2025-10-27T06:33:24Z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0x010100FFFF074C9C4BD049AFB1DBE8AA16E4F4</vt:lpwstr>
  </property>
</Properties>
</file>